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3"/>
  </p:notesMasterIdLst>
  <p:sldIdLst>
    <p:sldId id="256" r:id="rId3"/>
    <p:sldId id="257" r:id="rId4"/>
    <p:sldId id="258" r:id="rId5"/>
    <p:sldId id="292" r:id="rId6"/>
    <p:sldId id="296" r:id="rId7"/>
    <p:sldId id="290" r:id="rId8"/>
    <p:sldId id="294" r:id="rId9"/>
    <p:sldId id="291" r:id="rId10"/>
    <p:sldId id="259" r:id="rId11"/>
    <p:sldId id="260" r:id="rId12"/>
    <p:sldId id="261" r:id="rId13"/>
    <p:sldId id="293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44"/>
      <p:bold r:id="rId45"/>
    </p:embeddedFont>
    <p:embeddedFont>
      <p:font typeface="Fira Sans Extra Condensed" panose="020B0503050000020004" pitchFamily="34" charset="0"/>
      <p:regular r:id="rId46"/>
      <p:bold r:id="rId47"/>
      <p:italic r:id="rId48"/>
      <p:boldItalic r:id="rId49"/>
    </p:embeddedFont>
    <p:embeddedFont>
      <p:font typeface="Fira Sans Extra Condensed Black" panose="020B0A03050000020004" pitchFamily="34" charset="0"/>
      <p:bold r:id="rId50"/>
      <p:boldItalic r:id="rId51"/>
    </p:embeddedFont>
    <p:embeddedFont>
      <p:font typeface="Fira Sans Extra Condensed Medium" panose="020B0604020202020204" charset="0"/>
      <p:regular r:id="rId52"/>
      <p:bold r:id="rId53"/>
      <p:italic r:id="rId54"/>
      <p:boldItalic r:id="rId55"/>
    </p:embeddedFont>
    <p:embeddedFont>
      <p:font typeface="Fira Sans Extra Condensed SemiBold" panose="020B0604020202020204" charset="0"/>
      <p:regular r:id="rId56"/>
      <p:bold r:id="rId57"/>
      <p:italic r:id="rId58"/>
      <p:boldItalic r:id="rId59"/>
    </p:embeddedFont>
    <p:embeddedFont>
      <p:font typeface="Proxima Nova" panose="020B0604020202020204" charset="0"/>
      <p:regular r:id="rId60"/>
      <p:bold r:id="rId61"/>
      <p:italic r:id="rId62"/>
      <p:boldItalic r:id="rId63"/>
    </p:embeddedFont>
    <p:embeddedFont>
      <p:font typeface="Proxima Nova Semibold" panose="020B0604020202020204" charset="0"/>
      <p:regular r:id="rId64"/>
      <p:bold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  <p:embeddedFont>
      <p:font typeface="Roboto Black" panose="02000000000000000000" pitchFamily="2" charset="0"/>
      <p:bold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9C0"/>
    <a:srgbClr val="F7D380"/>
    <a:srgbClr val="F89649"/>
    <a:srgbClr val="FA7256"/>
    <a:srgbClr val="F8B179"/>
    <a:srgbClr val="FFFF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2A865-2342-474E-AF33-307E990D6D0D}">
  <a:tblStyle styleId="{1D52A865-2342-474E-AF33-307E990D6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font" Target="fonts/font2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font" Target="fonts/font23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18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font" Target="fonts/font26.fntdata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72" Type="http://schemas.openxmlformats.org/officeDocument/2006/relationships/font" Target="fonts/font2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font" Target="fonts/font2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font" Target="fonts/font27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53a51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053a51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b015b6a0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b015b6a0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830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b015b6a0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b015b6a0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b015b6a0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b015b6a0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b015b6a0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b015b6a0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b015b6a0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b015b6a0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9b015b6a0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9b015b6a0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9b015b6a0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9b015b6a0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9b015b6a0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9b015b6a0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9b015b6a0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9b015b6a0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9b015b6a0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9b015b6a0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1d1824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1d1824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9b015b6a0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9b015b6a0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b015b6a0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b015b6a0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9b015b6a0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9b015b6a0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9b015b6a0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9b015b6a0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9b015b6a0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9b015b6a0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9b015b6a0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9b015b6a0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9b015b6a0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9b015b6a0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9b015b6a0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9b015b6a0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9b015b6a0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9b015b6a0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9b015b6a0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9b015b6a0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d1824d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d1824d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9b015b6a0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9" name="Google Shape;2359;g9b015b6a0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9b015b6a0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9b015b6a0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9b015b6a0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9b015b6a0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9b015b6a0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7" name="Google Shape;2547;g9b015b6a0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9b015b6a0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9b015b6a0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9b015b6a0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9b015b6a0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SLIDES_API128782242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9" name="Google Shape;2749;SLIDES_API128782242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SLIDES_API128782242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SLIDES_API128782242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9b015b6a03_0_3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g9b015b6a03_0_3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9b015b6a0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9b015b6a0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15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9b015b6a0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9b015b6a0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34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d1824d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d1824d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3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1d1824d3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1d1824d3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1d1824d3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91d1824d3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b015b6a0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b015b6a0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812477" y="427383"/>
            <a:ext cx="3958810" cy="2811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Flight Cancellation</a:t>
            </a:r>
            <a:br>
              <a:rPr lang="en" dirty="0"/>
            </a:br>
            <a:r>
              <a:rPr lang="en" dirty="0"/>
              <a:t>Classiffication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4335955" y="1869213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859526" y="2077120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353420" y="1186991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4" name="Google Shape;64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6" name="Google Shape;86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6" name="Google Shape;116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22" name="Google Shape;122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5"/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Travel Infographics</a:t>
            </a:r>
            <a:endParaRPr dirty="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5039168" y="1313888"/>
            <a:ext cx="3611270" cy="417667"/>
            <a:chOff x="3558802" y="4011427"/>
            <a:chExt cx="1866000" cy="118185"/>
          </a:xfrm>
        </p:grpSpPr>
        <p:sp>
          <p:nvSpPr>
            <p:cNvPr id="386" name="Google Shape;386;p19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 flipH="1">
              <a:off x="4433175" y="3138562"/>
              <a:ext cx="117000" cy="18651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4625853" y="1187825"/>
            <a:ext cx="687300" cy="687300"/>
            <a:chOff x="3661850" y="1187825"/>
            <a:chExt cx="687300" cy="687300"/>
          </a:xfrm>
        </p:grpSpPr>
        <p:sp>
          <p:nvSpPr>
            <p:cNvPr id="389" name="Google Shape;389;p19"/>
            <p:cNvSpPr/>
            <p:nvPr/>
          </p:nvSpPr>
          <p:spPr>
            <a:xfrm>
              <a:off x="3661850" y="1187825"/>
              <a:ext cx="687300" cy="68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3875076" y="1275969"/>
              <a:ext cx="259230" cy="512116"/>
              <a:chOff x="3527539" y="4476677"/>
              <a:chExt cx="159232" cy="314510"/>
            </a:xfrm>
          </p:grpSpPr>
          <p:sp>
            <p:nvSpPr>
              <p:cNvPr id="391" name="Google Shape;391;p19"/>
              <p:cNvSpPr/>
              <p:nvPr/>
            </p:nvSpPr>
            <p:spPr>
              <a:xfrm>
                <a:off x="3527539" y="4536716"/>
                <a:ext cx="159232" cy="254471"/>
              </a:xfrm>
              <a:custGeom>
                <a:avLst/>
                <a:gdLst/>
                <a:ahLst/>
                <a:cxnLst/>
                <a:rect l="l" t="t" r="r" b="b"/>
                <a:pathLst>
                  <a:path w="97241" h="155402" extrusionOk="0">
                    <a:moveTo>
                      <a:pt x="35360" y="0"/>
                    </a:moveTo>
                    <a:cubicBezTo>
                      <a:pt x="27173" y="0"/>
                      <a:pt x="21268" y="5220"/>
                      <a:pt x="17713" y="15527"/>
                    </a:cubicBezTo>
                    <a:cubicBezTo>
                      <a:pt x="15527" y="21921"/>
                      <a:pt x="1533" y="61750"/>
                      <a:pt x="1403" y="62174"/>
                    </a:cubicBezTo>
                    <a:cubicBezTo>
                      <a:pt x="0" y="66121"/>
                      <a:pt x="2088" y="70492"/>
                      <a:pt x="6068" y="71895"/>
                    </a:cubicBezTo>
                    <a:cubicBezTo>
                      <a:pt x="6895" y="72179"/>
                      <a:pt x="7739" y="72315"/>
                      <a:pt x="8570" y="72315"/>
                    </a:cubicBezTo>
                    <a:cubicBezTo>
                      <a:pt x="11735" y="72315"/>
                      <a:pt x="14703" y="70350"/>
                      <a:pt x="15788" y="67197"/>
                    </a:cubicBezTo>
                    <a:cubicBezTo>
                      <a:pt x="16245" y="65925"/>
                      <a:pt x="24661" y="42569"/>
                      <a:pt x="29358" y="29130"/>
                    </a:cubicBezTo>
                    <a:lnTo>
                      <a:pt x="29358" y="29130"/>
                    </a:lnTo>
                    <a:cubicBezTo>
                      <a:pt x="28869" y="33142"/>
                      <a:pt x="30272" y="24824"/>
                      <a:pt x="18431" y="85856"/>
                    </a:cubicBezTo>
                    <a:cubicBezTo>
                      <a:pt x="17941" y="88498"/>
                      <a:pt x="19964" y="90912"/>
                      <a:pt x="22606" y="90912"/>
                    </a:cubicBezTo>
                    <a:lnTo>
                      <a:pt x="28412" y="90912"/>
                    </a:lnTo>
                    <a:lnTo>
                      <a:pt x="28412" y="146235"/>
                    </a:lnTo>
                    <a:cubicBezTo>
                      <a:pt x="28412" y="151291"/>
                      <a:pt x="32522" y="155401"/>
                      <a:pt x="37578" y="155401"/>
                    </a:cubicBezTo>
                    <a:cubicBezTo>
                      <a:pt x="42634" y="155401"/>
                      <a:pt x="46745" y="151291"/>
                      <a:pt x="46745" y="146235"/>
                    </a:cubicBezTo>
                    <a:lnTo>
                      <a:pt x="46745" y="90912"/>
                    </a:lnTo>
                    <a:lnTo>
                      <a:pt x="50692" y="90912"/>
                    </a:lnTo>
                    <a:lnTo>
                      <a:pt x="50692" y="146235"/>
                    </a:lnTo>
                    <a:cubicBezTo>
                      <a:pt x="50692" y="151291"/>
                      <a:pt x="54769" y="155401"/>
                      <a:pt x="59825" y="155401"/>
                    </a:cubicBezTo>
                    <a:cubicBezTo>
                      <a:pt x="64881" y="155401"/>
                      <a:pt x="68991" y="151291"/>
                      <a:pt x="68991" y="146235"/>
                    </a:cubicBezTo>
                    <a:lnTo>
                      <a:pt x="68991" y="90912"/>
                    </a:lnTo>
                    <a:lnTo>
                      <a:pt x="74798" y="90912"/>
                    </a:lnTo>
                    <a:cubicBezTo>
                      <a:pt x="77472" y="90912"/>
                      <a:pt x="79462" y="88498"/>
                      <a:pt x="78973" y="85856"/>
                    </a:cubicBezTo>
                    <a:cubicBezTo>
                      <a:pt x="67262" y="25379"/>
                      <a:pt x="68535" y="32392"/>
                      <a:pt x="68143" y="29130"/>
                    </a:cubicBezTo>
                    <a:lnTo>
                      <a:pt x="68143" y="29130"/>
                    </a:lnTo>
                    <a:cubicBezTo>
                      <a:pt x="72873" y="42667"/>
                      <a:pt x="81028" y="65958"/>
                      <a:pt x="81485" y="67197"/>
                    </a:cubicBezTo>
                    <a:cubicBezTo>
                      <a:pt x="82570" y="70350"/>
                      <a:pt x="85538" y="72315"/>
                      <a:pt x="88687" y="72315"/>
                    </a:cubicBezTo>
                    <a:cubicBezTo>
                      <a:pt x="89513" y="72315"/>
                      <a:pt x="90352" y="72179"/>
                      <a:pt x="91173" y="71895"/>
                    </a:cubicBezTo>
                    <a:cubicBezTo>
                      <a:pt x="95152" y="70492"/>
                      <a:pt x="97240" y="66121"/>
                      <a:pt x="95870" y="62174"/>
                    </a:cubicBezTo>
                    <a:cubicBezTo>
                      <a:pt x="95707" y="61750"/>
                      <a:pt x="81746" y="21921"/>
                      <a:pt x="79560" y="15527"/>
                    </a:cubicBezTo>
                    <a:cubicBezTo>
                      <a:pt x="76005" y="5220"/>
                      <a:pt x="70068" y="0"/>
                      <a:pt x="61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3581381" y="4476677"/>
                <a:ext cx="51814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31642" h="31610" extrusionOk="0">
                    <a:moveTo>
                      <a:pt x="15821" y="1"/>
                    </a:moveTo>
                    <a:cubicBezTo>
                      <a:pt x="7079" y="1"/>
                      <a:pt x="0" y="7079"/>
                      <a:pt x="0" y="15821"/>
                    </a:cubicBezTo>
                    <a:cubicBezTo>
                      <a:pt x="0" y="24531"/>
                      <a:pt x="7079" y="31609"/>
                      <a:pt x="15821" y="31609"/>
                    </a:cubicBezTo>
                    <a:cubicBezTo>
                      <a:pt x="24563" y="31609"/>
                      <a:pt x="31641" y="24531"/>
                      <a:pt x="31641" y="15821"/>
                    </a:cubicBezTo>
                    <a:cubicBezTo>
                      <a:pt x="31641" y="7079"/>
                      <a:pt x="24563" y="1"/>
                      <a:pt x="15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3" name="Google Shape;393;p19"/>
          <p:cNvGrpSpPr/>
          <p:nvPr/>
        </p:nvGrpSpPr>
        <p:grpSpPr>
          <a:xfrm>
            <a:off x="5039168" y="2173006"/>
            <a:ext cx="3611270" cy="399809"/>
            <a:chOff x="3558802" y="4011427"/>
            <a:chExt cx="1866000" cy="113132"/>
          </a:xfrm>
        </p:grpSpPr>
        <p:sp>
          <p:nvSpPr>
            <p:cNvPr id="394" name="Google Shape;394;p19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 rot="5400000" flipH="1">
              <a:off x="4282764" y="3288759"/>
              <a:ext cx="111900" cy="1559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9"/>
          <p:cNvGrpSpPr/>
          <p:nvPr/>
        </p:nvGrpSpPr>
        <p:grpSpPr>
          <a:xfrm>
            <a:off x="5039168" y="3037198"/>
            <a:ext cx="3611270" cy="393334"/>
            <a:chOff x="3558802" y="4011427"/>
            <a:chExt cx="1866000" cy="111300"/>
          </a:xfrm>
        </p:grpSpPr>
        <p:sp>
          <p:nvSpPr>
            <p:cNvPr id="397" name="Google Shape;397;p19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 rot="5400000" flipH="1">
              <a:off x="4090606" y="3480983"/>
              <a:ext cx="109200" cy="11724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5031083" y="3914530"/>
            <a:ext cx="3611270" cy="393364"/>
            <a:chOff x="3558802" y="4011427"/>
            <a:chExt cx="1866000" cy="111308"/>
          </a:xfrm>
        </p:grpSpPr>
        <p:sp>
          <p:nvSpPr>
            <p:cNvPr id="400" name="Google Shape;400;p19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 rot="5400000" flipH="1">
              <a:off x="3809457" y="3762285"/>
              <a:ext cx="110100" cy="6108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4641867" y="2057007"/>
            <a:ext cx="655272" cy="655272"/>
            <a:chOff x="3661975" y="2047075"/>
            <a:chExt cx="687300" cy="687300"/>
          </a:xfrm>
        </p:grpSpPr>
        <p:sp>
          <p:nvSpPr>
            <p:cNvPr id="403" name="Google Shape;403;p19"/>
            <p:cNvSpPr/>
            <p:nvPr/>
          </p:nvSpPr>
          <p:spPr>
            <a:xfrm>
              <a:off x="3661975" y="2047075"/>
              <a:ext cx="687300" cy="68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3898817" y="2128618"/>
              <a:ext cx="213210" cy="528851"/>
              <a:chOff x="3343310" y="4475555"/>
              <a:chExt cx="127717" cy="31675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7" name="Google Shape;407;p19"/>
          <p:cNvSpPr txBox="1"/>
          <p:nvPr/>
        </p:nvSpPr>
        <p:spPr>
          <a:xfrm>
            <a:off x="740149" y="2765894"/>
            <a:ext cx="3602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740173" y="3151187"/>
            <a:ext cx="3192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one. It’s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19"/>
          <p:cNvSpPr txBox="1"/>
          <p:nvPr/>
        </p:nvSpPr>
        <p:spPr>
          <a:xfrm>
            <a:off x="744301" y="1035775"/>
            <a:ext cx="327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0" name="Google Shape;410;p19"/>
          <p:cNvSpPr txBox="1"/>
          <p:nvPr/>
        </p:nvSpPr>
        <p:spPr>
          <a:xfrm>
            <a:off x="744204" y="1434700"/>
            <a:ext cx="319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19"/>
          <p:cNvSpPr txBox="1"/>
          <p:nvPr/>
        </p:nvSpPr>
        <p:spPr>
          <a:xfrm>
            <a:off x="740149" y="2282925"/>
            <a:ext cx="31923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740050" y="3646618"/>
            <a:ext cx="3602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740251" y="4021375"/>
            <a:ext cx="3192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Saturn, the ringed planet, is composed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521438" y="1187135"/>
            <a:ext cx="210300" cy="210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9"/>
          <p:cNvSpPr txBox="1"/>
          <p:nvPr/>
        </p:nvSpPr>
        <p:spPr>
          <a:xfrm>
            <a:off x="749294" y="1894913"/>
            <a:ext cx="3602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90%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523851" y="2062198"/>
            <a:ext cx="210300" cy="21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9"/>
          <p:cNvSpPr/>
          <p:nvPr/>
        </p:nvSpPr>
        <p:spPr>
          <a:xfrm>
            <a:off x="500055" y="2931304"/>
            <a:ext cx="210300" cy="21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9"/>
          <p:cNvSpPr/>
          <p:nvPr/>
        </p:nvSpPr>
        <p:spPr>
          <a:xfrm>
            <a:off x="515018" y="3809865"/>
            <a:ext cx="210300" cy="210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19"/>
          <p:cNvGrpSpPr/>
          <p:nvPr/>
        </p:nvGrpSpPr>
        <p:grpSpPr>
          <a:xfrm>
            <a:off x="4641903" y="2911075"/>
            <a:ext cx="655200" cy="655200"/>
            <a:chOff x="3661800" y="2911075"/>
            <a:chExt cx="655200" cy="655200"/>
          </a:xfrm>
        </p:grpSpPr>
        <p:sp>
          <p:nvSpPr>
            <p:cNvPr id="420" name="Google Shape;420;p19"/>
            <p:cNvSpPr/>
            <p:nvPr/>
          </p:nvSpPr>
          <p:spPr>
            <a:xfrm>
              <a:off x="3661800" y="2911075"/>
              <a:ext cx="655200" cy="65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19"/>
            <p:cNvGrpSpPr/>
            <p:nvPr/>
          </p:nvGrpSpPr>
          <p:grpSpPr>
            <a:xfrm>
              <a:off x="3758647" y="2984235"/>
              <a:ext cx="416261" cy="504289"/>
              <a:chOff x="3198793" y="2709327"/>
              <a:chExt cx="369287" cy="447382"/>
            </a:xfrm>
          </p:grpSpPr>
          <p:grpSp>
            <p:nvGrpSpPr>
              <p:cNvPr id="422" name="Google Shape;422;p19"/>
              <p:cNvGrpSpPr/>
              <p:nvPr/>
            </p:nvGrpSpPr>
            <p:grpSpPr>
              <a:xfrm>
                <a:off x="3198793" y="2723559"/>
                <a:ext cx="219279" cy="433143"/>
                <a:chOff x="3527539" y="4476677"/>
                <a:chExt cx="159232" cy="314510"/>
              </a:xfrm>
            </p:grpSpPr>
            <p:sp>
              <p:nvSpPr>
                <p:cNvPr id="423" name="Google Shape;423;p19"/>
                <p:cNvSpPr/>
                <p:nvPr/>
              </p:nvSpPr>
              <p:spPr>
                <a:xfrm>
                  <a:off x="3527539" y="4536716"/>
                  <a:ext cx="159232" cy="25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41" h="155402" extrusionOk="0">
                      <a:moveTo>
                        <a:pt x="35360" y="0"/>
                      </a:moveTo>
                      <a:cubicBezTo>
                        <a:pt x="27173" y="0"/>
                        <a:pt x="21268" y="5220"/>
                        <a:pt x="17713" y="15527"/>
                      </a:cubicBezTo>
                      <a:cubicBezTo>
                        <a:pt x="15527" y="21921"/>
                        <a:pt x="1533" y="61750"/>
                        <a:pt x="1403" y="62174"/>
                      </a:cubicBezTo>
                      <a:cubicBezTo>
                        <a:pt x="0" y="66121"/>
                        <a:pt x="2088" y="70492"/>
                        <a:pt x="6068" y="71895"/>
                      </a:cubicBezTo>
                      <a:cubicBezTo>
                        <a:pt x="6895" y="72179"/>
                        <a:pt x="7739" y="72315"/>
                        <a:pt x="8570" y="72315"/>
                      </a:cubicBezTo>
                      <a:cubicBezTo>
                        <a:pt x="11735" y="72315"/>
                        <a:pt x="14703" y="70350"/>
                        <a:pt x="15788" y="67197"/>
                      </a:cubicBezTo>
                      <a:cubicBezTo>
                        <a:pt x="16245" y="65925"/>
                        <a:pt x="24661" y="42569"/>
                        <a:pt x="29358" y="29130"/>
                      </a:cubicBezTo>
                      <a:lnTo>
                        <a:pt x="29358" y="29130"/>
                      </a:lnTo>
                      <a:cubicBezTo>
                        <a:pt x="28869" y="33142"/>
                        <a:pt x="30272" y="24824"/>
                        <a:pt x="18431" y="85856"/>
                      </a:cubicBezTo>
                      <a:cubicBezTo>
                        <a:pt x="17941" y="88498"/>
                        <a:pt x="19964" y="90912"/>
                        <a:pt x="22606" y="90912"/>
                      </a:cubicBezTo>
                      <a:lnTo>
                        <a:pt x="28412" y="90912"/>
                      </a:lnTo>
                      <a:lnTo>
                        <a:pt x="28412" y="146235"/>
                      </a:lnTo>
                      <a:cubicBezTo>
                        <a:pt x="28412" y="151291"/>
                        <a:pt x="32522" y="155401"/>
                        <a:pt x="37578" y="155401"/>
                      </a:cubicBezTo>
                      <a:cubicBezTo>
                        <a:pt x="42634" y="155401"/>
                        <a:pt x="46745" y="151291"/>
                        <a:pt x="46745" y="146235"/>
                      </a:cubicBezTo>
                      <a:lnTo>
                        <a:pt x="46745" y="90912"/>
                      </a:lnTo>
                      <a:lnTo>
                        <a:pt x="50692" y="90912"/>
                      </a:lnTo>
                      <a:lnTo>
                        <a:pt x="50692" y="146235"/>
                      </a:lnTo>
                      <a:cubicBezTo>
                        <a:pt x="50692" y="151291"/>
                        <a:pt x="54769" y="155401"/>
                        <a:pt x="59825" y="155401"/>
                      </a:cubicBezTo>
                      <a:cubicBezTo>
                        <a:pt x="64881" y="155401"/>
                        <a:pt x="68991" y="151291"/>
                        <a:pt x="68991" y="146235"/>
                      </a:cubicBezTo>
                      <a:lnTo>
                        <a:pt x="68991" y="90912"/>
                      </a:lnTo>
                      <a:lnTo>
                        <a:pt x="74798" y="90912"/>
                      </a:lnTo>
                      <a:cubicBezTo>
                        <a:pt x="77472" y="90912"/>
                        <a:pt x="79462" y="88498"/>
                        <a:pt x="78973" y="85856"/>
                      </a:cubicBezTo>
                      <a:cubicBezTo>
                        <a:pt x="67262" y="25379"/>
                        <a:pt x="68535" y="32392"/>
                        <a:pt x="68143" y="29130"/>
                      </a:cubicBezTo>
                      <a:lnTo>
                        <a:pt x="68143" y="29130"/>
                      </a:lnTo>
                      <a:cubicBezTo>
                        <a:pt x="72873" y="42667"/>
                        <a:pt x="81028" y="65958"/>
                        <a:pt x="81485" y="67197"/>
                      </a:cubicBezTo>
                      <a:cubicBezTo>
                        <a:pt x="82570" y="70350"/>
                        <a:pt x="85538" y="72315"/>
                        <a:pt x="88687" y="72315"/>
                      </a:cubicBezTo>
                      <a:cubicBezTo>
                        <a:pt x="89513" y="72315"/>
                        <a:pt x="90352" y="72179"/>
                        <a:pt x="91173" y="71895"/>
                      </a:cubicBezTo>
                      <a:cubicBezTo>
                        <a:pt x="95152" y="70492"/>
                        <a:pt x="97240" y="66121"/>
                        <a:pt x="95870" y="62174"/>
                      </a:cubicBezTo>
                      <a:cubicBezTo>
                        <a:pt x="95707" y="61750"/>
                        <a:pt x="81746" y="21921"/>
                        <a:pt x="79560" y="15527"/>
                      </a:cubicBezTo>
                      <a:cubicBezTo>
                        <a:pt x="76005" y="5220"/>
                        <a:pt x="70068" y="0"/>
                        <a:pt x="619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19"/>
                <p:cNvSpPr/>
                <p:nvPr/>
              </p:nvSpPr>
              <p:spPr>
                <a:xfrm>
                  <a:off x="3581381" y="4476677"/>
                  <a:ext cx="51814" cy="5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2" h="31610" extrusionOk="0">
                      <a:moveTo>
                        <a:pt x="15821" y="1"/>
                      </a:moveTo>
                      <a:cubicBezTo>
                        <a:pt x="7079" y="1"/>
                        <a:pt x="0" y="7079"/>
                        <a:pt x="0" y="15821"/>
                      </a:cubicBezTo>
                      <a:cubicBezTo>
                        <a:pt x="0" y="24531"/>
                        <a:pt x="7079" y="31609"/>
                        <a:pt x="15821" y="31609"/>
                      </a:cubicBezTo>
                      <a:cubicBezTo>
                        <a:pt x="24563" y="31609"/>
                        <a:pt x="31641" y="24531"/>
                        <a:pt x="31641" y="15821"/>
                      </a:cubicBezTo>
                      <a:cubicBezTo>
                        <a:pt x="31641" y="7079"/>
                        <a:pt x="24563" y="1"/>
                        <a:pt x="158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425;p19"/>
              <p:cNvGrpSpPr/>
              <p:nvPr/>
            </p:nvGrpSpPr>
            <p:grpSpPr>
              <a:xfrm>
                <a:off x="3387719" y="2709327"/>
                <a:ext cx="180362" cy="447382"/>
                <a:chOff x="3343310" y="4475555"/>
                <a:chExt cx="127717" cy="316753"/>
              </a:xfrm>
            </p:grpSpPr>
            <p:sp>
              <p:nvSpPr>
                <p:cNvPr id="426" name="Google Shape;426;p19"/>
                <p:cNvSpPr/>
                <p:nvPr/>
              </p:nvSpPr>
              <p:spPr>
                <a:xfrm>
                  <a:off x="3343310" y="4535967"/>
                  <a:ext cx="127717" cy="25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95" h="156544" extrusionOk="0">
                      <a:moveTo>
                        <a:pt x="18496" y="1"/>
                      </a:moveTo>
                      <a:cubicBezTo>
                        <a:pt x="8514" y="1"/>
                        <a:pt x="359" y="8123"/>
                        <a:pt x="327" y="18105"/>
                      </a:cubicBezTo>
                      <a:lnTo>
                        <a:pt x="33" y="74537"/>
                      </a:lnTo>
                      <a:cubicBezTo>
                        <a:pt x="0" y="78778"/>
                        <a:pt x="3425" y="82235"/>
                        <a:pt x="7666" y="82268"/>
                      </a:cubicBezTo>
                      <a:lnTo>
                        <a:pt x="7731" y="82268"/>
                      </a:lnTo>
                      <a:cubicBezTo>
                        <a:pt x="11939" y="82268"/>
                        <a:pt x="15364" y="78843"/>
                        <a:pt x="15397" y="74635"/>
                      </a:cubicBezTo>
                      <a:lnTo>
                        <a:pt x="15691" y="18170"/>
                      </a:lnTo>
                      <a:cubicBezTo>
                        <a:pt x="15691" y="17341"/>
                        <a:pt x="16344" y="16668"/>
                        <a:pt x="17166" y="16668"/>
                      </a:cubicBezTo>
                      <a:cubicBezTo>
                        <a:pt x="17185" y="16668"/>
                        <a:pt x="17204" y="16669"/>
                        <a:pt x="17224" y="16669"/>
                      </a:cubicBezTo>
                      <a:cubicBezTo>
                        <a:pt x="18039" y="16669"/>
                        <a:pt x="18724" y="17355"/>
                        <a:pt x="18724" y="18170"/>
                      </a:cubicBezTo>
                      <a:lnTo>
                        <a:pt x="18724" y="147345"/>
                      </a:lnTo>
                      <a:cubicBezTo>
                        <a:pt x="18724" y="152433"/>
                        <a:pt x="22867" y="156543"/>
                        <a:pt x="27956" y="156543"/>
                      </a:cubicBezTo>
                      <a:cubicBezTo>
                        <a:pt x="33044" y="156543"/>
                        <a:pt x="37187" y="152433"/>
                        <a:pt x="37187" y="147345"/>
                      </a:cubicBezTo>
                      <a:lnTo>
                        <a:pt x="37187" y="73656"/>
                      </a:lnTo>
                      <a:lnTo>
                        <a:pt x="41167" y="73656"/>
                      </a:lnTo>
                      <a:lnTo>
                        <a:pt x="41167" y="147345"/>
                      </a:lnTo>
                      <a:cubicBezTo>
                        <a:pt x="41167" y="152433"/>
                        <a:pt x="45277" y="156543"/>
                        <a:pt x="50365" y="156543"/>
                      </a:cubicBezTo>
                      <a:cubicBezTo>
                        <a:pt x="55454" y="156543"/>
                        <a:pt x="59597" y="152433"/>
                        <a:pt x="59597" y="147345"/>
                      </a:cubicBezTo>
                      <a:cubicBezTo>
                        <a:pt x="59597" y="25477"/>
                        <a:pt x="59434" y="95153"/>
                        <a:pt x="59434" y="18300"/>
                      </a:cubicBezTo>
                      <a:cubicBezTo>
                        <a:pt x="59434" y="17420"/>
                        <a:pt x="60119" y="16702"/>
                        <a:pt x="60967" y="16669"/>
                      </a:cubicBezTo>
                      <a:cubicBezTo>
                        <a:pt x="60988" y="16669"/>
                        <a:pt x="61009" y="16668"/>
                        <a:pt x="61030" y="16668"/>
                      </a:cubicBezTo>
                      <a:cubicBezTo>
                        <a:pt x="61882" y="16668"/>
                        <a:pt x="62567" y="17310"/>
                        <a:pt x="62631" y="18170"/>
                      </a:cubicBezTo>
                      <a:lnTo>
                        <a:pt x="62598" y="74570"/>
                      </a:lnTo>
                      <a:cubicBezTo>
                        <a:pt x="62598" y="78810"/>
                        <a:pt x="66023" y="82268"/>
                        <a:pt x="70264" y="82268"/>
                      </a:cubicBezTo>
                      <a:cubicBezTo>
                        <a:pt x="74504" y="82268"/>
                        <a:pt x="77962" y="78843"/>
                        <a:pt x="77962" y="74602"/>
                      </a:cubicBezTo>
                      <a:lnTo>
                        <a:pt x="77994" y="18137"/>
                      </a:lnTo>
                      <a:cubicBezTo>
                        <a:pt x="77994" y="18137"/>
                        <a:pt x="77994" y="18105"/>
                        <a:pt x="77994" y="18105"/>
                      </a:cubicBezTo>
                      <a:cubicBezTo>
                        <a:pt x="77962" y="8123"/>
                        <a:pt x="69807" y="1"/>
                        <a:pt x="59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19"/>
                <p:cNvSpPr/>
                <p:nvPr/>
              </p:nvSpPr>
              <p:spPr>
                <a:xfrm>
                  <a:off x="3381341" y="4475555"/>
                  <a:ext cx="52189" cy="52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1" h="31838" extrusionOk="0">
                      <a:moveTo>
                        <a:pt x="15952" y="1"/>
                      </a:moveTo>
                      <a:cubicBezTo>
                        <a:pt x="7144" y="1"/>
                        <a:pt x="1" y="7112"/>
                        <a:pt x="1" y="15919"/>
                      </a:cubicBezTo>
                      <a:cubicBezTo>
                        <a:pt x="1" y="24694"/>
                        <a:pt x="7144" y="31838"/>
                        <a:pt x="15952" y="31838"/>
                      </a:cubicBezTo>
                      <a:cubicBezTo>
                        <a:pt x="24727" y="31838"/>
                        <a:pt x="31870" y="24694"/>
                        <a:pt x="31870" y="15919"/>
                      </a:cubicBezTo>
                      <a:cubicBezTo>
                        <a:pt x="31870" y="7112"/>
                        <a:pt x="24727" y="1"/>
                        <a:pt x="159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8" name="Google Shape;428;p19"/>
          <p:cNvGrpSpPr/>
          <p:nvPr/>
        </p:nvGrpSpPr>
        <p:grpSpPr>
          <a:xfrm>
            <a:off x="4645953" y="3820625"/>
            <a:ext cx="647100" cy="647100"/>
            <a:chOff x="3693975" y="3820625"/>
            <a:chExt cx="647100" cy="647100"/>
          </a:xfrm>
        </p:grpSpPr>
        <p:sp>
          <p:nvSpPr>
            <p:cNvPr id="429" name="Google Shape;429;p19"/>
            <p:cNvSpPr/>
            <p:nvPr/>
          </p:nvSpPr>
          <p:spPr>
            <a:xfrm>
              <a:off x="3693975" y="3820625"/>
              <a:ext cx="647100" cy="647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9"/>
            <p:cNvGrpSpPr/>
            <p:nvPr/>
          </p:nvGrpSpPr>
          <p:grpSpPr>
            <a:xfrm>
              <a:off x="3927754" y="3943393"/>
              <a:ext cx="149888" cy="401758"/>
              <a:chOff x="3359487" y="4504265"/>
              <a:chExt cx="95349" cy="255539"/>
            </a:xfrm>
          </p:grpSpPr>
          <p:sp>
            <p:nvSpPr>
              <p:cNvPr id="431" name="Google Shape;431;p19"/>
              <p:cNvSpPr/>
              <p:nvPr/>
            </p:nvSpPr>
            <p:spPr>
              <a:xfrm>
                <a:off x="3359487" y="4568429"/>
                <a:ext cx="95349" cy="191375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3381076" y="450426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6561350" y="3577687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470325" y="3593193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561363" y="2406162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470338" y="2421668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6563400" y="1241587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72375" y="1257093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 rot="138445">
            <a:off x="4573392" y="2953922"/>
            <a:ext cx="1396644" cy="1359622"/>
          </a:xfrm>
          <a:custGeom>
            <a:avLst/>
            <a:gdLst/>
            <a:ahLst/>
            <a:cxnLst/>
            <a:rect l="l" t="t" r="r" b="b"/>
            <a:pathLst>
              <a:path w="99965" h="97350" extrusionOk="0">
                <a:moveTo>
                  <a:pt x="53376" y="1"/>
                </a:moveTo>
                <a:lnTo>
                  <a:pt x="53376" y="6"/>
                </a:lnTo>
                <a:cubicBezTo>
                  <a:pt x="52883" y="9853"/>
                  <a:pt x="49823" y="19400"/>
                  <a:pt x="44500" y="27694"/>
                </a:cubicBezTo>
                <a:lnTo>
                  <a:pt x="44495" y="27689"/>
                </a:lnTo>
                <a:cubicBezTo>
                  <a:pt x="39162" y="35945"/>
                  <a:pt x="31740" y="42706"/>
                  <a:pt x="22962" y="47236"/>
                </a:cubicBezTo>
                <a:cubicBezTo>
                  <a:pt x="20794" y="48354"/>
                  <a:pt x="18537" y="49335"/>
                  <a:pt x="16215" y="50168"/>
                </a:cubicBezTo>
                <a:cubicBezTo>
                  <a:pt x="6526" y="53643"/>
                  <a:pt x="1" y="62751"/>
                  <a:pt x="1" y="73041"/>
                </a:cubicBezTo>
                <a:cubicBezTo>
                  <a:pt x="1" y="86877"/>
                  <a:pt x="11338" y="97350"/>
                  <a:pt x="24179" y="97350"/>
                </a:cubicBezTo>
                <a:cubicBezTo>
                  <a:pt x="26579" y="97350"/>
                  <a:pt x="29032" y="96984"/>
                  <a:pt x="31474" y="96205"/>
                </a:cubicBezTo>
                <a:cubicBezTo>
                  <a:pt x="31730" y="96126"/>
                  <a:pt x="31977" y="96043"/>
                  <a:pt x="32223" y="95954"/>
                </a:cubicBezTo>
                <a:cubicBezTo>
                  <a:pt x="49305" y="89907"/>
                  <a:pt x="64347" y="79542"/>
                  <a:pt x="76047" y="66176"/>
                </a:cubicBezTo>
                <a:cubicBezTo>
                  <a:pt x="76333" y="65870"/>
                  <a:pt x="76609" y="65575"/>
                  <a:pt x="76880" y="65254"/>
                </a:cubicBezTo>
                <a:cubicBezTo>
                  <a:pt x="88664" y="51450"/>
                  <a:pt x="96520" y="34919"/>
                  <a:pt x="99965" y="17468"/>
                </a:cubicBezTo>
                <a:lnTo>
                  <a:pt x="99965" y="17468"/>
                </a:lnTo>
                <a:cubicBezTo>
                  <a:pt x="97249" y="28811"/>
                  <a:pt x="87103" y="36062"/>
                  <a:pt x="76340" y="36062"/>
                </a:cubicBezTo>
                <a:cubicBezTo>
                  <a:pt x="72278" y="36062"/>
                  <a:pt x="68129" y="35030"/>
                  <a:pt x="64258" y="32795"/>
                </a:cubicBezTo>
                <a:cubicBezTo>
                  <a:pt x="55426" y="27694"/>
                  <a:pt x="50641" y="17596"/>
                  <a:pt x="52509" y="7571"/>
                </a:cubicBezTo>
                <a:cubicBezTo>
                  <a:pt x="52977" y="5067"/>
                  <a:pt x="53268" y="2534"/>
                  <a:pt x="533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 rot="138445">
            <a:off x="5090745" y="1843459"/>
            <a:ext cx="946460" cy="1624997"/>
          </a:xfrm>
          <a:custGeom>
            <a:avLst/>
            <a:gdLst/>
            <a:ahLst/>
            <a:cxnLst/>
            <a:rect l="l" t="t" r="r" b="b"/>
            <a:pathLst>
              <a:path w="67743" h="115791" extrusionOk="0">
                <a:moveTo>
                  <a:pt x="33667" y="1"/>
                </a:moveTo>
                <a:cubicBezTo>
                  <a:pt x="43405" y="11169"/>
                  <a:pt x="40882" y="28926"/>
                  <a:pt x="27541" y="36624"/>
                </a:cubicBezTo>
                <a:lnTo>
                  <a:pt x="26934" y="36974"/>
                </a:lnTo>
                <a:cubicBezTo>
                  <a:pt x="23278" y="39085"/>
                  <a:pt x="19248" y="40109"/>
                  <a:pt x="15233" y="40109"/>
                </a:cubicBezTo>
                <a:cubicBezTo>
                  <a:pt x="9809" y="40109"/>
                  <a:pt x="4413" y="38242"/>
                  <a:pt x="0" y="34668"/>
                </a:cubicBezTo>
                <a:lnTo>
                  <a:pt x="0" y="34668"/>
                </a:lnTo>
                <a:cubicBezTo>
                  <a:pt x="4658" y="38719"/>
                  <a:pt x="8625" y="43529"/>
                  <a:pt x="11725" y="48916"/>
                </a:cubicBezTo>
                <a:cubicBezTo>
                  <a:pt x="12179" y="49709"/>
                  <a:pt x="12617" y="50513"/>
                  <a:pt x="13026" y="51316"/>
                </a:cubicBezTo>
                <a:cubicBezTo>
                  <a:pt x="13090" y="51439"/>
                  <a:pt x="13150" y="51568"/>
                  <a:pt x="13219" y="51691"/>
                </a:cubicBezTo>
                <a:cubicBezTo>
                  <a:pt x="13460" y="52169"/>
                  <a:pt x="13692" y="52642"/>
                  <a:pt x="13913" y="53125"/>
                </a:cubicBezTo>
                <a:cubicBezTo>
                  <a:pt x="14047" y="53396"/>
                  <a:pt x="14175" y="53672"/>
                  <a:pt x="14298" y="53948"/>
                </a:cubicBezTo>
                <a:cubicBezTo>
                  <a:pt x="14569" y="54544"/>
                  <a:pt x="14835" y="55151"/>
                  <a:pt x="15081" y="55752"/>
                </a:cubicBezTo>
                <a:cubicBezTo>
                  <a:pt x="15165" y="55964"/>
                  <a:pt x="15244" y="56171"/>
                  <a:pt x="15328" y="56383"/>
                </a:cubicBezTo>
                <a:cubicBezTo>
                  <a:pt x="15525" y="56880"/>
                  <a:pt x="15712" y="57378"/>
                  <a:pt x="15900" y="57886"/>
                </a:cubicBezTo>
                <a:cubicBezTo>
                  <a:pt x="18438" y="64904"/>
                  <a:pt x="19547" y="72326"/>
                  <a:pt x="19187" y="79729"/>
                </a:cubicBezTo>
                <a:cubicBezTo>
                  <a:pt x="19064" y="82262"/>
                  <a:pt x="18778" y="84795"/>
                  <a:pt x="18310" y="87304"/>
                </a:cubicBezTo>
                <a:cubicBezTo>
                  <a:pt x="16442" y="97324"/>
                  <a:pt x="21227" y="107422"/>
                  <a:pt x="30054" y="112523"/>
                </a:cubicBezTo>
                <a:cubicBezTo>
                  <a:pt x="33927" y="114758"/>
                  <a:pt x="38077" y="115790"/>
                  <a:pt x="42139" y="115790"/>
                </a:cubicBezTo>
                <a:cubicBezTo>
                  <a:pt x="52903" y="115790"/>
                  <a:pt x="63049" y="108539"/>
                  <a:pt x="65761" y="97196"/>
                </a:cubicBezTo>
                <a:cubicBezTo>
                  <a:pt x="66717" y="92366"/>
                  <a:pt x="67328" y="87462"/>
                  <a:pt x="67594" y="82533"/>
                </a:cubicBezTo>
                <a:cubicBezTo>
                  <a:pt x="67644" y="81602"/>
                  <a:pt x="67678" y="80665"/>
                  <a:pt x="67703" y="79739"/>
                </a:cubicBezTo>
                <a:cubicBezTo>
                  <a:pt x="67728" y="78832"/>
                  <a:pt x="67742" y="77920"/>
                  <a:pt x="67742" y="77013"/>
                </a:cubicBezTo>
                <a:cubicBezTo>
                  <a:pt x="67737" y="58916"/>
                  <a:pt x="63144" y="41893"/>
                  <a:pt x="55061" y="27043"/>
                </a:cubicBezTo>
                <a:lnTo>
                  <a:pt x="55047" y="27058"/>
                </a:lnTo>
                <a:cubicBezTo>
                  <a:pt x="54613" y="26255"/>
                  <a:pt x="54169" y="25461"/>
                  <a:pt x="53716" y="24673"/>
                </a:cubicBezTo>
                <a:cubicBezTo>
                  <a:pt x="47915" y="14623"/>
                  <a:pt x="38541" y="4811"/>
                  <a:pt x="33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 rot="138358">
            <a:off x="4121238" y="1441526"/>
            <a:ext cx="1626736" cy="946568"/>
          </a:xfrm>
          <a:custGeom>
            <a:avLst/>
            <a:gdLst/>
            <a:ahLst/>
            <a:cxnLst/>
            <a:rect l="l" t="t" r="r" b="b"/>
            <a:pathLst>
              <a:path w="114830" h="67775" extrusionOk="0">
                <a:moveTo>
                  <a:pt x="15387" y="51713"/>
                </a:moveTo>
                <a:cubicBezTo>
                  <a:pt x="13025" y="52552"/>
                  <a:pt x="10715" y="53552"/>
                  <a:pt x="8473" y="54709"/>
                </a:cubicBezTo>
                <a:lnTo>
                  <a:pt x="8473" y="54709"/>
                </a:lnTo>
                <a:cubicBezTo>
                  <a:pt x="10647" y="53591"/>
                  <a:pt x="12899" y="52605"/>
                  <a:pt x="15225" y="51772"/>
                </a:cubicBezTo>
                <a:cubicBezTo>
                  <a:pt x="15279" y="51753"/>
                  <a:pt x="15333" y="51733"/>
                  <a:pt x="15387" y="51713"/>
                </a:cubicBezTo>
                <a:close/>
                <a:moveTo>
                  <a:pt x="34032" y="1"/>
                </a:moveTo>
                <a:cubicBezTo>
                  <a:pt x="22630" y="1"/>
                  <a:pt x="11132" y="1868"/>
                  <a:pt x="1" y="5720"/>
                </a:cubicBezTo>
                <a:cubicBezTo>
                  <a:pt x="2428" y="4951"/>
                  <a:pt x="4866" y="4589"/>
                  <a:pt x="7253" y="4589"/>
                </a:cubicBezTo>
                <a:cubicBezTo>
                  <a:pt x="20092" y="4589"/>
                  <a:pt x="31430" y="15063"/>
                  <a:pt x="31430" y="28899"/>
                </a:cubicBezTo>
                <a:cubicBezTo>
                  <a:pt x="31430" y="39137"/>
                  <a:pt x="24982" y="48196"/>
                  <a:pt x="15387" y="51713"/>
                </a:cubicBezTo>
                <a:lnTo>
                  <a:pt x="15387" y="51713"/>
                </a:lnTo>
                <a:cubicBezTo>
                  <a:pt x="21370" y="49588"/>
                  <a:pt x="27683" y="48494"/>
                  <a:pt x="34053" y="48494"/>
                </a:cubicBezTo>
                <a:cubicBezTo>
                  <a:pt x="35131" y="48494"/>
                  <a:pt x="36210" y="48525"/>
                  <a:pt x="37290" y="48588"/>
                </a:cubicBezTo>
                <a:cubicBezTo>
                  <a:pt x="37605" y="48608"/>
                  <a:pt x="37911" y="48632"/>
                  <a:pt x="38221" y="48647"/>
                </a:cubicBezTo>
                <a:cubicBezTo>
                  <a:pt x="38749" y="48687"/>
                  <a:pt x="39276" y="48731"/>
                  <a:pt x="39803" y="48780"/>
                </a:cubicBezTo>
                <a:cubicBezTo>
                  <a:pt x="39877" y="48785"/>
                  <a:pt x="39956" y="48795"/>
                  <a:pt x="40030" y="48805"/>
                </a:cubicBezTo>
                <a:cubicBezTo>
                  <a:pt x="41479" y="48958"/>
                  <a:pt x="42913" y="49165"/>
                  <a:pt x="44343" y="49426"/>
                </a:cubicBezTo>
                <a:cubicBezTo>
                  <a:pt x="44412" y="49436"/>
                  <a:pt x="44485" y="49446"/>
                  <a:pt x="44554" y="49456"/>
                </a:cubicBezTo>
                <a:cubicBezTo>
                  <a:pt x="51706" y="50801"/>
                  <a:pt x="58507" y="53517"/>
                  <a:pt x="64584" y="57440"/>
                </a:cubicBezTo>
                <a:cubicBezTo>
                  <a:pt x="65032" y="57730"/>
                  <a:pt x="65481" y="58026"/>
                  <a:pt x="65924" y="58332"/>
                </a:cubicBezTo>
                <a:lnTo>
                  <a:pt x="66166" y="58499"/>
                </a:lnTo>
                <a:cubicBezTo>
                  <a:pt x="66215" y="58539"/>
                  <a:pt x="66269" y="58573"/>
                  <a:pt x="66319" y="58613"/>
                </a:cubicBezTo>
                <a:cubicBezTo>
                  <a:pt x="67975" y="59771"/>
                  <a:pt x="69571" y="61008"/>
                  <a:pt x="71094" y="62334"/>
                </a:cubicBezTo>
                <a:cubicBezTo>
                  <a:pt x="75504" y="65908"/>
                  <a:pt x="80901" y="67775"/>
                  <a:pt x="86325" y="67775"/>
                </a:cubicBezTo>
                <a:cubicBezTo>
                  <a:pt x="90341" y="67775"/>
                  <a:pt x="94372" y="66751"/>
                  <a:pt x="98028" y="64640"/>
                </a:cubicBezTo>
                <a:lnTo>
                  <a:pt x="98640" y="64290"/>
                </a:lnTo>
                <a:cubicBezTo>
                  <a:pt x="113036" y="55981"/>
                  <a:pt x="114830" y="35951"/>
                  <a:pt x="102203" y="25138"/>
                </a:cubicBezTo>
                <a:cubicBezTo>
                  <a:pt x="98028" y="21560"/>
                  <a:pt x="93563" y="18307"/>
                  <a:pt x="88857" y="15419"/>
                </a:cubicBezTo>
                <a:cubicBezTo>
                  <a:pt x="75850" y="7435"/>
                  <a:pt x="60966" y="2216"/>
                  <a:pt x="45018" y="570"/>
                </a:cubicBezTo>
                <a:cubicBezTo>
                  <a:pt x="44811" y="555"/>
                  <a:pt x="44609" y="530"/>
                  <a:pt x="44407" y="511"/>
                </a:cubicBezTo>
                <a:cubicBezTo>
                  <a:pt x="44022" y="471"/>
                  <a:pt x="43643" y="437"/>
                  <a:pt x="43253" y="407"/>
                </a:cubicBezTo>
                <a:cubicBezTo>
                  <a:pt x="42741" y="363"/>
                  <a:pt x="42238" y="318"/>
                  <a:pt x="41726" y="284"/>
                </a:cubicBezTo>
                <a:lnTo>
                  <a:pt x="41381" y="259"/>
                </a:lnTo>
                <a:cubicBezTo>
                  <a:pt x="38938" y="87"/>
                  <a:pt x="36487" y="1"/>
                  <a:pt x="340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 rot="138445">
            <a:off x="3168453" y="1460461"/>
            <a:ext cx="1397678" cy="1372315"/>
          </a:xfrm>
          <a:custGeom>
            <a:avLst/>
            <a:gdLst/>
            <a:ahLst/>
            <a:cxnLst/>
            <a:rect l="l" t="t" r="r" b="b"/>
            <a:pathLst>
              <a:path w="100039" h="97352" extrusionOk="0">
                <a:moveTo>
                  <a:pt x="75862" y="1"/>
                </a:moveTo>
                <a:cubicBezTo>
                  <a:pt x="73475" y="1"/>
                  <a:pt x="71037" y="363"/>
                  <a:pt x="68610" y="1132"/>
                </a:cubicBezTo>
                <a:cubicBezTo>
                  <a:pt x="68344" y="1221"/>
                  <a:pt x="68088" y="1304"/>
                  <a:pt x="67821" y="1398"/>
                </a:cubicBezTo>
                <a:cubicBezTo>
                  <a:pt x="50739" y="7450"/>
                  <a:pt x="35693" y="17810"/>
                  <a:pt x="23992" y="31181"/>
                </a:cubicBezTo>
                <a:cubicBezTo>
                  <a:pt x="23712" y="31482"/>
                  <a:pt x="23436" y="31782"/>
                  <a:pt x="23164" y="32098"/>
                </a:cubicBezTo>
                <a:cubicBezTo>
                  <a:pt x="11277" y="46021"/>
                  <a:pt x="3391" y="62709"/>
                  <a:pt x="1" y="80328"/>
                </a:cubicBezTo>
                <a:cubicBezTo>
                  <a:pt x="2554" y="68739"/>
                  <a:pt x="12822" y="61297"/>
                  <a:pt x="23723" y="61297"/>
                </a:cubicBezTo>
                <a:cubicBezTo>
                  <a:pt x="27782" y="61297"/>
                  <a:pt x="31928" y="62329"/>
                  <a:pt x="35796" y="64562"/>
                </a:cubicBezTo>
                <a:cubicBezTo>
                  <a:pt x="44628" y="69658"/>
                  <a:pt x="49414" y="79756"/>
                  <a:pt x="47546" y="89781"/>
                </a:cubicBezTo>
                <a:cubicBezTo>
                  <a:pt x="47077" y="92285"/>
                  <a:pt x="46787" y="94818"/>
                  <a:pt x="46663" y="97351"/>
                </a:cubicBezTo>
                <a:lnTo>
                  <a:pt x="46673" y="97351"/>
                </a:lnTo>
                <a:cubicBezTo>
                  <a:pt x="47166" y="87504"/>
                  <a:pt x="50227" y="77957"/>
                  <a:pt x="55550" y="69663"/>
                </a:cubicBezTo>
                <a:lnTo>
                  <a:pt x="55554" y="69673"/>
                </a:lnTo>
                <a:cubicBezTo>
                  <a:pt x="60882" y="61417"/>
                  <a:pt x="68309" y="54651"/>
                  <a:pt x="77082" y="50131"/>
                </a:cubicBezTo>
                <a:cubicBezTo>
                  <a:pt x="79251" y="49007"/>
                  <a:pt x="81503" y="48027"/>
                  <a:pt x="83834" y="47189"/>
                </a:cubicBezTo>
                <a:cubicBezTo>
                  <a:pt x="93523" y="43714"/>
                  <a:pt x="100039" y="34611"/>
                  <a:pt x="100039" y="24316"/>
                </a:cubicBezTo>
                <a:cubicBezTo>
                  <a:pt x="100039" y="10476"/>
                  <a:pt x="88701" y="1"/>
                  <a:pt x="758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 rot="138445">
            <a:off x="3098789" y="2313514"/>
            <a:ext cx="950511" cy="1780526"/>
          </a:xfrm>
          <a:custGeom>
            <a:avLst/>
            <a:gdLst/>
            <a:ahLst/>
            <a:cxnLst/>
            <a:rect l="l" t="t" r="r" b="b"/>
            <a:pathLst>
              <a:path w="68033" h="127487" extrusionOk="0">
                <a:moveTo>
                  <a:pt x="25602" y="1"/>
                </a:moveTo>
                <a:cubicBezTo>
                  <a:pt x="14703" y="1"/>
                  <a:pt x="4439" y="7441"/>
                  <a:pt x="1883" y="19035"/>
                </a:cubicBezTo>
                <a:cubicBezTo>
                  <a:pt x="1227" y="22455"/>
                  <a:pt x="734" y="25910"/>
                  <a:pt x="419" y="29385"/>
                </a:cubicBezTo>
                <a:cubicBezTo>
                  <a:pt x="222" y="31603"/>
                  <a:pt x="94" y="33835"/>
                  <a:pt x="35" y="36063"/>
                </a:cubicBezTo>
                <a:cubicBezTo>
                  <a:pt x="10" y="36975"/>
                  <a:pt x="0" y="37887"/>
                  <a:pt x="0" y="38798"/>
                </a:cubicBezTo>
                <a:cubicBezTo>
                  <a:pt x="0" y="56881"/>
                  <a:pt x="4588" y="73904"/>
                  <a:pt x="12671" y="88749"/>
                </a:cubicBezTo>
                <a:lnTo>
                  <a:pt x="12691" y="88739"/>
                </a:lnTo>
                <a:cubicBezTo>
                  <a:pt x="13125" y="89537"/>
                  <a:pt x="13568" y="90331"/>
                  <a:pt x="14022" y="91119"/>
                </a:cubicBezTo>
                <a:cubicBezTo>
                  <a:pt x="22883" y="106467"/>
                  <a:pt x="35042" y="118709"/>
                  <a:pt x="49088" y="127487"/>
                </a:cubicBezTo>
                <a:cubicBezTo>
                  <a:pt x="44716" y="124746"/>
                  <a:pt x="40552" y="121676"/>
                  <a:pt x="36624" y="118320"/>
                </a:cubicBezTo>
                <a:cubicBezTo>
                  <a:pt x="23997" y="107507"/>
                  <a:pt x="25796" y="87482"/>
                  <a:pt x="40192" y="79163"/>
                </a:cubicBezTo>
                <a:lnTo>
                  <a:pt x="40803" y="78813"/>
                </a:lnTo>
                <a:cubicBezTo>
                  <a:pt x="44454" y="76704"/>
                  <a:pt x="48478" y="75683"/>
                  <a:pt x="52488" y="75683"/>
                </a:cubicBezTo>
                <a:cubicBezTo>
                  <a:pt x="58037" y="75683"/>
                  <a:pt x="63561" y="77639"/>
                  <a:pt x="68033" y="81376"/>
                </a:cubicBezTo>
                <a:cubicBezTo>
                  <a:pt x="63232" y="77255"/>
                  <a:pt x="59166" y="72352"/>
                  <a:pt x="56012" y="66871"/>
                </a:cubicBezTo>
                <a:cubicBezTo>
                  <a:pt x="55559" y="66078"/>
                  <a:pt x="55120" y="65279"/>
                  <a:pt x="54706" y="64471"/>
                </a:cubicBezTo>
                <a:cubicBezTo>
                  <a:pt x="54642" y="64348"/>
                  <a:pt x="54583" y="64220"/>
                  <a:pt x="54514" y="64096"/>
                </a:cubicBezTo>
                <a:cubicBezTo>
                  <a:pt x="54272" y="63618"/>
                  <a:pt x="54041" y="63145"/>
                  <a:pt x="53819" y="62667"/>
                </a:cubicBezTo>
                <a:cubicBezTo>
                  <a:pt x="53691" y="62396"/>
                  <a:pt x="53558" y="62115"/>
                  <a:pt x="53435" y="61839"/>
                </a:cubicBezTo>
                <a:cubicBezTo>
                  <a:pt x="53164" y="61243"/>
                  <a:pt x="52902" y="60637"/>
                  <a:pt x="52656" y="60035"/>
                </a:cubicBezTo>
                <a:cubicBezTo>
                  <a:pt x="52567" y="59823"/>
                  <a:pt x="52488" y="59616"/>
                  <a:pt x="52409" y="59399"/>
                </a:cubicBezTo>
                <a:cubicBezTo>
                  <a:pt x="52212" y="58902"/>
                  <a:pt x="52020" y="58404"/>
                  <a:pt x="51843" y="57901"/>
                </a:cubicBezTo>
                <a:cubicBezTo>
                  <a:pt x="49305" y="50888"/>
                  <a:pt x="48196" y="43461"/>
                  <a:pt x="48550" y="36058"/>
                </a:cubicBezTo>
                <a:cubicBezTo>
                  <a:pt x="48674" y="33525"/>
                  <a:pt x="48964" y="30992"/>
                  <a:pt x="49433" y="28488"/>
                </a:cubicBezTo>
                <a:cubicBezTo>
                  <a:pt x="51301" y="18463"/>
                  <a:pt x="46510" y="8365"/>
                  <a:pt x="37683" y="3269"/>
                </a:cubicBezTo>
                <a:cubicBezTo>
                  <a:pt x="33812" y="1033"/>
                  <a:pt x="29663" y="1"/>
                  <a:pt x="256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9" name="Google Shape;449;p20"/>
          <p:cNvCxnSpPr>
            <a:stCxn id="450" idx="3"/>
          </p:cNvCxnSpPr>
          <p:nvPr/>
        </p:nvCxnSpPr>
        <p:spPr>
          <a:xfrm rot="10800000" flipH="1">
            <a:off x="2584650" y="1729200"/>
            <a:ext cx="1608000" cy="3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0"/>
          <p:cNvCxnSpPr>
            <a:stCxn id="452" idx="3"/>
          </p:cNvCxnSpPr>
          <p:nvPr/>
        </p:nvCxnSpPr>
        <p:spPr>
          <a:xfrm>
            <a:off x="2584650" y="2883675"/>
            <a:ext cx="966900" cy="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0"/>
          <p:cNvCxnSpPr>
            <a:stCxn id="454" idx="3"/>
          </p:cNvCxnSpPr>
          <p:nvPr/>
        </p:nvCxnSpPr>
        <p:spPr>
          <a:xfrm rot="10800000" flipH="1">
            <a:off x="2584650" y="4012950"/>
            <a:ext cx="1362600" cy="21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20"/>
          <p:cNvCxnSpPr>
            <a:stCxn id="456" idx="1"/>
          </p:cNvCxnSpPr>
          <p:nvPr/>
        </p:nvCxnSpPr>
        <p:spPr>
          <a:xfrm rot="10800000">
            <a:off x="4899000" y="1736600"/>
            <a:ext cx="1664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0"/>
          <p:cNvCxnSpPr>
            <a:stCxn id="458" idx="1"/>
          </p:cNvCxnSpPr>
          <p:nvPr/>
        </p:nvCxnSpPr>
        <p:spPr>
          <a:xfrm rot="10800000">
            <a:off x="5503500" y="2887175"/>
            <a:ext cx="1059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20"/>
          <p:cNvCxnSpPr>
            <a:stCxn id="460" idx="1"/>
          </p:cNvCxnSpPr>
          <p:nvPr/>
        </p:nvCxnSpPr>
        <p:spPr>
          <a:xfrm rot="10800000">
            <a:off x="4909800" y="4037750"/>
            <a:ext cx="16536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20"/>
          <p:cNvSpPr txBox="1"/>
          <p:nvPr/>
        </p:nvSpPr>
        <p:spPr>
          <a:xfrm>
            <a:off x="544015" y="3620399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544025" y="3980427"/>
            <a:ext cx="189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0"/>
          <p:cNvSpPr txBox="1"/>
          <p:nvPr/>
        </p:nvSpPr>
        <p:spPr>
          <a:xfrm>
            <a:off x="6776409" y="1287295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6711009" y="1664502"/>
            <a:ext cx="18996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 and a gas giant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544026" y="1287295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20"/>
          <p:cNvSpPr txBox="1"/>
          <p:nvPr/>
        </p:nvSpPr>
        <p:spPr>
          <a:xfrm>
            <a:off x="544025" y="1638102"/>
            <a:ext cx="189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20"/>
          <p:cNvSpPr txBox="1"/>
          <p:nvPr/>
        </p:nvSpPr>
        <p:spPr>
          <a:xfrm>
            <a:off x="544025" y="2453146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544025" y="2796727"/>
            <a:ext cx="189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6710900" y="3620399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6711009" y="3980427"/>
            <a:ext cx="189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6776409" y="2453146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6711009" y="2796727"/>
            <a:ext cx="189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0"/>
          <p:cNvSpPr/>
          <p:nvPr/>
        </p:nvSpPr>
        <p:spPr>
          <a:xfrm rot="138445">
            <a:off x="3398198" y="3388389"/>
            <a:ext cx="1604803" cy="946694"/>
          </a:xfrm>
          <a:custGeom>
            <a:avLst/>
            <a:gdLst/>
            <a:ahLst/>
            <a:cxnLst/>
            <a:rect l="l" t="t" r="r" b="b"/>
            <a:pathLst>
              <a:path w="114864" h="67784" extrusionOk="0">
                <a:moveTo>
                  <a:pt x="106357" y="13065"/>
                </a:moveTo>
                <a:cubicBezTo>
                  <a:pt x="104189" y="14178"/>
                  <a:pt x="101932" y="15164"/>
                  <a:pt x="99610" y="15997"/>
                </a:cubicBezTo>
                <a:cubicBezTo>
                  <a:pt x="99509" y="16034"/>
                  <a:pt x="99407" y="16071"/>
                  <a:pt x="99307" y="16108"/>
                </a:cubicBezTo>
                <a:lnTo>
                  <a:pt x="99307" y="16108"/>
                </a:lnTo>
                <a:cubicBezTo>
                  <a:pt x="101716" y="15259"/>
                  <a:pt x="104072" y="14244"/>
                  <a:pt x="106357" y="13065"/>
                </a:cubicBezTo>
                <a:close/>
                <a:moveTo>
                  <a:pt x="28508" y="0"/>
                </a:moveTo>
                <a:cubicBezTo>
                  <a:pt x="24492" y="0"/>
                  <a:pt x="20462" y="1024"/>
                  <a:pt x="16807" y="3134"/>
                </a:cubicBezTo>
                <a:lnTo>
                  <a:pt x="16196" y="3489"/>
                </a:lnTo>
                <a:cubicBezTo>
                  <a:pt x="1800" y="11798"/>
                  <a:pt x="1" y="31827"/>
                  <a:pt x="12628" y="42646"/>
                </a:cubicBezTo>
                <a:cubicBezTo>
                  <a:pt x="28344" y="56100"/>
                  <a:pt x="48088" y="64977"/>
                  <a:pt x="69813" y="67214"/>
                </a:cubicBezTo>
                <a:cubicBezTo>
                  <a:pt x="70015" y="67229"/>
                  <a:pt x="70217" y="67254"/>
                  <a:pt x="70424" y="67273"/>
                </a:cubicBezTo>
                <a:cubicBezTo>
                  <a:pt x="70803" y="67313"/>
                  <a:pt x="71193" y="67347"/>
                  <a:pt x="71572" y="67377"/>
                </a:cubicBezTo>
                <a:cubicBezTo>
                  <a:pt x="72085" y="67421"/>
                  <a:pt x="72592" y="67465"/>
                  <a:pt x="73100" y="67500"/>
                </a:cubicBezTo>
                <a:lnTo>
                  <a:pt x="73445" y="67525"/>
                </a:lnTo>
                <a:cubicBezTo>
                  <a:pt x="75888" y="67697"/>
                  <a:pt x="78340" y="67783"/>
                  <a:pt x="80797" y="67783"/>
                </a:cubicBezTo>
                <a:cubicBezTo>
                  <a:pt x="92212" y="67783"/>
                  <a:pt x="103723" y="65913"/>
                  <a:pt x="114864" y="62044"/>
                </a:cubicBezTo>
                <a:lnTo>
                  <a:pt x="114864" y="62044"/>
                </a:lnTo>
                <a:cubicBezTo>
                  <a:pt x="112427" y="62820"/>
                  <a:pt x="109978" y="63185"/>
                  <a:pt x="107581" y="63185"/>
                </a:cubicBezTo>
                <a:cubicBezTo>
                  <a:pt x="94740" y="63185"/>
                  <a:pt x="83396" y="52710"/>
                  <a:pt x="83396" y="38875"/>
                </a:cubicBezTo>
                <a:cubicBezTo>
                  <a:pt x="83396" y="28688"/>
                  <a:pt x="89785" y="19663"/>
                  <a:pt x="99307" y="16108"/>
                </a:cubicBezTo>
                <a:lnTo>
                  <a:pt x="99307" y="16108"/>
                </a:lnTo>
                <a:cubicBezTo>
                  <a:pt x="93355" y="18205"/>
                  <a:pt x="87080" y="19284"/>
                  <a:pt x="80750" y="19284"/>
                </a:cubicBezTo>
                <a:cubicBezTo>
                  <a:pt x="79680" y="19284"/>
                  <a:pt x="78608" y="19253"/>
                  <a:pt x="77536" y="19191"/>
                </a:cubicBezTo>
                <a:cubicBezTo>
                  <a:pt x="77230" y="19171"/>
                  <a:pt x="76920" y="19146"/>
                  <a:pt x="76609" y="19127"/>
                </a:cubicBezTo>
                <a:cubicBezTo>
                  <a:pt x="76077" y="19092"/>
                  <a:pt x="75554" y="19048"/>
                  <a:pt x="75022" y="18999"/>
                </a:cubicBezTo>
                <a:cubicBezTo>
                  <a:pt x="74948" y="18994"/>
                  <a:pt x="74869" y="18979"/>
                  <a:pt x="74795" y="18974"/>
                </a:cubicBezTo>
                <a:cubicBezTo>
                  <a:pt x="73346" y="18821"/>
                  <a:pt x="71912" y="18609"/>
                  <a:pt x="70483" y="18353"/>
                </a:cubicBezTo>
                <a:cubicBezTo>
                  <a:pt x="70414" y="18338"/>
                  <a:pt x="70340" y="18333"/>
                  <a:pt x="70276" y="18323"/>
                </a:cubicBezTo>
                <a:cubicBezTo>
                  <a:pt x="60651" y="16515"/>
                  <a:pt x="51671" y="12222"/>
                  <a:pt x="44234" y="5859"/>
                </a:cubicBezTo>
                <a:cubicBezTo>
                  <a:pt x="39736" y="2011"/>
                  <a:pt x="34136" y="0"/>
                  <a:pt x="285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0"/>
          <p:cNvGrpSpPr/>
          <p:nvPr/>
        </p:nvGrpSpPr>
        <p:grpSpPr>
          <a:xfrm rot="138082">
            <a:off x="4033547" y="2360165"/>
            <a:ext cx="1056862" cy="1052031"/>
            <a:chOff x="3718400" y="1982875"/>
            <a:chExt cx="1711246" cy="1703424"/>
          </a:xfrm>
        </p:grpSpPr>
        <p:sp>
          <p:nvSpPr>
            <p:cNvPr id="475" name="Google Shape;475;p20"/>
            <p:cNvSpPr/>
            <p:nvPr/>
          </p:nvSpPr>
          <p:spPr>
            <a:xfrm>
              <a:off x="4437530" y="3491325"/>
              <a:ext cx="292427" cy="194973"/>
            </a:xfrm>
            <a:custGeom>
              <a:avLst/>
              <a:gdLst/>
              <a:ahLst/>
              <a:cxnLst/>
              <a:rect l="l" t="t" r="r" b="b"/>
              <a:pathLst>
                <a:path w="4408" h="2939" extrusionOk="0">
                  <a:moveTo>
                    <a:pt x="1" y="1"/>
                  </a:moveTo>
                  <a:lnTo>
                    <a:pt x="1" y="853"/>
                  </a:lnTo>
                  <a:cubicBezTo>
                    <a:pt x="1" y="1999"/>
                    <a:pt x="941" y="2939"/>
                    <a:pt x="2116" y="2939"/>
                  </a:cubicBezTo>
                  <a:lnTo>
                    <a:pt x="2322" y="2939"/>
                  </a:lnTo>
                  <a:cubicBezTo>
                    <a:pt x="3467" y="2939"/>
                    <a:pt x="4408" y="1999"/>
                    <a:pt x="4408" y="853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476538" y="3310083"/>
              <a:ext cx="9818" cy="181307"/>
            </a:xfrm>
            <a:custGeom>
              <a:avLst/>
              <a:gdLst/>
              <a:ahLst/>
              <a:cxnLst/>
              <a:rect l="l" t="t" r="r" b="b"/>
              <a:pathLst>
                <a:path w="148" h="2733" fill="none" extrusionOk="0">
                  <a:moveTo>
                    <a:pt x="147" y="2733"/>
                  </a:moveTo>
                  <a:lnTo>
                    <a:pt x="1" y="1"/>
                  </a:lnTo>
                </a:path>
              </a:pathLst>
            </a:custGeom>
            <a:noFill/>
            <a:ln w="9550" cap="flat" cmpd="sng">
              <a:solidFill>
                <a:schemeClr val="accent5"/>
              </a:solidFill>
              <a:prstDash val="solid"/>
              <a:miter lim="293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692874" y="3335425"/>
              <a:ext cx="9818" cy="181307"/>
            </a:xfrm>
            <a:custGeom>
              <a:avLst/>
              <a:gdLst/>
              <a:ahLst/>
              <a:cxnLst/>
              <a:rect l="l" t="t" r="r" b="b"/>
              <a:pathLst>
                <a:path w="148" h="2733" fill="none" extrusionOk="0">
                  <a:moveTo>
                    <a:pt x="0" y="2733"/>
                  </a:moveTo>
                  <a:lnTo>
                    <a:pt x="147" y="1"/>
                  </a:lnTo>
                </a:path>
              </a:pathLst>
            </a:custGeom>
            <a:noFill/>
            <a:ln w="9550" cap="flat" cmpd="sng">
              <a:solidFill>
                <a:schemeClr val="accent5"/>
              </a:solidFill>
              <a:prstDash val="solid"/>
              <a:miter lim="293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3718400" y="1994617"/>
              <a:ext cx="767952" cy="1315522"/>
            </a:xfrm>
            <a:custGeom>
              <a:avLst/>
              <a:gdLst/>
              <a:ahLst/>
              <a:cxnLst/>
              <a:rect l="l" t="t" r="r" b="b"/>
              <a:pathLst>
                <a:path w="11576" h="19830" extrusionOk="0">
                  <a:moveTo>
                    <a:pt x="10841" y="264"/>
                  </a:moveTo>
                  <a:cubicBezTo>
                    <a:pt x="11076" y="118"/>
                    <a:pt x="11311" y="29"/>
                    <a:pt x="11575" y="0"/>
                  </a:cubicBezTo>
                  <a:cubicBezTo>
                    <a:pt x="7609" y="764"/>
                    <a:pt x="3820" y="4407"/>
                    <a:pt x="3761" y="8755"/>
                  </a:cubicBezTo>
                  <a:cubicBezTo>
                    <a:pt x="3673" y="14571"/>
                    <a:pt x="9313" y="18860"/>
                    <a:pt x="10694" y="19830"/>
                  </a:cubicBezTo>
                  <a:cubicBezTo>
                    <a:pt x="1" y="6081"/>
                    <a:pt x="10841" y="264"/>
                    <a:pt x="10841" y="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028276" y="1982875"/>
              <a:ext cx="547703" cy="1331178"/>
            </a:xfrm>
            <a:custGeom>
              <a:avLst/>
              <a:gdLst/>
              <a:ahLst/>
              <a:cxnLst/>
              <a:rect l="l" t="t" r="r" b="b"/>
              <a:pathLst>
                <a:path w="8256" h="20066" extrusionOk="0">
                  <a:moveTo>
                    <a:pt x="6758" y="20066"/>
                  </a:moveTo>
                  <a:lnTo>
                    <a:pt x="7727" y="20066"/>
                  </a:lnTo>
                  <a:cubicBezTo>
                    <a:pt x="4055" y="6376"/>
                    <a:pt x="8050" y="89"/>
                    <a:pt x="8050" y="89"/>
                  </a:cubicBezTo>
                  <a:cubicBezTo>
                    <a:pt x="8109" y="60"/>
                    <a:pt x="8197" y="30"/>
                    <a:pt x="8256" y="1"/>
                  </a:cubicBezTo>
                  <a:cubicBezTo>
                    <a:pt x="7903" y="1"/>
                    <a:pt x="7521" y="30"/>
                    <a:pt x="7169" y="89"/>
                  </a:cubicBezTo>
                  <a:lnTo>
                    <a:pt x="7404" y="60"/>
                  </a:lnTo>
                  <a:cubicBezTo>
                    <a:pt x="1" y="5818"/>
                    <a:pt x="6199" y="18920"/>
                    <a:pt x="6758" y="200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4632438" y="1986789"/>
              <a:ext cx="555531" cy="1329188"/>
            </a:xfrm>
            <a:custGeom>
              <a:avLst/>
              <a:gdLst/>
              <a:ahLst/>
              <a:cxnLst/>
              <a:rect l="l" t="t" r="r" b="b"/>
              <a:pathLst>
                <a:path w="8374" h="20036" extrusionOk="0">
                  <a:moveTo>
                    <a:pt x="1" y="20036"/>
                  </a:moveTo>
                  <a:lnTo>
                    <a:pt x="970" y="20036"/>
                  </a:lnTo>
                  <a:cubicBezTo>
                    <a:pt x="1616" y="18890"/>
                    <a:pt x="8373" y="6111"/>
                    <a:pt x="1176" y="206"/>
                  </a:cubicBezTo>
                  <a:lnTo>
                    <a:pt x="1235" y="206"/>
                  </a:lnTo>
                  <a:cubicBezTo>
                    <a:pt x="853" y="118"/>
                    <a:pt x="441" y="30"/>
                    <a:pt x="59" y="1"/>
                  </a:cubicBezTo>
                  <a:lnTo>
                    <a:pt x="89" y="1"/>
                  </a:lnTo>
                  <a:cubicBezTo>
                    <a:pt x="3173" y="5994"/>
                    <a:pt x="177" y="19272"/>
                    <a:pt x="1" y="200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4749396" y="2021883"/>
              <a:ext cx="680250" cy="1288256"/>
            </a:xfrm>
            <a:custGeom>
              <a:avLst/>
              <a:gdLst/>
              <a:ahLst/>
              <a:cxnLst/>
              <a:rect l="l" t="t" r="r" b="b"/>
              <a:pathLst>
                <a:path w="10254" h="19419" extrusionOk="0">
                  <a:moveTo>
                    <a:pt x="0" y="19419"/>
                  </a:moveTo>
                  <a:cubicBezTo>
                    <a:pt x="1440" y="18361"/>
                    <a:pt x="6816" y="14013"/>
                    <a:pt x="6992" y="8608"/>
                  </a:cubicBezTo>
                  <a:cubicBezTo>
                    <a:pt x="7110" y="4730"/>
                    <a:pt x="4054" y="1293"/>
                    <a:pt x="500" y="0"/>
                  </a:cubicBezTo>
                  <a:cubicBezTo>
                    <a:pt x="1763" y="794"/>
                    <a:pt x="10253" y="6992"/>
                    <a:pt x="0" y="194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3718400" y="1988713"/>
              <a:ext cx="801056" cy="1325341"/>
            </a:xfrm>
            <a:custGeom>
              <a:avLst/>
              <a:gdLst/>
              <a:ahLst/>
              <a:cxnLst/>
              <a:rect l="l" t="t" r="r" b="b"/>
              <a:pathLst>
                <a:path w="12075" h="19978" extrusionOk="0">
                  <a:moveTo>
                    <a:pt x="11429" y="19978"/>
                  </a:moveTo>
                  <a:cubicBezTo>
                    <a:pt x="10870" y="18832"/>
                    <a:pt x="4672" y="5700"/>
                    <a:pt x="12075" y="1"/>
                  </a:cubicBezTo>
                  <a:lnTo>
                    <a:pt x="11840" y="30"/>
                  </a:lnTo>
                  <a:lnTo>
                    <a:pt x="11605" y="60"/>
                  </a:lnTo>
                  <a:cubicBezTo>
                    <a:pt x="11340" y="118"/>
                    <a:pt x="11076" y="207"/>
                    <a:pt x="10870" y="324"/>
                  </a:cubicBezTo>
                  <a:cubicBezTo>
                    <a:pt x="10870" y="324"/>
                    <a:pt x="1" y="6141"/>
                    <a:pt x="10694" y="19919"/>
                  </a:cubicBezTo>
                  <a:lnTo>
                    <a:pt x="10753" y="19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696788" y="1998465"/>
              <a:ext cx="732858" cy="1319503"/>
            </a:xfrm>
            <a:custGeom>
              <a:avLst/>
              <a:gdLst/>
              <a:ahLst/>
              <a:cxnLst/>
              <a:rect l="l" t="t" r="r" b="b"/>
              <a:pathLst>
                <a:path w="11047" h="19890" extrusionOk="0">
                  <a:moveTo>
                    <a:pt x="206" y="30"/>
                  </a:moveTo>
                  <a:cubicBezTo>
                    <a:pt x="7403" y="5964"/>
                    <a:pt x="646" y="18714"/>
                    <a:pt x="0" y="19860"/>
                  </a:cubicBezTo>
                  <a:lnTo>
                    <a:pt x="646" y="19860"/>
                  </a:lnTo>
                  <a:lnTo>
                    <a:pt x="646" y="19889"/>
                  </a:lnTo>
                  <a:lnTo>
                    <a:pt x="793" y="19772"/>
                  </a:lnTo>
                  <a:cubicBezTo>
                    <a:pt x="11046" y="7345"/>
                    <a:pt x="2556" y="1147"/>
                    <a:pt x="1322" y="353"/>
                  </a:cubicBezTo>
                  <a:cubicBezTo>
                    <a:pt x="970" y="236"/>
                    <a:pt x="617" y="118"/>
                    <a:pt x="265" y="30"/>
                  </a:cubicBezTo>
                  <a:cubicBezTo>
                    <a:pt x="176" y="1"/>
                    <a:pt x="206" y="30"/>
                    <a:pt x="20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297220" y="1984865"/>
              <a:ext cx="545779" cy="1329188"/>
            </a:xfrm>
            <a:custGeom>
              <a:avLst/>
              <a:gdLst/>
              <a:ahLst/>
              <a:cxnLst/>
              <a:rect l="l" t="t" r="r" b="b"/>
              <a:pathLst>
                <a:path w="8227" h="20036" extrusionOk="0">
                  <a:moveTo>
                    <a:pt x="3673" y="20036"/>
                  </a:moveTo>
                  <a:lnTo>
                    <a:pt x="5054" y="20036"/>
                  </a:lnTo>
                  <a:cubicBezTo>
                    <a:pt x="5230" y="19272"/>
                    <a:pt x="8226" y="6023"/>
                    <a:pt x="5142" y="30"/>
                  </a:cubicBezTo>
                  <a:lnTo>
                    <a:pt x="5112" y="30"/>
                  </a:lnTo>
                  <a:cubicBezTo>
                    <a:pt x="4907" y="0"/>
                    <a:pt x="4701" y="0"/>
                    <a:pt x="4466" y="0"/>
                  </a:cubicBezTo>
                  <a:lnTo>
                    <a:pt x="4231" y="0"/>
                  </a:lnTo>
                  <a:cubicBezTo>
                    <a:pt x="4143" y="0"/>
                    <a:pt x="4055" y="30"/>
                    <a:pt x="3996" y="88"/>
                  </a:cubicBezTo>
                  <a:cubicBezTo>
                    <a:pt x="3996" y="88"/>
                    <a:pt x="1" y="6375"/>
                    <a:pt x="3673" y="200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373246" y="3271141"/>
              <a:ext cx="421060" cy="95530"/>
            </a:xfrm>
            <a:custGeom>
              <a:avLst/>
              <a:gdLst/>
              <a:ahLst/>
              <a:cxnLst/>
              <a:rect l="l" t="t" r="r" b="b"/>
              <a:pathLst>
                <a:path w="6347" h="1440" extrusionOk="0">
                  <a:moveTo>
                    <a:pt x="5318" y="1440"/>
                  </a:moveTo>
                  <a:lnTo>
                    <a:pt x="1058" y="1381"/>
                  </a:lnTo>
                  <a:lnTo>
                    <a:pt x="1" y="0"/>
                  </a:lnTo>
                  <a:lnTo>
                    <a:pt x="6346" y="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0"/>
          <p:cNvSpPr txBox="1"/>
          <p:nvPr/>
        </p:nvSpPr>
        <p:spPr>
          <a:xfrm>
            <a:off x="4557245" y="1747270"/>
            <a:ext cx="1059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7" name="Google Shape;487;p20"/>
          <p:cNvSpPr txBox="1"/>
          <p:nvPr/>
        </p:nvSpPr>
        <p:spPr>
          <a:xfrm>
            <a:off x="5228691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8" name="Google Shape;488;p20"/>
          <p:cNvSpPr txBox="1"/>
          <p:nvPr/>
        </p:nvSpPr>
        <p:spPr>
          <a:xfrm>
            <a:off x="2933399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0"/>
          <p:cNvSpPr txBox="1"/>
          <p:nvPr/>
        </p:nvSpPr>
        <p:spPr>
          <a:xfrm>
            <a:off x="3383294" y="1747270"/>
            <a:ext cx="968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0" name="Google Shape;490;p20"/>
          <p:cNvSpPr txBox="1"/>
          <p:nvPr/>
        </p:nvSpPr>
        <p:spPr>
          <a:xfrm>
            <a:off x="3504923" y="3605923"/>
            <a:ext cx="105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1" name="Google Shape;491;p20"/>
          <p:cNvSpPr txBox="1"/>
          <p:nvPr/>
        </p:nvSpPr>
        <p:spPr>
          <a:xfrm>
            <a:off x="4650274" y="3605923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6561350" y="3577687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470325" y="3593193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561363" y="2406162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470338" y="2421668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6563400" y="1241587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72375" y="1257093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 rot="138445">
            <a:off x="4573392" y="2953922"/>
            <a:ext cx="1396644" cy="1359622"/>
          </a:xfrm>
          <a:custGeom>
            <a:avLst/>
            <a:gdLst/>
            <a:ahLst/>
            <a:cxnLst/>
            <a:rect l="l" t="t" r="r" b="b"/>
            <a:pathLst>
              <a:path w="99965" h="97350" extrusionOk="0">
                <a:moveTo>
                  <a:pt x="53376" y="1"/>
                </a:moveTo>
                <a:lnTo>
                  <a:pt x="53376" y="6"/>
                </a:lnTo>
                <a:cubicBezTo>
                  <a:pt x="52883" y="9853"/>
                  <a:pt x="49823" y="19400"/>
                  <a:pt x="44500" y="27694"/>
                </a:cubicBezTo>
                <a:lnTo>
                  <a:pt x="44495" y="27689"/>
                </a:lnTo>
                <a:cubicBezTo>
                  <a:pt x="39162" y="35945"/>
                  <a:pt x="31740" y="42706"/>
                  <a:pt x="22962" y="47236"/>
                </a:cubicBezTo>
                <a:cubicBezTo>
                  <a:pt x="20794" y="48354"/>
                  <a:pt x="18537" y="49335"/>
                  <a:pt x="16215" y="50168"/>
                </a:cubicBezTo>
                <a:cubicBezTo>
                  <a:pt x="6526" y="53643"/>
                  <a:pt x="1" y="62751"/>
                  <a:pt x="1" y="73041"/>
                </a:cubicBezTo>
                <a:cubicBezTo>
                  <a:pt x="1" y="86877"/>
                  <a:pt x="11338" y="97350"/>
                  <a:pt x="24179" y="97350"/>
                </a:cubicBezTo>
                <a:cubicBezTo>
                  <a:pt x="26579" y="97350"/>
                  <a:pt x="29032" y="96984"/>
                  <a:pt x="31474" y="96205"/>
                </a:cubicBezTo>
                <a:cubicBezTo>
                  <a:pt x="31730" y="96126"/>
                  <a:pt x="31977" y="96043"/>
                  <a:pt x="32223" y="95954"/>
                </a:cubicBezTo>
                <a:cubicBezTo>
                  <a:pt x="49305" y="89907"/>
                  <a:pt x="64347" y="79542"/>
                  <a:pt x="76047" y="66176"/>
                </a:cubicBezTo>
                <a:cubicBezTo>
                  <a:pt x="76333" y="65870"/>
                  <a:pt x="76609" y="65575"/>
                  <a:pt x="76880" y="65254"/>
                </a:cubicBezTo>
                <a:cubicBezTo>
                  <a:pt x="88664" y="51450"/>
                  <a:pt x="96520" y="34919"/>
                  <a:pt x="99965" y="17468"/>
                </a:cubicBezTo>
                <a:lnTo>
                  <a:pt x="99965" y="17468"/>
                </a:lnTo>
                <a:cubicBezTo>
                  <a:pt x="97249" y="28811"/>
                  <a:pt x="87103" y="36062"/>
                  <a:pt x="76340" y="36062"/>
                </a:cubicBezTo>
                <a:cubicBezTo>
                  <a:pt x="72278" y="36062"/>
                  <a:pt x="68129" y="35030"/>
                  <a:pt x="64258" y="32795"/>
                </a:cubicBezTo>
                <a:cubicBezTo>
                  <a:pt x="55426" y="27694"/>
                  <a:pt x="50641" y="17596"/>
                  <a:pt x="52509" y="7571"/>
                </a:cubicBezTo>
                <a:cubicBezTo>
                  <a:pt x="52977" y="5067"/>
                  <a:pt x="53268" y="2534"/>
                  <a:pt x="533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 rot="138445">
            <a:off x="5090745" y="1843459"/>
            <a:ext cx="946460" cy="1624997"/>
          </a:xfrm>
          <a:custGeom>
            <a:avLst/>
            <a:gdLst/>
            <a:ahLst/>
            <a:cxnLst/>
            <a:rect l="l" t="t" r="r" b="b"/>
            <a:pathLst>
              <a:path w="67743" h="115791" extrusionOk="0">
                <a:moveTo>
                  <a:pt x="33667" y="1"/>
                </a:moveTo>
                <a:cubicBezTo>
                  <a:pt x="43405" y="11169"/>
                  <a:pt x="40882" y="28926"/>
                  <a:pt x="27541" y="36624"/>
                </a:cubicBezTo>
                <a:lnTo>
                  <a:pt x="26934" y="36974"/>
                </a:lnTo>
                <a:cubicBezTo>
                  <a:pt x="23278" y="39085"/>
                  <a:pt x="19248" y="40109"/>
                  <a:pt x="15233" y="40109"/>
                </a:cubicBezTo>
                <a:cubicBezTo>
                  <a:pt x="9809" y="40109"/>
                  <a:pt x="4413" y="38242"/>
                  <a:pt x="0" y="34668"/>
                </a:cubicBezTo>
                <a:lnTo>
                  <a:pt x="0" y="34668"/>
                </a:lnTo>
                <a:cubicBezTo>
                  <a:pt x="4658" y="38719"/>
                  <a:pt x="8625" y="43529"/>
                  <a:pt x="11725" y="48916"/>
                </a:cubicBezTo>
                <a:cubicBezTo>
                  <a:pt x="12179" y="49709"/>
                  <a:pt x="12617" y="50513"/>
                  <a:pt x="13026" y="51316"/>
                </a:cubicBezTo>
                <a:cubicBezTo>
                  <a:pt x="13090" y="51439"/>
                  <a:pt x="13150" y="51568"/>
                  <a:pt x="13219" y="51691"/>
                </a:cubicBezTo>
                <a:cubicBezTo>
                  <a:pt x="13460" y="52169"/>
                  <a:pt x="13692" y="52642"/>
                  <a:pt x="13913" y="53125"/>
                </a:cubicBezTo>
                <a:cubicBezTo>
                  <a:pt x="14047" y="53396"/>
                  <a:pt x="14175" y="53672"/>
                  <a:pt x="14298" y="53948"/>
                </a:cubicBezTo>
                <a:cubicBezTo>
                  <a:pt x="14569" y="54544"/>
                  <a:pt x="14835" y="55151"/>
                  <a:pt x="15081" y="55752"/>
                </a:cubicBezTo>
                <a:cubicBezTo>
                  <a:pt x="15165" y="55964"/>
                  <a:pt x="15244" y="56171"/>
                  <a:pt x="15328" y="56383"/>
                </a:cubicBezTo>
                <a:cubicBezTo>
                  <a:pt x="15525" y="56880"/>
                  <a:pt x="15712" y="57378"/>
                  <a:pt x="15900" y="57886"/>
                </a:cubicBezTo>
                <a:cubicBezTo>
                  <a:pt x="18438" y="64904"/>
                  <a:pt x="19547" y="72326"/>
                  <a:pt x="19187" y="79729"/>
                </a:cubicBezTo>
                <a:cubicBezTo>
                  <a:pt x="19064" y="82262"/>
                  <a:pt x="18778" y="84795"/>
                  <a:pt x="18310" y="87304"/>
                </a:cubicBezTo>
                <a:cubicBezTo>
                  <a:pt x="16442" y="97324"/>
                  <a:pt x="21227" y="107422"/>
                  <a:pt x="30054" y="112523"/>
                </a:cubicBezTo>
                <a:cubicBezTo>
                  <a:pt x="33927" y="114758"/>
                  <a:pt x="38077" y="115790"/>
                  <a:pt x="42139" y="115790"/>
                </a:cubicBezTo>
                <a:cubicBezTo>
                  <a:pt x="52903" y="115790"/>
                  <a:pt x="63049" y="108539"/>
                  <a:pt x="65761" y="97196"/>
                </a:cubicBezTo>
                <a:cubicBezTo>
                  <a:pt x="66717" y="92366"/>
                  <a:pt x="67328" y="87462"/>
                  <a:pt x="67594" y="82533"/>
                </a:cubicBezTo>
                <a:cubicBezTo>
                  <a:pt x="67644" y="81602"/>
                  <a:pt x="67678" y="80665"/>
                  <a:pt x="67703" y="79739"/>
                </a:cubicBezTo>
                <a:cubicBezTo>
                  <a:pt x="67728" y="78832"/>
                  <a:pt x="67742" y="77920"/>
                  <a:pt x="67742" y="77013"/>
                </a:cubicBezTo>
                <a:cubicBezTo>
                  <a:pt x="67737" y="58916"/>
                  <a:pt x="63144" y="41893"/>
                  <a:pt x="55061" y="27043"/>
                </a:cubicBezTo>
                <a:lnTo>
                  <a:pt x="55047" y="27058"/>
                </a:lnTo>
                <a:cubicBezTo>
                  <a:pt x="54613" y="26255"/>
                  <a:pt x="54169" y="25461"/>
                  <a:pt x="53716" y="24673"/>
                </a:cubicBezTo>
                <a:cubicBezTo>
                  <a:pt x="47915" y="14623"/>
                  <a:pt x="38541" y="4811"/>
                  <a:pt x="33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 rot="138358">
            <a:off x="4121238" y="1441526"/>
            <a:ext cx="1626736" cy="946568"/>
          </a:xfrm>
          <a:custGeom>
            <a:avLst/>
            <a:gdLst/>
            <a:ahLst/>
            <a:cxnLst/>
            <a:rect l="l" t="t" r="r" b="b"/>
            <a:pathLst>
              <a:path w="114830" h="67775" extrusionOk="0">
                <a:moveTo>
                  <a:pt x="15387" y="51713"/>
                </a:moveTo>
                <a:cubicBezTo>
                  <a:pt x="13025" y="52552"/>
                  <a:pt x="10715" y="53552"/>
                  <a:pt x="8473" y="54709"/>
                </a:cubicBezTo>
                <a:lnTo>
                  <a:pt x="8473" y="54709"/>
                </a:lnTo>
                <a:cubicBezTo>
                  <a:pt x="10647" y="53591"/>
                  <a:pt x="12899" y="52605"/>
                  <a:pt x="15225" y="51772"/>
                </a:cubicBezTo>
                <a:cubicBezTo>
                  <a:pt x="15279" y="51753"/>
                  <a:pt x="15333" y="51733"/>
                  <a:pt x="15387" y="51713"/>
                </a:cubicBezTo>
                <a:close/>
                <a:moveTo>
                  <a:pt x="34032" y="1"/>
                </a:moveTo>
                <a:cubicBezTo>
                  <a:pt x="22630" y="1"/>
                  <a:pt x="11132" y="1868"/>
                  <a:pt x="1" y="5720"/>
                </a:cubicBezTo>
                <a:cubicBezTo>
                  <a:pt x="2428" y="4951"/>
                  <a:pt x="4866" y="4589"/>
                  <a:pt x="7253" y="4589"/>
                </a:cubicBezTo>
                <a:cubicBezTo>
                  <a:pt x="20092" y="4589"/>
                  <a:pt x="31430" y="15063"/>
                  <a:pt x="31430" y="28899"/>
                </a:cubicBezTo>
                <a:cubicBezTo>
                  <a:pt x="31430" y="39137"/>
                  <a:pt x="24982" y="48196"/>
                  <a:pt x="15387" y="51713"/>
                </a:cubicBezTo>
                <a:lnTo>
                  <a:pt x="15387" y="51713"/>
                </a:lnTo>
                <a:cubicBezTo>
                  <a:pt x="21370" y="49588"/>
                  <a:pt x="27683" y="48494"/>
                  <a:pt x="34053" y="48494"/>
                </a:cubicBezTo>
                <a:cubicBezTo>
                  <a:pt x="35131" y="48494"/>
                  <a:pt x="36210" y="48525"/>
                  <a:pt x="37290" y="48588"/>
                </a:cubicBezTo>
                <a:cubicBezTo>
                  <a:pt x="37605" y="48608"/>
                  <a:pt x="37911" y="48632"/>
                  <a:pt x="38221" y="48647"/>
                </a:cubicBezTo>
                <a:cubicBezTo>
                  <a:pt x="38749" y="48687"/>
                  <a:pt x="39276" y="48731"/>
                  <a:pt x="39803" y="48780"/>
                </a:cubicBezTo>
                <a:cubicBezTo>
                  <a:pt x="39877" y="48785"/>
                  <a:pt x="39956" y="48795"/>
                  <a:pt x="40030" y="48805"/>
                </a:cubicBezTo>
                <a:cubicBezTo>
                  <a:pt x="41479" y="48958"/>
                  <a:pt x="42913" y="49165"/>
                  <a:pt x="44343" y="49426"/>
                </a:cubicBezTo>
                <a:cubicBezTo>
                  <a:pt x="44412" y="49436"/>
                  <a:pt x="44485" y="49446"/>
                  <a:pt x="44554" y="49456"/>
                </a:cubicBezTo>
                <a:cubicBezTo>
                  <a:pt x="51706" y="50801"/>
                  <a:pt x="58507" y="53517"/>
                  <a:pt x="64584" y="57440"/>
                </a:cubicBezTo>
                <a:cubicBezTo>
                  <a:pt x="65032" y="57730"/>
                  <a:pt x="65481" y="58026"/>
                  <a:pt x="65924" y="58332"/>
                </a:cubicBezTo>
                <a:lnTo>
                  <a:pt x="66166" y="58499"/>
                </a:lnTo>
                <a:cubicBezTo>
                  <a:pt x="66215" y="58539"/>
                  <a:pt x="66269" y="58573"/>
                  <a:pt x="66319" y="58613"/>
                </a:cubicBezTo>
                <a:cubicBezTo>
                  <a:pt x="67975" y="59771"/>
                  <a:pt x="69571" y="61008"/>
                  <a:pt x="71094" y="62334"/>
                </a:cubicBezTo>
                <a:cubicBezTo>
                  <a:pt x="75504" y="65908"/>
                  <a:pt x="80901" y="67775"/>
                  <a:pt x="86325" y="67775"/>
                </a:cubicBezTo>
                <a:cubicBezTo>
                  <a:pt x="90341" y="67775"/>
                  <a:pt x="94372" y="66751"/>
                  <a:pt x="98028" y="64640"/>
                </a:cubicBezTo>
                <a:lnTo>
                  <a:pt x="98640" y="64290"/>
                </a:lnTo>
                <a:cubicBezTo>
                  <a:pt x="113036" y="55981"/>
                  <a:pt x="114830" y="35951"/>
                  <a:pt x="102203" y="25138"/>
                </a:cubicBezTo>
                <a:cubicBezTo>
                  <a:pt x="98028" y="21560"/>
                  <a:pt x="93563" y="18307"/>
                  <a:pt x="88857" y="15419"/>
                </a:cubicBezTo>
                <a:cubicBezTo>
                  <a:pt x="75850" y="7435"/>
                  <a:pt x="60966" y="2216"/>
                  <a:pt x="45018" y="570"/>
                </a:cubicBezTo>
                <a:cubicBezTo>
                  <a:pt x="44811" y="555"/>
                  <a:pt x="44609" y="530"/>
                  <a:pt x="44407" y="511"/>
                </a:cubicBezTo>
                <a:cubicBezTo>
                  <a:pt x="44022" y="471"/>
                  <a:pt x="43643" y="437"/>
                  <a:pt x="43253" y="407"/>
                </a:cubicBezTo>
                <a:cubicBezTo>
                  <a:pt x="42741" y="363"/>
                  <a:pt x="42238" y="318"/>
                  <a:pt x="41726" y="284"/>
                </a:cubicBezTo>
                <a:lnTo>
                  <a:pt x="41381" y="259"/>
                </a:lnTo>
                <a:cubicBezTo>
                  <a:pt x="38938" y="87"/>
                  <a:pt x="36487" y="1"/>
                  <a:pt x="340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 rot="138445">
            <a:off x="3168453" y="1460461"/>
            <a:ext cx="1397678" cy="1372315"/>
          </a:xfrm>
          <a:custGeom>
            <a:avLst/>
            <a:gdLst/>
            <a:ahLst/>
            <a:cxnLst/>
            <a:rect l="l" t="t" r="r" b="b"/>
            <a:pathLst>
              <a:path w="100039" h="97352" extrusionOk="0">
                <a:moveTo>
                  <a:pt x="75862" y="1"/>
                </a:moveTo>
                <a:cubicBezTo>
                  <a:pt x="73475" y="1"/>
                  <a:pt x="71037" y="363"/>
                  <a:pt x="68610" y="1132"/>
                </a:cubicBezTo>
                <a:cubicBezTo>
                  <a:pt x="68344" y="1221"/>
                  <a:pt x="68088" y="1304"/>
                  <a:pt x="67821" y="1398"/>
                </a:cubicBezTo>
                <a:cubicBezTo>
                  <a:pt x="50739" y="7450"/>
                  <a:pt x="35693" y="17810"/>
                  <a:pt x="23992" y="31181"/>
                </a:cubicBezTo>
                <a:cubicBezTo>
                  <a:pt x="23712" y="31482"/>
                  <a:pt x="23436" y="31782"/>
                  <a:pt x="23164" y="32098"/>
                </a:cubicBezTo>
                <a:cubicBezTo>
                  <a:pt x="11277" y="46021"/>
                  <a:pt x="3391" y="62709"/>
                  <a:pt x="1" y="80328"/>
                </a:cubicBezTo>
                <a:cubicBezTo>
                  <a:pt x="2554" y="68739"/>
                  <a:pt x="12822" y="61297"/>
                  <a:pt x="23723" y="61297"/>
                </a:cubicBezTo>
                <a:cubicBezTo>
                  <a:pt x="27782" y="61297"/>
                  <a:pt x="31928" y="62329"/>
                  <a:pt x="35796" y="64562"/>
                </a:cubicBezTo>
                <a:cubicBezTo>
                  <a:pt x="44628" y="69658"/>
                  <a:pt x="49414" y="79756"/>
                  <a:pt x="47546" y="89781"/>
                </a:cubicBezTo>
                <a:cubicBezTo>
                  <a:pt x="47077" y="92285"/>
                  <a:pt x="46787" y="94818"/>
                  <a:pt x="46663" y="97351"/>
                </a:cubicBezTo>
                <a:lnTo>
                  <a:pt x="46673" y="97351"/>
                </a:lnTo>
                <a:cubicBezTo>
                  <a:pt x="47166" y="87504"/>
                  <a:pt x="50227" y="77957"/>
                  <a:pt x="55550" y="69663"/>
                </a:cubicBezTo>
                <a:lnTo>
                  <a:pt x="55554" y="69673"/>
                </a:lnTo>
                <a:cubicBezTo>
                  <a:pt x="60882" y="61417"/>
                  <a:pt x="68309" y="54651"/>
                  <a:pt x="77082" y="50131"/>
                </a:cubicBezTo>
                <a:cubicBezTo>
                  <a:pt x="79251" y="49007"/>
                  <a:pt x="81503" y="48027"/>
                  <a:pt x="83834" y="47189"/>
                </a:cubicBezTo>
                <a:cubicBezTo>
                  <a:pt x="93523" y="43714"/>
                  <a:pt x="100039" y="34611"/>
                  <a:pt x="100039" y="24316"/>
                </a:cubicBezTo>
                <a:cubicBezTo>
                  <a:pt x="100039" y="10476"/>
                  <a:pt x="88701" y="1"/>
                  <a:pt x="758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 rot="138445">
            <a:off x="3098789" y="2313514"/>
            <a:ext cx="950511" cy="1780526"/>
          </a:xfrm>
          <a:custGeom>
            <a:avLst/>
            <a:gdLst/>
            <a:ahLst/>
            <a:cxnLst/>
            <a:rect l="l" t="t" r="r" b="b"/>
            <a:pathLst>
              <a:path w="68033" h="127487" extrusionOk="0">
                <a:moveTo>
                  <a:pt x="25602" y="1"/>
                </a:moveTo>
                <a:cubicBezTo>
                  <a:pt x="14703" y="1"/>
                  <a:pt x="4439" y="7441"/>
                  <a:pt x="1883" y="19035"/>
                </a:cubicBezTo>
                <a:cubicBezTo>
                  <a:pt x="1227" y="22455"/>
                  <a:pt x="734" y="25910"/>
                  <a:pt x="419" y="29385"/>
                </a:cubicBezTo>
                <a:cubicBezTo>
                  <a:pt x="222" y="31603"/>
                  <a:pt x="94" y="33835"/>
                  <a:pt x="35" y="36063"/>
                </a:cubicBezTo>
                <a:cubicBezTo>
                  <a:pt x="10" y="36975"/>
                  <a:pt x="0" y="37887"/>
                  <a:pt x="0" y="38798"/>
                </a:cubicBezTo>
                <a:cubicBezTo>
                  <a:pt x="0" y="56881"/>
                  <a:pt x="4588" y="73904"/>
                  <a:pt x="12671" y="88749"/>
                </a:cubicBezTo>
                <a:lnTo>
                  <a:pt x="12691" y="88739"/>
                </a:lnTo>
                <a:cubicBezTo>
                  <a:pt x="13125" y="89537"/>
                  <a:pt x="13568" y="90331"/>
                  <a:pt x="14022" y="91119"/>
                </a:cubicBezTo>
                <a:cubicBezTo>
                  <a:pt x="22883" y="106467"/>
                  <a:pt x="35042" y="118709"/>
                  <a:pt x="49088" y="127487"/>
                </a:cubicBezTo>
                <a:cubicBezTo>
                  <a:pt x="44716" y="124746"/>
                  <a:pt x="40552" y="121676"/>
                  <a:pt x="36624" y="118320"/>
                </a:cubicBezTo>
                <a:cubicBezTo>
                  <a:pt x="23997" y="107507"/>
                  <a:pt x="25796" y="87482"/>
                  <a:pt x="40192" y="79163"/>
                </a:cubicBezTo>
                <a:lnTo>
                  <a:pt x="40803" y="78813"/>
                </a:lnTo>
                <a:cubicBezTo>
                  <a:pt x="44454" y="76704"/>
                  <a:pt x="48478" y="75683"/>
                  <a:pt x="52488" y="75683"/>
                </a:cubicBezTo>
                <a:cubicBezTo>
                  <a:pt x="58037" y="75683"/>
                  <a:pt x="63561" y="77639"/>
                  <a:pt x="68033" y="81376"/>
                </a:cubicBezTo>
                <a:cubicBezTo>
                  <a:pt x="63232" y="77255"/>
                  <a:pt x="59166" y="72352"/>
                  <a:pt x="56012" y="66871"/>
                </a:cubicBezTo>
                <a:cubicBezTo>
                  <a:pt x="55559" y="66078"/>
                  <a:pt x="55120" y="65279"/>
                  <a:pt x="54706" y="64471"/>
                </a:cubicBezTo>
                <a:cubicBezTo>
                  <a:pt x="54642" y="64348"/>
                  <a:pt x="54583" y="64220"/>
                  <a:pt x="54514" y="64096"/>
                </a:cubicBezTo>
                <a:cubicBezTo>
                  <a:pt x="54272" y="63618"/>
                  <a:pt x="54041" y="63145"/>
                  <a:pt x="53819" y="62667"/>
                </a:cubicBezTo>
                <a:cubicBezTo>
                  <a:pt x="53691" y="62396"/>
                  <a:pt x="53558" y="62115"/>
                  <a:pt x="53435" y="61839"/>
                </a:cubicBezTo>
                <a:cubicBezTo>
                  <a:pt x="53164" y="61243"/>
                  <a:pt x="52902" y="60637"/>
                  <a:pt x="52656" y="60035"/>
                </a:cubicBezTo>
                <a:cubicBezTo>
                  <a:pt x="52567" y="59823"/>
                  <a:pt x="52488" y="59616"/>
                  <a:pt x="52409" y="59399"/>
                </a:cubicBezTo>
                <a:cubicBezTo>
                  <a:pt x="52212" y="58902"/>
                  <a:pt x="52020" y="58404"/>
                  <a:pt x="51843" y="57901"/>
                </a:cubicBezTo>
                <a:cubicBezTo>
                  <a:pt x="49305" y="50888"/>
                  <a:pt x="48196" y="43461"/>
                  <a:pt x="48550" y="36058"/>
                </a:cubicBezTo>
                <a:cubicBezTo>
                  <a:pt x="48674" y="33525"/>
                  <a:pt x="48964" y="30992"/>
                  <a:pt x="49433" y="28488"/>
                </a:cubicBezTo>
                <a:cubicBezTo>
                  <a:pt x="51301" y="18463"/>
                  <a:pt x="46510" y="8365"/>
                  <a:pt x="37683" y="3269"/>
                </a:cubicBezTo>
                <a:cubicBezTo>
                  <a:pt x="33812" y="1033"/>
                  <a:pt x="29663" y="1"/>
                  <a:pt x="256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9" name="Google Shape;449;p20"/>
          <p:cNvCxnSpPr>
            <a:stCxn id="450" idx="3"/>
          </p:cNvCxnSpPr>
          <p:nvPr/>
        </p:nvCxnSpPr>
        <p:spPr>
          <a:xfrm rot="10800000" flipH="1">
            <a:off x="2584650" y="1729200"/>
            <a:ext cx="1608000" cy="3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20"/>
          <p:cNvCxnSpPr>
            <a:stCxn id="452" idx="3"/>
          </p:cNvCxnSpPr>
          <p:nvPr/>
        </p:nvCxnSpPr>
        <p:spPr>
          <a:xfrm>
            <a:off x="2584650" y="2883675"/>
            <a:ext cx="966900" cy="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20"/>
          <p:cNvCxnSpPr>
            <a:stCxn id="454" idx="3"/>
          </p:cNvCxnSpPr>
          <p:nvPr/>
        </p:nvCxnSpPr>
        <p:spPr>
          <a:xfrm rot="10800000" flipH="1">
            <a:off x="2584650" y="4012950"/>
            <a:ext cx="1362600" cy="21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20"/>
          <p:cNvCxnSpPr>
            <a:stCxn id="456" idx="1"/>
          </p:cNvCxnSpPr>
          <p:nvPr/>
        </p:nvCxnSpPr>
        <p:spPr>
          <a:xfrm rot="10800000">
            <a:off x="4899000" y="1736600"/>
            <a:ext cx="1664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20"/>
          <p:cNvCxnSpPr>
            <a:stCxn id="458" idx="1"/>
          </p:cNvCxnSpPr>
          <p:nvPr/>
        </p:nvCxnSpPr>
        <p:spPr>
          <a:xfrm rot="10800000">
            <a:off x="5503500" y="2887175"/>
            <a:ext cx="1059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20"/>
          <p:cNvCxnSpPr>
            <a:stCxn id="460" idx="1"/>
          </p:cNvCxnSpPr>
          <p:nvPr/>
        </p:nvCxnSpPr>
        <p:spPr>
          <a:xfrm rot="10800000">
            <a:off x="4909800" y="4037750"/>
            <a:ext cx="16536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20"/>
          <p:cNvSpPr txBox="1"/>
          <p:nvPr/>
        </p:nvSpPr>
        <p:spPr>
          <a:xfrm>
            <a:off x="544015" y="3620399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544025" y="3980427"/>
            <a:ext cx="189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0"/>
          <p:cNvSpPr txBox="1"/>
          <p:nvPr/>
        </p:nvSpPr>
        <p:spPr>
          <a:xfrm>
            <a:off x="6776409" y="1287295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6711009" y="1664502"/>
            <a:ext cx="18996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 and a gas giant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544026" y="1287295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20"/>
          <p:cNvSpPr txBox="1"/>
          <p:nvPr/>
        </p:nvSpPr>
        <p:spPr>
          <a:xfrm>
            <a:off x="544025" y="1638102"/>
            <a:ext cx="189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20"/>
          <p:cNvSpPr txBox="1"/>
          <p:nvPr/>
        </p:nvSpPr>
        <p:spPr>
          <a:xfrm>
            <a:off x="544025" y="2453146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VENUS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544025" y="2796727"/>
            <a:ext cx="189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6710900" y="3620399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NEPTUNE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6711009" y="3980427"/>
            <a:ext cx="189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6776409" y="2453146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2" name="Google Shape;472;p20"/>
          <p:cNvSpPr txBox="1"/>
          <p:nvPr/>
        </p:nvSpPr>
        <p:spPr>
          <a:xfrm>
            <a:off x="6711009" y="2796727"/>
            <a:ext cx="189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0"/>
          <p:cNvSpPr/>
          <p:nvPr/>
        </p:nvSpPr>
        <p:spPr>
          <a:xfrm rot="138445">
            <a:off x="3398198" y="3388389"/>
            <a:ext cx="1604803" cy="946694"/>
          </a:xfrm>
          <a:custGeom>
            <a:avLst/>
            <a:gdLst/>
            <a:ahLst/>
            <a:cxnLst/>
            <a:rect l="l" t="t" r="r" b="b"/>
            <a:pathLst>
              <a:path w="114864" h="67784" extrusionOk="0">
                <a:moveTo>
                  <a:pt x="106357" y="13065"/>
                </a:moveTo>
                <a:cubicBezTo>
                  <a:pt x="104189" y="14178"/>
                  <a:pt x="101932" y="15164"/>
                  <a:pt x="99610" y="15997"/>
                </a:cubicBezTo>
                <a:cubicBezTo>
                  <a:pt x="99509" y="16034"/>
                  <a:pt x="99407" y="16071"/>
                  <a:pt x="99307" y="16108"/>
                </a:cubicBezTo>
                <a:lnTo>
                  <a:pt x="99307" y="16108"/>
                </a:lnTo>
                <a:cubicBezTo>
                  <a:pt x="101716" y="15259"/>
                  <a:pt x="104072" y="14244"/>
                  <a:pt x="106357" y="13065"/>
                </a:cubicBezTo>
                <a:close/>
                <a:moveTo>
                  <a:pt x="28508" y="0"/>
                </a:moveTo>
                <a:cubicBezTo>
                  <a:pt x="24492" y="0"/>
                  <a:pt x="20462" y="1024"/>
                  <a:pt x="16807" y="3134"/>
                </a:cubicBezTo>
                <a:lnTo>
                  <a:pt x="16196" y="3489"/>
                </a:lnTo>
                <a:cubicBezTo>
                  <a:pt x="1800" y="11798"/>
                  <a:pt x="1" y="31827"/>
                  <a:pt x="12628" y="42646"/>
                </a:cubicBezTo>
                <a:cubicBezTo>
                  <a:pt x="28344" y="56100"/>
                  <a:pt x="48088" y="64977"/>
                  <a:pt x="69813" y="67214"/>
                </a:cubicBezTo>
                <a:cubicBezTo>
                  <a:pt x="70015" y="67229"/>
                  <a:pt x="70217" y="67254"/>
                  <a:pt x="70424" y="67273"/>
                </a:cubicBezTo>
                <a:cubicBezTo>
                  <a:pt x="70803" y="67313"/>
                  <a:pt x="71193" y="67347"/>
                  <a:pt x="71572" y="67377"/>
                </a:cubicBezTo>
                <a:cubicBezTo>
                  <a:pt x="72085" y="67421"/>
                  <a:pt x="72592" y="67465"/>
                  <a:pt x="73100" y="67500"/>
                </a:cubicBezTo>
                <a:lnTo>
                  <a:pt x="73445" y="67525"/>
                </a:lnTo>
                <a:cubicBezTo>
                  <a:pt x="75888" y="67697"/>
                  <a:pt x="78340" y="67783"/>
                  <a:pt x="80797" y="67783"/>
                </a:cubicBezTo>
                <a:cubicBezTo>
                  <a:pt x="92212" y="67783"/>
                  <a:pt x="103723" y="65913"/>
                  <a:pt x="114864" y="62044"/>
                </a:cubicBezTo>
                <a:lnTo>
                  <a:pt x="114864" y="62044"/>
                </a:lnTo>
                <a:cubicBezTo>
                  <a:pt x="112427" y="62820"/>
                  <a:pt x="109978" y="63185"/>
                  <a:pt x="107581" y="63185"/>
                </a:cubicBezTo>
                <a:cubicBezTo>
                  <a:pt x="94740" y="63185"/>
                  <a:pt x="83396" y="52710"/>
                  <a:pt x="83396" y="38875"/>
                </a:cubicBezTo>
                <a:cubicBezTo>
                  <a:pt x="83396" y="28688"/>
                  <a:pt x="89785" y="19663"/>
                  <a:pt x="99307" y="16108"/>
                </a:cubicBezTo>
                <a:lnTo>
                  <a:pt x="99307" y="16108"/>
                </a:lnTo>
                <a:cubicBezTo>
                  <a:pt x="93355" y="18205"/>
                  <a:pt x="87080" y="19284"/>
                  <a:pt x="80750" y="19284"/>
                </a:cubicBezTo>
                <a:cubicBezTo>
                  <a:pt x="79680" y="19284"/>
                  <a:pt x="78608" y="19253"/>
                  <a:pt x="77536" y="19191"/>
                </a:cubicBezTo>
                <a:cubicBezTo>
                  <a:pt x="77230" y="19171"/>
                  <a:pt x="76920" y="19146"/>
                  <a:pt x="76609" y="19127"/>
                </a:cubicBezTo>
                <a:cubicBezTo>
                  <a:pt x="76077" y="19092"/>
                  <a:pt x="75554" y="19048"/>
                  <a:pt x="75022" y="18999"/>
                </a:cubicBezTo>
                <a:cubicBezTo>
                  <a:pt x="74948" y="18994"/>
                  <a:pt x="74869" y="18979"/>
                  <a:pt x="74795" y="18974"/>
                </a:cubicBezTo>
                <a:cubicBezTo>
                  <a:pt x="73346" y="18821"/>
                  <a:pt x="71912" y="18609"/>
                  <a:pt x="70483" y="18353"/>
                </a:cubicBezTo>
                <a:cubicBezTo>
                  <a:pt x="70414" y="18338"/>
                  <a:pt x="70340" y="18333"/>
                  <a:pt x="70276" y="18323"/>
                </a:cubicBezTo>
                <a:cubicBezTo>
                  <a:pt x="60651" y="16515"/>
                  <a:pt x="51671" y="12222"/>
                  <a:pt x="44234" y="5859"/>
                </a:cubicBezTo>
                <a:cubicBezTo>
                  <a:pt x="39736" y="2011"/>
                  <a:pt x="34136" y="0"/>
                  <a:pt x="285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0"/>
          <p:cNvGrpSpPr/>
          <p:nvPr/>
        </p:nvGrpSpPr>
        <p:grpSpPr>
          <a:xfrm rot="138082">
            <a:off x="4033547" y="2360165"/>
            <a:ext cx="1056862" cy="1052031"/>
            <a:chOff x="3718400" y="1982875"/>
            <a:chExt cx="1711246" cy="1703424"/>
          </a:xfrm>
        </p:grpSpPr>
        <p:sp>
          <p:nvSpPr>
            <p:cNvPr id="475" name="Google Shape;475;p20"/>
            <p:cNvSpPr/>
            <p:nvPr/>
          </p:nvSpPr>
          <p:spPr>
            <a:xfrm>
              <a:off x="4437530" y="3491325"/>
              <a:ext cx="292427" cy="194973"/>
            </a:xfrm>
            <a:custGeom>
              <a:avLst/>
              <a:gdLst/>
              <a:ahLst/>
              <a:cxnLst/>
              <a:rect l="l" t="t" r="r" b="b"/>
              <a:pathLst>
                <a:path w="4408" h="2939" extrusionOk="0">
                  <a:moveTo>
                    <a:pt x="1" y="1"/>
                  </a:moveTo>
                  <a:lnTo>
                    <a:pt x="1" y="853"/>
                  </a:lnTo>
                  <a:cubicBezTo>
                    <a:pt x="1" y="1999"/>
                    <a:pt x="941" y="2939"/>
                    <a:pt x="2116" y="2939"/>
                  </a:cubicBezTo>
                  <a:lnTo>
                    <a:pt x="2322" y="2939"/>
                  </a:lnTo>
                  <a:cubicBezTo>
                    <a:pt x="3467" y="2939"/>
                    <a:pt x="4408" y="1999"/>
                    <a:pt x="4408" y="853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476538" y="3310083"/>
              <a:ext cx="9818" cy="181307"/>
            </a:xfrm>
            <a:custGeom>
              <a:avLst/>
              <a:gdLst/>
              <a:ahLst/>
              <a:cxnLst/>
              <a:rect l="l" t="t" r="r" b="b"/>
              <a:pathLst>
                <a:path w="148" h="2733" fill="none" extrusionOk="0">
                  <a:moveTo>
                    <a:pt x="147" y="2733"/>
                  </a:moveTo>
                  <a:lnTo>
                    <a:pt x="1" y="1"/>
                  </a:lnTo>
                </a:path>
              </a:pathLst>
            </a:custGeom>
            <a:noFill/>
            <a:ln w="9550" cap="flat" cmpd="sng">
              <a:solidFill>
                <a:schemeClr val="accent5"/>
              </a:solidFill>
              <a:prstDash val="solid"/>
              <a:miter lim="293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692874" y="3335425"/>
              <a:ext cx="9818" cy="181307"/>
            </a:xfrm>
            <a:custGeom>
              <a:avLst/>
              <a:gdLst/>
              <a:ahLst/>
              <a:cxnLst/>
              <a:rect l="l" t="t" r="r" b="b"/>
              <a:pathLst>
                <a:path w="148" h="2733" fill="none" extrusionOk="0">
                  <a:moveTo>
                    <a:pt x="0" y="2733"/>
                  </a:moveTo>
                  <a:lnTo>
                    <a:pt x="147" y="1"/>
                  </a:lnTo>
                </a:path>
              </a:pathLst>
            </a:custGeom>
            <a:noFill/>
            <a:ln w="9550" cap="flat" cmpd="sng">
              <a:solidFill>
                <a:schemeClr val="accent5"/>
              </a:solidFill>
              <a:prstDash val="solid"/>
              <a:miter lim="293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3718400" y="1994617"/>
              <a:ext cx="767952" cy="1315522"/>
            </a:xfrm>
            <a:custGeom>
              <a:avLst/>
              <a:gdLst/>
              <a:ahLst/>
              <a:cxnLst/>
              <a:rect l="l" t="t" r="r" b="b"/>
              <a:pathLst>
                <a:path w="11576" h="19830" extrusionOk="0">
                  <a:moveTo>
                    <a:pt x="10841" y="264"/>
                  </a:moveTo>
                  <a:cubicBezTo>
                    <a:pt x="11076" y="118"/>
                    <a:pt x="11311" y="29"/>
                    <a:pt x="11575" y="0"/>
                  </a:cubicBezTo>
                  <a:cubicBezTo>
                    <a:pt x="7609" y="764"/>
                    <a:pt x="3820" y="4407"/>
                    <a:pt x="3761" y="8755"/>
                  </a:cubicBezTo>
                  <a:cubicBezTo>
                    <a:pt x="3673" y="14571"/>
                    <a:pt x="9313" y="18860"/>
                    <a:pt x="10694" y="19830"/>
                  </a:cubicBezTo>
                  <a:cubicBezTo>
                    <a:pt x="1" y="6081"/>
                    <a:pt x="10841" y="264"/>
                    <a:pt x="10841" y="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028276" y="1982875"/>
              <a:ext cx="547703" cy="1331178"/>
            </a:xfrm>
            <a:custGeom>
              <a:avLst/>
              <a:gdLst/>
              <a:ahLst/>
              <a:cxnLst/>
              <a:rect l="l" t="t" r="r" b="b"/>
              <a:pathLst>
                <a:path w="8256" h="20066" extrusionOk="0">
                  <a:moveTo>
                    <a:pt x="6758" y="20066"/>
                  </a:moveTo>
                  <a:lnTo>
                    <a:pt x="7727" y="20066"/>
                  </a:lnTo>
                  <a:cubicBezTo>
                    <a:pt x="4055" y="6376"/>
                    <a:pt x="8050" y="89"/>
                    <a:pt x="8050" y="89"/>
                  </a:cubicBezTo>
                  <a:cubicBezTo>
                    <a:pt x="8109" y="60"/>
                    <a:pt x="8197" y="30"/>
                    <a:pt x="8256" y="1"/>
                  </a:cubicBezTo>
                  <a:cubicBezTo>
                    <a:pt x="7903" y="1"/>
                    <a:pt x="7521" y="30"/>
                    <a:pt x="7169" y="89"/>
                  </a:cubicBezTo>
                  <a:lnTo>
                    <a:pt x="7404" y="60"/>
                  </a:lnTo>
                  <a:cubicBezTo>
                    <a:pt x="1" y="5818"/>
                    <a:pt x="6199" y="18920"/>
                    <a:pt x="6758" y="200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4632438" y="1986789"/>
              <a:ext cx="555531" cy="1329188"/>
            </a:xfrm>
            <a:custGeom>
              <a:avLst/>
              <a:gdLst/>
              <a:ahLst/>
              <a:cxnLst/>
              <a:rect l="l" t="t" r="r" b="b"/>
              <a:pathLst>
                <a:path w="8374" h="20036" extrusionOk="0">
                  <a:moveTo>
                    <a:pt x="1" y="20036"/>
                  </a:moveTo>
                  <a:lnTo>
                    <a:pt x="970" y="20036"/>
                  </a:lnTo>
                  <a:cubicBezTo>
                    <a:pt x="1616" y="18890"/>
                    <a:pt x="8373" y="6111"/>
                    <a:pt x="1176" y="206"/>
                  </a:cubicBezTo>
                  <a:lnTo>
                    <a:pt x="1235" y="206"/>
                  </a:lnTo>
                  <a:cubicBezTo>
                    <a:pt x="853" y="118"/>
                    <a:pt x="441" y="30"/>
                    <a:pt x="59" y="1"/>
                  </a:cubicBezTo>
                  <a:lnTo>
                    <a:pt x="89" y="1"/>
                  </a:lnTo>
                  <a:cubicBezTo>
                    <a:pt x="3173" y="5994"/>
                    <a:pt x="177" y="19272"/>
                    <a:pt x="1" y="200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4749396" y="2021883"/>
              <a:ext cx="680250" cy="1288256"/>
            </a:xfrm>
            <a:custGeom>
              <a:avLst/>
              <a:gdLst/>
              <a:ahLst/>
              <a:cxnLst/>
              <a:rect l="l" t="t" r="r" b="b"/>
              <a:pathLst>
                <a:path w="10254" h="19419" extrusionOk="0">
                  <a:moveTo>
                    <a:pt x="0" y="19419"/>
                  </a:moveTo>
                  <a:cubicBezTo>
                    <a:pt x="1440" y="18361"/>
                    <a:pt x="6816" y="14013"/>
                    <a:pt x="6992" y="8608"/>
                  </a:cubicBezTo>
                  <a:cubicBezTo>
                    <a:pt x="7110" y="4730"/>
                    <a:pt x="4054" y="1293"/>
                    <a:pt x="500" y="0"/>
                  </a:cubicBezTo>
                  <a:cubicBezTo>
                    <a:pt x="1763" y="794"/>
                    <a:pt x="10253" y="6992"/>
                    <a:pt x="0" y="194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3718400" y="1988713"/>
              <a:ext cx="801056" cy="1325341"/>
            </a:xfrm>
            <a:custGeom>
              <a:avLst/>
              <a:gdLst/>
              <a:ahLst/>
              <a:cxnLst/>
              <a:rect l="l" t="t" r="r" b="b"/>
              <a:pathLst>
                <a:path w="12075" h="19978" extrusionOk="0">
                  <a:moveTo>
                    <a:pt x="11429" y="19978"/>
                  </a:moveTo>
                  <a:cubicBezTo>
                    <a:pt x="10870" y="18832"/>
                    <a:pt x="4672" y="5700"/>
                    <a:pt x="12075" y="1"/>
                  </a:cubicBezTo>
                  <a:lnTo>
                    <a:pt x="11840" y="30"/>
                  </a:lnTo>
                  <a:lnTo>
                    <a:pt x="11605" y="60"/>
                  </a:lnTo>
                  <a:cubicBezTo>
                    <a:pt x="11340" y="118"/>
                    <a:pt x="11076" y="207"/>
                    <a:pt x="10870" y="324"/>
                  </a:cubicBezTo>
                  <a:cubicBezTo>
                    <a:pt x="10870" y="324"/>
                    <a:pt x="1" y="6141"/>
                    <a:pt x="10694" y="19919"/>
                  </a:cubicBezTo>
                  <a:lnTo>
                    <a:pt x="10753" y="19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696788" y="1998465"/>
              <a:ext cx="732858" cy="1319503"/>
            </a:xfrm>
            <a:custGeom>
              <a:avLst/>
              <a:gdLst/>
              <a:ahLst/>
              <a:cxnLst/>
              <a:rect l="l" t="t" r="r" b="b"/>
              <a:pathLst>
                <a:path w="11047" h="19890" extrusionOk="0">
                  <a:moveTo>
                    <a:pt x="206" y="30"/>
                  </a:moveTo>
                  <a:cubicBezTo>
                    <a:pt x="7403" y="5964"/>
                    <a:pt x="646" y="18714"/>
                    <a:pt x="0" y="19860"/>
                  </a:cubicBezTo>
                  <a:lnTo>
                    <a:pt x="646" y="19860"/>
                  </a:lnTo>
                  <a:lnTo>
                    <a:pt x="646" y="19889"/>
                  </a:lnTo>
                  <a:lnTo>
                    <a:pt x="793" y="19772"/>
                  </a:lnTo>
                  <a:cubicBezTo>
                    <a:pt x="11046" y="7345"/>
                    <a:pt x="2556" y="1147"/>
                    <a:pt x="1322" y="353"/>
                  </a:cubicBezTo>
                  <a:cubicBezTo>
                    <a:pt x="970" y="236"/>
                    <a:pt x="617" y="118"/>
                    <a:pt x="265" y="30"/>
                  </a:cubicBezTo>
                  <a:cubicBezTo>
                    <a:pt x="176" y="1"/>
                    <a:pt x="206" y="30"/>
                    <a:pt x="20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297220" y="1984865"/>
              <a:ext cx="545779" cy="1329188"/>
            </a:xfrm>
            <a:custGeom>
              <a:avLst/>
              <a:gdLst/>
              <a:ahLst/>
              <a:cxnLst/>
              <a:rect l="l" t="t" r="r" b="b"/>
              <a:pathLst>
                <a:path w="8227" h="20036" extrusionOk="0">
                  <a:moveTo>
                    <a:pt x="3673" y="20036"/>
                  </a:moveTo>
                  <a:lnTo>
                    <a:pt x="5054" y="20036"/>
                  </a:lnTo>
                  <a:cubicBezTo>
                    <a:pt x="5230" y="19272"/>
                    <a:pt x="8226" y="6023"/>
                    <a:pt x="5142" y="30"/>
                  </a:cubicBezTo>
                  <a:lnTo>
                    <a:pt x="5112" y="30"/>
                  </a:lnTo>
                  <a:cubicBezTo>
                    <a:pt x="4907" y="0"/>
                    <a:pt x="4701" y="0"/>
                    <a:pt x="4466" y="0"/>
                  </a:cubicBezTo>
                  <a:lnTo>
                    <a:pt x="4231" y="0"/>
                  </a:lnTo>
                  <a:cubicBezTo>
                    <a:pt x="4143" y="0"/>
                    <a:pt x="4055" y="30"/>
                    <a:pt x="3996" y="88"/>
                  </a:cubicBezTo>
                  <a:cubicBezTo>
                    <a:pt x="3996" y="88"/>
                    <a:pt x="1" y="6375"/>
                    <a:pt x="3673" y="200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373246" y="3271141"/>
              <a:ext cx="421060" cy="95530"/>
            </a:xfrm>
            <a:custGeom>
              <a:avLst/>
              <a:gdLst/>
              <a:ahLst/>
              <a:cxnLst/>
              <a:rect l="l" t="t" r="r" b="b"/>
              <a:pathLst>
                <a:path w="6347" h="1440" extrusionOk="0">
                  <a:moveTo>
                    <a:pt x="5318" y="1440"/>
                  </a:moveTo>
                  <a:lnTo>
                    <a:pt x="1058" y="1381"/>
                  </a:lnTo>
                  <a:lnTo>
                    <a:pt x="1" y="0"/>
                  </a:lnTo>
                  <a:lnTo>
                    <a:pt x="6346" y="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20"/>
          <p:cNvSpPr txBox="1"/>
          <p:nvPr/>
        </p:nvSpPr>
        <p:spPr>
          <a:xfrm>
            <a:off x="4557245" y="1747270"/>
            <a:ext cx="1059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7" name="Google Shape;487;p20"/>
          <p:cNvSpPr txBox="1"/>
          <p:nvPr/>
        </p:nvSpPr>
        <p:spPr>
          <a:xfrm>
            <a:off x="5228691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8" name="Google Shape;488;p20"/>
          <p:cNvSpPr txBox="1"/>
          <p:nvPr/>
        </p:nvSpPr>
        <p:spPr>
          <a:xfrm>
            <a:off x="2933399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9" name="Google Shape;489;p20"/>
          <p:cNvSpPr txBox="1"/>
          <p:nvPr/>
        </p:nvSpPr>
        <p:spPr>
          <a:xfrm>
            <a:off x="3383294" y="1747270"/>
            <a:ext cx="968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06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0" name="Google Shape;490;p20"/>
          <p:cNvSpPr txBox="1"/>
          <p:nvPr/>
        </p:nvSpPr>
        <p:spPr>
          <a:xfrm>
            <a:off x="3504923" y="3605923"/>
            <a:ext cx="105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1" name="Google Shape;491;p20"/>
          <p:cNvSpPr txBox="1"/>
          <p:nvPr/>
        </p:nvSpPr>
        <p:spPr>
          <a:xfrm>
            <a:off x="4650274" y="3605923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118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497" name="Google Shape;497;p21"/>
          <p:cNvSpPr/>
          <p:nvPr/>
        </p:nvSpPr>
        <p:spPr>
          <a:xfrm>
            <a:off x="1391727" y="1175218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7008945" y="1175225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6107125" y="2275881"/>
            <a:ext cx="25797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6165080" y="2243656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RIVER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6165080" y="2504631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4202333" y="1175219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1"/>
          <p:cNvSpPr/>
          <p:nvPr/>
        </p:nvSpPr>
        <p:spPr>
          <a:xfrm>
            <a:off x="3296488" y="2267001"/>
            <a:ext cx="2579700" cy="765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1"/>
          <p:cNvSpPr txBox="1"/>
          <p:nvPr/>
        </p:nvSpPr>
        <p:spPr>
          <a:xfrm>
            <a:off x="3354442" y="2234776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BEACH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1"/>
          <p:cNvSpPr txBox="1"/>
          <p:nvPr/>
        </p:nvSpPr>
        <p:spPr>
          <a:xfrm>
            <a:off x="3354443" y="2495751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1"/>
          <p:cNvSpPr/>
          <p:nvPr/>
        </p:nvSpPr>
        <p:spPr>
          <a:xfrm>
            <a:off x="485882" y="2267670"/>
            <a:ext cx="25797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 txBox="1"/>
          <p:nvPr/>
        </p:nvSpPr>
        <p:spPr>
          <a:xfrm>
            <a:off x="543837" y="2235445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SWIMMING POOL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1"/>
          <p:cNvSpPr txBox="1"/>
          <p:nvPr/>
        </p:nvSpPr>
        <p:spPr>
          <a:xfrm>
            <a:off x="543837" y="2496420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457200" y="3433625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1"/>
          <p:cNvSpPr/>
          <p:nvPr/>
        </p:nvSpPr>
        <p:spPr>
          <a:xfrm>
            <a:off x="2034775" y="3433625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1"/>
          <p:cNvSpPr/>
          <p:nvPr/>
        </p:nvSpPr>
        <p:spPr>
          <a:xfrm>
            <a:off x="6092788" y="3433625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1"/>
          <p:cNvSpPr/>
          <p:nvPr/>
        </p:nvSpPr>
        <p:spPr>
          <a:xfrm>
            <a:off x="7670363" y="3433625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1"/>
          <p:cNvSpPr txBox="1"/>
          <p:nvPr/>
        </p:nvSpPr>
        <p:spPr>
          <a:xfrm>
            <a:off x="457200" y="3513993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21"/>
          <p:cNvSpPr txBox="1"/>
          <p:nvPr/>
        </p:nvSpPr>
        <p:spPr>
          <a:xfrm>
            <a:off x="2034775" y="3497818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15" name="Google Shape;515;p21"/>
          <p:cNvCxnSpPr>
            <a:stCxn id="508" idx="2"/>
            <a:endCxn id="510" idx="0"/>
          </p:cNvCxnSpPr>
          <p:nvPr/>
        </p:nvCxnSpPr>
        <p:spPr>
          <a:xfrm rot="-5400000" flipH="1">
            <a:off x="1916487" y="2799870"/>
            <a:ext cx="489000" cy="7785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21"/>
          <p:cNvCxnSpPr>
            <a:stCxn id="508" idx="2"/>
            <a:endCxn id="509" idx="0"/>
          </p:cNvCxnSpPr>
          <p:nvPr/>
        </p:nvCxnSpPr>
        <p:spPr>
          <a:xfrm rot="5400000">
            <a:off x="1127637" y="2789520"/>
            <a:ext cx="489000" cy="7992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21"/>
          <p:cNvCxnSpPr>
            <a:stCxn id="497" idx="4"/>
            <a:endCxn id="507" idx="0"/>
          </p:cNvCxnSpPr>
          <p:nvPr/>
        </p:nvCxnSpPr>
        <p:spPr>
          <a:xfrm flipH="1">
            <a:off x="1771827" y="1943218"/>
            <a:ext cx="3900" cy="292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21"/>
          <p:cNvSpPr/>
          <p:nvPr/>
        </p:nvSpPr>
        <p:spPr>
          <a:xfrm>
            <a:off x="3274988" y="3424250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1"/>
          <p:cNvSpPr/>
          <p:nvPr/>
        </p:nvSpPr>
        <p:spPr>
          <a:xfrm>
            <a:off x="4852563" y="3424250"/>
            <a:ext cx="1030800" cy="7653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0" name="Google Shape;520;p21"/>
          <p:cNvCxnSpPr>
            <a:stCxn id="502" idx="4"/>
            <a:endCxn id="504" idx="0"/>
          </p:cNvCxnSpPr>
          <p:nvPr/>
        </p:nvCxnSpPr>
        <p:spPr>
          <a:xfrm flipH="1">
            <a:off x="4582433" y="1943219"/>
            <a:ext cx="3900" cy="291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21"/>
          <p:cNvCxnSpPr>
            <a:stCxn id="505" idx="2"/>
            <a:endCxn id="519" idx="0"/>
          </p:cNvCxnSpPr>
          <p:nvPr/>
        </p:nvCxnSpPr>
        <p:spPr>
          <a:xfrm rot="-5400000" flipH="1">
            <a:off x="4735043" y="2791251"/>
            <a:ext cx="480300" cy="785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21"/>
          <p:cNvCxnSpPr>
            <a:stCxn id="505" idx="2"/>
            <a:endCxn id="518" idx="0"/>
          </p:cNvCxnSpPr>
          <p:nvPr/>
        </p:nvCxnSpPr>
        <p:spPr>
          <a:xfrm rot="5400000">
            <a:off x="3946193" y="2788101"/>
            <a:ext cx="480300" cy="792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21"/>
          <p:cNvCxnSpPr>
            <a:stCxn id="501" idx="2"/>
            <a:endCxn id="511" idx="0"/>
          </p:cNvCxnSpPr>
          <p:nvPr/>
        </p:nvCxnSpPr>
        <p:spPr>
          <a:xfrm rot="5400000">
            <a:off x="6760130" y="2800881"/>
            <a:ext cx="480900" cy="7848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21"/>
          <p:cNvCxnSpPr>
            <a:stCxn id="501" idx="2"/>
            <a:endCxn id="512" idx="0"/>
          </p:cNvCxnSpPr>
          <p:nvPr/>
        </p:nvCxnSpPr>
        <p:spPr>
          <a:xfrm rot="-5400000" flipH="1">
            <a:off x="7548980" y="2796831"/>
            <a:ext cx="480900" cy="7929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21"/>
          <p:cNvCxnSpPr>
            <a:stCxn id="498" idx="4"/>
            <a:endCxn id="500" idx="0"/>
          </p:cNvCxnSpPr>
          <p:nvPr/>
        </p:nvCxnSpPr>
        <p:spPr>
          <a:xfrm>
            <a:off x="7392945" y="1943225"/>
            <a:ext cx="0" cy="300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21"/>
          <p:cNvSpPr txBox="1"/>
          <p:nvPr/>
        </p:nvSpPr>
        <p:spPr>
          <a:xfrm>
            <a:off x="3267813" y="3512643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7" name="Google Shape;527;p21"/>
          <p:cNvSpPr txBox="1"/>
          <p:nvPr/>
        </p:nvSpPr>
        <p:spPr>
          <a:xfrm>
            <a:off x="4845388" y="3496468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8" name="Google Shape;528;p21"/>
          <p:cNvSpPr txBox="1"/>
          <p:nvPr/>
        </p:nvSpPr>
        <p:spPr>
          <a:xfrm>
            <a:off x="6092788" y="3509357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7670363" y="3493182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30" name="Google Shape;530;p21"/>
          <p:cNvCxnSpPr>
            <a:stCxn id="497" idx="6"/>
            <a:endCxn id="502" idx="2"/>
          </p:cNvCxnSpPr>
          <p:nvPr/>
        </p:nvCxnSpPr>
        <p:spPr>
          <a:xfrm>
            <a:off x="2159727" y="1559218"/>
            <a:ext cx="204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21"/>
          <p:cNvCxnSpPr>
            <a:stCxn id="502" idx="6"/>
            <a:endCxn id="498" idx="2"/>
          </p:cNvCxnSpPr>
          <p:nvPr/>
        </p:nvCxnSpPr>
        <p:spPr>
          <a:xfrm>
            <a:off x="4970333" y="1559219"/>
            <a:ext cx="2038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2" name="Google Shape;532;p21"/>
          <p:cNvGrpSpPr/>
          <p:nvPr/>
        </p:nvGrpSpPr>
        <p:grpSpPr>
          <a:xfrm>
            <a:off x="1450079" y="1257787"/>
            <a:ext cx="637475" cy="586265"/>
            <a:chOff x="3150750" y="321850"/>
            <a:chExt cx="1574400" cy="1447925"/>
          </a:xfrm>
        </p:grpSpPr>
        <p:sp>
          <p:nvSpPr>
            <p:cNvPr id="533" name="Google Shape;533;p21"/>
            <p:cNvSpPr/>
            <p:nvPr/>
          </p:nvSpPr>
          <p:spPr>
            <a:xfrm>
              <a:off x="3150750" y="321850"/>
              <a:ext cx="1574400" cy="1447925"/>
            </a:xfrm>
            <a:custGeom>
              <a:avLst/>
              <a:gdLst/>
              <a:ahLst/>
              <a:cxnLst/>
              <a:rect l="l" t="t" r="r" b="b"/>
              <a:pathLst>
                <a:path w="62976" h="57917" extrusionOk="0">
                  <a:moveTo>
                    <a:pt x="32082" y="0"/>
                  </a:moveTo>
                  <a:cubicBezTo>
                    <a:pt x="19210" y="0"/>
                    <a:pt x="7220" y="9048"/>
                    <a:pt x="3981" y="21560"/>
                  </a:cubicBezTo>
                  <a:cubicBezTo>
                    <a:pt x="0" y="36953"/>
                    <a:pt x="9062" y="52650"/>
                    <a:pt x="24341" y="56934"/>
                  </a:cubicBezTo>
                  <a:cubicBezTo>
                    <a:pt x="26763" y="57598"/>
                    <a:pt x="29245" y="57916"/>
                    <a:pt x="31720" y="57916"/>
                  </a:cubicBezTo>
                  <a:cubicBezTo>
                    <a:pt x="42108" y="57916"/>
                    <a:pt x="52364" y="52305"/>
                    <a:pt x="57478" y="43058"/>
                  </a:cubicBezTo>
                  <a:cubicBezTo>
                    <a:pt x="59108" y="40138"/>
                    <a:pt x="60170" y="36991"/>
                    <a:pt x="60700" y="33731"/>
                  </a:cubicBezTo>
                  <a:cubicBezTo>
                    <a:pt x="62975" y="19399"/>
                    <a:pt x="54103" y="5561"/>
                    <a:pt x="40379" y="1276"/>
                  </a:cubicBezTo>
                  <a:cubicBezTo>
                    <a:pt x="38066" y="556"/>
                    <a:pt x="35639" y="139"/>
                    <a:pt x="33251" y="25"/>
                  </a:cubicBezTo>
                  <a:cubicBezTo>
                    <a:pt x="32860" y="9"/>
                    <a:pt x="32471" y="0"/>
                    <a:pt x="32082" y="0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3281550" y="427675"/>
              <a:ext cx="1291000" cy="1242300"/>
            </a:xfrm>
            <a:custGeom>
              <a:avLst/>
              <a:gdLst/>
              <a:ahLst/>
              <a:cxnLst/>
              <a:rect l="l" t="t" r="r" b="b"/>
              <a:pathLst>
                <a:path w="51640" h="49692" extrusionOk="0">
                  <a:moveTo>
                    <a:pt x="26701" y="11842"/>
                  </a:moveTo>
                  <a:cubicBezTo>
                    <a:pt x="33368" y="11842"/>
                    <a:pt x="39772" y="17010"/>
                    <a:pt x="39772" y="24834"/>
                  </a:cubicBezTo>
                  <a:cubicBezTo>
                    <a:pt x="39772" y="32000"/>
                    <a:pt x="33971" y="37801"/>
                    <a:pt x="26806" y="37801"/>
                  </a:cubicBezTo>
                  <a:lnTo>
                    <a:pt x="26806" y="37839"/>
                  </a:lnTo>
                  <a:cubicBezTo>
                    <a:pt x="15242" y="37839"/>
                    <a:pt x="9441" y="23849"/>
                    <a:pt x="17630" y="15659"/>
                  </a:cubicBezTo>
                  <a:cubicBezTo>
                    <a:pt x="20267" y="13023"/>
                    <a:pt x="23514" y="11842"/>
                    <a:pt x="26701" y="11842"/>
                  </a:cubicBezTo>
                  <a:close/>
                  <a:moveTo>
                    <a:pt x="26806" y="1"/>
                  </a:moveTo>
                  <a:cubicBezTo>
                    <a:pt x="16758" y="1"/>
                    <a:pt x="7697" y="6067"/>
                    <a:pt x="3868" y="15318"/>
                  </a:cubicBezTo>
                  <a:cubicBezTo>
                    <a:pt x="1" y="24607"/>
                    <a:pt x="2124" y="35299"/>
                    <a:pt x="9252" y="42426"/>
                  </a:cubicBezTo>
                  <a:cubicBezTo>
                    <a:pt x="13997" y="47172"/>
                    <a:pt x="20355" y="49692"/>
                    <a:pt x="26827" y="49692"/>
                  </a:cubicBezTo>
                  <a:cubicBezTo>
                    <a:pt x="30025" y="49692"/>
                    <a:pt x="33250" y="49077"/>
                    <a:pt x="36322" y="47810"/>
                  </a:cubicBezTo>
                  <a:cubicBezTo>
                    <a:pt x="45573" y="43943"/>
                    <a:pt x="51639" y="34882"/>
                    <a:pt x="51639" y="24834"/>
                  </a:cubicBezTo>
                  <a:cubicBezTo>
                    <a:pt x="51639" y="11110"/>
                    <a:pt x="40530" y="1"/>
                    <a:pt x="26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3851200" y="427250"/>
              <a:ext cx="230350" cy="306600"/>
            </a:xfrm>
            <a:custGeom>
              <a:avLst/>
              <a:gdLst/>
              <a:ahLst/>
              <a:cxnLst/>
              <a:rect l="l" t="t" r="r" b="b"/>
              <a:pathLst>
                <a:path w="9214" h="12264" extrusionOk="0">
                  <a:moveTo>
                    <a:pt x="4005" y="1"/>
                  </a:moveTo>
                  <a:cubicBezTo>
                    <a:pt x="2669" y="1"/>
                    <a:pt x="1332" y="108"/>
                    <a:pt x="1" y="321"/>
                  </a:cubicBezTo>
                  <a:cubicBezTo>
                    <a:pt x="1176" y="4112"/>
                    <a:pt x="1859" y="8056"/>
                    <a:pt x="2048" y="11999"/>
                  </a:cubicBezTo>
                  <a:cubicBezTo>
                    <a:pt x="2574" y="11937"/>
                    <a:pt x="3126" y="11875"/>
                    <a:pt x="3661" y="11875"/>
                  </a:cubicBezTo>
                  <a:cubicBezTo>
                    <a:pt x="3782" y="11875"/>
                    <a:pt x="3901" y="11878"/>
                    <a:pt x="4020" y="11885"/>
                  </a:cubicBezTo>
                  <a:cubicBezTo>
                    <a:pt x="4128" y="11881"/>
                    <a:pt x="4236" y="11879"/>
                    <a:pt x="4345" y="11879"/>
                  </a:cubicBezTo>
                  <a:cubicBezTo>
                    <a:pt x="5298" y="11879"/>
                    <a:pt x="6247" y="12026"/>
                    <a:pt x="7166" y="12264"/>
                  </a:cubicBezTo>
                  <a:cubicBezTo>
                    <a:pt x="7280" y="8283"/>
                    <a:pt x="7963" y="4340"/>
                    <a:pt x="9214" y="549"/>
                  </a:cubicBezTo>
                  <a:cubicBezTo>
                    <a:pt x="7495" y="183"/>
                    <a:pt x="5752" y="1"/>
                    <a:pt x="40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266375" y="948050"/>
              <a:ext cx="310900" cy="230350"/>
            </a:xfrm>
            <a:custGeom>
              <a:avLst/>
              <a:gdLst/>
              <a:ahLst/>
              <a:cxnLst/>
              <a:rect l="l" t="t" r="r" b="b"/>
              <a:pathLst>
                <a:path w="12436" h="9214" extrusionOk="0">
                  <a:moveTo>
                    <a:pt x="11943" y="0"/>
                  </a:moveTo>
                  <a:lnTo>
                    <a:pt x="11943" y="0"/>
                  </a:lnTo>
                  <a:cubicBezTo>
                    <a:pt x="8151" y="1176"/>
                    <a:pt x="4208" y="1858"/>
                    <a:pt x="265" y="2048"/>
                  </a:cubicBezTo>
                  <a:cubicBezTo>
                    <a:pt x="341" y="2692"/>
                    <a:pt x="379" y="3375"/>
                    <a:pt x="379" y="4019"/>
                  </a:cubicBezTo>
                  <a:cubicBezTo>
                    <a:pt x="379" y="5081"/>
                    <a:pt x="265" y="6105"/>
                    <a:pt x="0" y="7166"/>
                  </a:cubicBezTo>
                  <a:cubicBezTo>
                    <a:pt x="3981" y="7280"/>
                    <a:pt x="7924" y="7962"/>
                    <a:pt x="11715" y="9214"/>
                  </a:cubicBezTo>
                  <a:cubicBezTo>
                    <a:pt x="12360" y="6180"/>
                    <a:pt x="12436" y="3034"/>
                    <a:pt x="11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3822775" y="1364150"/>
              <a:ext cx="229400" cy="305225"/>
            </a:xfrm>
            <a:custGeom>
              <a:avLst/>
              <a:gdLst/>
              <a:ahLst/>
              <a:cxnLst/>
              <a:rect l="l" t="t" r="r" b="b"/>
              <a:pathLst>
                <a:path w="9176" h="12209" extrusionOk="0">
                  <a:moveTo>
                    <a:pt x="2010" y="1"/>
                  </a:moveTo>
                  <a:cubicBezTo>
                    <a:pt x="1896" y="3944"/>
                    <a:pt x="1214" y="7887"/>
                    <a:pt x="0" y="11678"/>
                  </a:cubicBezTo>
                  <a:cubicBezTo>
                    <a:pt x="1669" y="12019"/>
                    <a:pt x="3413" y="12209"/>
                    <a:pt x="5157" y="12209"/>
                  </a:cubicBezTo>
                  <a:cubicBezTo>
                    <a:pt x="6522" y="12209"/>
                    <a:pt x="7849" y="12095"/>
                    <a:pt x="9175" y="11906"/>
                  </a:cubicBezTo>
                  <a:cubicBezTo>
                    <a:pt x="8000" y="8076"/>
                    <a:pt x="7318" y="4171"/>
                    <a:pt x="7128" y="190"/>
                  </a:cubicBezTo>
                  <a:cubicBezTo>
                    <a:pt x="6484" y="304"/>
                    <a:pt x="5801" y="342"/>
                    <a:pt x="5157" y="342"/>
                  </a:cubicBezTo>
                  <a:cubicBezTo>
                    <a:pt x="4095" y="342"/>
                    <a:pt x="3033" y="228"/>
                    <a:pt x="2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3330850" y="918675"/>
              <a:ext cx="306175" cy="230350"/>
            </a:xfrm>
            <a:custGeom>
              <a:avLst/>
              <a:gdLst/>
              <a:ahLst/>
              <a:cxnLst/>
              <a:rect l="l" t="t" r="r" b="b"/>
              <a:pathLst>
                <a:path w="12247" h="9214" extrusionOk="0">
                  <a:moveTo>
                    <a:pt x="531" y="0"/>
                  </a:moveTo>
                  <a:cubicBezTo>
                    <a:pt x="152" y="1706"/>
                    <a:pt x="0" y="3450"/>
                    <a:pt x="0" y="5232"/>
                  </a:cubicBezTo>
                  <a:cubicBezTo>
                    <a:pt x="0" y="6559"/>
                    <a:pt x="114" y="7886"/>
                    <a:pt x="303" y="9213"/>
                  </a:cubicBezTo>
                  <a:cubicBezTo>
                    <a:pt x="4095" y="8076"/>
                    <a:pt x="8038" y="7355"/>
                    <a:pt x="11981" y="7166"/>
                  </a:cubicBezTo>
                  <a:cubicBezTo>
                    <a:pt x="11905" y="6521"/>
                    <a:pt x="11867" y="5877"/>
                    <a:pt x="11867" y="5232"/>
                  </a:cubicBezTo>
                  <a:cubicBezTo>
                    <a:pt x="11867" y="4171"/>
                    <a:pt x="11981" y="3109"/>
                    <a:pt x="12246" y="2085"/>
                  </a:cubicBezTo>
                  <a:cubicBezTo>
                    <a:pt x="8265" y="1934"/>
                    <a:pt x="4322" y="1251"/>
                    <a:pt x="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1"/>
          <p:cNvSpPr/>
          <p:nvPr/>
        </p:nvSpPr>
        <p:spPr>
          <a:xfrm>
            <a:off x="4264263" y="1268675"/>
            <a:ext cx="615475" cy="581107"/>
          </a:xfrm>
          <a:custGeom>
            <a:avLst/>
            <a:gdLst/>
            <a:ahLst/>
            <a:cxnLst/>
            <a:rect l="l" t="t" r="r" b="b"/>
            <a:pathLst>
              <a:path w="50161" h="47360" extrusionOk="0">
                <a:moveTo>
                  <a:pt x="24454" y="1"/>
                </a:moveTo>
                <a:cubicBezTo>
                  <a:pt x="22665" y="1"/>
                  <a:pt x="20911" y="224"/>
                  <a:pt x="19223" y="611"/>
                </a:cubicBezTo>
                <a:cubicBezTo>
                  <a:pt x="12702" y="2090"/>
                  <a:pt x="7128" y="6260"/>
                  <a:pt x="3906" y="12099"/>
                </a:cubicBezTo>
                <a:cubicBezTo>
                  <a:pt x="607" y="18014"/>
                  <a:pt x="0" y="24990"/>
                  <a:pt x="2200" y="31397"/>
                </a:cubicBezTo>
                <a:cubicBezTo>
                  <a:pt x="5498" y="41103"/>
                  <a:pt x="14484" y="47359"/>
                  <a:pt x="25062" y="47359"/>
                </a:cubicBezTo>
                <a:lnTo>
                  <a:pt x="25099" y="47359"/>
                </a:lnTo>
                <a:cubicBezTo>
                  <a:pt x="25137" y="47359"/>
                  <a:pt x="25175" y="47359"/>
                  <a:pt x="25213" y="47359"/>
                </a:cubicBezTo>
                <a:cubicBezTo>
                  <a:pt x="33398" y="47359"/>
                  <a:pt x="41082" y="43271"/>
                  <a:pt x="45573" y="36402"/>
                </a:cubicBezTo>
                <a:cubicBezTo>
                  <a:pt x="46900" y="34393"/>
                  <a:pt x="47924" y="32194"/>
                  <a:pt x="48568" y="29881"/>
                </a:cubicBezTo>
                <a:cubicBezTo>
                  <a:pt x="50160" y="24383"/>
                  <a:pt x="49668" y="18469"/>
                  <a:pt x="47127" y="13312"/>
                </a:cubicBezTo>
                <a:cubicBezTo>
                  <a:pt x="43109" y="5199"/>
                  <a:pt x="34388" y="5"/>
                  <a:pt x="24872" y="5"/>
                </a:cubicBezTo>
                <a:cubicBezTo>
                  <a:pt x="24732" y="2"/>
                  <a:pt x="24593" y="1"/>
                  <a:pt x="244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1"/>
          <p:cNvSpPr/>
          <p:nvPr/>
        </p:nvSpPr>
        <p:spPr>
          <a:xfrm>
            <a:off x="4293578" y="1322753"/>
            <a:ext cx="532665" cy="477536"/>
          </a:xfrm>
          <a:custGeom>
            <a:avLst/>
            <a:gdLst/>
            <a:ahLst/>
            <a:cxnLst/>
            <a:rect l="l" t="t" r="r" b="b"/>
            <a:pathLst>
              <a:path w="43412" h="38919" extrusionOk="0">
                <a:moveTo>
                  <a:pt x="22474" y="0"/>
                </a:moveTo>
                <a:cubicBezTo>
                  <a:pt x="20891" y="0"/>
                  <a:pt x="19303" y="173"/>
                  <a:pt x="17744" y="526"/>
                </a:cubicBezTo>
                <a:cubicBezTo>
                  <a:pt x="6521" y="3143"/>
                  <a:pt x="0" y="14896"/>
                  <a:pt x="3791" y="25815"/>
                </a:cubicBezTo>
                <a:cubicBezTo>
                  <a:pt x="6747" y="34429"/>
                  <a:pt x="14672" y="38918"/>
                  <a:pt x="22668" y="38918"/>
                </a:cubicBezTo>
                <a:cubicBezTo>
                  <a:pt x="29137" y="38918"/>
                  <a:pt x="35652" y="35980"/>
                  <a:pt x="39620" y="29910"/>
                </a:cubicBezTo>
                <a:cubicBezTo>
                  <a:pt x="40720" y="28241"/>
                  <a:pt x="41554" y="26422"/>
                  <a:pt x="42084" y="24526"/>
                </a:cubicBezTo>
                <a:cubicBezTo>
                  <a:pt x="43411" y="20014"/>
                  <a:pt x="42994" y="15199"/>
                  <a:pt x="40947" y="10953"/>
                </a:cubicBezTo>
                <a:cubicBezTo>
                  <a:pt x="37497" y="3959"/>
                  <a:pt x="30051" y="0"/>
                  <a:pt x="22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4315899" y="1416343"/>
            <a:ext cx="151669" cy="213400"/>
          </a:xfrm>
          <a:custGeom>
            <a:avLst/>
            <a:gdLst/>
            <a:ahLst/>
            <a:cxnLst/>
            <a:rect l="l" t="t" r="r" b="b"/>
            <a:pathLst>
              <a:path w="12361" h="17392" extrusionOk="0">
                <a:moveTo>
                  <a:pt x="7688" y="0"/>
                </a:moveTo>
                <a:cubicBezTo>
                  <a:pt x="6647" y="0"/>
                  <a:pt x="5603" y="146"/>
                  <a:pt x="4589" y="444"/>
                </a:cubicBezTo>
                <a:cubicBezTo>
                  <a:pt x="1063" y="5335"/>
                  <a:pt x="1" y="11591"/>
                  <a:pt x="1745" y="17392"/>
                </a:cubicBezTo>
                <a:cubicBezTo>
                  <a:pt x="1783" y="10378"/>
                  <a:pt x="5423" y="2719"/>
                  <a:pt x="12361" y="1013"/>
                </a:cubicBezTo>
                <a:cubicBezTo>
                  <a:pt x="10889" y="346"/>
                  <a:pt x="9292" y="0"/>
                  <a:pt x="76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4460598" y="1322581"/>
            <a:ext cx="261915" cy="128700"/>
          </a:xfrm>
          <a:custGeom>
            <a:avLst/>
            <a:gdLst/>
            <a:ahLst/>
            <a:cxnLst/>
            <a:rect l="l" t="t" r="r" b="b"/>
            <a:pathLst>
              <a:path w="21346" h="10489" extrusionOk="0">
                <a:moveTo>
                  <a:pt x="8921" y="1"/>
                </a:moveTo>
                <a:cubicBezTo>
                  <a:pt x="7326" y="1"/>
                  <a:pt x="5720" y="179"/>
                  <a:pt x="4133" y="540"/>
                </a:cubicBezTo>
                <a:lnTo>
                  <a:pt x="4095" y="540"/>
                </a:lnTo>
                <a:cubicBezTo>
                  <a:pt x="1630" y="1109"/>
                  <a:pt x="0" y="9602"/>
                  <a:pt x="190" y="10360"/>
                </a:cubicBezTo>
                <a:cubicBezTo>
                  <a:pt x="208" y="10450"/>
                  <a:pt x="226" y="10488"/>
                  <a:pt x="247" y="10488"/>
                </a:cubicBezTo>
                <a:cubicBezTo>
                  <a:pt x="272" y="10488"/>
                  <a:pt x="301" y="10440"/>
                  <a:pt x="341" y="10360"/>
                </a:cubicBezTo>
                <a:cubicBezTo>
                  <a:pt x="1213" y="8768"/>
                  <a:pt x="2502" y="7403"/>
                  <a:pt x="4095" y="6493"/>
                </a:cubicBezTo>
                <a:cubicBezTo>
                  <a:pt x="7716" y="4420"/>
                  <a:pt x="11791" y="3346"/>
                  <a:pt x="15892" y="3346"/>
                </a:cubicBezTo>
                <a:cubicBezTo>
                  <a:pt x="17717" y="3346"/>
                  <a:pt x="19548" y="3559"/>
                  <a:pt x="21346" y="3991"/>
                </a:cubicBezTo>
                <a:cubicBezTo>
                  <a:pt x="17695" y="1371"/>
                  <a:pt x="13347" y="1"/>
                  <a:pt x="89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4449432" y="1428761"/>
            <a:ext cx="313560" cy="371720"/>
          </a:xfrm>
          <a:custGeom>
            <a:avLst/>
            <a:gdLst/>
            <a:ahLst/>
            <a:cxnLst/>
            <a:rect l="l" t="t" r="r" b="b"/>
            <a:pathLst>
              <a:path w="25555" h="30295" extrusionOk="0">
                <a:moveTo>
                  <a:pt x="1479" y="1"/>
                </a:moveTo>
                <a:cubicBezTo>
                  <a:pt x="1479" y="1"/>
                  <a:pt x="1479" y="1"/>
                  <a:pt x="1479" y="1"/>
                </a:cubicBezTo>
                <a:cubicBezTo>
                  <a:pt x="0" y="10010"/>
                  <a:pt x="3033" y="21233"/>
                  <a:pt x="7355" y="30105"/>
                </a:cubicBezTo>
                <a:cubicBezTo>
                  <a:pt x="8275" y="30232"/>
                  <a:pt x="9195" y="30294"/>
                  <a:pt x="10109" y="30294"/>
                </a:cubicBezTo>
                <a:cubicBezTo>
                  <a:pt x="16015" y="30294"/>
                  <a:pt x="21680" y="27692"/>
                  <a:pt x="25554" y="23128"/>
                </a:cubicBezTo>
                <a:cubicBezTo>
                  <a:pt x="11011" y="17258"/>
                  <a:pt x="1575" y="1"/>
                  <a:pt x="147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4426166" y="1388365"/>
            <a:ext cx="88688" cy="79240"/>
          </a:xfrm>
          <a:custGeom>
            <a:avLst/>
            <a:gdLst/>
            <a:ahLst/>
            <a:cxnLst/>
            <a:rect l="l" t="t" r="r" b="b"/>
            <a:pathLst>
              <a:path w="7228" h="6458" extrusionOk="0">
                <a:moveTo>
                  <a:pt x="4564" y="1"/>
                </a:moveTo>
                <a:cubicBezTo>
                  <a:pt x="3397" y="1"/>
                  <a:pt x="2129" y="615"/>
                  <a:pt x="1327" y="1625"/>
                </a:cubicBezTo>
                <a:cubicBezTo>
                  <a:pt x="1" y="3217"/>
                  <a:pt x="228" y="5302"/>
                  <a:pt x="1820" y="6137"/>
                </a:cubicBezTo>
                <a:cubicBezTo>
                  <a:pt x="2241" y="6357"/>
                  <a:pt x="2695" y="6458"/>
                  <a:pt x="3154" y="6458"/>
                </a:cubicBezTo>
                <a:cubicBezTo>
                  <a:pt x="5139" y="6458"/>
                  <a:pt x="7228" y="4583"/>
                  <a:pt x="7166" y="2459"/>
                </a:cubicBezTo>
                <a:cubicBezTo>
                  <a:pt x="7128" y="2156"/>
                  <a:pt x="7090" y="1852"/>
                  <a:pt x="6977" y="1587"/>
                </a:cubicBezTo>
                <a:cubicBezTo>
                  <a:pt x="6711" y="904"/>
                  <a:pt x="6180" y="374"/>
                  <a:pt x="5498" y="146"/>
                </a:cubicBezTo>
                <a:cubicBezTo>
                  <a:pt x="5202" y="48"/>
                  <a:pt x="4887" y="1"/>
                  <a:pt x="4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1"/>
          <p:cNvSpPr/>
          <p:nvPr/>
        </p:nvSpPr>
        <p:spPr>
          <a:xfrm>
            <a:off x="4592352" y="1345847"/>
            <a:ext cx="114356" cy="60283"/>
          </a:xfrm>
          <a:custGeom>
            <a:avLst/>
            <a:gdLst/>
            <a:ahLst/>
            <a:cxnLst/>
            <a:rect l="l" t="t" r="r" b="b"/>
            <a:pathLst>
              <a:path w="9320" h="4913" extrusionOk="0">
                <a:moveTo>
                  <a:pt x="1719" y="0"/>
                </a:moveTo>
                <a:cubicBezTo>
                  <a:pt x="623" y="0"/>
                  <a:pt x="1" y="797"/>
                  <a:pt x="1168" y="1564"/>
                </a:cubicBezTo>
                <a:cubicBezTo>
                  <a:pt x="2078" y="2133"/>
                  <a:pt x="3215" y="2246"/>
                  <a:pt x="4201" y="2625"/>
                </a:cubicBezTo>
                <a:cubicBezTo>
                  <a:pt x="5490" y="3118"/>
                  <a:pt x="6703" y="3839"/>
                  <a:pt x="7765" y="4711"/>
                </a:cubicBezTo>
                <a:cubicBezTo>
                  <a:pt x="7934" y="4845"/>
                  <a:pt x="8132" y="4913"/>
                  <a:pt x="8331" y="4913"/>
                </a:cubicBezTo>
                <a:cubicBezTo>
                  <a:pt x="8579" y="4913"/>
                  <a:pt x="8827" y="4808"/>
                  <a:pt x="9016" y="4597"/>
                </a:cubicBezTo>
                <a:cubicBezTo>
                  <a:pt x="9320" y="4218"/>
                  <a:pt x="9244" y="3687"/>
                  <a:pt x="8902" y="3422"/>
                </a:cubicBezTo>
                <a:cubicBezTo>
                  <a:pt x="7007" y="1715"/>
                  <a:pt x="4694" y="540"/>
                  <a:pt x="2192" y="47"/>
                </a:cubicBezTo>
                <a:cubicBezTo>
                  <a:pt x="2027" y="15"/>
                  <a:pt x="1869" y="0"/>
                  <a:pt x="17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1"/>
          <p:cNvSpPr/>
          <p:nvPr/>
        </p:nvSpPr>
        <p:spPr>
          <a:xfrm>
            <a:off x="4701122" y="1415545"/>
            <a:ext cx="94454" cy="314014"/>
          </a:xfrm>
          <a:custGeom>
            <a:avLst/>
            <a:gdLst/>
            <a:ahLst/>
            <a:cxnLst/>
            <a:rect l="l" t="t" r="r" b="b"/>
            <a:pathLst>
              <a:path w="7698" h="25592" extrusionOk="0">
                <a:moveTo>
                  <a:pt x="1783" y="1"/>
                </a:moveTo>
                <a:cubicBezTo>
                  <a:pt x="1501" y="1"/>
                  <a:pt x="1223" y="134"/>
                  <a:pt x="1062" y="396"/>
                </a:cubicBezTo>
                <a:cubicBezTo>
                  <a:pt x="911" y="699"/>
                  <a:pt x="948" y="1040"/>
                  <a:pt x="1138" y="1306"/>
                </a:cubicBezTo>
                <a:cubicBezTo>
                  <a:pt x="5271" y="6689"/>
                  <a:pt x="5574" y="15030"/>
                  <a:pt x="2237" y="20983"/>
                </a:cubicBezTo>
                <a:cubicBezTo>
                  <a:pt x="1593" y="22158"/>
                  <a:pt x="721" y="23220"/>
                  <a:pt x="190" y="24471"/>
                </a:cubicBezTo>
                <a:cubicBezTo>
                  <a:pt x="38" y="24698"/>
                  <a:pt x="1" y="24964"/>
                  <a:pt x="76" y="25229"/>
                </a:cubicBezTo>
                <a:cubicBezTo>
                  <a:pt x="187" y="25451"/>
                  <a:pt x="420" y="25592"/>
                  <a:pt x="671" y="25592"/>
                </a:cubicBezTo>
                <a:cubicBezTo>
                  <a:pt x="763" y="25592"/>
                  <a:pt x="857" y="25573"/>
                  <a:pt x="948" y="25532"/>
                </a:cubicBezTo>
                <a:cubicBezTo>
                  <a:pt x="1252" y="25419"/>
                  <a:pt x="1555" y="25191"/>
                  <a:pt x="1745" y="24926"/>
                </a:cubicBezTo>
                <a:cubicBezTo>
                  <a:pt x="6294" y="19807"/>
                  <a:pt x="7697" y="12642"/>
                  <a:pt x="5498" y="6158"/>
                </a:cubicBezTo>
                <a:cubicBezTo>
                  <a:pt x="4778" y="4073"/>
                  <a:pt x="3754" y="2102"/>
                  <a:pt x="2465" y="320"/>
                </a:cubicBezTo>
                <a:cubicBezTo>
                  <a:pt x="2287" y="106"/>
                  <a:pt x="2033" y="1"/>
                  <a:pt x="17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1"/>
          <p:cNvSpPr/>
          <p:nvPr/>
        </p:nvSpPr>
        <p:spPr>
          <a:xfrm>
            <a:off x="7105400" y="1281537"/>
            <a:ext cx="583144" cy="559966"/>
          </a:xfrm>
          <a:custGeom>
            <a:avLst/>
            <a:gdLst/>
            <a:ahLst/>
            <a:cxnLst/>
            <a:rect l="l" t="t" r="r" b="b"/>
            <a:pathLst>
              <a:path w="60056" h="57669" extrusionOk="0">
                <a:moveTo>
                  <a:pt x="32748" y="0"/>
                </a:moveTo>
                <a:cubicBezTo>
                  <a:pt x="31936" y="0"/>
                  <a:pt x="31114" y="164"/>
                  <a:pt x="30331" y="507"/>
                </a:cubicBezTo>
                <a:lnTo>
                  <a:pt x="21535" y="4450"/>
                </a:lnTo>
                <a:cubicBezTo>
                  <a:pt x="19867" y="5171"/>
                  <a:pt x="18502" y="6498"/>
                  <a:pt x="17744" y="8166"/>
                </a:cubicBezTo>
                <a:lnTo>
                  <a:pt x="14787" y="14573"/>
                </a:lnTo>
                <a:cubicBezTo>
                  <a:pt x="13990" y="16280"/>
                  <a:pt x="13915" y="18213"/>
                  <a:pt x="14635" y="19957"/>
                </a:cubicBezTo>
                <a:cubicBezTo>
                  <a:pt x="14403" y="19935"/>
                  <a:pt x="14171" y="19923"/>
                  <a:pt x="13939" y="19923"/>
                </a:cubicBezTo>
                <a:cubicBezTo>
                  <a:pt x="12244" y="19923"/>
                  <a:pt x="10595" y="20529"/>
                  <a:pt x="9327" y="21663"/>
                </a:cubicBezTo>
                <a:lnTo>
                  <a:pt x="4057" y="26365"/>
                </a:lnTo>
                <a:cubicBezTo>
                  <a:pt x="3716" y="26668"/>
                  <a:pt x="3375" y="27009"/>
                  <a:pt x="3109" y="27388"/>
                </a:cubicBezTo>
                <a:cubicBezTo>
                  <a:pt x="2275" y="28488"/>
                  <a:pt x="1782" y="29739"/>
                  <a:pt x="1593" y="31066"/>
                </a:cubicBezTo>
                <a:lnTo>
                  <a:pt x="379" y="40620"/>
                </a:lnTo>
                <a:cubicBezTo>
                  <a:pt x="0" y="43616"/>
                  <a:pt x="1896" y="46421"/>
                  <a:pt x="4853" y="47217"/>
                </a:cubicBezTo>
                <a:lnTo>
                  <a:pt x="34805" y="54838"/>
                </a:lnTo>
                <a:lnTo>
                  <a:pt x="38559" y="56734"/>
                </a:lnTo>
                <a:cubicBezTo>
                  <a:pt x="39810" y="57366"/>
                  <a:pt x="41154" y="57669"/>
                  <a:pt x="42485" y="57669"/>
                </a:cubicBezTo>
                <a:cubicBezTo>
                  <a:pt x="45147" y="57669"/>
                  <a:pt x="47759" y="56456"/>
                  <a:pt x="49478" y="54231"/>
                </a:cubicBezTo>
                <a:cubicBezTo>
                  <a:pt x="49781" y="53852"/>
                  <a:pt x="50046" y="53435"/>
                  <a:pt x="50274" y="53018"/>
                </a:cubicBezTo>
                <a:cubicBezTo>
                  <a:pt x="51222" y="51236"/>
                  <a:pt x="51487" y="49151"/>
                  <a:pt x="51070" y="47179"/>
                </a:cubicBezTo>
                <a:cubicBezTo>
                  <a:pt x="53155" y="47066"/>
                  <a:pt x="55127" y="46194"/>
                  <a:pt x="56606" y="44715"/>
                </a:cubicBezTo>
                <a:cubicBezTo>
                  <a:pt x="56909" y="44450"/>
                  <a:pt x="57174" y="44146"/>
                  <a:pt x="57402" y="43805"/>
                </a:cubicBezTo>
                <a:cubicBezTo>
                  <a:pt x="60056" y="40393"/>
                  <a:pt x="59790" y="35540"/>
                  <a:pt x="56795" y="32431"/>
                </a:cubicBezTo>
                <a:lnTo>
                  <a:pt x="53876" y="29398"/>
                </a:lnTo>
                <a:lnTo>
                  <a:pt x="37952" y="2934"/>
                </a:lnTo>
                <a:cubicBezTo>
                  <a:pt x="36810" y="1057"/>
                  <a:pt x="34809" y="0"/>
                  <a:pt x="32748" y="0"/>
                </a:cubicBezTo>
                <a:close/>
              </a:path>
            </a:pathLst>
          </a:custGeom>
          <a:solidFill>
            <a:srgbClr val="F7F7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1"/>
          <p:cNvSpPr/>
          <p:nvPr/>
        </p:nvSpPr>
        <p:spPr>
          <a:xfrm>
            <a:off x="7280676" y="1322442"/>
            <a:ext cx="362999" cy="376787"/>
          </a:xfrm>
          <a:custGeom>
            <a:avLst/>
            <a:gdLst/>
            <a:ahLst/>
            <a:cxnLst/>
            <a:rect l="l" t="t" r="r" b="b"/>
            <a:pathLst>
              <a:path w="37384" h="38804" extrusionOk="0">
                <a:moveTo>
                  <a:pt x="14713" y="0"/>
                </a:moveTo>
                <a:cubicBezTo>
                  <a:pt x="14467" y="0"/>
                  <a:pt x="14221" y="53"/>
                  <a:pt x="13990" y="163"/>
                </a:cubicBezTo>
                <a:lnTo>
                  <a:pt x="5194" y="4106"/>
                </a:lnTo>
                <a:cubicBezTo>
                  <a:pt x="4436" y="4409"/>
                  <a:pt x="3867" y="5016"/>
                  <a:pt x="3526" y="5736"/>
                </a:cubicBezTo>
                <a:lnTo>
                  <a:pt x="531" y="12143"/>
                </a:lnTo>
                <a:cubicBezTo>
                  <a:pt x="0" y="13243"/>
                  <a:pt x="341" y="14570"/>
                  <a:pt x="1327" y="15328"/>
                </a:cubicBezTo>
                <a:lnTo>
                  <a:pt x="25895" y="34058"/>
                </a:lnTo>
                <a:lnTo>
                  <a:pt x="29042" y="37356"/>
                </a:lnTo>
                <a:cubicBezTo>
                  <a:pt x="29966" y="38319"/>
                  <a:pt x="31195" y="38803"/>
                  <a:pt x="32424" y="38803"/>
                </a:cubicBezTo>
                <a:cubicBezTo>
                  <a:pt x="33566" y="38803"/>
                  <a:pt x="34707" y="38386"/>
                  <a:pt x="35601" y="37546"/>
                </a:cubicBezTo>
                <a:cubicBezTo>
                  <a:pt x="37345" y="35802"/>
                  <a:pt x="37383" y="32958"/>
                  <a:pt x="35677" y="31176"/>
                </a:cubicBezTo>
                <a:lnTo>
                  <a:pt x="32454" y="27802"/>
                </a:lnTo>
                <a:lnTo>
                  <a:pt x="16265" y="883"/>
                </a:lnTo>
                <a:cubicBezTo>
                  <a:pt x="15915" y="317"/>
                  <a:pt x="15316" y="0"/>
                  <a:pt x="14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7516341" y="1577292"/>
            <a:ext cx="114869" cy="111286"/>
          </a:xfrm>
          <a:custGeom>
            <a:avLst/>
            <a:gdLst/>
            <a:ahLst/>
            <a:cxnLst/>
            <a:rect l="l" t="t" r="r" b="b"/>
            <a:pathLst>
              <a:path w="11830" h="11461" extrusionOk="0">
                <a:moveTo>
                  <a:pt x="3708" y="0"/>
                </a:moveTo>
                <a:cubicBezTo>
                  <a:pt x="3006" y="0"/>
                  <a:pt x="2298" y="266"/>
                  <a:pt x="1744" y="802"/>
                </a:cubicBezTo>
                <a:lnTo>
                  <a:pt x="1175" y="1332"/>
                </a:lnTo>
                <a:cubicBezTo>
                  <a:pt x="38" y="2432"/>
                  <a:pt x="0" y="4214"/>
                  <a:pt x="1062" y="5313"/>
                </a:cubicBezTo>
                <a:lnTo>
                  <a:pt x="6104" y="10583"/>
                </a:lnTo>
                <a:cubicBezTo>
                  <a:pt x="6648" y="11167"/>
                  <a:pt x="7382" y="11461"/>
                  <a:pt x="8121" y="11461"/>
                </a:cubicBezTo>
                <a:cubicBezTo>
                  <a:pt x="8824" y="11461"/>
                  <a:pt x="9531" y="11195"/>
                  <a:pt x="10085" y="10659"/>
                </a:cubicBezTo>
                <a:lnTo>
                  <a:pt x="10654" y="10128"/>
                </a:lnTo>
                <a:cubicBezTo>
                  <a:pt x="11791" y="9029"/>
                  <a:pt x="11829" y="7247"/>
                  <a:pt x="10768" y="6147"/>
                </a:cubicBezTo>
                <a:lnTo>
                  <a:pt x="5725" y="877"/>
                </a:lnTo>
                <a:cubicBezTo>
                  <a:pt x="5181" y="294"/>
                  <a:pt x="4447" y="0"/>
                  <a:pt x="37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1"/>
          <p:cNvSpPr/>
          <p:nvPr/>
        </p:nvSpPr>
        <p:spPr>
          <a:xfrm>
            <a:off x="7418239" y="1386519"/>
            <a:ext cx="115384" cy="162973"/>
          </a:xfrm>
          <a:custGeom>
            <a:avLst/>
            <a:gdLst/>
            <a:ahLst/>
            <a:cxnLst/>
            <a:rect l="l" t="t" r="r" b="b"/>
            <a:pathLst>
              <a:path w="11883" h="16784" extrusionOk="0">
                <a:moveTo>
                  <a:pt x="127" y="1"/>
                </a:moveTo>
                <a:cubicBezTo>
                  <a:pt x="60" y="1"/>
                  <a:pt x="0" y="81"/>
                  <a:pt x="54" y="162"/>
                </a:cubicBezTo>
                <a:lnTo>
                  <a:pt x="9191" y="16730"/>
                </a:lnTo>
                <a:cubicBezTo>
                  <a:pt x="9191" y="16757"/>
                  <a:pt x="9229" y="16784"/>
                  <a:pt x="9278" y="16784"/>
                </a:cubicBezTo>
                <a:cubicBezTo>
                  <a:pt x="9298" y="16784"/>
                  <a:pt x="9321" y="16779"/>
                  <a:pt x="9343" y="16768"/>
                </a:cubicBezTo>
                <a:lnTo>
                  <a:pt x="11769" y="15517"/>
                </a:lnTo>
                <a:cubicBezTo>
                  <a:pt x="11845" y="15479"/>
                  <a:pt x="11883" y="15365"/>
                  <a:pt x="11807" y="15327"/>
                </a:cubicBezTo>
                <a:lnTo>
                  <a:pt x="206" y="48"/>
                </a:lnTo>
                <a:cubicBezTo>
                  <a:pt x="183" y="15"/>
                  <a:pt x="155" y="1"/>
                  <a:pt x="1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1"/>
          <p:cNvSpPr/>
          <p:nvPr/>
        </p:nvSpPr>
        <p:spPr>
          <a:xfrm>
            <a:off x="7339318" y="1459443"/>
            <a:ext cx="154166" cy="129541"/>
          </a:xfrm>
          <a:custGeom>
            <a:avLst/>
            <a:gdLst/>
            <a:ahLst/>
            <a:cxnLst/>
            <a:rect l="l" t="t" r="r" b="b"/>
            <a:pathLst>
              <a:path w="15877" h="13341" extrusionOk="0">
                <a:moveTo>
                  <a:pt x="172" y="0"/>
                </a:moveTo>
                <a:cubicBezTo>
                  <a:pt x="77" y="0"/>
                  <a:pt x="1" y="94"/>
                  <a:pt x="66" y="160"/>
                </a:cubicBezTo>
                <a:lnTo>
                  <a:pt x="14170" y="13316"/>
                </a:lnTo>
                <a:cubicBezTo>
                  <a:pt x="14186" y="13331"/>
                  <a:pt x="14208" y="13341"/>
                  <a:pt x="14232" y="13341"/>
                </a:cubicBezTo>
                <a:cubicBezTo>
                  <a:pt x="14265" y="13341"/>
                  <a:pt x="14300" y="13322"/>
                  <a:pt x="14322" y="13278"/>
                </a:cubicBezTo>
                <a:lnTo>
                  <a:pt x="15838" y="10965"/>
                </a:lnTo>
                <a:cubicBezTo>
                  <a:pt x="15876" y="10927"/>
                  <a:pt x="15838" y="10851"/>
                  <a:pt x="15801" y="10813"/>
                </a:cubicBezTo>
                <a:lnTo>
                  <a:pt x="218" y="8"/>
                </a:lnTo>
                <a:cubicBezTo>
                  <a:pt x="202" y="3"/>
                  <a:pt x="187" y="0"/>
                  <a:pt x="1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1"/>
          <p:cNvSpPr/>
          <p:nvPr/>
        </p:nvSpPr>
        <p:spPr>
          <a:xfrm>
            <a:off x="7148114" y="1515857"/>
            <a:ext cx="420424" cy="284785"/>
          </a:xfrm>
          <a:custGeom>
            <a:avLst/>
            <a:gdLst/>
            <a:ahLst/>
            <a:cxnLst/>
            <a:rect l="l" t="t" r="r" b="b"/>
            <a:pathLst>
              <a:path w="43298" h="29329" extrusionOk="0">
                <a:moveTo>
                  <a:pt x="9485" y="0"/>
                </a:moveTo>
                <a:cubicBezTo>
                  <a:pt x="8856" y="0"/>
                  <a:pt x="8228" y="230"/>
                  <a:pt x="7735" y="682"/>
                </a:cubicBezTo>
                <a:lnTo>
                  <a:pt x="2465" y="5384"/>
                </a:lnTo>
                <a:cubicBezTo>
                  <a:pt x="1858" y="5914"/>
                  <a:pt x="1441" y="6673"/>
                  <a:pt x="1365" y="7469"/>
                </a:cubicBezTo>
                <a:lnTo>
                  <a:pt x="152" y="17023"/>
                </a:lnTo>
                <a:cubicBezTo>
                  <a:pt x="0" y="17895"/>
                  <a:pt x="607" y="18767"/>
                  <a:pt x="1479" y="18995"/>
                </a:cubicBezTo>
                <a:lnTo>
                  <a:pt x="31924" y="26729"/>
                </a:lnTo>
                <a:lnTo>
                  <a:pt x="36094" y="28852"/>
                </a:lnTo>
                <a:cubicBezTo>
                  <a:pt x="36740" y="29175"/>
                  <a:pt x="37429" y="29328"/>
                  <a:pt x="38108" y="29328"/>
                </a:cubicBezTo>
                <a:cubicBezTo>
                  <a:pt x="39741" y="29328"/>
                  <a:pt x="41319" y="28445"/>
                  <a:pt x="42122" y="26919"/>
                </a:cubicBezTo>
                <a:cubicBezTo>
                  <a:pt x="43298" y="24644"/>
                  <a:pt x="42350" y="21838"/>
                  <a:pt x="40075" y="20701"/>
                </a:cubicBezTo>
                <a:lnTo>
                  <a:pt x="36018" y="18653"/>
                </a:lnTo>
                <a:lnTo>
                  <a:pt x="10995" y="493"/>
                </a:lnTo>
                <a:cubicBezTo>
                  <a:pt x="10544" y="163"/>
                  <a:pt x="10014" y="0"/>
                  <a:pt x="94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1"/>
          <p:cNvSpPr/>
          <p:nvPr/>
        </p:nvSpPr>
        <p:spPr>
          <a:xfrm>
            <a:off x="7425756" y="1695802"/>
            <a:ext cx="129221" cy="93546"/>
          </a:xfrm>
          <a:custGeom>
            <a:avLst/>
            <a:gdLst/>
            <a:ahLst/>
            <a:cxnLst/>
            <a:rect l="l" t="t" r="r" b="b"/>
            <a:pathLst>
              <a:path w="13308" h="9634" extrusionOk="0">
                <a:moveTo>
                  <a:pt x="3599" y="0"/>
                </a:moveTo>
                <a:cubicBezTo>
                  <a:pt x="2567" y="0"/>
                  <a:pt x="1580" y="567"/>
                  <a:pt x="1100" y="1527"/>
                </a:cubicBezTo>
                <a:lnTo>
                  <a:pt x="721" y="2248"/>
                </a:lnTo>
                <a:cubicBezTo>
                  <a:pt x="0" y="3650"/>
                  <a:pt x="569" y="5319"/>
                  <a:pt x="1972" y="6039"/>
                </a:cubicBezTo>
                <a:lnTo>
                  <a:pt x="8455" y="9337"/>
                </a:lnTo>
                <a:cubicBezTo>
                  <a:pt x="8867" y="9538"/>
                  <a:pt x="9301" y="9633"/>
                  <a:pt x="9727" y="9633"/>
                </a:cubicBezTo>
                <a:cubicBezTo>
                  <a:pt x="10755" y="9633"/>
                  <a:pt x="11737" y="9078"/>
                  <a:pt x="12246" y="8086"/>
                </a:cubicBezTo>
                <a:lnTo>
                  <a:pt x="12588" y="7366"/>
                </a:lnTo>
                <a:cubicBezTo>
                  <a:pt x="13308" y="6001"/>
                  <a:pt x="12739" y="4295"/>
                  <a:pt x="11374" y="3575"/>
                </a:cubicBezTo>
                <a:lnTo>
                  <a:pt x="4891" y="314"/>
                </a:lnTo>
                <a:cubicBezTo>
                  <a:pt x="4476" y="101"/>
                  <a:pt x="4034" y="0"/>
                  <a:pt x="35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1"/>
          <p:cNvSpPr/>
          <p:nvPr/>
        </p:nvSpPr>
        <p:spPr>
          <a:xfrm>
            <a:off x="7209602" y="1664599"/>
            <a:ext cx="181878" cy="67164"/>
          </a:xfrm>
          <a:custGeom>
            <a:avLst/>
            <a:gdLst/>
            <a:ahLst/>
            <a:cxnLst/>
            <a:rect l="l" t="t" r="r" b="b"/>
            <a:pathLst>
              <a:path w="18731" h="6917" extrusionOk="0">
                <a:moveTo>
                  <a:pt x="190" y="1"/>
                </a:moveTo>
                <a:cubicBezTo>
                  <a:pt x="39" y="1"/>
                  <a:pt x="1" y="191"/>
                  <a:pt x="115" y="228"/>
                </a:cubicBezTo>
                <a:lnTo>
                  <a:pt x="18086" y="6901"/>
                </a:lnTo>
                <a:cubicBezTo>
                  <a:pt x="18106" y="6911"/>
                  <a:pt x="18126" y="6916"/>
                  <a:pt x="18145" y="6916"/>
                </a:cubicBezTo>
                <a:cubicBezTo>
                  <a:pt x="18197" y="6916"/>
                  <a:pt x="18237" y="6881"/>
                  <a:pt x="18237" y="6825"/>
                </a:cubicBezTo>
                <a:lnTo>
                  <a:pt x="18730" y="4096"/>
                </a:lnTo>
                <a:cubicBezTo>
                  <a:pt x="18730" y="4058"/>
                  <a:pt x="18730" y="3982"/>
                  <a:pt x="18654" y="3982"/>
                </a:cubicBezTo>
                <a:lnTo>
                  <a:pt x="19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>
            <a:off x="7256823" y="1568076"/>
            <a:ext cx="164118" cy="116403"/>
          </a:xfrm>
          <a:custGeom>
            <a:avLst/>
            <a:gdLst/>
            <a:ahLst/>
            <a:cxnLst/>
            <a:rect l="l" t="t" r="r" b="b"/>
            <a:pathLst>
              <a:path w="16902" h="11988" extrusionOk="0">
                <a:moveTo>
                  <a:pt x="146" y="1"/>
                </a:moveTo>
                <a:cubicBezTo>
                  <a:pt x="53" y="1"/>
                  <a:pt x="0" y="129"/>
                  <a:pt x="68" y="196"/>
                </a:cubicBezTo>
                <a:lnTo>
                  <a:pt x="14930" y="11987"/>
                </a:lnTo>
                <a:lnTo>
                  <a:pt x="15044" y="11987"/>
                </a:lnTo>
                <a:lnTo>
                  <a:pt x="16863" y="9864"/>
                </a:lnTo>
                <a:cubicBezTo>
                  <a:pt x="16901" y="9826"/>
                  <a:pt x="16901" y="9750"/>
                  <a:pt x="16826" y="9713"/>
                </a:cubicBezTo>
                <a:lnTo>
                  <a:pt x="181" y="7"/>
                </a:lnTo>
                <a:cubicBezTo>
                  <a:pt x="169" y="2"/>
                  <a:pt x="157" y="1"/>
                  <a:pt x="1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561" name="Google Shape;561;p22"/>
          <p:cNvSpPr/>
          <p:nvPr/>
        </p:nvSpPr>
        <p:spPr>
          <a:xfrm>
            <a:off x="2081700" y="32981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2"/>
          <p:cNvSpPr/>
          <p:nvPr/>
        </p:nvSpPr>
        <p:spPr>
          <a:xfrm>
            <a:off x="2081700" y="22460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2"/>
          <p:cNvSpPr/>
          <p:nvPr/>
        </p:nvSpPr>
        <p:spPr>
          <a:xfrm>
            <a:off x="2081700" y="11939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2"/>
          <p:cNvSpPr txBox="1"/>
          <p:nvPr/>
        </p:nvSpPr>
        <p:spPr>
          <a:xfrm>
            <a:off x="3763200" y="1247375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DESTINATION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5" name="Google Shape;565;p22"/>
          <p:cNvSpPr txBox="1"/>
          <p:nvPr/>
        </p:nvSpPr>
        <p:spPr>
          <a:xfrm>
            <a:off x="3763203" y="1518275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22"/>
          <p:cNvSpPr txBox="1"/>
          <p:nvPr/>
        </p:nvSpPr>
        <p:spPr>
          <a:xfrm>
            <a:off x="3755350" y="2299075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PASSPORT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7" name="Google Shape;567;p22"/>
          <p:cNvSpPr txBox="1"/>
          <p:nvPr/>
        </p:nvSpPr>
        <p:spPr>
          <a:xfrm>
            <a:off x="3756451" y="2572516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place. It’s full of iron oxide dust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22"/>
          <p:cNvSpPr txBox="1"/>
          <p:nvPr/>
        </p:nvSpPr>
        <p:spPr>
          <a:xfrm>
            <a:off x="3755250" y="3355175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TICKET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9" name="Google Shape;569;p22"/>
          <p:cNvSpPr txBox="1"/>
          <p:nvPr/>
        </p:nvSpPr>
        <p:spPr>
          <a:xfrm>
            <a:off x="3756451" y="3628604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our Solar System. It’s the fourth-brightest object in the sky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2"/>
          <p:cNvSpPr/>
          <p:nvPr/>
        </p:nvSpPr>
        <p:spPr>
          <a:xfrm>
            <a:off x="7580240" y="1319190"/>
            <a:ext cx="696059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2"/>
          <p:cNvSpPr/>
          <p:nvPr/>
        </p:nvSpPr>
        <p:spPr>
          <a:xfrm>
            <a:off x="7590243" y="2381333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2"/>
          <p:cNvSpPr/>
          <p:nvPr/>
        </p:nvSpPr>
        <p:spPr>
          <a:xfrm>
            <a:off x="7589032" y="3432700"/>
            <a:ext cx="685430" cy="68539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22"/>
          <p:cNvGrpSpPr/>
          <p:nvPr/>
        </p:nvGrpSpPr>
        <p:grpSpPr>
          <a:xfrm>
            <a:off x="7577616" y="3516180"/>
            <a:ext cx="708242" cy="510541"/>
            <a:chOff x="1389000" y="3536375"/>
            <a:chExt cx="2376650" cy="1713225"/>
          </a:xfrm>
        </p:grpSpPr>
        <p:sp>
          <p:nvSpPr>
            <p:cNvPr id="574" name="Google Shape;574;p22"/>
            <p:cNvSpPr/>
            <p:nvPr/>
          </p:nvSpPr>
          <p:spPr>
            <a:xfrm>
              <a:off x="1440775" y="3587875"/>
              <a:ext cx="2324875" cy="1661725"/>
            </a:xfrm>
            <a:custGeom>
              <a:avLst/>
              <a:gdLst/>
              <a:ahLst/>
              <a:cxnLst/>
              <a:rect l="l" t="t" r="r" b="b"/>
              <a:pathLst>
                <a:path w="92995" h="66469" extrusionOk="0">
                  <a:moveTo>
                    <a:pt x="60049" y="1"/>
                  </a:moveTo>
                  <a:cubicBezTo>
                    <a:pt x="58610" y="1"/>
                    <a:pt x="57157" y="399"/>
                    <a:pt x="55863" y="1230"/>
                  </a:cubicBezTo>
                  <a:lnTo>
                    <a:pt x="43146" y="9445"/>
                  </a:lnTo>
                  <a:cubicBezTo>
                    <a:pt x="42456" y="9905"/>
                    <a:pt x="41831" y="10464"/>
                    <a:pt x="41305" y="11121"/>
                  </a:cubicBezTo>
                  <a:cubicBezTo>
                    <a:pt x="40517" y="11351"/>
                    <a:pt x="39728" y="11680"/>
                    <a:pt x="39038" y="12140"/>
                  </a:cubicBezTo>
                  <a:lnTo>
                    <a:pt x="4601" y="34419"/>
                  </a:lnTo>
                  <a:cubicBezTo>
                    <a:pt x="1019" y="36752"/>
                    <a:pt x="0" y="41517"/>
                    <a:pt x="2300" y="45099"/>
                  </a:cubicBezTo>
                  <a:lnTo>
                    <a:pt x="12783" y="61299"/>
                  </a:lnTo>
                  <a:cubicBezTo>
                    <a:pt x="14226" y="63512"/>
                    <a:pt x="16703" y="64817"/>
                    <a:pt x="19326" y="64817"/>
                  </a:cubicBezTo>
                  <a:cubicBezTo>
                    <a:pt x="19390" y="64817"/>
                    <a:pt x="19455" y="64816"/>
                    <a:pt x="19519" y="64815"/>
                  </a:cubicBezTo>
                  <a:cubicBezTo>
                    <a:pt x="20891" y="65882"/>
                    <a:pt x="22547" y="66468"/>
                    <a:pt x="24275" y="66468"/>
                  </a:cubicBezTo>
                  <a:cubicBezTo>
                    <a:pt x="24409" y="66468"/>
                    <a:pt x="24543" y="66465"/>
                    <a:pt x="24678" y="66458"/>
                  </a:cubicBezTo>
                  <a:cubicBezTo>
                    <a:pt x="24941" y="66458"/>
                    <a:pt x="25171" y="66425"/>
                    <a:pt x="25434" y="66392"/>
                  </a:cubicBezTo>
                  <a:lnTo>
                    <a:pt x="66016" y="60477"/>
                  </a:lnTo>
                  <a:cubicBezTo>
                    <a:pt x="66838" y="60346"/>
                    <a:pt x="67659" y="60116"/>
                    <a:pt x="68382" y="59721"/>
                  </a:cubicBezTo>
                  <a:cubicBezTo>
                    <a:pt x="68974" y="59820"/>
                    <a:pt x="69532" y="59853"/>
                    <a:pt x="70124" y="59853"/>
                  </a:cubicBezTo>
                  <a:cubicBezTo>
                    <a:pt x="70387" y="59820"/>
                    <a:pt x="70617" y="59787"/>
                    <a:pt x="70880" y="59754"/>
                  </a:cubicBezTo>
                  <a:lnTo>
                    <a:pt x="85831" y="57585"/>
                  </a:lnTo>
                  <a:cubicBezTo>
                    <a:pt x="90070" y="56961"/>
                    <a:pt x="92995" y="53018"/>
                    <a:pt x="92403" y="48779"/>
                  </a:cubicBezTo>
                  <a:lnTo>
                    <a:pt x="89610" y="29720"/>
                  </a:lnTo>
                  <a:cubicBezTo>
                    <a:pt x="89069" y="25904"/>
                    <a:pt x="85790" y="23073"/>
                    <a:pt x="81945" y="23073"/>
                  </a:cubicBezTo>
                  <a:cubicBezTo>
                    <a:pt x="81817" y="23073"/>
                    <a:pt x="81689" y="23076"/>
                    <a:pt x="81559" y="23082"/>
                  </a:cubicBezTo>
                  <a:cubicBezTo>
                    <a:pt x="81329" y="23115"/>
                    <a:pt x="81066" y="23115"/>
                    <a:pt x="80803" y="23181"/>
                  </a:cubicBezTo>
                  <a:lnTo>
                    <a:pt x="78273" y="23542"/>
                  </a:lnTo>
                  <a:cubicBezTo>
                    <a:pt x="78207" y="22162"/>
                    <a:pt x="77780" y="20848"/>
                    <a:pt x="77057" y="19730"/>
                  </a:cubicBezTo>
                  <a:lnTo>
                    <a:pt x="66575" y="3530"/>
                  </a:lnTo>
                  <a:cubicBezTo>
                    <a:pt x="65085" y="1243"/>
                    <a:pt x="62590" y="1"/>
                    <a:pt x="6004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1389000" y="3536375"/>
              <a:ext cx="2325725" cy="1662150"/>
            </a:xfrm>
            <a:custGeom>
              <a:avLst/>
              <a:gdLst/>
              <a:ahLst/>
              <a:cxnLst/>
              <a:rect l="l" t="t" r="r" b="b"/>
              <a:pathLst>
                <a:path w="93029" h="66486" extrusionOk="0">
                  <a:moveTo>
                    <a:pt x="60067" y="1"/>
                  </a:moveTo>
                  <a:cubicBezTo>
                    <a:pt x="58623" y="1"/>
                    <a:pt x="57163" y="406"/>
                    <a:pt x="55863" y="1253"/>
                  </a:cubicBezTo>
                  <a:lnTo>
                    <a:pt x="43179" y="9468"/>
                  </a:lnTo>
                  <a:cubicBezTo>
                    <a:pt x="42456" y="9928"/>
                    <a:pt x="41832" y="10486"/>
                    <a:pt x="41339" y="11144"/>
                  </a:cubicBezTo>
                  <a:cubicBezTo>
                    <a:pt x="40518" y="11341"/>
                    <a:pt x="39762" y="11669"/>
                    <a:pt x="39039" y="12129"/>
                  </a:cubicBezTo>
                  <a:lnTo>
                    <a:pt x="4601" y="34442"/>
                  </a:lnTo>
                  <a:cubicBezTo>
                    <a:pt x="1052" y="36742"/>
                    <a:pt x="1" y="41507"/>
                    <a:pt x="2334" y="45121"/>
                  </a:cubicBezTo>
                  <a:lnTo>
                    <a:pt x="12784" y="61288"/>
                  </a:lnTo>
                  <a:cubicBezTo>
                    <a:pt x="14228" y="63503"/>
                    <a:pt x="16706" y="64840"/>
                    <a:pt x="19362" y="64840"/>
                  </a:cubicBezTo>
                  <a:cubicBezTo>
                    <a:pt x="19426" y="64840"/>
                    <a:pt x="19489" y="64839"/>
                    <a:pt x="19553" y="64837"/>
                  </a:cubicBezTo>
                  <a:cubicBezTo>
                    <a:pt x="20926" y="65898"/>
                    <a:pt x="22655" y="66485"/>
                    <a:pt x="24402" y="66485"/>
                  </a:cubicBezTo>
                  <a:cubicBezTo>
                    <a:pt x="24494" y="66485"/>
                    <a:pt x="24587" y="66484"/>
                    <a:pt x="24679" y="66480"/>
                  </a:cubicBezTo>
                  <a:cubicBezTo>
                    <a:pt x="24942" y="66480"/>
                    <a:pt x="25205" y="66448"/>
                    <a:pt x="25468" y="66415"/>
                  </a:cubicBezTo>
                  <a:lnTo>
                    <a:pt x="66050" y="60500"/>
                  </a:lnTo>
                  <a:cubicBezTo>
                    <a:pt x="66871" y="60368"/>
                    <a:pt x="67660" y="60105"/>
                    <a:pt x="68416" y="59744"/>
                  </a:cubicBezTo>
                  <a:cubicBezTo>
                    <a:pt x="68835" y="59818"/>
                    <a:pt x="69272" y="59855"/>
                    <a:pt x="69701" y="59855"/>
                  </a:cubicBezTo>
                  <a:cubicBezTo>
                    <a:pt x="69843" y="59855"/>
                    <a:pt x="69985" y="59851"/>
                    <a:pt x="70125" y="59843"/>
                  </a:cubicBezTo>
                  <a:cubicBezTo>
                    <a:pt x="70388" y="59843"/>
                    <a:pt x="70650" y="59810"/>
                    <a:pt x="70913" y="59777"/>
                  </a:cubicBezTo>
                  <a:lnTo>
                    <a:pt x="85865" y="57575"/>
                  </a:lnTo>
                  <a:cubicBezTo>
                    <a:pt x="90104" y="56951"/>
                    <a:pt x="93028" y="53041"/>
                    <a:pt x="92404" y="48802"/>
                  </a:cubicBezTo>
                  <a:lnTo>
                    <a:pt x="89611" y="29710"/>
                  </a:lnTo>
                  <a:cubicBezTo>
                    <a:pt x="89070" y="25895"/>
                    <a:pt x="85793" y="23095"/>
                    <a:pt x="81980" y="23095"/>
                  </a:cubicBezTo>
                  <a:cubicBezTo>
                    <a:pt x="81852" y="23095"/>
                    <a:pt x="81722" y="23098"/>
                    <a:pt x="81593" y="23105"/>
                  </a:cubicBezTo>
                  <a:cubicBezTo>
                    <a:pt x="81330" y="23105"/>
                    <a:pt x="81067" y="23138"/>
                    <a:pt x="80837" y="23171"/>
                  </a:cubicBezTo>
                  <a:lnTo>
                    <a:pt x="78307" y="23532"/>
                  </a:lnTo>
                  <a:cubicBezTo>
                    <a:pt x="78241" y="22185"/>
                    <a:pt x="77814" y="20870"/>
                    <a:pt x="77058" y="19720"/>
                  </a:cubicBezTo>
                  <a:lnTo>
                    <a:pt x="66576" y="3553"/>
                  </a:lnTo>
                  <a:cubicBezTo>
                    <a:pt x="65089" y="1250"/>
                    <a:pt x="62602" y="1"/>
                    <a:pt x="60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2998350" y="4246250"/>
              <a:ext cx="574250" cy="652925"/>
            </a:xfrm>
            <a:custGeom>
              <a:avLst/>
              <a:gdLst/>
              <a:ahLst/>
              <a:cxnLst/>
              <a:rect l="l" t="t" r="r" b="b"/>
              <a:pathLst>
                <a:path w="22970" h="26117" extrusionOk="0">
                  <a:moveTo>
                    <a:pt x="17431" y="1"/>
                  </a:moveTo>
                  <a:cubicBezTo>
                    <a:pt x="17296" y="1"/>
                    <a:pt x="17159" y="11"/>
                    <a:pt x="17022" y="33"/>
                  </a:cubicBezTo>
                  <a:lnTo>
                    <a:pt x="2465" y="2136"/>
                  </a:lnTo>
                  <a:cubicBezTo>
                    <a:pt x="1019" y="2366"/>
                    <a:pt x="0" y="3714"/>
                    <a:pt x="197" y="5192"/>
                  </a:cubicBezTo>
                  <a:lnTo>
                    <a:pt x="2925" y="23824"/>
                  </a:lnTo>
                  <a:cubicBezTo>
                    <a:pt x="3135" y="25176"/>
                    <a:pt x="4280" y="26116"/>
                    <a:pt x="5605" y="26116"/>
                  </a:cubicBezTo>
                  <a:cubicBezTo>
                    <a:pt x="5729" y="26116"/>
                    <a:pt x="5854" y="26108"/>
                    <a:pt x="5981" y="26091"/>
                  </a:cubicBezTo>
                  <a:lnTo>
                    <a:pt x="20505" y="23955"/>
                  </a:lnTo>
                  <a:cubicBezTo>
                    <a:pt x="21984" y="23758"/>
                    <a:pt x="22969" y="22411"/>
                    <a:pt x="22772" y="20932"/>
                  </a:cubicBezTo>
                  <a:lnTo>
                    <a:pt x="20045" y="2268"/>
                  </a:lnTo>
                  <a:cubicBezTo>
                    <a:pt x="19837" y="959"/>
                    <a:pt x="18714" y="1"/>
                    <a:pt x="17431" y="1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2998350" y="4245575"/>
              <a:ext cx="504425" cy="152675"/>
            </a:xfrm>
            <a:custGeom>
              <a:avLst/>
              <a:gdLst/>
              <a:ahLst/>
              <a:cxnLst/>
              <a:rect l="l" t="t" r="r" b="b"/>
              <a:pathLst>
                <a:path w="20177" h="6107" extrusionOk="0">
                  <a:moveTo>
                    <a:pt x="17583" y="1"/>
                  </a:moveTo>
                  <a:cubicBezTo>
                    <a:pt x="17463" y="1"/>
                    <a:pt x="17341" y="9"/>
                    <a:pt x="17219" y="27"/>
                  </a:cubicBezTo>
                  <a:lnTo>
                    <a:pt x="2267" y="2196"/>
                  </a:lnTo>
                  <a:cubicBezTo>
                    <a:pt x="920" y="2426"/>
                    <a:pt x="0" y="3675"/>
                    <a:pt x="197" y="4989"/>
                  </a:cubicBezTo>
                  <a:lnTo>
                    <a:pt x="362" y="6106"/>
                  </a:lnTo>
                  <a:lnTo>
                    <a:pt x="20176" y="3215"/>
                  </a:lnTo>
                  <a:lnTo>
                    <a:pt x="20012" y="2098"/>
                  </a:lnTo>
                  <a:cubicBezTo>
                    <a:pt x="19833" y="873"/>
                    <a:pt x="18784" y="1"/>
                    <a:pt x="17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3011475" y="4259425"/>
              <a:ext cx="491300" cy="137175"/>
            </a:xfrm>
            <a:custGeom>
              <a:avLst/>
              <a:gdLst/>
              <a:ahLst/>
              <a:cxnLst/>
              <a:rect l="l" t="t" r="r" b="b"/>
              <a:pathLst>
                <a:path w="19652" h="5487" extrusionOk="0">
                  <a:moveTo>
                    <a:pt x="17243" y="1"/>
                  </a:moveTo>
                  <a:cubicBezTo>
                    <a:pt x="17105" y="1"/>
                    <a:pt x="16966" y="11"/>
                    <a:pt x="16825" y="32"/>
                  </a:cubicBezTo>
                  <a:lnTo>
                    <a:pt x="2235" y="2168"/>
                  </a:lnTo>
                  <a:cubicBezTo>
                    <a:pt x="921" y="2332"/>
                    <a:pt x="1" y="3417"/>
                    <a:pt x="165" y="4534"/>
                  </a:cubicBezTo>
                  <a:lnTo>
                    <a:pt x="297" y="5487"/>
                  </a:lnTo>
                  <a:lnTo>
                    <a:pt x="19651" y="2661"/>
                  </a:lnTo>
                  <a:lnTo>
                    <a:pt x="19520" y="1708"/>
                  </a:lnTo>
                  <a:cubicBezTo>
                    <a:pt x="19373" y="710"/>
                    <a:pt x="18388" y="1"/>
                    <a:pt x="17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998350" y="4241325"/>
              <a:ext cx="504425" cy="156925"/>
            </a:xfrm>
            <a:custGeom>
              <a:avLst/>
              <a:gdLst/>
              <a:ahLst/>
              <a:cxnLst/>
              <a:rect l="l" t="t" r="r" b="b"/>
              <a:pathLst>
                <a:path w="20177" h="6277" fill="none" extrusionOk="0">
                  <a:moveTo>
                    <a:pt x="20012" y="2268"/>
                  </a:moveTo>
                  <a:cubicBezTo>
                    <a:pt x="19815" y="920"/>
                    <a:pt x="18566" y="0"/>
                    <a:pt x="17219" y="197"/>
                  </a:cubicBezTo>
                  <a:lnTo>
                    <a:pt x="2267" y="2366"/>
                  </a:lnTo>
                  <a:cubicBezTo>
                    <a:pt x="920" y="2596"/>
                    <a:pt x="0" y="3845"/>
                    <a:pt x="197" y="5159"/>
                  </a:cubicBezTo>
                  <a:lnTo>
                    <a:pt x="362" y="6276"/>
                  </a:lnTo>
                  <a:lnTo>
                    <a:pt x="20176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3069000" y="4746550"/>
              <a:ext cx="504425" cy="153475"/>
            </a:xfrm>
            <a:custGeom>
              <a:avLst/>
              <a:gdLst/>
              <a:ahLst/>
              <a:cxnLst/>
              <a:rect l="l" t="t" r="r" b="b"/>
              <a:pathLst>
                <a:path w="20177" h="6139" extrusionOk="0">
                  <a:moveTo>
                    <a:pt x="19815" y="0"/>
                  </a:moveTo>
                  <a:lnTo>
                    <a:pt x="0" y="2925"/>
                  </a:lnTo>
                  <a:lnTo>
                    <a:pt x="164" y="4042"/>
                  </a:lnTo>
                  <a:cubicBezTo>
                    <a:pt x="344" y="5267"/>
                    <a:pt x="1392" y="6139"/>
                    <a:pt x="2569" y="6139"/>
                  </a:cubicBezTo>
                  <a:cubicBezTo>
                    <a:pt x="2687" y="6139"/>
                    <a:pt x="2805" y="6130"/>
                    <a:pt x="2925" y="6112"/>
                  </a:cubicBezTo>
                  <a:lnTo>
                    <a:pt x="17909" y="3911"/>
                  </a:lnTo>
                  <a:cubicBezTo>
                    <a:pt x="19223" y="3713"/>
                    <a:pt x="20176" y="2465"/>
                    <a:pt x="19979" y="1150"/>
                  </a:cubicBezTo>
                  <a:lnTo>
                    <a:pt x="19815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3088700" y="448695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3157700" y="447710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198800" y="4470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0"/>
                  </a:moveTo>
                  <a:lnTo>
                    <a:pt x="164" y="115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125675" y="44812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0" y="0"/>
                  </a:moveTo>
                  <a:lnTo>
                    <a:pt x="165" y="111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100200" y="44877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3138000" y="44828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0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170850" y="4477900"/>
              <a:ext cx="8250" cy="850"/>
            </a:xfrm>
            <a:custGeom>
              <a:avLst/>
              <a:gdLst/>
              <a:ahLst/>
              <a:cxnLst/>
              <a:rect l="l" t="t" r="r" b="b"/>
              <a:pathLst>
                <a:path w="330" h="34" fill="none" extrusionOk="0">
                  <a:moveTo>
                    <a:pt x="329" y="1"/>
                  </a:moveTo>
                  <a:lnTo>
                    <a:pt x="1" y="3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3101850" y="4500100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6" y="0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3126500" y="4502550"/>
              <a:ext cx="21375" cy="3325"/>
            </a:xfrm>
            <a:custGeom>
              <a:avLst/>
              <a:gdLst/>
              <a:ahLst/>
              <a:cxnLst/>
              <a:rect l="l" t="t" r="r" b="b"/>
              <a:pathLst>
                <a:path w="855" h="133" fill="none" extrusionOk="0">
                  <a:moveTo>
                    <a:pt x="0" y="132"/>
                  </a:moveTo>
                  <a:lnTo>
                    <a:pt x="855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3176600" y="4486950"/>
              <a:ext cx="14000" cy="11525"/>
            </a:xfrm>
            <a:custGeom>
              <a:avLst/>
              <a:gdLst/>
              <a:ahLst/>
              <a:cxnLst/>
              <a:rect l="l" t="t" r="r" b="b"/>
              <a:pathLst>
                <a:path w="560" h="461" fill="none" extrusionOk="0">
                  <a:moveTo>
                    <a:pt x="1" y="0"/>
                  </a:moveTo>
                  <a:lnTo>
                    <a:pt x="67" y="460"/>
                  </a:lnTo>
                  <a:lnTo>
                    <a:pt x="559" y="39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3212750" y="447052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1" y="99"/>
                  </a:moveTo>
                  <a:lnTo>
                    <a:pt x="691" y="0"/>
                  </a:lnTo>
                  <a:lnTo>
                    <a:pt x="822" y="822"/>
                  </a:lnTo>
                  <a:lnTo>
                    <a:pt x="132" y="92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3281750" y="454445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3350775" y="453460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0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3391850" y="45288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4" y="1117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318725" y="4539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295725" y="456500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526" y="0"/>
                  </a:move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333525" y="4560875"/>
              <a:ext cx="8225" cy="850"/>
            </a:xfrm>
            <a:custGeom>
              <a:avLst/>
              <a:gdLst/>
              <a:ahLst/>
              <a:cxnLst/>
              <a:rect l="l" t="t" r="r" b="b"/>
              <a:pathLst>
                <a:path w="329" h="34" fill="none" extrusionOk="0">
                  <a:moveTo>
                    <a:pt x="329" y="1"/>
                  </a:moveTo>
                  <a:lnTo>
                    <a:pt x="0" y="3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3367200" y="45559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0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3294075" y="45526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317075" y="45411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1" y="132"/>
                  </a:moveTo>
                  <a:lnTo>
                    <a:pt x="82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368850" y="4534600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3405800" y="4528025"/>
              <a:ext cx="19750" cy="23025"/>
            </a:xfrm>
            <a:custGeom>
              <a:avLst/>
              <a:gdLst/>
              <a:ahLst/>
              <a:cxnLst/>
              <a:rect l="l" t="t" r="r" b="b"/>
              <a:pathLst>
                <a:path w="790" h="921" fill="none" extrusionOk="0">
                  <a:moveTo>
                    <a:pt x="99" y="920"/>
                  </a:moveTo>
                  <a:lnTo>
                    <a:pt x="789" y="822"/>
                  </a:lnTo>
                  <a:lnTo>
                    <a:pt x="691" y="0"/>
                  </a:ln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3241500" y="45502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3172500" y="4560875"/>
              <a:ext cx="4125" cy="27975"/>
            </a:xfrm>
            <a:custGeom>
              <a:avLst/>
              <a:gdLst/>
              <a:ahLst/>
              <a:cxnLst/>
              <a:rect l="l" t="t" r="r" b="b"/>
              <a:pathLst>
                <a:path w="165" h="1119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3130600" y="4566625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98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3204550" y="45559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3220975" y="4576500"/>
              <a:ext cx="13150" cy="1650"/>
            </a:xfrm>
            <a:custGeom>
              <a:avLst/>
              <a:gdLst/>
              <a:ahLst/>
              <a:cxnLst/>
              <a:rect l="l" t="t" r="r" b="b"/>
              <a:pathLst>
                <a:path w="526" h="66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3188925" y="45822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1" y="33"/>
                  </a:moveTo>
                  <a:lnTo>
                    <a:pt x="29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3155250" y="4587175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3219325" y="456335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1" y="99"/>
                  </a:moveTo>
                  <a:lnTo>
                    <a:pt x="52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3186475" y="4560050"/>
              <a:ext cx="20550" cy="3325"/>
            </a:xfrm>
            <a:custGeom>
              <a:avLst/>
              <a:gdLst/>
              <a:ahLst/>
              <a:cxnLst/>
              <a:rect l="l" t="t" r="r" b="b"/>
              <a:pathLst>
                <a:path w="822" h="133" fill="none" extrusionOk="0">
                  <a:moveTo>
                    <a:pt x="822" y="1"/>
                  </a:moveTo>
                  <a:lnTo>
                    <a:pt x="0" y="13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3143750" y="4567450"/>
              <a:ext cx="13975" cy="11525"/>
            </a:xfrm>
            <a:custGeom>
              <a:avLst/>
              <a:gdLst/>
              <a:ahLst/>
              <a:cxnLst/>
              <a:rect l="l" t="t" r="r" b="b"/>
              <a:pathLst>
                <a:path w="559" h="461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3101025" y="457237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822" y="822"/>
                  </a:moveTo>
                  <a:lnTo>
                    <a:pt x="132" y="921"/>
                  </a:lnTo>
                  <a:lnTo>
                    <a:pt x="1" y="99"/>
                  </a:lnTo>
                  <a:lnTo>
                    <a:pt x="69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3113350" y="4614275"/>
              <a:ext cx="322050" cy="53425"/>
            </a:xfrm>
            <a:custGeom>
              <a:avLst/>
              <a:gdLst/>
              <a:ahLst/>
              <a:cxnLst/>
              <a:rect l="l" t="t" r="r" b="b"/>
              <a:pathLst>
                <a:path w="12882" h="2137" fill="none" extrusionOk="0">
                  <a:moveTo>
                    <a:pt x="1" y="2137"/>
                  </a:moveTo>
                  <a:lnTo>
                    <a:pt x="12882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3119925" y="4672600"/>
              <a:ext cx="213625" cy="37000"/>
            </a:xfrm>
            <a:custGeom>
              <a:avLst/>
              <a:gdLst/>
              <a:ahLst/>
              <a:cxnLst/>
              <a:rect l="l" t="t" r="r" b="b"/>
              <a:pathLst>
                <a:path w="8545" h="1480" fill="none" extrusionOk="0">
                  <a:moveTo>
                    <a:pt x="0" y="1480"/>
                  </a:moveTo>
                  <a:lnTo>
                    <a:pt x="8544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3410725" y="4678350"/>
              <a:ext cx="67400" cy="30425"/>
            </a:xfrm>
            <a:custGeom>
              <a:avLst/>
              <a:gdLst/>
              <a:ahLst/>
              <a:cxnLst/>
              <a:rect l="l" t="t" r="r" b="b"/>
              <a:pathLst>
                <a:path w="2696" h="1217" fill="none" extrusionOk="0">
                  <a:moveTo>
                    <a:pt x="1" y="1217"/>
                  </a:moveTo>
                  <a:lnTo>
                    <a:pt x="691" y="297"/>
                  </a:lnTo>
                  <a:lnTo>
                    <a:pt x="2005" y="1052"/>
                  </a:lnTo>
                  <a:lnTo>
                    <a:pt x="2695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1862200" y="4318550"/>
              <a:ext cx="1215025" cy="746750"/>
            </a:xfrm>
            <a:custGeom>
              <a:avLst/>
              <a:gdLst/>
              <a:ahLst/>
              <a:cxnLst/>
              <a:rect l="l" t="t" r="r" b="b"/>
              <a:pathLst>
                <a:path w="48601" h="29870" extrusionOk="0">
                  <a:moveTo>
                    <a:pt x="43037" y="0"/>
                  </a:moveTo>
                  <a:cubicBezTo>
                    <a:pt x="42900" y="0"/>
                    <a:pt x="42761" y="11"/>
                    <a:pt x="42620" y="33"/>
                  </a:cubicBezTo>
                  <a:lnTo>
                    <a:pt x="2465" y="5915"/>
                  </a:lnTo>
                  <a:cubicBezTo>
                    <a:pt x="986" y="6112"/>
                    <a:pt x="0" y="7459"/>
                    <a:pt x="198" y="8938"/>
                  </a:cubicBezTo>
                  <a:lnTo>
                    <a:pt x="2925" y="27570"/>
                  </a:lnTo>
                  <a:cubicBezTo>
                    <a:pt x="3133" y="28908"/>
                    <a:pt x="4257" y="29870"/>
                    <a:pt x="5564" y="29870"/>
                  </a:cubicBezTo>
                  <a:cubicBezTo>
                    <a:pt x="5701" y="29870"/>
                    <a:pt x="5841" y="29859"/>
                    <a:pt x="5981" y="29837"/>
                  </a:cubicBezTo>
                  <a:lnTo>
                    <a:pt x="46136" y="23955"/>
                  </a:lnTo>
                  <a:cubicBezTo>
                    <a:pt x="47582" y="23758"/>
                    <a:pt x="48601" y="22411"/>
                    <a:pt x="48404" y="20932"/>
                  </a:cubicBezTo>
                  <a:lnTo>
                    <a:pt x="45643" y="2267"/>
                  </a:lnTo>
                  <a:cubicBezTo>
                    <a:pt x="45465" y="959"/>
                    <a:pt x="44345" y="0"/>
                    <a:pt x="43037" y="0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862200" y="4317875"/>
              <a:ext cx="1145200" cy="247150"/>
            </a:xfrm>
            <a:custGeom>
              <a:avLst/>
              <a:gdLst/>
              <a:ahLst/>
              <a:cxnLst/>
              <a:rect l="l" t="t" r="r" b="b"/>
              <a:pathLst>
                <a:path w="45808" h="9886" extrusionOk="0">
                  <a:moveTo>
                    <a:pt x="43214" y="0"/>
                  </a:moveTo>
                  <a:cubicBezTo>
                    <a:pt x="43094" y="0"/>
                    <a:pt x="42972" y="9"/>
                    <a:pt x="42850" y="27"/>
                  </a:cubicBezTo>
                  <a:lnTo>
                    <a:pt x="2268" y="5975"/>
                  </a:lnTo>
                  <a:cubicBezTo>
                    <a:pt x="921" y="6172"/>
                    <a:pt x="0" y="7421"/>
                    <a:pt x="198" y="8735"/>
                  </a:cubicBezTo>
                  <a:lnTo>
                    <a:pt x="362" y="9885"/>
                  </a:lnTo>
                  <a:lnTo>
                    <a:pt x="45808" y="3214"/>
                  </a:lnTo>
                  <a:lnTo>
                    <a:pt x="45643" y="2097"/>
                  </a:lnTo>
                  <a:cubicBezTo>
                    <a:pt x="45464" y="872"/>
                    <a:pt x="44415" y="0"/>
                    <a:pt x="43214" y="0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1875350" y="4331725"/>
              <a:ext cx="1132050" cy="230825"/>
            </a:xfrm>
            <a:custGeom>
              <a:avLst/>
              <a:gdLst/>
              <a:ahLst/>
              <a:cxnLst/>
              <a:rect l="l" t="t" r="r" b="b"/>
              <a:pathLst>
                <a:path w="45282" h="9233" extrusionOk="0">
                  <a:moveTo>
                    <a:pt x="42848" y="0"/>
                  </a:moveTo>
                  <a:cubicBezTo>
                    <a:pt x="42709" y="0"/>
                    <a:pt x="42567" y="11"/>
                    <a:pt x="42423" y="32"/>
                  </a:cubicBezTo>
                  <a:lnTo>
                    <a:pt x="2268" y="5914"/>
                  </a:lnTo>
                  <a:cubicBezTo>
                    <a:pt x="920" y="6078"/>
                    <a:pt x="0" y="7162"/>
                    <a:pt x="165" y="8312"/>
                  </a:cubicBezTo>
                  <a:lnTo>
                    <a:pt x="296" y="9233"/>
                  </a:lnTo>
                  <a:lnTo>
                    <a:pt x="45282" y="2660"/>
                  </a:lnTo>
                  <a:lnTo>
                    <a:pt x="45117" y="1740"/>
                  </a:lnTo>
                  <a:cubicBezTo>
                    <a:pt x="44971" y="713"/>
                    <a:pt x="44011" y="0"/>
                    <a:pt x="42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1932025" y="4818025"/>
              <a:ext cx="1145200" cy="247125"/>
            </a:xfrm>
            <a:custGeom>
              <a:avLst/>
              <a:gdLst/>
              <a:ahLst/>
              <a:cxnLst/>
              <a:rect l="l" t="t" r="r" b="b"/>
              <a:pathLst>
                <a:path w="45808" h="9885" extrusionOk="0">
                  <a:moveTo>
                    <a:pt x="45446" y="0"/>
                  </a:moveTo>
                  <a:lnTo>
                    <a:pt x="1" y="6704"/>
                  </a:lnTo>
                  <a:lnTo>
                    <a:pt x="165" y="7821"/>
                  </a:lnTo>
                  <a:cubicBezTo>
                    <a:pt x="374" y="9016"/>
                    <a:pt x="1425" y="9885"/>
                    <a:pt x="2602" y="9885"/>
                  </a:cubicBezTo>
                  <a:cubicBezTo>
                    <a:pt x="2720" y="9885"/>
                    <a:pt x="2838" y="9876"/>
                    <a:pt x="2958" y="9858"/>
                  </a:cubicBezTo>
                  <a:lnTo>
                    <a:pt x="43540" y="3910"/>
                  </a:lnTo>
                  <a:cubicBezTo>
                    <a:pt x="44888" y="3713"/>
                    <a:pt x="45808" y="2465"/>
                    <a:pt x="45611" y="1150"/>
                  </a:cubicBezTo>
                  <a:lnTo>
                    <a:pt x="45446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1862200" y="4313600"/>
              <a:ext cx="1145200" cy="251425"/>
            </a:xfrm>
            <a:custGeom>
              <a:avLst/>
              <a:gdLst/>
              <a:ahLst/>
              <a:cxnLst/>
              <a:rect l="l" t="t" r="r" b="b"/>
              <a:pathLst>
                <a:path w="45808" h="10057" fill="none" extrusionOk="0">
                  <a:moveTo>
                    <a:pt x="45643" y="2268"/>
                  </a:moveTo>
                  <a:cubicBezTo>
                    <a:pt x="45446" y="921"/>
                    <a:pt x="44197" y="1"/>
                    <a:pt x="42850" y="198"/>
                  </a:cubicBezTo>
                  <a:lnTo>
                    <a:pt x="2268" y="6146"/>
                  </a:lnTo>
                  <a:cubicBezTo>
                    <a:pt x="921" y="6343"/>
                    <a:pt x="0" y="7592"/>
                    <a:pt x="198" y="8906"/>
                  </a:cubicBezTo>
                  <a:lnTo>
                    <a:pt x="362" y="10056"/>
                  </a:lnTo>
                  <a:lnTo>
                    <a:pt x="45808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1950925" y="4642200"/>
              <a:ext cx="64925" cy="63300"/>
            </a:xfrm>
            <a:custGeom>
              <a:avLst/>
              <a:gdLst/>
              <a:ahLst/>
              <a:cxnLst/>
              <a:rect l="l" t="t" r="r" b="b"/>
              <a:pathLst>
                <a:path w="2597" h="2532" extrusionOk="0">
                  <a:moveTo>
                    <a:pt x="2268" y="1"/>
                  </a:moveTo>
                  <a:lnTo>
                    <a:pt x="1709" y="67"/>
                  </a:lnTo>
                  <a:lnTo>
                    <a:pt x="1315" y="1447"/>
                  </a:lnTo>
                  <a:lnTo>
                    <a:pt x="559" y="264"/>
                  </a:lnTo>
                  <a:lnTo>
                    <a:pt x="0" y="330"/>
                  </a:lnTo>
                  <a:lnTo>
                    <a:pt x="296" y="2531"/>
                  </a:lnTo>
                  <a:lnTo>
                    <a:pt x="789" y="2465"/>
                  </a:lnTo>
                  <a:lnTo>
                    <a:pt x="559" y="1085"/>
                  </a:lnTo>
                  <a:lnTo>
                    <a:pt x="1249" y="2170"/>
                  </a:lnTo>
                  <a:lnTo>
                    <a:pt x="1610" y="2137"/>
                  </a:lnTo>
                  <a:lnTo>
                    <a:pt x="1939" y="888"/>
                  </a:lnTo>
                  <a:lnTo>
                    <a:pt x="2136" y="2268"/>
                  </a:lnTo>
                  <a:lnTo>
                    <a:pt x="2596" y="2203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2034725" y="4634000"/>
              <a:ext cx="55875" cy="60825"/>
            </a:xfrm>
            <a:custGeom>
              <a:avLst/>
              <a:gdLst/>
              <a:ahLst/>
              <a:cxnLst/>
              <a:rect l="l" t="t" r="r" b="b"/>
              <a:pathLst>
                <a:path w="2235" h="2433" extrusionOk="0">
                  <a:moveTo>
                    <a:pt x="887" y="625"/>
                  </a:moveTo>
                  <a:lnTo>
                    <a:pt x="1282" y="1380"/>
                  </a:lnTo>
                  <a:lnTo>
                    <a:pt x="723" y="1479"/>
                  </a:lnTo>
                  <a:lnTo>
                    <a:pt x="887" y="625"/>
                  </a:lnTo>
                  <a:close/>
                  <a:moveTo>
                    <a:pt x="1084" y="0"/>
                  </a:moveTo>
                  <a:lnTo>
                    <a:pt x="559" y="99"/>
                  </a:lnTo>
                  <a:lnTo>
                    <a:pt x="0" y="2432"/>
                  </a:lnTo>
                  <a:lnTo>
                    <a:pt x="0" y="2432"/>
                  </a:lnTo>
                  <a:lnTo>
                    <a:pt x="559" y="2333"/>
                  </a:lnTo>
                  <a:lnTo>
                    <a:pt x="624" y="1939"/>
                  </a:lnTo>
                  <a:lnTo>
                    <a:pt x="1479" y="1808"/>
                  </a:lnTo>
                  <a:lnTo>
                    <a:pt x="1676" y="2169"/>
                  </a:lnTo>
                  <a:lnTo>
                    <a:pt x="2235" y="2103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2101250" y="4624650"/>
              <a:ext cx="53425" cy="58650"/>
            </a:xfrm>
            <a:custGeom>
              <a:avLst/>
              <a:gdLst/>
              <a:ahLst/>
              <a:cxnLst/>
              <a:rect l="l" t="t" r="r" b="b"/>
              <a:pathLst>
                <a:path w="2137" h="2346" extrusionOk="0">
                  <a:moveTo>
                    <a:pt x="1028" y="492"/>
                  </a:moveTo>
                  <a:cubicBezTo>
                    <a:pt x="1107" y="492"/>
                    <a:pt x="1170" y="515"/>
                    <a:pt x="1217" y="539"/>
                  </a:cubicBezTo>
                  <a:cubicBezTo>
                    <a:pt x="1315" y="572"/>
                    <a:pt x="1381" y="637"/>
                    <a:pt x="1447" y="736"/>
                  </a:cubicBezTo>
                  <a:cubicBezTo>
                    <a:pt x="1512" y="834"/>
                    <a:pt x="1545" y="933"/>
                    <a:pt x="1578" y="1064"/>
                  </a:cubicBezTo>
                  <a:cubicBezTo>
                    <a:pt x="1578" y="1163"/>
                    <a:pt x="1578" y="1294"/>
                    <a:pt x="1545" y="1393"/>
                  </a:cubicBezTo>
                  <a:cubicBezTo>
                    <a:pt x="1512" y="1492"/>
                    <a:pt x="1479" y="1590"/>
                    <a:pt x="1414" y="1656"/>
                  </a:cubicBezTo>
                  <a:cubicBezTo>
                    <a:pt x="1348" y="1722"/>
                    <a:pt x="1249" y="1754"/>
                    <a:pt x="1151" y="1754"/>
                  </a:cubicBezTo>
                  <a:lnTo>
                    <a:pt x="789" y="1820"/>
                  </a:lnTo>
                  <a:lnTo>
                    <a:pt x="592" y="539"/>
                  </a:lnTo>
                  <a:lnTo>
                    <a:pt x="921" y="506"/>
                  </a:lnTo>
                  <a:cubicBezTo>
                    <a:pt x="959" y="496"/>
                    <a:pt x="995" y="492"/>
                    <a:pt x="1028" y="492"/>
                  </a:cubicBezTo>
                  <a:close/>
                  <a:moveTo>
                    <a:pt x="1046" y="0"/>
                  </a:moveTo>
                  <a:cubicBezTo>
                    <a:pt x="994" y="0"/>
                    <a:pt x="941" y="4"/>
                    <a:pt x="888" y="13"/>
                  </a:cubicBezTo>
                  <a:lnTo>
                    <a:pt x="1" y="144"/>
                  </a:lnTo>
                  <a:lnTo>
                    <a:pt x="329" y="2346"/>
                  </a:lnTo>
                  <a:lnTo>
                    <a:pt x="1184" y="2215"/>
                  </a:lnTo>
                  <a:cubicBezTo>
                    <a:pt x="1381" y="2215"/>
                    <a:pt x="1578" y="2116"/>
                    <a:pt x="1742" y="2017"/>
                  </a:cubicBezTo>
                  <a:cubicBezTo>
                    <a:pt x="1874" y="1886"/>
                    <a:pt x="1972" y="1754"/>
                    <a:pt x="2038" y="1557"/>
                  </a:cubicBezTo>
                  <a:cubicBezTo>
                    <a:pt x="2104" y="1393"/>
                    <a:pt x="2137" y="1196"/>
                    <a:pt x="2104" y="966"/>
                  </a:cubicBezTo>
                  <a:cubicBezTo>
                    <a:pt x="2071" y="769"/>
                    <a:pt x="2005" y="572"/>
                    <a:pt x="1874" y="407"/>
                  </a:cubicBezTo>
                  <a:cubicBezTo>
                    <a:pt x="1775" y="276"/>
                    <a:pt x="1644" y="144"/>
                    <a:pt x="1447" y="79"/>
                  </a:cubicBezTo>
                  <a:cubicBezTo>
                    <a:pt x="1326" y="31"/>
                    <a:pt x="1188" y="0"/>
                    <a:pt x="104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2170275" y="4614800"/>
              <a:ext cx="53400" cy="58650"/>
            </a:xfrm>
            <a:custGeom>
              <a:avLst/>
              <a:gdLst/>
              <a:ahLst/>
              <a:cxnLst/>
              <a:rect l="l" t="t" r="r" b="b"/>
              <a:pathLst>
                <a:path w="2136" h="2346" extrusionOk="0">
                  <a:moveTo>
                    <a:pt x="1072" y="459"/>
                  </a:moveTo>
                  <a:cubicBezTo>
                    <a:pt x="1139" y="459"/>
                    <a:pt x="1202" y="482"/>
                    <a:pt x="1249" y="505"/>
                  </a:cubicBezTo>
                  <a:cubicBezTo>
                    <a:pt x="1314" y="571"/>
                    <a:pt x="1347" y="637"/>
                    <a:pt x="1380" y="768"/>
                  </a:cubicBezTo>
                  <a:cubicBezTo>
                    <a:pt x="1380" y="867"/>
                    <a:pt x="1380" y="966"/>
                    <a:pt x="1314" y="1031"/>
                  </a:cubicBezTo>
                  <a:cubicBezTo>
                    <a:pt x="1282" y="1097"/>
                    <a:pt x="1183" y="1130"/>
                    <a:pt x="1084" y="1130"/>
                  </a:cubicBezTo>
                  <a:lnTo>
                    <a:pt x="690" y="1196"/>
                  </a:lnTo>
                  <a:lnTo>
                    <a:pt x="592" y="538"/>
                  </a:lnTo>
                  <a:lnTo>
                    <a:pt x="986" y="473"/>
                  </a:lnTo>
                  <a:cubicBezTo>
                    <a:pt x="1015" y="463"/>
                    <a:pt x="1044" y="459"/>
                    <a:pt x="1072" y="459"/>
                  </a:cubicBezTo>
                  <a:close/>
                  <a:moveTo>
                    <a:pt x="1105" y="0"/>
                  </a:moveTo>
                  <a:cubicBezTo>
                    <a:pt x="1047" y="0"/>
                    <a:pt x="986" y="4"/>
                    <a:pt x="920" y="13"/>
                  </a:cubicBezTo>
                  <a:lnTo>
                    <a:pt x="0" y="144"/>
                  </a:lnTo>
                  <a:lnTo>
                    <a:pt x="329" y="2346"/>
                  </a:lnTo>
                  <a:lnTo>
                    <a:pt x="854" y="2280"/>
                  </a:lnTo>
                  <a:lnTo>
                    <a:pt x="756" y="1656"/>
                  </a:lnTo>
                  <a:lnTo>
                    <a:pt x="1150" y="1590"/>
                  </a:lnTo>
                  <a:lnTo>
                    <a:pt x="1544" y="2181"/>
                  </a:lnTo>
                  <a:lnTo>
                    <a:pt x="2136" y="2083"/>
                  </a:lnTo>
                  <a:lnTo>
                    <a:pt x="1610" y="1426"/>
                  </a:lnTo>
                  <a:cubicBezTo>
                    <a:pt x="1709" y="1327"/>
                    <a:pt x="1807" y="1228"/>
                    <a:pt x="1840" y="1097"/>
                  </a:cubicBezTo>
                  <a:cubicBezTo>
                    <a:pt x="1873" y="966"/>
                    <a:pt x="1873" y="834"/>
                    <a:pt x="1873" y="670"/>
                  </a:cubicBezTo>
                  <a:cubicBezTo>
                    <a:pt x="1840" y="407"/>
                    <a:pt x="1742" y="243"/>
                    <a:pt x="1544" y="111"/>
                  </a:cubicBezTo>
                  <a:cubicBezTo>
                    <a:pt x="1421" y="37"/>
                    <a:pt x="1280" y="0"/>
                    <a:pt x="110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2236800" y="4606875"/>
              <a:ext cx="21400" cy="56725"/>
            </a:xfrm>
            <a:custGeom>
              <a:avLst/>
              <a:gdLst/>
              <a:ahLst/>
              <a:cxnLst/>
              <a:rect l="l" t="t" r="r" b="b"/>
              <a:pathLst>
                <a:path w="856" h="2269" extrusionOk="0">
                  <a:moveTo>
                    <a:pt x="526" y="1"/>
                  </a:moveTo>
                  <a:lnTo>
                    <a:pt x="1" y="67"/>
                  </a:lnTo>
                  <a:lnTo>
                    <a:pt x="329" y="2268"/>
                  </a:lnTo>
                  <a:lnTo>
                    <a:pt x="855" y="2203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273775" y="4599775"/>
              <a:ext cx="53425" cy="58900"/>
            </a:xfrm>
            <a:custGeom>
              <a:avLst/>
              <a:gdLst/>
              <a:ahLst/>
              <a:cxnLst/>
              <a:rect l="l" t="t" r="r" b="b"/>
              <a:pathLst>
                <a:path w="2137" h="2356" extrusionOk="0">
                  <a:moveTo>
                    <a:pt x="920" y="482"/>
                  </a:moveTo>
                  <a:cubicBezTo>
                    <a:pt x="1019" y="482"/>
                    <a:pt x="1118" y="482"/>
                    <a:pt x="1216" y="515"/>
                  </a:cubicBezTo>
                  <a:cubicBezTo>
                    <a:pt x="1315" y="581"/>
                    <a:pt x="1381" y="614"/>
                    <a:pt x="1446" y="712"/>
                  </a:cubicBezTo>
                  <a:cubicBezTo>
                    <a:pt x="1512" y="811"/>
                    <a:pt x="1545" y="909"/>
                    <a:pt x="1545" y="1041"/>
                  </a:cubicBezTo>
                  <a:cubicBezTo>
                    <a:pt x="1578" y="1172"/>
                    <a:pt x="1578" y="1271"/>
                    <a:pt x="1545" y="1369"/>
                  </a:cubicBezTo>
                  <a:cubicBezTo>
                    <a:pt x="1512" y="1468"/>
                    <a:pt x="1446" y="1567"/>
                    <a:pt x="1381" y="1632"/>
                  </a:cubicBezTo>
                  <a:cubicBezTo>
                    <a:pt x="1315" y="1698"/>
                    <a:pt x="1249" y="1731"/>
                    <a:pt x="1118" y="1764"/>
                  </a:cubicBezTo>
                  <a:lnTo>
                    <a:pt x="789" y="1797"/>
                  </a:lnTo>
                  <a:lnTo>
                    <a:pt x="592" y="548"/>
                  </a:lnTo>
                  <a:lnTo>
                    <a:pt x="920" y="482"/>
                  </a:lnTo>
                  <a:close/>
                  <a:moveTo>
                    <a:pt x="1114" y="1"/>
                  </a:moveTo>
                  <a:cubicBezTo>
                    <a:pt x="1034" y="1"/>
                    <a:pt x="950" y="8"/>
                    <a:pt x="855" y="22"/>
                  </a:cubicBezTo>
                  <a:lnTo>
                    <a:pt x="0" y="154"/>
                  </a:lnTo>
                  <a:lnTo>
                    <a:pt x="329" y="2355"/>
                  </a:lnTo>
                  <a:lnTo>
                    <a:pt x="1151" y="2224"/>
                  </a:lnTo>
                  <a:cubicBezTo>
                    <a:pt x="1381" y="2191"/>
                    <a:pt x="1545" y="2125"/>
                    <a:pt x="1709" y="1994"/>
                  </a:cubicBezTo>
                  <a:cubicBezTo>
                    <a:pt x="1873" y="1895"/>
                    <a:pt x="1972" y="1731"/>
                    <a:pt x="2038" y="1567"/>
                  </a:cubicBezTo>
                  <a:cubicBezTo>
                    <a:pt x="2103" y="1369"/>
                    <a:pt x="2136" y="1172"/>
                    <a:pt x="2103" y="942"/>
                  </a:cubicBezTo>
                  <a:cubicBezTo>
                    <a:pt x="2071" y="745"/>
                    <a:pt x="1972" y="548"/>
                    <a:pt x="1873" y="416"/>
                  </a:cubicBezTo>
                  <a:cubicBezTo>
                    <a:pt x="1775" y="252"/>
                    <a:pt x="1611" y="154"/>
                    <a:pt x="1446" y="55"/>
                  </a:cubicBezTo>
                  <a:cubicBezTo>
                    <a:pt x="1331" y="16"/>
                    <a:pt x="1227" y="1"/>
                    <a:pt x="1114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2010075" y="4840800"/>
              <a:ext cx="48500" cy="60425"/>
            </a:xfrm>
            <a:custGeom>
              <a:avLst/>
              <a:gdLst/>
              <a:ahLst/>
              <a:cxnLst/>
              <a:rect l="l" t="t" r="r" b="b"/>
              <a:pathLst>
                <a:path w="1940" h="2417" extrusionOk="0">
                  <a:moveTo>
                    <a:pt x="951" y="326"/>
                  </a:moveTo>
                  <a:cubicBezTo>
                    <a:pt x="1081" y="326"/>
                    <a:pt x="1181" y="369"/>
                    <a:pt x="1282" y="469"/>
                  </a:cubicBezTo>
                  <a:cubicBezTo>
                    <a:pt x="1380" y="601"/>
                    <a:pt x="1446" y="831"/>
                    <a:pt x="1512" y="1126"/>
                  </a:cubicBezTo>
                  <a:cubicBezTo>
                    <a:pt x="1545" y="1422"/>
                    <a:pt x="1545" y="1652"/>
                    <a:pt x="1479" y="1816"/>
                  </a:cubicBezTo>
                  <a:cubicBezTo>
                    <a:pt x="1413" y="1981"/>
                    <a:pt x="1282" y="2046"/>
                    <a:pt x="1085" y="2079"/>
                  </a:cubicBezTo>
                  <a:cubicBezTo>
                    <a:pt x="1056" y="2085"/>
                    <a:pt x="1028" y="2088"/>
                    <a:pt x="1000" y="2088"/>
                  </a:cubicBezTo>
                  <a:cubicBezTo>
                    <a:pt x="866" y="2088"/>
                    <a:pt x="739" y="2024"/>
                    <a:pt x="657" y="1915"/>
                  </a:cubicBezTo>
                  <a:cubicBezTo>
                    <a:pt x="559" y="1784"/>
                    <a:pt x="460" y="1586"/>
                    <a:pt x="427" y="1291"/>
                  </a:cubicBezTo>
                  <a:cubicBezTo>
                    <a:pt x="395" y="995"/>
                    <a:pt x="395" y="765"/>
                    <a:pt x="460" y="601"/>
                  </a:cubicBezTo>
                  <a:cubicBezTo>
                    <a:pt x="526" y="436"/>
                    <a:pt x="657" y="338"/>
                    <a:pt x="822" y="338"/>
                  </a:cubicBezTo>
                  <a:cubicBezTo>
                    <a:pt x="868" y="330"/>
                    <a:pt x="911" y="326"/>
                    <a:pt x="951" y="326"/>
                  </a:cubicBezTo>
                  <a:close/>
                  <a:moveTo>
                    <a:pt x="931" y="1"/>
                  </a:moveTo>
                  <a:cubicBezTo>
                    <a:pt x="886" y="1"/>
                    <a:pt x="838" y="4"/>
                    <a:pt x="789" y="9"/>
                  </a:cubicBezTo>
                  <a:cubicBezTo>
                    <a:pt x="493" y="42"/>
                    <a:pt x="296" y="173"/>
                    <a:pt x="165" y="403"/>
                  </a:cubicBezTo>
                  <a:cubicBezTo>
                    <a:pt x="33" y="633"/>
                    <a:pt x="0" y="962"/>
                    <a:pt x="66" y="1324"/>
                  </a:cubicBezTo>
                  <a:cubicBezTo>
                    <a:pt x="99" y="1718"/>
                    <a:pt x="230" y="2014"/>
                    <a:pt x="427" y="2178"/>
                  </a:cubicBezTo>
                  <a:cubicBezTo>
                    <a:pt x="565" y="2343"/>
                    <a:pt x="772" y="2416"/>
                    <a:pt x="1009" y="2416"/>
                  </a:cubicBezTo>
                  <a:cubicBezTo>
                    <a:pt x="1055" y="2416"/>
                    <a:pt x="1102" y="2413"/>
                    <a:pt x="1150" y="2408"/>
                  </a:cubicBezTo>
                  <a:cubicBezTo>
                    <a:pt x="1446" y="2342"/>
                    <a:pt x="1643" y="2211"/>
                    <a:pt x="1775" y="1981"/>
                  </a:cubicBezTo>
                  <a:cubicBezTo>
                    <a:pt x="1906" y="1751"/>
                    <a:pt x="1939" y="1455"/>
                    <a:pt x="1873" y="1061"/>
                  </a:cubicBezTo>
                  <a:cubicBezTo>
                    <a:pt x="1808" y="699"/>
                    <a:pt x="1709" y="403"/>
                    <a:pt x="1512" y="206"/>
                  </a:cubicBezTo>
                  <a:cubicBezTo>
                    <a:pt x="1348" y="69"/>
                    <a:pt x="1160" y="1"/>
                    <a:pt x="931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2072500" y="4830325"/>
              <a:ext cx="44400" cy="62275"/>
            </a:xfrm>
            <a:custGeom>
              <a:avLst/>
              <a:gdLst/>
              <a:ahLst/>
              <a:cxnLst/>
              <a:rect l="l" t="t" r="r" b="b"/>
              <a:pathLst>
                <a:path w="1776" h="2491" extrusionOk="0">
                  <a:moveTo>
                    <a:pt x="1414" y="1"/>
                  </a:moveTo>
                  <a:lnTo>
                    <a:pt x="1" y="198"/>
                  </a:lnTo>
                  <a:lnTo>
                    <a:pt x="66" y="560"/>
                  </a:lnTo>
                  <a:lnTo>
                    <a:pt x="1019" y="395"/>
                  </a:lnTo>
                  <a:lnTo>
                    <a:pt x="1019" y="395"/>
                  </a:lnTo>
                  <a:lnTo>
                    <a:pt x="494" y="1151"/>
                  </a:lnTo>
                  <a:lnTo>
                    <a:pt x="526" y="1381"/>
                  </a:lnTo>
                  <a:lnTo>
                    <a:pt x="822" y="1348"/>
                  </a:lnTo>
                  <a:cubicBezTo>
                    <a:pt x="870" y="1339"/>
                    <a:pt x="916" y="1335"/>
                    <a:pt x="958" y="1335"/>
                  </a:cubicBezTo>
                  <a:cubicBezTo>
                    <a:pt x="1061" y="1335"/>
                    <a:pt x="1147" y="1358"/>
                    <a:pt x="1216" y="1381"/>
                  </a:cubicBezTo>
                  <a:cubicBezTo>
                    <a:pt x="1315" y="1447"/>
                    <a:pt x="1381" y="1545"/>
                    <a:pt x="1414" y="1644"/>
                  </a:cubicBezTo>
                  <a:cubicBezTo>
                    <a:pt x="1414" y="1775"/>
                    <a:pt x="1381" y="1874"/>
                    <a:pt x="1315" y="1973"/>
                  </a:cubicBezTo>
                  <a:cubicBezTo>
                    <a:pt x="1249" y="2071"/>
                    <a:pt x="1118" y="2104"/>
                    <a:pt x="954" y="2137"/>
                  </a:cubicBezTo>
                  <a:cubicBezTo>
                    <a:pt x="921" y="2148"/>
                    <a:pt x="884" y="2151"/>
                    <a:pt x="847" y="2151"/>
                  </a:cubicBezTo>
                  <a:cubicBezTo>
                    <a:pt x="771" y="2151"/>
                    <a:pt x="691" y="2137"/>
                    <a:pt x="625" y="2137"/>
                  </a:cubicBezTo>
                  <a:cubicBezTo>
                    <a:pt x="526" y="2104"/>
                    <a:pt x="395" y="2038"/>
                    <a:pt x="329" y="1973"/>
                  </a:cubicBezTo>
                  <a:lnTo>
                    <a:pt x="198" y="2334"/>
                  </a:lnTo>
                  <a:cubicBezTo>
                    <a:pt x="329" y="2400"/>
                    <a:pt x="461" y="2433"/>
                    <a:pt x="592" y="2465"/>
                  </a:cubicBezTo>
                  <a:cubicBezTo>
                    <a:pt x="674" y="2482"/>
                    <a:pt x="748" y="2490"/>
                    <a:pt x="818" y="2490"/>
                  </a:cubicBezTo>
                  <a:cubicBezTo>
                    <a:pt x="888" y="2490"/>
                    <a:pt x="954" y="2482"/>
                    <a:pt x="1019" y="2465"/>
                  </a:cubicBezTo>
                  <a:cubicBezTo>
                    <a:pt x="1184" y="2433"/>
                    <a:pt x="1348" y="2400"/>
                    <a:pt x="1447" y="2301"/>
                  </a:cubicBezTo>
                  <a:cubicBezTo>
                    <a:pt x="1578" y="2235"/>
                    <a:pt x="1677" y="2137"/>
                    <a:pt x="1709" y="2005"/>
                  </a:cubicBezTo>
                  <a:cubicBezTo>
                    <a:pt x="1775" y="1874"/>
                    <a:pt x="1775" y="1743"/>
                    <a:pt x="1775" y="1611"/>
                  </a:cubicBezTo>
                  <a:cubicBezTo>
                    <a:pt x="1742" y="1414"/>
                    <a:pt x="1644" y="1283"/>
                    <a:pt x="1512" y="1184"/>
                  </a:cubicBezTo>
                  <a:cubicBezTo>
                    <a:pt x="1381" y="1085"/>
                    <a:pt x="1216" y="1052"/>
                    <a:pt x="986" y="1052"/>
                  </a:cubicBezTo>
                  <a:lnTo>
                    <a:pt x="888" y="1052"/>
                  </a:lnTo>
                  <a:lnTo>
                    <a:pt x="1447" y="231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2491475" y="4569925"/>
              <a:ext cx="41925" cy="56700"/>
            </a:xfrm>
            <a:custGeom>
              <a:avLst/>
              <a:gdLst/>
              <a:ahLst/>
              <a:cxnLst/>
              <a:rect l="l" t="t" r="r" b="b"/>
              <a:pathLst>
                <a:path w="1677" h="2268" extrusionOk="0">
                  <a:moveTo>
                    <a:pt x="526" y="0"/>
                  </a:moveTo>
                  <a:lnTo>
                    <a:pt x="0" y="66"/>
                  </a:lnTo>
                  <a:lnTo>
                    <a:pt x="329" y="2268"/>
                  </a:lnTo>
                  <a:lnTo>
                    <a:pt x="1676" y="2070"/>
                  </a:lnTo>
                  <a:lnTo>
                    <a:pt x="1611" y="1578"/>
                  </a:lnTo>
                  <a:lnTo>
                    <a:pt x="756" y="170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2545700" y="4558925"/>
              <a:ext cx="55875" cy="57350"/>
            </a:xfrm>
            <a:custGeom>
              <a:avLst/>
              <a:gdLst/>
              <a:ahLst/>
              <a:cxnLst/>
              <a:rect l="l" t="t" r="r" b="b"/>
              <a:pathLst>
                <a:path w="2235" h="2294" extrusionOk="0">
                  <a:moveTo>
                    <a:pt x="1105" y="492"/>
                  </a:moveTo>
                  <a:cubicBezTo>
                    <a:pt x="1175" y="492"/>
                    <a:pt x="1245" y="516"/>
                    <a:pt x="1315" y="539"/>
                  </a:cubicBezTo>
                  <a:cubicBezTo>
                    <a:pt x="1413" y="572"/>
                    <a:pt x="1479" y="637"/>
                    <a:pt x="1545" y="736"/>
                  </a:cubicBezTo>
                  <a:cubicBezTo>
                    <a:pt x="1610" y="835"/>
                    <a:pt x="1643" y="933"/>
                    <a:pt x="1676" y="1065"/>
                  </a:cubicBezTo>
                  <a:cubicBezTo>
                    <a:pt x="1676" y="1196"/>
                    <a:pt x="1676" y="1295"/>
                    <a:pt x="1643" y="1393"/>
                  </a:cubicBezTo>
                  <a:cubicBezTo>
                    <a:pt x="1610" y="1525"/>
                    <a:pt x="1545" y="1590"/>
                    <a:pt x="1479" y="1656"/>
                  </a:cubicBezTo>
                  <a:cubicBezTo>
                    <a:pt x="1413" y="1755"/>
                    <a:pt x="1315" y="1788"/>
                    <a:pt x="1216" y="1788"/>
                  </a:cubicBezTo>
                  <a:cubicBezTo>
                    <a:pt x="1187" y="1797"/>
                    <a:pt x="1158" y="1801"/>
                    <a:pt x="1130" y="1801"/>
                  </a:cubicBezTo>
                  <a:cubicBezTo>
                    <a:pt x="1062" y="1801"/>
                    <a:pt x="1000" y="1778"/>
                    <a:pt x="953" y="1755"/>
                  </a:cubicBezTo>
                  <a:cubicBezTo>
                    <a:pt x="855" y="1689"/>
                    <a:pt x="756" y="1623"/>
                    <a:pt x="690" y="1558"/>
                  </a:cubicBezTo>
                  <a:cubicBezTo>
                    <a:pt x="624" y="1459"/>
                    <a:pt x="592" y="1360"/>
                    <a:pt x="592" y="1229"/>
                  </a:cubicBezTo>
                  <a:cubicBezTo>
                    <a:pt x="559" y="1097"/>
                    <a:pt x="559" y="999"/>
                    <a:pt x="592" y="900"/>
                  </a:cubicBezTo>
                  <a:cubicBezTo>
                    <a:pt x="624" y="769"/>
                    <a:pt x="690" y="703"/>
                    <a:pt x="756" y="605"/>
                  </a:cubicBezTo>
                  <a:cubicBezTo>
                    <a:pt x="855" y="539"/>
                    <a:pt x="920" y="506"/>
                    <a:pt x="1019" y="506"/>
                  </a:cubicBezTo>
                  <a:cubicBezTo>
                    <a:pt x="1048" y="496"/>
                    <a:pt x="1077" y="492"/>
                    <a:pt x="1105" y="492"/>
                  </a:cubicBezTo>
                  <a:close/>
                  <a:moveTo>
                    <a:pt x="1112" y="0"/>
                  </a:moveTo>
                  <a:cubicBezTo>
                    <a:pt x="1059" y="0"/>
                    <a:pt x="1006" y="4"/>
                    <a:pt x="953" y="13"/>
                  </a:cubicBezTo>
                  <a:cubicBezTo>
                    <a:pt x="756" y="46"/>
                    <a:pt x="559" y="112"/>
                    <a:pt x="427" y="243"/>
                  </a:cubicBezTo>
                  <a:cubicBezTo>
                    <a:pt x="263" y="375"/>
                    <a:pt x="164" y="506"/>
                    <a:pt x="99" y="703"/>
                  </a:cubicBezTo>
                  <a:cubicBezTo>
                    <a:pt x="33" y="900"/>
                    <a:pt x="0" y="1097"/>
                    <a:pt x="33" y="1295"/>
                  </a:cubicBezTo>
                  <a:cubicBezTo>
                    <a:pt x="66" y="1525"/>
                    <a:pt x="132" y="1689"/>
                    <a:pt x="263" y="1853"/>
                  </a:cubicBezTo>
                  <a:cubicBezTo>
                    <a:pt x="394" y="2018"/>
                    <a:pt x="526" y="2149"/>
                    <a:pt x="723" y="2215"/>
                  </a:cubicBezTo>
                  <a:cubicBezTo>
                    <a:pt x="843" y="2263"/>
                    <a:pt x="981" y="2293"/>
                    <a:pt x="1124" y="2293"/>
                  </a:cubicBezTo>
                  <a:cubicBezTo>
                    <a:pt x="1176" y="2293"/>
                    <a:pt x="1229" y="2289"/>
                    <a:pt x="1282" y="2280"/>
                  </a:cubicBezTo>
                  <a:cubicBezTo>
                    <a:pt x="1479" y="2248"/>
                    <a:pt x="1676" y="2182"/>
                    <a:pt x="1807" y="2050"/>
                  </a:cubicBezTo>
                  <a:cubicBezTo>
                    <a:pt x="1972" y="1919"/>
                    <a:pt x="2070" y="1788"/>
                    <a:pt x="2136" y="1590"/>
                  </a:cubicBezTo>
                  <a:cubicBezTo>
                    <a:pt x="2202" y="1393"/>
                    <a:pt x="2235" y="1196"/>
                    <a:pt x="2202" y="966"/>
                  </a:cubicBezTo>
                  <a:cubicBezTo>
                    <a:pt x="2169" y="769"/>
                    <a:pt x="2103" y="572"/>
                    <a:pt x="1972" y="440"/>
                  </a:cubicBezTo>
                  <a:cubicBezTo>
                    <a:pt x="1873" y="276"/>
                    <a:pt x="1709" y="145"/>
                    <a:pt x="1545" y="79"/>
                  </a:cubicBezTo>
                  <a:cubicBezTo>
                    <a:pt x="1400" y="31"/>
                    <a:pt x="1256" y="0"/>
                    <a:pt x="1112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2617975" y="4546100"/>
              <a:ext cx="54250" cy="61625"/>
            </a:xfrm>
            <a:custGeom>
              <a:avLst/>
              <a:gdLst/>
              <a:ahLst/>
              <a:cxnLst/>
              <a:rect l="l" t="t" r="r" b="b"/>
              <a:pathLst>
                <a:path w="2170" h="2465" extrusionOk="0">
                  <a:moveTo>
                    <a:pt x="1841" y="0"/>
                  </a:moveTo>
                  <a:lnTo>
                    <a:pt x="1348" y="66"/>
                  </a:lnTo>
                  <a:lnTo>
                    <a:pt x="1545" y="1413"/>
                  </a:lnTo>
                  <a:lnTo>
                    <a:pt x="461" y="197"/>
                  </a:lnTo>
                  <a:lnTo>
                    <a:pt x="1" y="263"/>
                  </a:lnTo>
                  <a:lnTo>
                    <a:pt x="297" y="2465"/>
                  </a:lnTo>
                  <a:lnTo>
                    <a:pt x="789" y="2399"/>
                  </a:lnTo>
                  <a:lnTo>
                    <a:pt x="592" y="1085"/>
                  </a:lnTo>
                  <a:lnTo>
                    <a:pt x="1710" y="2268"/>
                  </a:lnTo>
                  <a:lnTo>
                    <a:pt x="2170" y="2202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2687800" y="4539200"/>
              <a:ext cx="52625" cy="58675"/>
            </a:xfrm>
            <a:custGeom>
              <a:avLst/>
              <a:gdLst/>
              <a:ahLst/>
              <a:cxnLst/>
              <a:rect l="l" t="t" r="r" b="b"/>
              <a:pathLst>
                <a:path w="2105" h="2347" extrusionOk="0">
                  <a:moveTo>
                    <a:pt x="921" y="473"/>
                  </a:moveTo>
                  <a:cubicBezTo>
                    <a:pt x="1020" y="473"/>
                    <a:pt x="1118" y="473"/>
                    <a:pt x="1217" y="539"/>
                  </a:cubicBezTo>
                  <a:cubicBezTo>
                    <a:pt x="1283" y="572"/>
                    <a:pt x="1381" y="638"/>
                    <a:pt x="1414" y="736"/>
                  </a:cubicBezTo>
                  <a:cubicBezTo>
                    <a:pt x="1480" y="802"/>
                    <a:pt x="1545" y="934"/>
                    <a:pt x="1545" y="1032"/>
                  </a:cubicBezTo>
                  <a:cubicBezTo>
                    <a:pt x="1578" y="1164"/>
                    <a:pt x="1545" y="1295"/>
                    <a:pt x="1545" y="1394"/>
                  </a:cubicBezTo>
                  <a:cubicBezTo>
                    <a:pt x="1513" y="1492"/>
                    <a:pt x="1447" y="1558"/>
                    <a:pt x="1381" y="1624"/>
                  </a:cubicBezTo>
                  <a:cubicBezTo>
                    <a:pt x="1315" y="1689"/>
                    <a:pt x="1217" y="1722"/>
                    <a:pt x="1118" y="1755"/>
                  </a:cubicBezTo>
                  <a:lnTo>
                    <a:pt x="757" y="1788"/>
                  </a:lnTo>
                  <a:lnTo>
                    <a:pt x="592" y="539"/>
                  </a:lnTo>
                  <a:lnTo>
                    <a:pt x="921" y="473"/>
                  </a:lnTo>
                  <a:close/>
                  <a:moveTo>
                    <a:pt x="1013" y="1"/>
                  </a:moveTo>
                  <a:cubicBezTo>
                    <a:pt x="961" y="1"/>
                    <a:pt x="908" y="5"/>
                    <a:pt x="855" y="13"/>
                  </a:cubicBezTo>
                  <a:lnTo>
                    <a:pt x="1" y="145"/>
                  </a:lnTo>
                  <a:lnTo>
                    <a:pt x="330" y="2347"/>
                  </a:lnTo>
                  <a:lnTo>
                    <a:pt x="1151" y="2215"/>
                  </a:lnTo>
                  <a:cubicBezTo>
                    <a:pt x="1381" y="2182"/>
                    <a:pt x="1545" y="2116"/>
                    <a:pt x="1710" y="1985"/>
                  </a:cubicBezTo>
                  <a:cubicBezTo>
                    <a:pt x="1841" y="1886"/>
                    <a:pt x="1973" y="1722"/>
                    <a:pt x="2038" y="1558"/>
                  </a:cubicBezTo>
                  <a:cubicBezTo>
                    <a:pt x="2104" y="1361"/>
                    <a:pt x="2104" y="1164"/>
                    <a:pt x="2071" y="966"/>
                  </a:cubicBezTo>
                  <a:cubicBezTo>
                    <a:pt x="2038" y="736"/>
                    <a:pt x="1973" y="572"/>
                    <a:pt x="1874" y="408"/>
                  </a:cubicBezTo>
                  <a:cubicBezTo>
                    <a:pt x="1743" y="243"/>
                    <a:pt x="1611" y="145"/>
                    <a:pt x="1414" y="79"/>
                  </a:cubicBezTo>
                  <a:cubicBezTo>
                    <a:pt x="1294" y="31"/>
                    <a:pt x="1156" y="1"/>
                    <a:pt x="1013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2755175" y="4528350"/>
              <a:ext cx="55875" cy="57525"/>
            </a:xfrm>
            <a:custGeom>
              <a:avLst/>
              <a:gdLst/>
              <a:ahLst/>
              <a:cxnLst/>
              <a:rect l="l" t="t" r="r" b="b"/>
              <a:pathLst>
                <a:path w="2235" h="2301" extrusionOk="0">
                  <a:moveTo>
                    <a:pt x="1052" y="480"/>
                  </a:moveTo>
                  <a:cubicBezTo>
                    <a:pt x="1151" y="480"/>
                    <a:pt x="1216" y="480"/>
                    <a:pt x="1315" y="546"/>
                  </a:cubicBezTo>
                  <a:cubicBezTo>
                    <a:pt x="1413" y="579"/>
                    <a:pt x="1479" y="645"/>
                    <a:pt x="1545" y="743"/>
                  </a:cubicBezTo>
                  <a:cubicBezTo>
                    <a:pt x="1611" y="842"/>
                    <a:pt x="1644" y="940"/>
                    <a:pt x="1676" y="1072"/>
                  </a:cubicBezTo>
                  <a:cubicBezTo>
                    <a:pt x="1676" y="1170"/>
                    <a:pt x="1676" y="1302"/>
                    <a:pt x="1644" y="1400"/>
                  </a:cubicBezTo>
                  <a:cubicBezTo>
                    <a:pt x="1611" y="1499"/>
                    <a:pt x="1578" y="1598"/>
                    <a:pt x="1479" y="1663"/>
                  </a:cubicBezTo>
                  <a:cubicBezTo>
                    <a:pt x="1413" y="1729"/>
                    <a:pt x="1315" y="1762"/>
                    <a:pt x="1216" y="1795"/>
                  </a:cubicBezTo>
                  <a:cubicBezTo>
                    <a:pt x="1118" y="1795"/>
                    <a:pt x="1019" y="1795"/>
                    <a:pt x="953" y="1762"/>
                  </a:cubicBezTo>
                  <a:cubicBezTo>
                    <a:pt x="855" y="1696"/>
                    <a:pt x="756" y="1630"/>
                    <a:pt x="691" y="1532"/>
                  </a:cubicBezTo>
                  <a:cubicBezTo>
                    <a:pt x="625" y="1433"/>
                    <a:pt x="592" y="1335"/>
                    <a:pt x="592" y="1203"/>
                  </a:cubicBezTo>
                  <a:cubicBezTo>
                    <a:pt x="559" y="1105"/>
                    <a:pt x="559" y="973"/>
                    <a:pt x="592" y="875"/>
                  </a:cubicBezTo>
                  <a:cubicBezTo>
                    <a:pt x="658" y="776"/>
                    <a:pt x="691" y="677"/>
                    <a:pt x="789" y="612"/>
                  </a:cubicBezTo>
                  <a:cubicBezTo>
                    <a:pt x="855" y="546"/>
                    <a:pt x="953" y="513"/>
                    <a:pt x="1052" y="480"/>
                  </a:cubicBezTo>
                  <a:close/>
                  <a:moveTo>
                    <a:pt x="1170" y="1"/>
                  </a:moveTo>
                  <a:cubicBezTo>
                    <a:pt x="1098" y="1"/>
                    <a:pt x="1026" y="8"/>
                    <a:pt x="953" y="20"/>
                  </a:cubicBezTo>
                  <a:cubicBezTo>
                    <a:pt x="756" y="20"/>
                    <a:pt x="592" y="119"/>
                    <a:pt x="428" y="250"/>
                  </a:cubicBezTo>
                  <a:cubicBezTo>
                    <a:pt x="263" y="349"/>
                    <a:pt x="165" y="513"/>
                    <a:pt x="99" y="710"/>
                  </a:cubicBezTo>
                  <a:cubicBezTo>
                    <a:pt x="33" y="875"/>
                    <a:pt x="0" y="1072"/>
                    <a:pt x="33" y="1302"/>
                  </a:cubicBezTo>
                  <a:cubicBezTo>
                    <a:pt x="66" y="1499"/>
                    <a:pt x="165" y="1696"/>
                    <a:pt x="263" y="1860"/>
                  </a:cubicBezTo>
                  <a:cubicBezTo>
                    <a:pt x="395" y="2025"/>
                    <a:pt x="526" y="2156"/>
                    <a:pt x="723" y="2222"/>
                  </a:cubicBezTo>
                  <a:cubicBezTo>
                    <a:pt x="844" y="2270"/>
                    <a:pt x="982" y="2300"/>
                    <a:pt x="1124" y="2300"/>
                  </a:cubicBezTo>
                  <a:cubicBezTo>
                    <a:pt x="1176" y="2300"/>
                    <a:pt x="1229" y="2296"/>
                    <a:pt x="1282" y="2288"/>
                  </a:cubicBezTo>
                  <a:cubicBezTo>
                    <a:pt x="1512" y="2255"/>
                    <a:pt x="1676" y="2189"/>
                    <a:pt x="1808" y="2058"/>
                  </a:cubicBezTo>
                  <a:cubicBezTo>
                    <a:pt x="1972" y="1926"/>
                    <a:pt x="2071" y="1762"/>
                    <a:pt x="2136" y="1598"/>
                  </a:cubicBezTo>
                  <a:cubicBezTo>
                    <a:pt x="2235" y="1400"/>
                    <a:pt x="2235" y="1203"/>
                    <a:pt x="2202" y="973"/>
                  </a:cubicBezTo>
                  <a:cubicBezTo>
                    <a:pt x="2169" y="776"/>
                    <a:pt x="2104" y="579"/>
                    <a:pt x="1972" y="415"/>
                  </a:cubicBezTo>
                  <a:cubicBezTo>
                    <a:pt x="1874" y="250"/>
                    <a:pt x="1709" y="152"/>
                    <a:pt x="1545" y="86"/>
                  </a:cubicBezTo>
                  <a:cubicBezTo>
                    <a:pt x="1420" y="23"/>
                    <a:pt x="1295" y="1"/>
                    <a:pt x="1170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2827475" y="4515700"/>
              <a:ext cx="54225" cy="61625"/>
            </a:xfrm>
            <a:custGeom>
              <a:avLst/>
              <a:gdLst/>
              <a:ahLst/>
              <a:cxnLst/>
              <a:rect l="l" t="t" r="r" b="b"/>
              <a:pathLst>
                <a:path w="2169" h="2465" extrusionOk="0">
                  <a:moveTo>
                    <a:pt x="1840" y="0"/>
                  </a:moveTo>
                  <a:lnTo>
                    <a:pt x="1347" y="66"/>
                  </a:lnTo>
                  <a:lnTo>
                    <a:pt x="1545" y="1381"/>
                  </a:lnTo>
                  <a:lnTo>
                    <a:pt x="460" y="198"/>
                  </a:lnTo>
                  <a:lnTo>
                    <a:pt x="0" y="263"/>
                  </a:lnTo>
                  <a:lnTo>
                    <a:pt x="329" y="2465"/>
                  </a:lnTo>
                  <a:lnTo>
                    <a:pt x="789" y="2399"/>
                  </a:lnTo>
                  <a:lnTo>
                    <a:pt x="625" y="1085"/>
                  </a:lnTo>
                  <a:lnTo>
                    <a:pt x="625" y="1085"/>
                  </a:lnTo>
                  <a:lnTo>
                    <a:pt x="1709" y="2268"/>
                  </a:lnTo>
                  <a:lnTo>
                    <a:pt x="2169" y="2202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2385500" y="4608525"/>
              <a:ext cx="24675" cy="32900"/>
            </a:xfrm>
            <a:custGeom>
              <a:avLst/>
              <a:gdLst/>
              <a:ahLst/>
              <a:cxnLst/>
              <a:rect l="l" t="t" r="r" b="b"/>
              <a:pathLst>
                <a:path w="987" h="1316" extrusionOk="0">
                  <a:moveTo>
                    <a:pt x="953" y="1"/>
                  </a:moveTo>
                  <a:lnTo>
                    <a:pt x="0" y="132"/>
                  </a:lnTo>
                  <a:lnTo>
                    <a:pt x="33" y="395"/>
                  </a:lnTo>
                  <a:lnTo>
                    <a:pt x="362" y="362"/>
                  </a:lnTo>
                  <a:lnTo>
                    <a:pt x="526" y="1315"/>
                  </a:lnTo>
                  <a:lnTo>
                    <a:pt x="822" y="1282"/>
                  </a:lnTo>
                  <a:lnTo>
                    <a:pt x="658" y="296"/>
                  </a:lnTo>
                  <a:lnTo>
                    <a:pt x="986" y="26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2414250" y="4605250"/>
              <a:ext cx="30425" cy="32050"/>
            </a:xfrm>
            <a:custGeom>
              <a:avLst/>
              <a:gdLst/>
              <a:ahLst/>
              <a:cxnLst/>
              <a:rect l="l" t="t" r="r" b="b"/>
              <a:pathLst>
                <a:path w="1217" h="1282" extrusionOk="0">
                  <a:moveTo>
                    <a:pt x="559" y="263"/>
                  </a:moveTo>
                  <a:cubicBezTo>
                    <a:pt x="625" y="263"/>
                    <a:pt x="658" y="263"/>
                    <a:pt x="723" y="296"/>
                  </a:cubicBezTo>
                  <a:cubicBezTo>
                    <a:pt x="756" y="329"/>
                    <a:pt x="822" y="362"/>
                    <a:pt x="855" y="427"/>
                  </a:cubicBezTo>
                  <a:cubicBezTo>
                    <a:pt x="888" y="460"/>
                    <a:pt x="888" y="526"/>
                    <a:pt x="921" y="592"/>
                  </a:cubicBezTo>
                  <a:cubicBezTo>
                    <a:pt x="921" y="657"/>
                    <a:pt x="921" y="723"/>
                    <a:pt x="888" y="789"/>
                  </a:cubicBezTo>
                  <a:cubicBezTo>
                    <a:pt x="888" y="855"/>
                    <a:pt x="855" y="887"/>
                    <a:pt x="822" y="920"/>
                  </a:cubicBezTo>
                  <a:cubicBezTo>
                    <a:pt x="756" y="953"/>
                    <a:pt x="723" y="986"/>
                    <a:pt x="658" y="986"/>
                  </a:cubicBezTo>
                  <a:cubicBezTo>
                    <a:pt x="647" y="997"/>
                    <a:pt x="632" y="1001"/>
                    <a:pt x="615" y="1001"/>
                  </a:cubicBezTo>
                  <a:cubicBezTo>
                    <a:pt x="581" y="1001"/>
                    <a:pt x="537" y="986"/>
                    <a:pt x="493" y="986"/>
                  </a:cubicBezTo>
                  <a:cubicBezTo>
                    <a:pt x="461" y="953"/>
                    <a:pt x="395" y="920"/>
                    <a:pt x="362" y="855"/>
                  </a:cubicBezTo>
                  <a:cubicBezTo>
                    <a:pt x="329" y="822"/>
                    <a:pt x="329" y="756"/>
                    <a:pt x="296" y="690"/>
                  </a:cubicBezTo>
                  <a:cubicBezTo>
                    <a:pt x="296" y="625"/>
                    <a:pt x="296" y="559"/>
                    <a:pt x="329" y="493"/>
                  </a:cubicBezTo>
                  <a:cubicBezTo>
                    <a:pt x="329" y="427"/>
                    <a:pt x="362" y="395"/>
                    <a:pt x="395" y="329"/>
                  </a:cubicBezTo>
                  <a:cubicBezTo>
                    <a:pt x="461" y="296"/>
                    <a:pt x="493" y="296"/>
                    <a:pt x="559" y="263"/>
                  </a:cubicBezTo>
                  <a:close/>
                  <a:moveTo>
                    <a:pt x="526" y="0"/>
                  </a:moveTo>
                  <a:cubicBezTo>
                    <a:pt x="395" y="33"/>
                    <a:pt x="296" y="66"/>
                    <a:pt x="231" y="132"/>
                  </a:cubicBezTo>
                  <a:cubicBezTo>
                    <a:pt x="132" y="197"/>
                    <a:pt x="66" y="296"/>
                    <a:pt x="33" y="395"/>
                  </a:cubicBezTo>
                  <a:cubicBezTo>
                    <a:pt x="1" y="493"/>
                    <a:pt x="1" y="592"/>
                    <a:pt x="1" y="723"/>
                  </a:cubicBezTo>
                  <a:cubicBezTo>
                    <a:pt x="33" y="855"/>
                    <a:pt x="66" y="953"/>
                    <a:pt x="132" y="1052"/>
                  </a:cubicBezTo>
                  <a:cubicBezTo>
                    <a:pt x="198" y="1118"/>
                    <a:pt x="296" y="1183"/>
                    <a:pt x="395" y="1249"/>
                  </a:cubicBezTo>
                  <a:cubicBezTo>
                    <a:pt x="493" y="1282"/>
                    <a:pt x="592" y="1282"/>
                    <a:pt x="691" y="1282"/>
                  </a:cubicBezTo>
                  <a:cubicBezTo>
                    <a:pt x="822" y="1249"/>
                    <a:pt x="921" y="1216"/>
                    <a:pt x="986" y="1150"/>
                  </a:cubicBezTo>
                  <a:cubicBezTo>
                    <a:pt x="1085" y="1085"/>
                    <a:pt x="1151" y="986"/>
                    <a:pt x="1183" y="887"/>
                  </a:cubicBezTo>
                  <a:cubicBezTo>
                    <a:pt x="1216" y="789"/>
                    <a:pt x="1216" y="657"/>
                    <a:pt x="1216" y="559"/>
                  </a:cubicBezTo>
                  <a:cubicBezTo>
                    <a:pt x="1183" y="427"/>
                    <a:pt x="1151" y="329"/>
                    <a:pt x="1085" y="230"/>
                  </a:cubicBezTo>
                  <a:cubicBezTo>
                    <a:pt x="1019" y="165"/>
                    <a:pt x="921" y="99"/>
                    <a:pt x="822" y="33"/>
                  </a:cubicBezTo>
                  <a:cubicBezTo>
                    <a:pt x="723" y="0"/>
                    <a:pt x="625" y="0"/>
                    <a:pt x="52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1982950" y="47720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" y="1"/>
                  </a:moveTo>
                  <a:lnTo>
                    <a:pt x="165" y="115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2051975" y="47621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1"/>
                  </a:moveTo>
                  <a:lnTo>
                    <a:pt x="164" y="115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2093875" y="4756400"/>
              <a:ext cx="3300" cy="27950"/>
            </a:xfrm>
            <a:custGeom>
              <a:avLst/>
              <a:gdLst/>
              <a:ahLst/>
              <a:cxnLst/>
              <a:rect l="l" t="t" r="r" b="b"/>
              <a:pathLst>
                <a:path w="132" h="1118" fill="none" extrusionOk="0">
                  <a:moveTo>
                    <a:pt x="0" y="1"/>
                  </a:moveTo>
                  <a:lnTo>
                    <a:pt x="131" y="111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2019925" y="4766250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" y="1"/>
                  </a:moveTo>
                  <a:lnTo>
                    <a:pt x="198" y="115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994450" y="477282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1"/>
                  </a:move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2032250" y="47679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1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065925" y="47638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7" y="0"/>
                  </a:moveTo>
                  <a:lnTo>
                    <a:pt x="1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1996100" y="4785975"/>
              <a:ext cx="13175" cy="1675"/>
            </a:xfrm>
            <a:custGeom>
              <a:avLst/>
              <a:gdLst/>
              <a:ahLst/>
              <a:cxnLst/>
              <a:rect l="l" t="t" r="r" b="b"/>
              <a:pathLst>
                <a:path w="527" h="67" fill="none" extrusionOk="0">
                  <a:moveTo>
                    <a:pt x="526" y="1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021575" y="4788450"/>
              <a:ext cx="20550" cy="2475"/>
            </a:xfrm>
            <a:custGeom>
              <a:avLst/>
              <a:gdLst/>
              <a:ahLst/>
              <a:cxnLst/>
              <a:rect l="l" t="t" r="r" b="b"/>
              <a:pathLst>
                <a:path w="822" h="99" fill="none" extrusionOk="0">
                  <a:moveTo>
                    <a:pt x="0" y="99"/>
                  </a:moveTo>
                  <a:lnTo>
                    <a:pt x="82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2070850" y="4772825"/>
              <a:ext cx="14000" cy="10700"/>
            </a:xfrm>
            <a:custGeom>
              <a:avLst/>
              <a:gdLst/>
              <a:ahLst/>
              <a:cxnLst/>
              <a:rect l="l" t="t" r="r" b="b"/>
              <a:pathLst>
                <a:path w="560" h="428" fill="none" extrusionOk="0">
                  <a:moveTo>
                    <a:pt x="1" y="1"/>
                  </a:moveTo>
                  <a:lnTo>
                    <a:pt x="67" y="428"/>
                  </a:lnTo>
                  <a:lnTo>
                    <a:pt x="560" y="36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107000" y="4756400"/>
              <a:ext cx="20575" cy="22200"/>
            </a:xfrm>
            <a:custGeom>
              <a:avLst/>
              <a:gdLst/>
              <a:ahLst/>
              <a:cxnLst/>
              <a:rect l="l" t="t" r="r" b="b"/>
              <a:pathLst>
                <a:path w="823" h="888" fill="none" extrusionOk="0">
                  <a:moveTo>
                    <a:pt x="1" y="99"/>
                  </a:moveTo>
                  <a:lnTo>
                    <a:pt x="691" y="1"/>
                  </a:lnTo>
                  <a:lnTo>
                    <a:pt x="822" y="789"/>
                  </a:lnTo>
                  <a:lnTo>
                    <a:pt x="132" y="88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2627850" y="4677525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696850" y="466767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737925" y="4661925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664800" y="46726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641800" y="469807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0"/>
                  </a:move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79600" y="4693975"/>
              <a:ext cx="8225" cy="1650"/>
            </a:xfrm>
            <a:custGeom>
              <a:avLst/>
              <a:gdLst/>
              <a:ahLst/>
              <a:cxnLst/>
              <a:rect l="l" t="t" r="r" b="b"/>
              <a:pathLst>
                <a:path w="329" h="66" fill="none" extrusionOk="0">
                  <a:moveTo>
                    <a:pt x="329" y="0"/>
                  </a:moveTo>
                  <a:lnTo>
                    <a:pt x="0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713275" y="46890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1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40175" y="4685750"/>
              <a:ext cx="13150" cy="2500"/>
            </a:xfrm>
            <a:custGeom>
              <a:avLst/>
              <a:gdLst/>
              <a:ahLst/>
              <a:cxnLst/>
              <a:rect l="l" t="t" r="r" b="b"/>
              <a:pathLst>
                <a:path w="526" h="100" fill="none" extrusionOk="0">
                  <a:moveTo>
                    <a:pt x="526" y="1"/>
                  </a:moveTo>
                  <a:lnTo>
                    <a:pt x="0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63175" y="4674250"/>
              <a:ext cx="20550" cy="3300"/>
            </a:xfrm>
            <a:custGeom>
              <a:avLst/>
              <a:gdLst/>
              <a:ahLst/>
              <a:cxnLst/>
              <a:rect l="l" t="t" r="r" b="b"/>
              <a:pathLst>
                <a:path w="822" h="132" fill="none" extrusionOk="0">
                  <a:moveTo>
                    <a:pt x="0" y="132"/>
                  </a:moveTo>
                  <a:lnTo>
                    <a:pt x="822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714925" y="4667675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751900" y="4661100"/>
              <a:ext cx="19725" cy="23025"/>
            </a:xfrm>
            <a:custGeom>
              <a:avLst/>
              <a:gdLst/>
              <a:ahLst/>
              <a:cxnLst/>
              <a:rect l="l" t="t" r="r" b="b"/>
              <a:pathLst>
                <a:path w="789" h="921" fill="none" extrusionOk="0">
                  <a:moveTo>
                    <a:pt x="99" y="921"/>
                  </a:moveTo>
                  <a:lnTo>
                    <a:pt x="789" y="822"/>
                  </a:lnTo>
                  <a:lnTo>
                    <a:pt x="690" y="1"/>
                  </a:lnTo>
                  <a:lnTo>
                    <a:pt x="0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1940250" y="44959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017475" y="44844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064300" y="4477900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1999400" y="4487775"/>
              <a:ext cx="4950" cy="32050"/>
            </a:xfrm>
            <a:custGeom>
              <a:avLst/>
              <a:gdLst/>
              <a:ahLst/>
              <a:cxnLst/>
              <a:rect l="l" t="t" r="r" b="b"/>
              <a:pathLst>
                <a:path w="198" h="1282" fill="none" extrusionOk="0">
                  <a:moveTo>
                    <a:pt x="0" y="0"/>
                  </a:moveTo>
                  <a:lnTo>
                    <a:pt x="197" y="1282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1955850" y="4519800"/>
              <a:ext cx="14800" cy="1675"/>
            </a:xfrm>
            <a:custGeom>
              <a:avLst/>
              <a:gdLst/>
              <a:ahLst/>
              <a:cxnLst/>
              <a:rect l="l" t="t" r="r" b="b"/>
              <a:pathLst>
                <a:path w="592" h="67" fill="none" extrusionOk="0">
                  <a:moveTo>
                    <a:pt x="592" y="1"/>
                  </a:moveTo>
                  <a:lnTo>
                    <a:pt x="1" y="67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036350" y="4508300"/>
              <a:ext cx="9075" cy="1675"/>
            </a:xfrm>
            <a:custGeom>
              <a:avLst/>
              <a:gdLst/>
              <a:ahLst/>
              <a:cxnLst/>
              <a:rect l="l" t="t" r="r" b="b"/>
              <a:pathLst>
                <a:path w="363" h="67" fill="none" extrusionOk="0">
                  <a:moveTo>
                    <a:pt x="362" y="1"/>
                  </a:moveTo>
                  <a:lnTo>
                    <a:pt x="1" y="66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954200" y="4505025"/>
              <a:ext cx="14825" cy="2475"/>
            </a:xfrm>
            <a:custGeom>
              <a:avLst/>
              <a:gdLst/>
              <a:ahLst/>
              <a:cxnLst/>
              <a:rect l="l" t="t" r="r" b="b"/>
              <a:pathLst>
                <a:path w="593" h="99" fill="none" extrusionOk="0">
                  <a:moveTo>
                    <a:pt x="592" y="0"/>
                  </a:moveTo>
                  <a:lnTo>
                    <a:pt x="1" y="99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982950" y="4514875"/>
              <a:ext cx="23025" cy="3325"/>
            </a:xfrm>
            <a:custGeom>
              <a:avLst/>
              <a:gdLst/>
              <a:ahLst/>
              <a:cxnLst/>
              <a:rect l="l" t="t" r="r" b="b"/>
              <a:pathLst>
                <a:path w="921" h="133" fill="none" extrusionOk="0">
                  <a:moveTo>
                    <a:pt x="921" y="1"/>
                  </a:moveTo>
                  <a:lnTo>
                    <a:pt x="1" y="132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079900" y="4477100"/>
              <a:ext cx="23025" cy="26300"/>
            </a:xfrm>
            <a:custGeom>
              <a:avLst/>
              <a:gdLst/>
              <a:ahLst/>
              <a:cxnLst/>
              <a:rect l="l" t="t" r="r" b="b"/>
              <a:pathLst>
                <a:path w="921" h="1052" fill="none" extrusionOk="0">
                  <a:moveTo>
                    <a:pt x="132" y="1052"/>
                  </a:moveTo>
                  <a:lnTo>
                    <a:pt x="920" y="920"/>
                  </a:lnTo>
                  <a:lnTo>
                    <a:pt x="789" y="0"/>
                  </a:lnTo>
                  <a:lnTo>
                    <a:pt x="0" y="13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425750" y="4707100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356750" y="47178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314850" y="47235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387950" y="4712850"/>
              <a:ext cx="4150" cy="28800"/>
            </a:xfrm>
            <a:custGeom>
              <a:avLst/>
              <a:gdLst/>
              <a:ahLst/>
              <a:cxnLst/>
              <a:rect l="l" t="t" r="r" b="b"/>
              <a:pathLst>
                <a:path w="166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405225" y="4733400"/>
              <a:ext cx="13150" cy="1675"/>
            </a:xfrm>
            <a:custGeom>
              <a:avLst/>
              <a:gdLst/>
              <a:ahLst/>
              <a:cxnLst/>
              <a:rect l="l" t="t" r="r" b="b"/>
              <a:pathLst>
                <a:path w="526" h="67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373175" y="47391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339500" y="4743250"/>
              <a:ext cx="7400" cy="1675"/>
            </a:xfrm>
            <a:custGeom>
              <a:avLst/>
              <a:gdLst/>
              <a:ahLst/>
              <a:cxnLst/>
              <a:rect l="l" t="t" r="r" b="b"/>
              <a:pathLst>
                <a:path w="296" h="67" fill="none" extrusionOk="0">
                  <a:moveTo>
                    <a:pt x="0" y="66"/>
                  </a:moveTo>
                  <a:lnTo>
                    <a:pt x="296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403575" y="4720250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0" y="99"/>
                  </a:moveTo>
                  <a:lnTo>
                    <a:pt x="526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370700" y="47169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822" y="0"/>
                  </a:moveTo>
                  <a:lnTo>
                    <a:pt x="1" y="13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328000" y="4724350"/>
              <a:ext cx="13975" cy="11550"/>
            </a:xfrm>
            <a:custGeom>
              <a:avLst/>
              <a:gdLst/>
              <a:ahLst/>
              <a:cxnLst/>
              <a:rect l="l" t="t" r="r" b="b"/>
              <a:pathLst>
                <a:path w="559" h="462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6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285275" y="4729300"/>
              <a:ext cx="20550" cy="23025"/>
            </a:xfrm>
            <a:custGeom>
              <a:avLst/>
              <a:gdLst/>
              <a:ahLst/>
              <a:cxnLst/>
              <a:rect l="l" t="t" r="r" b="b"/>
              <a:pathLst>
                <a:path w="822" h="921" fill="none" extrusionOk="0">
                  <a:moveTo>
                    <a:pt x="822" y="822"/>
                  </a:moveTo>
                  <a:lnTo>
                    <a:pt x="132" y="920"/>
                  </a:lnTo>
                  <a:lnTo>
                    <a:pt x="0" y="99"/>
                  </a:lnTo>
                  <a:lnTo>
                    <a:pt x="69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312375" y="47933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0"/>
                  </a:moveTo>
                  <a:lnTo>
                    <a:pt x="470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2318950" y="48352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1" y="690"/>
                  </a:moveTo>
                  <a:lnTo>
                    <a:pt x="4667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649200" y="47440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1"/>
                  </a:moveTo>
                  <a:lnTo>
                    <a:pt x="470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655775" y="47859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0" y="691"/>
                  </a:moveTo>
                  <a:lnTo>
                    <a:pt x="4667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3012300" y="4401500"/>
              <a:ext cx="68225" cy="412425"/>
            </a:xfrm>
            <a:custGeom>
              <a:avLst/>
              <a:gdLst/>
              <a:ahLst/>
              <a:cxnLst/>
              <a:rect l="l" t="t" r="r" b="b"/>
              <a:pathLst>
                <a:path w="2729" h="16497" extrusionOk="0">
                  <a:moveTo>
                    <a:pt x="329" y="1"/>
                  </a:moveTo>
                  <a:lnTo>
                    <a:pt x="1" y="34"/>
                  </a:lnTo>
                  <a:lnTo>
                    <a:pt x="2400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1875350" y="4567450"/>
              <a:ext cx="68200" cy="412425"/>
            </a:xfrm>
            <a:custGeom>
              <a:avLst/>
              <a:gdLst/>
              <a:ahLst/>
              <a:cxnLst/>
              <a:rect l="l" t="t" r="r" b="b"/>
              <a:pathLst>
                <a:path w="2728" h="16497" extrusionOk="0">
                  <a:moveTo>
                    <a:pt x="329" y="1"/>
                  </a:moveTo>
                  <a:lnTo>
                    <a:pt x="0" y="66"/>
                  </a:lnTo>
                  <a:lnTo>
                    <a:pt x="2432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2504625" y="3670025"/>
              <a:ext cx="717200" cy="728825"/>
            </a:xfrm>
            <a:custGeom>
              <a:avLst/>
              <a:gdLst/>
              <a:ahLst/>
              <a:cxnLst/>
              <a:rect l="l" t="t" r="r" b="b"/>
              <a:pathLst>
                <a:path w="28688" h="29153" extrusionOk="0">
                  <a:moveTo>
                    <a:pt x="15394" y="0"/>
                  </a:moveTo>
                  <a:cubicBezTo>
                    <a:pt x="14893" y="0"/>
                    <a:pt x="14387" y="143"/>
                    <a:pt x="13933" y="441"/>
                  </a:cubicBezTo>
                  <a:lnTo>
                    <a:pt x="1610" y="8426"/>
                  </a:lnTo>
                  <a:cubicBezTo>
                    <a:pt x="362" y="9215"/>
                    <a:pt x="0" y="10858"/>
                    <a:pt x="822" y="12107"/>
                  </a:cubicBezTo>
                  <a:lnTo>
                    <a:pt x="11074" y="27945"/>
                  </a:lnTo>
                  <a:cubicBezTo>
                    <a:pt x="11579" y="28724"/>
                    <a:pt x="12435" y="29153"/>
                    <a:pt x="13313" y="29153"/>
                  </a:cubicBezTo>
                  <a:cubicBezTo>
                    <a:pt x="13806" y="29153"/>
                    <a:pt x="14305" y="29018"/>
                    <a:pt x="14754" y="28734"/>
                  </a:cubicBezTo>
                  <a:lnTo>
                    <a:pt x="27077" y="20749"/>
                  </a:lnTo>
                  <a:cubicBezTo>
                    <a:pt x="28326" y="19928"/>
                    <a:pt x="28687" y="18285"/>
                    <a:pt x="27898" y="17036"/>
                  </a:cubicBezTo>
                  <a:lnTo>
                    <a:pt x="17646" y="1230"/>
                  </a:lnTo>
                  <a:cubicBezTo>
                    <a:pt x="17123" y="436"/>
                    <a:pt x="16268" y="0"/>
                    <a:pt x="15394" y="0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03800" y="3668400"/>
              <a:ext cx="454300" cy="324025"/>
            </a:xfrm>
            <a:custGeom>
              <a:avLst/>
              <a:gdLst/>
              <a:ahLst/>
              <a:cxnLst/>
              <a:rect l="l" t="t" r="r" b="b"/>
              <a:pathLst>
                <a:path w="18172" h="12961" extrusionOk="0">
                  <a:moveTo>
                    <a:pt x="15487" y="1"/>
                  </a:moveTo>
                  <a:cubicBezTo>
                    <a:pt x="15030" y="1"/>
                    <a:pt x="14570" y="132"/>
                    <a:pt x="14163" y="408"/>
                  </a:cubicBezTo>
                  <a:lnTo>
                    <a:pt x="1446" y="8623"/>
                  </a:lnTo>
                  <a:cubicBezTo>
                    <a:pt x="329" y="9346"/>
                    <a:pt x="0" y="10857"/>
                    <a:pt x="723" y="12008"/>
                  </a:cubicBezTo>
                  <a:lnTo>
                    <a:pt x="1348" y="12960"/>
                  </a:lnTo>
                  <a:lnTo>
                    <a:pt x="18172" y="2084"/>
                  </a:lnTo>
                  <a:lnTo>
                    <a:pt x="17548" y="1131"/>
                  </a:lnTo>
                  <a:cubicBezTo>
                    <a:pt x="17067" y="400"/>
                    <a:pt x="16282" y="1"/>
                    <a:pt x="15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8575" y="3678350"/>
              <a:ext cx="439525" cy="308325"/>
            </a:xfrm>
            <a:custGeom>
              <a:avLst/>
              <a:gdLst/>
              <a:ahLst/>
              <a:cxnLst/>
              <a:rect l="l" t="t" r="r" b="b"/>
              <a:pathLst>
                <a:path w="17581" h="12333" extrusionOk="0">
                  <a:moveTo>
                    <a:pt x="15348" y="1"/>
                  </a:moveTo>
                  <a:cubicBezTo>
                    <a:pt x="14872" y="1"/>
                    <a:pt x="14376" y="142"/>
                    <a:pt x="13933" y="437"/>
                  </a:cubicBezTo>
                  <a:lnTo>
                    <a:pt x="1512" y="8455"/>
                  </a:lnTo>
                  <a:cubicBezTo>
                    <a:pt x="395" y="9178"/>
                    <a:pt x="1" y="10558"/>
                    <a:pt x="625" y="11511"/>
                  </a:cubicBezTo>
                  <a:lnTo>
                    <a:pt x="1151" y="12332"/>
                  </a:lnTo>
                  <a:lnTo>
                    <a:pt x="17581" y="1686"/>
                  </a:lnTo>
                  <a:lnTo>
                    <a:pt x="17055" y="864"/>
                  </a:lnTo>
                  <a:cubicBezTo>
                    <a:pt x="16685" y="300"/>
                    <a:pt x="16039" y="1"/>
                    <a:pt x="15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503800" y="3659700"/>
              <a:ext cx="454300" cy="332725"/>
            </a:xfrm>
            <a:custGeom>
              <a:avLst/>
              <a:gdLst/>
              <a:ahLst/>
              <a:cxnLst/>
              <a:rect l="l" t="t" r="r" b="b"/>
              <a:pathLst>
                <a:path w="18172" h="13309" fill="none" extrusionOk="0">
                  <a:moveTo>
                    <a:pt x="17548" y="1479"/>
                  </a:moveTo>
                  <a:cubicBezTo>
                    <a:pt x="16792" y="329"/>
                    <a:pt x="15280" y="0"/>
                    <a:pt x="14163" y="756"/>
                  </a:cubicBezTo>
                  <a:lnTo>
                    <a:pt x="1446" y="8971"/>
                  </a:lnTo>
                  <a:cubicBezTo>
                    <a:pt x="329" y="9694"/>
                    <a:pt x="0" y="11205"/>
                    <a:pt x="723" y="12356"/>
                  </a:cubicBezTo>
                  <a:lnTo>
                    <a:pt x="1348" y="13308"/>
                  </a:lnTo>
                  <a:lnTo>
                    <a:pt x="18172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2767500" y="4077025"/>
              <a:ext cx="455125" cy="324250"/>
            </a:xfrm>
            <a:custGeom>
              <a:avLst/>
              <a:gdLst/>
              <a:ahLst/>
              <a:cxnLst/>
              <a:rect l="l" t="t" r="r" b="b"/>
              <a:pathLst>
                <a:path w="18205" h="12970" extrusionOk="0">
                  <a:moveTo>
                    <a:pt x="16858" y="0"/>
                  </a:moveTo>
                  <a:lnTo>
                    <a:pt x="0" y="10910"/>
                  </a:lnTo>
                  <a:lnTo>
                    <a:pt x="658" y="11863"/>
                  </a:lnTo>
                  <a:cubicBezTo>
                    <a:pt x="1120" y="12578"/>
                    <a:pt x="1906" y="12970"/>
                    <a:pt x="2713" y="12970"/>
                  </a:cubicBezTo>
                  <a:cubicBezTo>
                    <a:pt x="3167" y="12970"/>
                    <a:pt x="3628" y="12846"/>
                    <a:pt x="4042" y="12586"/>
                  </a:cubicBezTo>
                  <a:lnTo>
                    <a:pt x="16726" y="4371"/>
                  </a:lnTo>
                  <a:cubicBezTo>
                    <a:pt x="17876" y="3615"/>
                    <a:pt x="18205" y="2103"/>
                    <a:pt x="17449" y="953"/>
                  </a:cubicBezTo>
                  <a:lnTo>
                    <a:pt x="16858" y="0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2648375" y="4038400"/>
              <a:ext cx="15650" cy="24675"/>
            </a:xfrm>
            <a:custGeom>
              <a:avLst/>
              <a:gdLst/>
              <a:ahLst/>
              <a:cxnLst/>
              <a:rect l="l" t="t" r="r" b="b"/>
              <a:pathLst>
                <a:path w="626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2706700" y="4000625"/>
              <a:ext cx="15650" cy="24650"/>
            </a:xfrm>
            <a:custGeom>
              <a:avLst/>
              <a:gdLst/>
              <a:ahLst/>
              <a:cxnLst/>
              <a:rect l="l" t="t" r="r" b="b"/>
              <a:pathLst>
                <a:path w="626" h="986" fill="none" extrusionOk="0">
                  <a:moveTo>
                    <a:pt x="1" y="0"/>
                  </a:moveTo>
                  <a:lnTo>
                    <a:pt x="625" y="98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2742025" y="3978425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1" y="1"/>
                  </a:moveTo>
                  <a:lnTo>
                    <a:pt x="625" y="95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2679600" y="4017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2659875" y="4029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2691925" y="40113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2719850" y="39932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2666450" y="404005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2691100" y="4028550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0"/>
                  </a:moveTo>
                  <a:lnTo>
                    <a:pt x="69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2728075" y="4002250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0" y="1"/>
                  </a:moveTo>
                  <a:lnTo>
                    <a:pt x="263" y="362"/>
                  </a:lnTo>
                  <a:lnTo>
                    <a:pt x="657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2755175" y="396530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0" y="362"/>
                  </a:moveTo>
                  <a:lnTo>
                    <a:pt x="592" y="0"/>
                  </a:lnTo>
                  <a:lnTo>
                    <a:pt x="1052" y="690"/>
                  </a:lnTo>
                  <a:lnTo>
                    <a:pt x="461" y="105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2848000" y="40113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2906325" y="3973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2941650" y="3950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2880050" y="39907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2870175" y="4018700"/>
              <a:ext cx="11525" cy="6575"/>
            </a:xfrm>
            <a:custGeom>
              <a:avLst/>
              <a:gdLst/>
              <a:ahLst/>
              <a:cxnLst/>
              <a:rect l="l" t="t" r="r" b="b"/>
              <a:pathLst>
                <a:path w="461" h="263" fill="none" extrusionOk="0">
                  <a:moveTo>
                    <a:pt x="461" y="0"/>
                  </a:moveTo>
                  <a:lnTo>
                    <a:pt x="1" y="26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2903050" y="40006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2930975" y="398255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2863625" y="4008000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460" y="1"/>
                  </a:moveTo>
                  <a:lnTo>
                    <a:pt x="0" y="2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2880050" y="3984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2923575" y="3961175"/>
              <a:ext cx="9900" cy="15650"/>
            </a:xfrm>
            <a:custGeom>
              <a:avLst/>
              <a:gdLst/>
              <a:ahLst/>
              <a:cxnLst/>
              <a:rect l="l" t="t" r="r" b="b"/>
              <a:pathLst>
                <a:path w="396" h="626" fill="none" extrusionOk="0">
                  <a:moveTo>
                    <a:pt x="264" y="625"/>
                  </a:moveTo>
                  <a:lnTo>
                    <a:pt x="1" y="264"/>
                  </a:lnTo>
                  <a:lnTo>
                    <a:pt x="395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2954800" y="3937350"/>
              <a:ext cx="25500" cy="26325"/>
            </a:xfrm>
            <a:custGeom>
              <a:avLst/>
              <a:gdLst/>
              <a:ahLst/>
              <a:cxnLst/>
              <a:rect l="l" t="t" r="r" b="b"/>
              <a:pathLst>
                <a:path w="1020" h="1053" fill="none" extrusionOk="0">
                  <a:moveTo>
                    <a:pt x="428" y="1052"/>
                  </a:moveTo>
                  <a:lnTo>
                    <a:pt x="1019" y="691"/>
                  </a:lnTo>
                  <a:lnTo>
                    <a:pt x="592" y="1"/>
                  </a:lnTo>
                  <a:lnTo>
                    <a:pt x="1" y="36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2813500" y="40334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2755175" y="40712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2719850" y="40934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2782275" y="4054025"/>
              <a:ext cx="15650" cy="23825"/>
            </a:xfrm>
            <a:custGeom>
              <a:avLst/>
              <a:gdLst/>
              <a:ahLst/>
              <a:cxnLst/>
              <a:rect l="l" t="t" r="r" b="b"/>
              <a:pathLst>
                <a:path w="626" h="953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2806925" y="40597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2779825" y="4080300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0" y="198"/>
                  </a:moveTo>
                  <a:lnTo>
                    <a:pt x="263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2751075" y="409837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2799525" y="4049075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2769150" y="4055650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723" y="1"/>
                  </a:moveTo>
                  <a:lnTo>
                    <a:pt x="0" y="46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2733000" y="4084400"/>
              <a:ext cx="16450" cy="9900"/>
            </a:xfrm>
            <a:custGeom>
              <a:avLst/>
              <a:gdLst/>
              <a:ahLst/>
              <a:cxnLst/>
              <a:rect l="l" t="t" r="r" b="b"/>
              <a:pathLst>
                <a:path w="658" h="396" fill="none" extrusionOk="0">
                  <a:moveTo>
                    <a:pt x="657" y="395"/>
                  </a:moveTo>
                  <a:lnTo>
                    <a:pt x="395" y="1"/>
                  </a:lnTo>
                  <a:lnTo>
                    <a:pt x="0" y="2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2696850" y="4104125"/>
              <a:ext cx="26300" cy="27125"/>
            </a:xfrm>
            <a:custGeom>
              <a:avLst/>
              <a:gdLst/>
              <a:ahLst/>
              <a:cxnLst/>
              <a:rect l="l" t="t" r="r" b="b"/>
              <a:pathLst>
                <a:path w="1052" h="1085" fill="none" extrusionOk="0">
                  <a:moveTo>
                    <a:pt x="1052" y="691"/>
                  </a:moveTo>
                  <a:lnTo>
                    <a:pt x="428" y="1085"/>
                  </a:lnTo>
                  <a:lnTo>
                    <a:pt x="0" y="395"/>
                  </a:lnTo>
                  <a:lnTo>
                    <a:pt x="59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2746150" y="4010475"/>
              <a:ext cx="270300" cy="182400"/>
            </a:xfrm>
            <a:custGeom>
              <a:avLst/>
              <a:gdLst/>
              <a:ahLst/>
              <a:cxnLst/>
              <a:rect l="l" t="t" r="r" b="b"/>
              <a:pathLst>
                <a:path w="10812" h="7296" fill="none" extrusionOk="0">
                  <a:moveTo>
                    <a:pt x="0" y="7295"/>
                  </a:moveTo>
                  <a:lnTo>
                    <a:pt x="1081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2769150" y="4105775"/>
              <a:ext cx="179100" cy="123250"/>
            </a:xfrm>
            <a:custGeom>
              <a:avLst/>
              <a:gdLst/>
              <a:ahLst/>
              <a:cxnLst/>
              <a:rect l="l" t="t" r="r" b="b"/>
              <a:pathLst>
                <a:path w="7164" h="4930" fill="none" extrusionOk="0">
                  <a:moveTo>
                    <a:pt x="0" y="4929"/>
                  </a:moveTo>
                  <a:lnTo>
                    <a:pt x="7164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3033675" y="4050725"/>
              <a:ext cx="48475" cy="55900"/>
            </a:xfrm>
            <a:custGeom>
              <a:avLst/>
              <a:gdLst/>
              <a:ahLst/>
              <a:cxnLst/>
              <a:rect l="l" t="t" r="r" b="b"/>
              <a:pathLst>
                <a:path w="1939" h="2236" fill="none" extrusionOk="0">
                  <a:moveTo>
                    <a:pt x="0" y="2235"/>
                  </a:moveTo>
                  <a:lnTo>
                    <a:pt x="230" y="1118"/>
                  </a:lnTo>
                  <a:lnTo>
                    <a:pt x="1775" y="1249"/>
                  </a:lnTo>
                  <a:lnTo>
                    <a:pt x="1939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1527850" y="3949900"/>
              <a:ext cx="1258575" cy="1077375"/>
            </a:xfrm>
            <a:custGeom>
              <a:avLst/>
              <a:gdLst/>
              <a:ahLst/>
              <a:cxnLst/>
              <a:rect l="l" t="t" r="r" b="b"/>
              <a:pathLst>
                <a:path w="50343" h="43095" extrusionOk="0">
                  <a:moveTo>
                    <a:pt x="37128" y="1"/>
                  </a:moveTo>
                  <a:cubicBezTo>
                    <a:pt x="36635" y="1"/>
                    <a:pt x="36135" y="135"/>
                    <a:pt x="35687" y="419"/>
                  </a:cubicBezTo>
                  <a:lnTo>
                    <a:pt x="1578" y="22337"/>
                  </a:lnTo>
                  <a:cubicBezTo>
                    <a:pt x="362" y="23158"/>
                    <a:pt x="0" y="24801"/>
                    <a:pt x="789" y="26017"/>
                  </a:cubicBezTo>
                  <a:lnTo>
                    <a:pt x="10976" y="41856"/>
                  </a:lnTo>
                  <a:cubicBezTo>
                    <a:pt x="11482" y="42658"/>
                    <a:pt x="12342" y="43094"/>
                    <a:pt x="13223" y="43094"/>
                  </a:cubicBezTo>
                  <a:cubicBezTo>
                    <a:pt x="13713" y="43094"/>
                    <a:pt x="14210" y="42959"/>
                    <a:pt x="14656" y="42677"/>
                  </a:cubicBezTo>
                  <a:lnTo>
                    <a:pt x="48765" y="20759"/>
                  </a:lnTo>
                  <a:cubicBezTo>
                    <a:pt x="49981" y="19938"/>
                    <a:pt x="50342" y="18295"/>
                    <a:pt x="49554" y="17046"/>
                  </a:cubicBezTo>
                  <a:lnTo>
                    <a:pt x="39367" y="1208"/>
                  </a:lnTo>
                  <a:cubicBezTo>
                    <a:pt x="38862" y="429"/>
                    <a:pt x="38006" y="1"/>
                    <a:pt x="37128" y="1"/>
                  </a:cubicBezTo>
                  <a:close/>
                </a:path>
              </a:pathLst>
            </a:custGeom>
            <a:solidFill>
              <a:srgbClr val="FF8494"/>
            </a:solidFill>
            <a:ln w="9025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1540175" y="3940325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7215" y="1"/>
                  </a:moveTo>
                  <a:cubicBezTo>
                    <a:pt x="36755" y="1"/>
                    <a:pt x="36291" y="132"/>
                    <a:pt x="35884" y="408"/>
                  </a:cubicBezTo>
                  <a:lnTo>
                    <a:pt x="1446" y="22687"/>
                  </a:lnTo>
                  <a:cubicBezTo>
                    <a:pt x="329" y="23443"/>
                    <a:pt x="0" y="24921"/>
                    <a:pt x="723" y="26071"/>
                  </a:cubicBezTo>
                  <a:lnTo>
                    <a:pt x="1315" y="27024"/>
                  </a:lnTo>
                  <a:lnTo>
                    <a:pt x="39893" y="2083"/>
                  </a:lnTo>
                  <a:lnTo>
                    <a:pt x="39268" y="1131"/>
                  </a:lnTo>
                  <a:cubicBezTo>
                    <a:pt x="38809" y="400"/>
                    <a:pt x="38018" y="1"/>
                    <a:pt x="37215" y="1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1554950" y="3950850"/>
              <a:ext cx="982550" cy="659350"/>
            </a:xfrm>
            <a:custGeom>
              <a:avLst/>
              <a:gdLst/>
              <a:ahLst/>
              <a:cxnLst/>
              <a:rect l="l" t="t" r="r" b="b"/>
              <a:pathLst>
                <a:path w="39302" h="26374" extrusionOk="0">
                  <a:moveTo>
                    <a:pt x="37083" y="0"/>
                  </a:moveTo>
                  <a:cubicBezTo>
                    <a:pt x="36596" y="0"/>
                    <a:pt x="36083" y="148"/>
                    <a:pt x="35621" y="447"/>
                  </a:cubicBezTo>
                  <a:lnTo>
                    <a:pt x="1512" y="22496"/>
                  </a:lnTo>
                  <a:cubicBezTo>
                    <a:pt x="395" y="23219"/>
                    <a:pt x="1" y="24599"/>
                    <a:pt x="592" y="25552"/>
                  </a:cubicBezTo>
                  <a:lnTo>
                    <a:pt x="1118" y="26373"/>
                  </a:lnTo>
                  <a:lnTo>
                    <a:pt x="39302" y="1662"/>
                  </a:lnTo>
                  <a:lnTo>
                    <a:pt x="38776" y="874"/>
                  </a:lnTo>
                  <a:cubicBezTo>
                    <a:pt x="38410" y="296"/>
                    <a:pt x="37773" y="0"/>
                    <a:pt x="37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1804700" y="4349750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8545" y="1"/>
                  </a:moveTo>
                  <a:lnTo>
                    <a:pt x="0" y="24942"/>
                  </a:lnTo>
                  <a:lnTo>
                    <a:pt x="625" y="25895"/>
                  </a:lnTo>
                  <a:cubicBezTo>
                    <a:pt x="1084" y="26625"/>
                    <a:pt x="1862" y="27024"/>
                    <a:pt x="2663" y="27024"/>
                  </a:cubicBezTo>
                  <a:cubicBezTo>
                    <a:pt x="3122" y="27024"/>
                    <a:pt x="3590" y="26893"/>
                    <a:pt x="4009" y="26618"/>
                  </a:cubicBezTo>
                  <a:lnTo>
                    <a:pt x="38447" y="4371"/>
                  </a:lnTo>
                  <a:cubicBezTo>
                    <a:pt x="39564" y="3615"/>
                    <a:pt x="39893" y="2104"/>
                    <a:pt x="39170" y="954"/>
                  </a:cubicBezTo>
                  <a:lnTo>
                    <a:pt x="38545" y="1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1540175" y="3931600"/>
              <a:ext cx="997325" cy="684350"/>
            </a:xfrm>
            <a:custGeom>
              <a:avLst/>
              <a:gdLst/>
              <a:ahLst/>
              <a:cxnLst/>
              <a:rect l="l" t="t" r="r" b="b"/>
              <a:pathLst>
                <a:path w="39893" h="27374" fill="none" extrusionOk="0">
                  <a:moveTo>
                    <a:pt x="39268" y="1480"/>
                  </a:moveTo>
                  <a:cubicBezTo>
                    <a:pt x="38545" y="329"/>
                    <a:pt x="37001" y="1"/>
                    <a:pt x="35884" y="757"/>
                  </a:cubicBezTo>
                  <a:lnTo>
                    <a:pt x="1446" y="23036"/>
                  </a:lnTo>
                  <a:cubicBezTo>
                    <a:pt x="329" y="23792"/>
                    <a:pt x="0" y="25270"/>
                    <a:pt x="723" y="26420"/>
                  </a:cubicBezTo>
                  <a:lnTo>
                    <a:pt x="1315" y="27373"/>
                  </a:lnTo>
                  <a:lnTo>
                    <a:pt x="39893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1682300" y="4629900"/>
              <a:ext cx="78875" cy="78050"/>
            </a:xfrm>
            <a:custGeom>
              <a:avLst/>
              <a:gdLst/>
              <a:ahLst/>
              <a:cxnLst/>
              <a:rect l="l" t="t" r="r" b="b"/>
              <a:pathLst>
                <a:path w="3155" h="3122" extrusionOk="0">
                  <a:moveTo>
                    <a:pt x="1939" y="0"/>
                  </a:moveTo>
                  <a:lnTo>
                    <a:pt x="1479" y="329"/>
                  </a:lnTo>
                  <a:lnTo>
                    <a:pt x="1676" y="1742"/>
                  </a:lnTo>
                  <a:lnTo>
                    <a:pt x="493" y="953"/>
                  </a:lnTo>
                  <a:lnTo>
                    <a:pt x="0" y="1282"/>
                  </a:lnTo>
                  <a:lnTo>
                    <a:pt x="1216" y="3122"/>
                  </a:lnTo>
                  <a:lnTo>
                    <a:pt x="1610" y="2892"/>
                  </a:lnTo>
                  <a:lnTo>
                    <a:pt x="854" y="1709"/>
                  </a:lnTo>
                  <a:lnTo>
                    <a:pt x="1939" y="2399"/>
                  </a:lnTo>
                  <a:lnTo>
                    <a:pt x="2202" y="2235"/>
                  </a:lnTo>
                  <a:lnTo>
                    <a:pt x="2005" y="953"/>
                  </a:lnTo>
                  <a:lnTo>
                    <a:pt x="2005" y="953"/>
                  </a:lnTo>
                  <a:lnTo>
                    <a:pt x="2760" y="2136"/>
                  </a:lnTo>
                  <a:lnTo>
                    <a:pt x="3155" y="1873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1765250" y="4600325"/>
              <a:ext cx="59175" cy="65725"/>
            </a:xfrm>
            <a:custGeom>
              <a:avLst/>
              <a:gdLst/>
              <a:ahLst/>
              <a:cxnLst/>
              <a:rect l="l" t="t" r="r" b="b"/>
              <a:pathLst>
                <a:path w="2367" h="2629" extrusionOk="0">
                  <a:moveTo>
                    <a:pt x="527" y="657"/>
                  </a:moveTo>
                  <a:lnTo>
                    <a:pt x="1217" y="1183"/>
                  </a:lnTo>
                  <a:lnTo>
                    <a:pt x="724" y="1479"/>
                  </a:lnTo>
                  <a:lnTo>
                    <a:pt x="527" y="657"/>
                  </a:lnTo>
                  <a:close/>
                  <a:moveTo>
                    <a:pt x="461" y="0"/>
                  </a:moveTo>
                  <a:lnTo>
                    <a:pt x="1" y="296"/>
                  </a:lnTo>
                  <a:lnTo>
                    <a:pt x="494" y="2629"/>
                  </a:lnTo>
                  <a:lnTo>
                    <a:pt x="921" y="2333"/>
                  </a:lnTo>
                  <a:lnTo>
                    <a:pt x="855" y="1939"/>
                  </a:lnTo>
                  <a:lnTo>
                    <a:pt x="1578" y="1479"/>
                  </a:lnTo>
                  <a:lnTo>
                    <a:pt x="1907" y="1709"/>
                  </a:lnTo>
                  <a:lnTo>
                    <a:pt x="2367" y="14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1810450" y="4561700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56"/>
                    <a:pt x="1808" y="855"/>
                  </a:cubicBezTo>
                  <a:cubicBezTo>
                    <a:pt x="1873" y="954"/>
                    <a:pt x="1906" y="1052"/>
                    <a:pt x="1906" y="1151"/>
                  </a:cubicBezTo>
                  <a:cubicBezTo>
                    <a:pt x="1939" y="1282"/>
                    <a:pt x="1939" y="1381"/>
                    <a:pt x="1873" y="1447"/>
                  </a:cubicBezTo>
                  <a:cubicBezTo>
                    <a:pt x="1840" y="1545"/>
                    <a:pt x="1775" y="1611"/>
                    <a:pt x="1709" y="1677"/>
                  </a:cubicBezTo>
                  <a:lnTo>
                    <a:pt x="1413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85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91"/>
                  </a:lnTo>
                  <a:lnTo>
                    <a:pt x="1216" y="2531"/>
                  </a:lnTo>
                  <a:lnTo>
                    <a:pt x="1939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432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36" y="362"/>
                    <a:pt x="1972" y="231"/>
                    <a:pt x="1808" y="132"/>
                  </a:cubicBezTo>
                  <a:cubicBezTo>
                    <a:pt x="1643" y="34"/>
                    <a:pt x="1479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1868775" y="4523700"/>
              <a:ext cx="68200" cy="63500"/>
            </a:xfrm>
            <a:custGeom>
              <a:avLst/>
              <a:gdLst/>
              <a:ahLst/>
              <a:cxnLst/>
              <a:rect l="l" t="t" r="r" b="b"/>
              <a:pathLst>
                <a:path w="2728" h="2540" extrusionOk="0">
                  <a:moveTo>
                    <a:pt x="1282" y="502"/>
                  </a:moveTo>
                  <a:cubicBezTo>
                    <a:pt x="1380" y="535"/>
                    <a:pt x="1446" y="568"/>
                    <a:pt x="1512" y="666"/>
                  </a:cubicBezTo>
                  <a:cubicBezTo>
                    <a:pt x="1545" y="765"/>
                    <a:pt x="1578" y="863"/>
                    <a:pt x="1545" y="929"/>
                  </a:cubicBezTo>
                  <a:cubicBezTo>
                    <a:pt x="1545" y="1028"/>
                    <a:pt x="1479" y="1093"/>
                    <a:pt x="1413" y="1159"/>
                  </a:cubicBezTo>
                  <a:lnTo>
                    <a:pt x="1085" y="1356"/>
                  </a:lnTo>
                  <a:lnTo>
                    <a:pt x="690" y="798"/>
                  </a:lnTo>
                  <a:lnTo>
                    <a:pt x="1019" y="568"/>
                  </a:lnTo>
                  <a:cubicBezTo>
                    <a:pt x="1118" y="502"/>
                    <a:pt x="1216" y="502"/>
                    <a:pt x="1282" y="502"/>
                  </a:cubicBezTo>
                  <a:close/>
                  <a:moveTo>
                    <a:pt x="1309" y="1"/>
                  </a:moveTo>
                  <a:cubicBezTo>
                    <a:pt x="1138" y="1"/>
                    <a:pt x="952" y="64"/>
                    <a:pt x="789" y="173"/>
                  </a:cubicBezTo>
                  <a:lnTo>
                    <a:pt x="0" y="666"/>
                  </a:lnTo>
                  <a:lnTo>
                    <a:pt x="1216" y="2539"/>
                  </a:lnTo>
                  <a:lnTo>
                    <a:pt x="1676" y="2276"/>
                  </a:lnTo>
                  <a:lnTo>
                    <a:pt x="1315" y="1751"/>
                  </a:lnTo>
                  <a:lnTo>
                    <a:pt x="1643" y="1521"/>
                  </a:lnTo>
                  <a:lnTo>
                    <a:pt x="2235" y="1882"/>
                  </a:lnTo>
                  <a:lnTo>
                    <a:pt x="2728" y="1554"/>
                  </a:lnTo>
                  <a:lnTo>
                    <a:pt x="2005" y="1192"/>
                  </a:lnTo>
                  <a:cubicBezTo>
                    <a:pt x="2071" y="1061"/>
                    <a:pt x="2071" y="929"/>
                    <a:pt x="2071" y="798"/>
                  </a:cubicBezTo>
                  <a:cubicBezTo>
                    <a:pt x="2038" y="666"/>
                    <a:pt x="2005" y="535"/>
                    <a:pt x="1906" y="371"/>
                  </a:cubicBezTo>
                  <a:cubicBezTo>
                    <a:pt x="1775" y="173"/>
                    <a:pt x="1610" y="42"/>
                    <a:pt x="1413" y="9"/>
                  </a:cubicBezTo>
                  <a:cubicBezTo>
                    <a:pt x="1379" y="3"/>
                    <a:pt x="1345" y="1"/>
                    <a:pt x="1309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1925450" y="4496800"/>
              <a:ext cx="41100" cy="54250"/>
            </a:xfrm>
            <a:custGeom>
              <a:avLst/>
              <a:gdLst/>
              <a:ahLst/>
              <a:cxnLst/>
              <a:rect l="l" t="t" r="r" b="b"/>
              <a:pathLst>
                <a:path w="1644" h="2170" extrusionOk="0">
                  <a:moveTo>
                    <a:pt x="428" y="1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1644" y="1874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1956675" y="4467225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24"/>
                    <a:pt x="1775" y="855"/>
                  </a:cubicBezTo>
                  <a:cubicBezTo>
                    <a:pt x="1841" y="954"/>
                    <a:pt x="1906" y="1052"/>
                    <a:pt x="1906" y="1151"/>
                  </a:cubicBezTo>
                  <a:cubicBezTo>
                    <a:pt x="1939" y="1282"/>
                    <a:pt x="1906" y="1348"/>
                    <a:pt x="1873" y="1447"/>
                  </a:cubicBezTo>
                  <a:cubicBezTo>
                    <a:pt x="1841" y="1545"/>
                    <a:pt x="1775" y="1611"/>
                    <a:pt x="1709" y="1677"/>
                  </a:cubicBezTo>
                  <a:lnTo>
                    <a:pt x="1380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52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58"/>
                  </a:lnTo>
                  <a:lnTo>
                    <a:pt x="1216" y="2531"/>
                  </a:lnTo>
                  <a:lnTo>
                    <a:pt x="1906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399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03" y="362"/>
                    <a:pt x="1972" y="231"/>
                    <a:pt x="1808" y="132"/>
                  </a:cubicBezTo>
                  <a:cubicBezTo>
                    <a:pt x="1643" y="34"/>
                    <a:pt x="1446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1822775" y="4797725"/>
              <a:ext cx="54225" cy="58675"/>
            </a:xfrm>
            <a:custGeom>
              <a:avLst/>
              <a:gdLst/>
              <a:ahLst/>
              <a:cxnLst/>
              <a:rect l="l" t="t" r="r" b="b"/>
              <a:pathLst>
                <a:path w="2169" h="2347" extrusionOk="0">
                  <a:moveTo>
                    <a:pt x="863" y="339"/>
                  </a:moveTo>
                  <a:cubicBezTo>
                    <a:pt x="937" y="339"/>
                    <a:pt x="1011" y="355"/>
                    <a:pt x="1085" y="385"/>
                  </a:cubicBezTo>
                  <a:cubicBezTo>
                    <a:pt x="1216" y="451"/>
                    <a:pt x="1380" y="615"/>
                    <a:pt x="1545" y="878"/>
                  </a:cubicBezTo>
                  <a:cubicBezTo>
                    <a:pt x="1709" y="1141"/>
                    <a:pt x="1807" y="1338"/>
                    <a:pt x="1807" y="1502"/>
                  </a:cubicBezTo>
                  <a:cubicBezTo>
                    <a:pt x="1807" y="1699"/>
                    <a:pt x="1742" y="1831"/>
                    <a:pt x="1577" y="1929"/>
                  </a:cubicBezTo>
                  <a:cubicBezTo>
                    <a:pt x="1487" y="1984"/>
                    <a:pt x="1397" y="2008"/>
                    <a:pt x="1312" y="2008"/>
                  </a:cubicBezTo>
                  <a:cubicBezTo>
                    <a:pt x="1242" y="2008"/>
                    <a:pt x="1176" y="1992"/>
                    <a:pt x="1117" y="1962"/>
                  </a:cubicBezTo>
                  <a:cubicBezTo>
                    <a:pt x="953" y="1896"/>
                    <a:pt x="789" y="1732"/>
                    <a:pt x="624" y="1469"/>
                  </a:cubicBezTo>
                  <a:cubicBezTo>
                    <a:pt x="460" y="1206"/>
                    <a:pt x="394" y="1009"/>
                    <a:pt x="394" y="845"/>
                  </a:cubicBezTo>
                  <a:cubicBezTo>
                    <a:pt x="362" y="681"/>
                    <a:pt x="460" y="516"/>
                    <a:pt x="592" y="418"/>
                  </a:cubicBezTo>
                  <a:cubicBezTo>
                    <a:pt x="682" y="363"/>
                    <a:pt x="773" y="339"/>
                    <a:pt x="863" y="339"/>
                  </a:cubicBezTo>
                  <a:close/>
                  <a:moveTo>
                    <a:pt x="898" y="1"/>
                  </a:moveTo>
                  <a:cubicBezTo>
                    <a:pt x="743" y="1"/>
                    <a:pt x="592" y="52"/>
                    <a:pt x="427" y="155"/>
                  </a:cubicBezTo>
                  <a:cubicBezTo>
                    <a:pt x="197" y="319"/>
                    <a:pt x="66" y="549"/>
                    <a:pt x="33" y="812"/>
                  </a:cubicBezTo>
                  <a:cubicBezTo>
                    <a:pt x="0" y="1075"/>
                    <a:pt x="99" y="1338"/>
                    <a:pt x="329" y="1666"/>
                  </a:cubicBezTo>
                  <a:cubicBezTo>
                    <a:pt x="526" y="1995"/>
                    <a:pt x="756" y="2225"/>
                    <a:pt x="986" y="2291"/>
                  </a:cubicBezTo>
                  <a:cubicBezTo>
                    <a:pt x="1085" y="2328"/>
                    <a:pt x="1183" y="2346"/>
                    <a:pt x="1280" y="2346"/>
                  </a:cubicBezTo>
                  <a:cubicBezTo>
                    <a:pt x="1441" y="2346"/>
                    <a:pt x="1598" y="2295"/>
                    <a:pt x="1742" y="2192"/>
                  </a:cubicBezTo>
                  <a:cubicBezTo>
                    <a:pt x="2005" y="2028"/>
                    <a:pt x="2136" y="1831"/>
                    <a:pt x="2136" y="1568"/>
                  </a:cubicBezTo>
                  <a:cubicBezTo>
                    <a:pt x="2169" y="1305"/>
                    <a:pt x="2070" y="1009"/>
                    <a:pt x="1873" y="681"/>
                  </a:cubicBezTo>
                  <a:cubicBezTo>
                    <a:pt x="1643" y="352"/>
                    <a:pt x="1413" y="155"/>
                    <a:pt x="1183" y="56"/>
                  </a:cubicBezTo>
                  <a:cubicBezTo>
                    <a:pt x="1085" y="19"/>
                    <a:pt x="991" y="1"/>
                    <a:pt x="89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1870425" y="4759675"/>
              <a:ext cx="57525" cy="65475"/>
            </a:xfrm>
            <a:custGeom>
              <a:avLst/>
              <a:gdLst/>
              <a:ahLst/>
              <a:cxnLst/>
              <a:rect l="l" t="t" r="r" b="b"/>
              <a:pathLst>
                <a:path w="2301" h="2619" extrusionOk="0">
                  <a:moveTo>
                    <a:pt x="1183" y="1"/>
                  </a:moveTo>
                  <a:lnTo>
                    <a:pt x="0" y="757"/>
                  </a:lnTo>
                  <a:lnTo>
                    <a:pt x="197" y="1053"/>
                  </a:lnTo>
                  <a:lnTo>
                    <a:pt x="986" y="527"/>
                  </a:lnTo>
                  <a:lnTo>
                    <a:pt x="822" y="1447"/>
                  </a:lnTo>
                  <a:lnTo>
                    <a:pt x="953" y="1644"/>
                  </a:lnTo>
                  <a:lnTo>
                    <a:pt x="1216" y="1447"/>
                  </a:lnTo>
                  <a:cubicBezTo>
                    <a:pt x="1323" y="1393"/>
                    <a:pt x="1431" y="1340"/>
                    <a:pt x="1538" y="1340"/>
                  </a:cubicBezTo>
                  <a:cubicBezTo>
                    <a:pt x="1562" y="1340"/>
                    <a:pt x="1586" y="1342"/>
                    <a:pt x="1610" y="1348"/>
                  </a:cubicBezTo>
                  <a:cubicBezTo>
                    <a:pt x="1709" y="1348"/>
                    <a:pt x="1807" y="1414"/>
                    <a:pt x="1873" y="1513"/>
                  </a:cubicBezTo>
                  <a:cubicBezTo>
                    <a:pt x="1939" y="1611"/>
                    <a:pt x="1939" y="1710"/>
                    <a:pt x="1906" y="1841"/>
                  </a:cubicBezTo>
                  <a:cubicBezTo>
                    <a:pt x="1873" y="1940"/>
                    <a:pt x="1807" y="2038"/>
                    <a:pt x="1643" y="2137"/>
                  </a:cubicBezTo>
                  <a:cubicBezTo>
                    <a:pt x="1577" y="2203"/>
                    <a:pt x="1479" y="2235"/>
                    <a:pt x="1347" y="2268"/>
                  </a:cubicBezTo>
                  <a:lnTo>
                    <a:pt x="1019" y="2268"/>
                  </a:lnTo>
                  <a:lnTo>
                    <a:pt x="1052" y="2597"/>
                  </a:lnTo>
                  <a:cubicBezTo>
                    <a:pt x="1106" y="2611"/>
                    <a:pt x="1160" y="2619"/>
                    <a:pt x="1217" y="2619"/>
                  </a:cubicBezTo>
                  <a:cubicBezTo>
                    <a:pt x="1298" y="2619"/>
                    <a:pt x="1383" y="2603"/>
                    <a:pt x="1479" y="2564"/>
                  </a:cubicBezTo>
                  <a:cubicBezTo>
                    <a:pt x="1610" y="2531"/>
                    <a:pt x="1742" y="2466"/>
                    <a:pt x="1873" y="2400"/>
                  </a:cubicBezTo>
                  <a:cubicBezTo>
                    <a:pt x="2005" y="2301"/>
                    <a:pt x="2103" y="2203"/>
                    <a:pt x="2202" y="2071"/>
                  </a:cubicBezTo>
                  <a:cubicBezTo>
                    <a:pt x="2267" y="1940"/>
                    <a:pt x="2300" y="1841"/>
                    <a:pt x="2300" y="1710"/>
                  </a:cubicBezTo>
                  <a:cubicBezTo>
                    <a:pt x="2300" y="1545"/>
                    <a:pt x="2235" y="1414"/>
                    <a:pt x="2169" y="1315"/>
                  </a:cubicBezTo>
                  <a:cubicBezTo>
                    <a:pt x="2070" y="1151"/>
                    <a:pt x="1939" y="1053"/>
                    <a:pt x="1774" y="1020"/>
                  </a:cubicBezTo>
                  <a:cubicBezTo>
                    <a:pt x="1610" y="1020"/>
                    <a:pt x="1446" y="1053"/>
                    <a:pt x="1249" y="1151"/>
                  </a:cubicBezTo>
                  <a:lnTo>
                    <a:pt x="1150" y="1184"/>
                  </a:lnTo>
                  <a:lnTo>
                    <a:pt x="1314" y="198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2141500" y="4357150"/>
              <a:ext cx="59175" cy="54250"/>
            </a:xfrm>
            <a:custGeom>
              <a:avLst/>
              <a:gdLst/>
              <a:ahLst/>
              <a:cxnLst/>
              <a:rect l="l" t="t" r="r" b="b"/>
              <a:pathLst>
                <a:path w="2367" h="2170" extrusionOk="0">
                  <a:moveTo>
                    <a:pt x="428" y="0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2367" y="1413"/>
                  </a:lnTo>
                  <a:lnTo>
                    <a:pt x="2104" y="986"/>
                  </a:lnTo>
                  <a:lnTo>
                    <a:pt x="1381" y="144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2194075" y="4316075"/>
              <a:ext cx="56725" cy="57525"/>
            </a:xfrm>
            <a:custGeom>
              <a:avLst/>
              <a:gdLst/>
              <a:ahLst/>
              <a:cxnLst/>
              <a:rect l="l" t="t" r="r" b="b"/>
              <a:pathLst>
                <a:path w="2269" h="2301" extrusionOk="0">
                  <a:moveTo>
                    <a:pt x="1085" y="526"/>
                  </a:moveTo>
                  <a:cubicBezTo>
                    <a:pt x="1184" y="526"/>
                    <a:pt x="1283" y="559"/>
                    <a:pt x="1381" y="625"/>
                  </a:cubicBezTo>
                  <a:cubicBezTo>
                    <a:pt x="1480" y="658"/>
                    <a:pt x="1545" y="756"/>
                    <a:pt x="1611" y="855"/>
                  </a:cubicBezTo>
                  <a:cubicBezTo>
                    <a:pt x="1677" y="953"/>
                    <a:pt x="1710" y="1052"/>
                    <a:pt x="1743" y="1183"/>
                  </a:cubicBezTo>
                  <a:cubicBezTo>
                    <a:pt x="1743" y="1282"/>
                    <a:pt x="1743" y="1381"/>
                    <a:pt x="1710" y="1479"/>
                  </a:cubicBezTo>
                  <a:cubicBezTo>
                    <a:pt x="1644" y="1578"/>
                    <a:pt x="1611" y="1643"/>
                    <a:pt x="1513" y="1709"/>
                  </a:cubicBezTo>
                  <a:cubicBezTo>
                    <a:pt x="1414" y="1742"/>
                    <a:pt x="1348" y="1775"/>
                    <a:pt x="1217" y="1775"/>
                  </a:cubicBezTo>
                  <a:cubicBezTo>
                    <a:pt x="1118" y="1775"/>
                    <a:pt x="1020" y="1742"/>
                    <a:pt x="921" y="1676"/>
                  </a:cubicBezTo>
                  <a:cubicBezTo>
                    <a:pt x="822" y="1643"/>
                    <a:pt x="757" y="1545"/>
                    <a:pt x="691" y="1446"/>
                  </a:cubicBezTo>
                  <a:cubicBezTo>
                    <a:pt x="625" y="1348"/>
                    <a:pt x="592" y="1249"/>
                    <a:pt x="560" y="1118"/>
                  </a:cubicBezTo>
                  <a:cubicBezTo>
                    <a:pt x="560" y="1019"/>
                    <a:pt x="560" y="921"/>
                    <a:pt x="592" y="822"/>
                  </a:cubicBezTo>
                  <a:cubicBezTo>
                    <a:pt x="658" y="723"/>
                    <a:pt x="724" y="658"/>
                    <a:pt x="790" y="592"/>
                  </a:cubicBezTo>
                  <a:cubicBezTo>
                    <a:pt x="888" y="559"/>
                    <a:pt x="987" y="526"/>
                    <a:pt x="1085" y="526"/>
                  </a:cubicBezTo>
                  <a:close/>
                  <a:moveTo>
                    <a:pt x="1085" y="0"/>
                  </a:moveTo>
                  <a:cubicBezTo>
                    <a:pt x="888" y="33"/>
                    <a:pt x="691" y="66"/>
                    <a:pt x="527" y="198"/>
                  </a:cubicBezTo>
                  <a:cubicBezTo>
                    <a:pt x="362" y="296"/>
                    <a:pt x="231" y="428"/>
                    <a:pt x="132" y="625"/>
                  </a:cubicBezTo>
                  <a:cubicBezTo>
                    <a:pt x="67" y="789"/>
                    <a:pt x="1" y="986"/>
                    <a:pt x="34" y="1183"/>
                  </a:cubicBezTo>
                  <a:cubicBezTo>
                    <a:pt x="34" y="1381"/>
                    <a:pt x="100" y="1578"/>
                    <a:pt x="231" y="1742"/>
                  </a:cubicBezTo>
                  <a:cubicBezTo>
                    <a:pt x="330" y="1939"/>
                    <a:pt x="494" y="2071"/>
                    <a:pt x="658" y="2169"/>
                  </a:cubicBezTo>
                  <a:cubicBezTo>
                    <a:pt x="855" y="2268"/>
                    <a:pt x="1020" y="2301"/>
                    <a:pt x="1217" y="2301"/>
                  </a:cubicBezTo>
                  <a:cubicBezTo>
                    <a:pt x="1414" y="2301"/>
                    <a:pt x="1611" y="2235"/>
                    <a:pt x="1775" y="2136"/>
                  </a:cubicBezTo>
                  <a:cubicBezTo>
                    <a:pt x="1940" y="2005"/>
                    <a:pt x="2071" y="1873"/>
                    <a:pt x="2170" y="1676"/>
                  </a:cubicBezTo>
                  <a:cubicBezTo>
                    <a:pt x="2235" y="1512"/>
                    <a:pt x="2268" y="1315"/>
                    <a:pt x="2268" y="1118"/>
                  </a:cubicBezTo>
                  <a:cubicBezTo>
                    <a:pt x="2235" y="921"/>
                    <a:pt x="2170" y="723"/>
                    <a:pt x="2071" y="559"/>
                  </a:cubicBezTo>
                  <a:cubicBezTo>
                    <a:pt x="1940" y="362"/>
                    <a:pt x="1808" y="230"/>
                    <a:pt x="1611" y="132"/>
                  </a:cubicBezTo>
                  <a:cubicBezTo>
                    <a:pt x="1447" y="33"/>
                    <a:pt x="1283" y="0"/>
                    <a:pt x="108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2248300" y="4270075"/>
              <a:ext cx="69850" cy="71500"/>
            </a:xfrm>
            <a:custGeom>
              <a:avLst/>
              <a:gdLst/>
              <a:ahLst/>
              <a:cxnLst/>
              <a:rect l="l" t="t" r="r" b="b"/>
              <a:pathLst>
                <a:path w="2794" h="2860" extrusionOk="0">
                  <a:moveTo>
                    <a:pt x="1578" y="0"/>
                  </a:moveTo>
                  <a:lnTo>
                    <a:pt x="1151" y="263"/>
                  </a:lnTo>
                  <a:lnTo>
                    <a:pt x="1907" y="1380"/>
                  </a:lnTo>
                  <a:lnTo>
                    <a:pt x="395" y="756"/>
                  </a:lnTo>
                  <a:lnTo>
                    <a:pt x="1" y="1019"/>
                  </a:lnTo>
                  <a:lnTo>
                    <a:pt x="1217" y="2859"/>
                  </a:lnTo>
                  <a:lnTo>
                    <a:pt x="1611" y="2596"/>
                  </a:lnTo>
                  <a:lnTo>
                    <a:pt x="888" y="1479"/>
                  </a:lnTo>
                  <a:lnTo>
                    <a:pt x="2400" y="2103"/>
                  </a:lnTo>
                  <a:lnTo>
                    <a:pt x="2794" y="1840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2307450" y="4240275"/>
              <a:ext cx="61650" cy="63500"/>
            </a:xfrm>
            <a:custGeom>
              <a:avLst/>
              <a:gdLst/>
              <a:ahLst/>
              <a:cxnLst/>
              <a:rect l="l" t="t" r="r" b="b"/>
              <a:pathLst>
                <a:path w="2466" h="2540" extrusionOk="0">
                  <a:moveTo>
                    <a:pt x="1282" y="502"/>
                  </a:moveTo>
                  <a:cubicBezTo>
                    <a:pt x="1381" y="502"/>
                    <a:pt x="1479" y="535"/>
                    <a:pt x="1545" y="601"/>
                  </a:cubicBezTo>
                  <a:cubicBezTo>
                    <a:pt x="1644" y="634"/>
                    <a:pt x="1742" y="732"/>
                    <a:pt x="1808" y="831"/>
                  </a:cubicBezTo>
                  <a:cubicBezTo>
                    <a:pt x="1874" y="929"/>
                    <a:pt x="1907" y="1028"/>
                    <a:pt x="1939" y="1159"/>
                  </a:cubicBezTo>
                  <a:cubicBezTo>
                    <a:pt x="1939" y="1258"/>
                    <a:pt x="1939" y="1357"/>
                    <a:pt x="1907" y="1455"/>
                  </a:cubicBezTo>
                  <a:cubicBezTo>
                    <a:pt x="1841" y="1521"/>
                    <a:pt x="1808" y="1587"/>
                    <a:pt x="1709" y="1652"/>
                  </a:cubicBezTo>
                  <a:lnTo>
                    <a:pt x="1414" y="1849"/>
                  </a:lnTo>
                  <a:lnTo>
                    <a:pt x="724" y="765"/>
                  </a:lnTo>
                  <a:lnTo>
                    <a:pt x="986" y="601"/>
                  </a:lnTo>
                  <a:cubicBezTo>
                    <a:pt x="1085" y="535"/>
                    <a:pt x="1184" y="502"/>
                    <a:pt x="1282" y="502"/>
                  </a:cubicBezTo>
                  <a:close/>
                  <a:moveTo>
                    <a:pt x="1388" y="1"/>
                  </a:moveTo>
                  <a:cubicBezTo>
                    <a:pt x="1353" y="1"/>
                    <a:pt x="1318" y="3"/>
                    <a:pt x="1282" y="9"/>
                  </a:cubicBezTo>
                  <a:cubicBezTo>
                    <a:pt x="1085" y="9"/>
                    <a:pt x="921" y="75"/>
                    <a:pt x="724" y="174"/>
                  </a:cubicBezTo>
                  <a:lnTo>
                    <a:pt x="1" y="666"/>
                  </a:lnTo>
                  <a:lnTo>
                    <a:pt x="1217" y="2540"/>
                  </a:lnTo>
                  <a:lnTo>
                    <a:pt x="1939" y="2079"/>
                  </a:lnTo>
                  <a:cubicBezTo>
                    <a:pt x="2104" y="1948"/>
                    <a:pt x="2235" y="1817"/>
                    <a:pt x="2334" y="1652"/>
                  </a:cubicBezTo>
                  <a:cubicBezTo>
                    <a:pt x="2432" y="1455"/>
                    <a:pt x="2465" y="1291"/>
                    <a:pt x="2432" y="1094"/>
                  </a:cubicBezTo>
                  <a:cubicBezTo>
                    <a:pt x="2432" y="897"/>
                    <a:pt x="2367" y="732"/>
                    <a:pt x="2235" y="535"/>
                  </a:cubicBezTo>
                  <a:cubicBezTo>
                    <a:pt x="2137" y="338"/>
                    <a:pt x="1972" y="206"/>
                    <a:pt x="1808" y="108"/>
                  </a:cubicBezTo>
                  <a:cubicBezTo>
                    <a:pt x="1674" y="54"/>
                    <a:pt x="1540" y="1"/>
                    <a:pt x="138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2372350" y="4201050"/>
              <a:ext cx="56700" cy="57550"/>
            </a:xfrm>
            <a:custGeom>
              <a:avLst/>
              <a:gdLst/>
              <a:ahLst/>
              <a:cxnLst/>
              <a:rect l="l" t="t" r="r" b="b"/>
              <a:pathLst>
                <a:path w="2268" h="2302" extrusionOk="0">
                  <a:moveTo>
                    <a:pt x="1052" y="527"/>
                  </a:moveTo>
                  <a:cubicBezTo>
                    <a:pt x="1151" y="527"/>
                    <a:pt x="1249" y="560"/>
                    <a:pt x="1348" y="625"/>
                  </a:cubicBezTo>
                  <a:cubicBezTo>
                    <a:pt x="1446" y="658"/>
                    <a:pt x="1512" y="757"/>
                    <a:pt x="1578" y="855"/>
                  </a:cubicBezTo>
                  <a:cubicBezTo>
                    <a:pt x="1644" y="954"/>
                    <a:pt x="1709" y="1053"/>
                    <a:pt x="1709" y="1184"/>
                  </a:cubicBezTo>
                  <a:cubicBezTo>
                    <a:pt x="1742" y="1283"/>
                    <a:pt x="1709" y="1381"/>
                    <a:pt x="1677" y="1480"/>
                  </a:cubicBezTo>
                  <a:cubicBezTo>
                    <a:pt x="1644" y="1578"/>
                    <a:pt x="1578" y="1644"/>
                    <a:pt x="1479" y="1710"/>
                  </a:cubicBezTo>
                  <a:cubicBezTo>
                    <a:pt x="1414" y="1743"/>
                    <a:pt x="1315" y="1775"/>
                    <a:pt x="1216" y="1775"/>
                  </a:cubicBezTo>
                  <a:cubicBezTo>
                    <a:pt x="1118" y="1775"/>
                    <a:pt x="1019" y="1743"/>
                    <a:pt x="921" y="1677"/>
                  </a:cubicBezTo>
                  <a:cubicBezTo>
                    <a:pt x="822" y="1644"/>
                    <a:pt x="724" y="1545"/>
                    <a:pt x="658" y="1447"/>
                  </a:cubicBezTo>
                  <a:cubicBezTo>
                    <a:pt x="592" y="1348"/>
                    <a:pt x="559" y="1250"/>
                    <a:pt x="559" y="1118"/>
                  </a:cubicBezTo>
                  <a:cubicBezTo>
                    <a:pt x="526" y="1020"/>
                    <a:pt x="559" y="921"/>
                    <a:pt x="592" y="823"/>
                  </a:cubicBezTo>
                  <a:cubicBezTo>
                    <a:pt x="625" y="724"/>
                    <a:pt x="691" y="658"/>
                    <a:pt x="789" y="592"/>
                  </a:cubicBezTo>
                  <a:cubicBezTo>
                    <a:pt x="855" y="527"/>
                    <a:pt x="954" y="527"/>
                    <a:pt x="1052" y="527"/>
                  </a:cubicBezTo>
                  <a:close/>
                  <a:moveTo>
                    <a:pt x="1052" y="1"/>
                  </a:moveTo>
                  <a:cubicBezTo>
                    <a:pt x="855" y="1"/>
                    <a:pt x="691" y="67"/>
                    <a:pt x="494" y="198"/>
                  </a:cubicBezTo>
                  <a:cubicBezTo>
                    <a:pt x="329" y="297"/>
                    <a:pt x="198" y="428"/>
                    <a:pt x="132" y="625"/>
                  </a:cubicBezTo>
                  <a:cubicBezTo>
                    <a:pt x="33" y="790"/>
                    <a:pt x="1" y="987"/>
                    <a:pt x="1" y="1184"/>
                  </a:cubicBezTo>
                  <a:cubicBezTo>
                    <a:pt x="33" y="1381"/>
                    <a:pt x="99" y="1545"/>
                    <a:pt x="198" y="1743"/>
                  </a:cubicBezTo>
                  <a:cubicBezTo>
                    <a:pt x="329" y="1907"/>
                    <a:pt x="461" y="2071"/>
                    <a:pt x="658" y="2170"/>
                  </a:cubicBezTo>
                  <a:cubicBezTo>
                    <a:pt x="822" y="2268"/>
                    <a:pt x="1019" y="2301"/>
                    <a:pt x="1216" y="2301"/>
                  </a:cubicBezTo>
                  <a:cubicBezTo>
                    <a:pt x="1414" y="2301"/>
                    <a:pt x="1578" y="2235"/>
                    <a:pt x="1742" y="2104"/>
                  </a:cubicBezTo>
                  <a:cubicBezTo>
                    <a:pt x="1939" y="2005"/>
                    <a:pt x="2071" y="1874"/>
                    <a:pt x="2137" y="1677"/>
                  </a:cubicBezTo>
                  <a:cubicBezTo>
                    <a:pt x="2235" y="1513"/>
                    <a:pt x="2268" y="1315"/>
                    <a:pt x="2235" y="1118"/>
                  </a:cubicBezTo>
                  <a:cubicBezTo>
                    <a:pt x="2235" y="921"/>
                    <a:pt x="2169" y="724"/>
                    <a:pt x="2038" y="560"/>
                  </a:cubicBezTo>
                  <a:cubicBezTo>
                    <a:pt x="1939" y="362"/>
                    <a:pt x="1775" y="231"/>
                    <a:pt x="1611" y="132"/>
                  </a:cubicBezTo>
                  <a:cubicBezTo>
                    <a:pt x="1446" y="34"/>
                    <a:pt x="1249" y="1"/>
                    <a:pt x="105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2425750" y="4154225"/>
              <a:ext cx="69850" cy="72325"/>
            </a:xfrm>
            <a:custGeom>
              <a:avLst/>
              <a:gdLst/>
              <a:ahLst/>
              <a:cxnLst/>
              <a:rect l="l" t="t" r="r" b="b"/>
              <a:pathLst>
                <a:path w="2794" h="2893" extrusionOk="0">
                  <a:moveTo>
                    <a:pt x="1578" y="1"/>
                  </a:moveTo>
                  <a:lnTo>
                    <a:pt x="1184" y="297"/>
                  </a:lnTo>
                  <a:lnTo>
                    <a:pt x="1906" y="1414"/>
                  </a:lnTo>
                  <a:lnTo>
                    <a:pt x="395" y="790"/>
                  </a:lnTo>
                  <a:lnTo>
                    <a:pt x="1" y="1020"/>
                  </a:lnTo>
                  <a:lnTo>
                    <a:pt x="1216" y="2893"/>
                  </a:lnTo>
                  <a:lnTo>
                    <a:pt x="1644" y="2630"/>
                  </a:lnTo>
                  <a:lnTo>
                    <a:pt x="921" y="1513"/>
                  </a:lnTo>
                  <a:lnTo>
                    <a:pt x="921" y="1513"/>
                  </a:lnTo>
                  <a:lnTo>
                    <a:pt x="2399" y="2137"/>
                  </a:lnTo>
                  <a:lnTo>
                    <a:pt x="2794" y="187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2061825" y="4431900"/>
              <a:ext cx="30425" cy="34525"/>
            </a:xfrm>
            <a:custGeom>
              <a:avLst/>
              <a:gdLst/>
              <a:ahLst/>
              <a:cxnLst/>
              <a:rect l="l" t="t" r="r" b="b"/>
              <a:pathLst>
                <a:path w="1217" h="1381" extrusionOk="0">
                  <a:moveTo>
                    <a:pt x="822" y="1"/>
                  </a:moveTo>
                  <a:lnTo>
                    <a:pt x="0" y="526"/>
                  </a:lnTo>
                  <a:lnTo>
                    <a:pt x="165" y="757"/>
                  </a:lnTo>
                  <a:lnTo>
                    <a:pt x="428" y="592"/>
                  </a:lnTo>
                  <a:lnTo>
                    <a:pt x="953" y="1381"/>
                  </a:lnTo>
                  <a:lnTo>
                    <a:pt x="1216" y="1249"/>
                  </a:lnTo>
                  <a:lnTo>
                    <a:pt x="691" y="428"/>
                  </a:lnTo>
                  <a:lnTo>
                    <a:pt x="953" y="23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2089750" y="4419575"/>
              <a:ext cx="31250" cy="32075"/>
            </a:xfrm>
            <a:custGeom>
              <a:avLst/>
              <a:gdLst/>
              <a:ahLst/>
              <a:cxnLst/>
              <a:rect l="l" t="t" r="r" b="b"/>
              <a:pathLst>
                <a:path w="1250" h="1283" extrusionOk="0">
                  <a:moveTo>
                    <a:pt x="592" y="297"/>
                  </a:moveTo>
                  <a:cubicBezTo>
                    <a:pt x="658" y="297"/>
                    <a:pt x="691" y="297"/>
                    <a:pt x="757" y="329"/>
                  </a:cubicBezTo>
                  <a:cubicBezTo>
                    <a:pt x="789" y="362"/>
                    <a:pt x="855" y="428"/>
                    <a:pt x="888" y="461"/>
                  </a:cubicBezTo>
                  <a:cubicBezTo>
                    <a:pt x="921" y="527"/>
                    <a:pt x="954" y="592"/>
                    <a:pt x="954" y="658"/>
                  </a:cubicBezTo>
                  <a:cubicBezTo>
                    <a:pt x="954" y="724"/>
                    <a:pt x="954" y="757"/>
                    <a:pt x="921" y="822"/>
                  </a:cubicBezTo>
                  <a:cubicBezTo>
                    <a:pt x="921" y="888"/>
                    <a:pt x="888" y="921"/>
                    <a:pt x="822" y="954"/>
                  </a:cubicBezTo>
                  <a:cubicBezTo>
                    <a:pt x="789" y="987"/>
                    <a:pt x="724" y="987"/>
                    <a:pt x="691" y="987"/>
                  </a:cubicBezTo>
                  <a:cubicBezTo>
                    <a:pt x="625" y="987"/>
                    <a:pt x="559" y="954"/>
                    <a:pt x="494" y="954"/>
                  </a:cubicBezTo>
                  <a:cubicBezTo>
                    <a:pt x="461" y="921"/>
                    <a:pt x="395" y="855"/>
                    <a:pt x="362" y="789"/>
                  </a:cubicBezTo>
                  <a:cubicBezTo>
                    <a:pt x="329" y="757"/>
                    <a:pt x="329" y="691"/>
                    <a:pt x="296" y="625"/>
                  </a:cubicBezTo>
                  <a:cubicBezTo>
                    <a:pt x="296" y="559"/>
                    <a:pt x="296" y="494"/>
                    <a:pt x="329" y="461"/>
                  </a:cubicBezTo>
                  <a:cubicBezTo>
                    <a:pt x="362" y="395"/>
                    <a:pt x="395" y="362"/>
                    <a:pt x="428" y="329"/>
                  </a:cubicBezTo>
                  <a:cubicBezTo>
                    <a:pt x="494" y="297"/>
                    <a:pt x="526" y="297"/>
                    <a:pt x="592" y="297"/>
                  </a:cubicBezTo>
                  <a:close/>
                  <a:moveTo>
                    <a:pt x="592" y="1"/>
                  </a:moveTo>
                  <a:cubicBezTo>
                    <a:pt x="494" y="1"/>
                    <a:pt x="395" y="34"/>
                    <a:pt x="296" y="99"/>
                  </a:cubicBezTo>
                  <a:cubicBezTo>
                    <a:pt x="198" y="165"/>
                    <a:pt x="99" y="231"/>
                    <a:pt x="66" y="329"/>
                  </a:cubicBezTo>
                  <a:cubicBezTo>
                    <a:pt x="34" y="428"/>
                    <a:pt x="1" y="527"/>
                    <a:pt x="1" y="658"/>
                  </a:cubicBezTo>
                  <a:cubicBezTo>
                    <a:pt x="1" y="757"/>
                    <a:pt x="66" y="855"/>
                    <a:pt x="132" y="954"/>
                  </a:cubicBezTo>
                  <a:cubicBezTo>
                    <a:pt x="198" y="1085"/>
                    <a:pt x="264" y="1151"/>
                    <a:pt x="362" y="1217"/>
                  </a:cubicBezTo>
                  <a:cubicBezTo>
                    <a:pt x="461" y="1250"/>
                    <a:pt x="559" y="1282"/>
                    <a:pt x="658" y="1282"/>
                  </a:cubicBezTo>
                  <a:cubicBezTo>
                    <a:pt x="789" y="1282"/>
                    <a:pt x="888" y="1250"/>
                    <a:pt x="987" y="1184"/>
                  </a:cubicBezTo>
                  <a:cubicBezTo>
                    <a:pt x="1085" y="1118"/>
                    <a:pt x="1151" y="1019"/>
                    <a:pt x="1184" y="954"/>
                  </a:cubicBezTo>
                  <a:cubicBezTo>
                    <a:pt x="1249" y="855"/>
                    <a:pt x="1249" y="724"/>
                    <a:pt x="1249" y="625"/>
                  </a:cubicBezTo>
                  <a:cubicBezTo>
                    <a:pt x="1249" y="527"/>
                    <a:pt x="1217" y="395"/>
                    <a:pt x="1151" y="297"/>
                  </a:cubicBezTo>
                  <a:cubicBezTo>
                    <a:pt x="1085" y="198"/>
                    <a:pt x="987" y="132"/>
                    <a:pt x="888" y="67"/>
                  </a:cubicBezTo>
                  <a:cubicBezTo>
                    <a:pt x="789" y="34"/>
                    <a:pt x="691" y="1"/>
                    <a:pt x="59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1761975" y="4758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1820300" y="47202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1855625" y="46980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1" y="0"/>
                  </a:moveTo>
                  <a:lnTo>
                    <a:pt x="625" y="95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1793200" y="473750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0" y="1"/>
                  </a:moveTo>
                  <a:lnTo>
                    <a:pt x="625" y="98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1773475" y="474900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1"/>
                  </a:moveTo>
                  <a:lnTo>
                    <a:pt x="1" y="29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1805525" y="4730925"/>
              <a:ext cx="6575" cy="4150"/>
            </a:xfrm>
            <a:custGeom>
              <a:avLst/>
              <a:gdLst/>
              <a:ahLst/>
              <a:cxnLst/>
              <a:rect l="l" t="t" r="r" b="b"/>
              <a:pathLst>
                <a:path w="263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1833450" y="4712850"/>
              <a:ext cx="6600" cy="4150"/>
            </a:xfrm>
            <a:custGeom>
              <a:avLst/>
              <a:gdLst/>
              <a:ahLst/>
              <a:cxnLst/>
              <a:rect l="l" t="t" r="r" b="b"/>
              <a:pathLst>
                <a:path w="264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1780050" y="4759675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0" y="1"/>
                  </a:moveTo>
                  <a:lnTo>
                    <a:pt x="0" y="29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1804700" y="4748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1841650" y="4721900"/>
              <a:ext cx="16475" cy="9875"/>
            </a:xfrm>
            <a:custGeom>
              <a:avLst/>
              <a:gdLst/>
              <a:ahLst/>
              <a:cxnLst/>
              <a:rect l="l" t="t" r="r" b="b"/>
              <a:pathLst>
                <a:path w="659" h="395" fill="none" extrusionOk="0">
                  <a:moveTo>
                    <a:pt x="1" y="0"/>
                  </a:moveTo>
                  <a:lnTo>
                    <a:pt x="264" y="395"/>
                  </a:lnTo>
                  <a:lnTo>
                    <a:pt x="658" y="13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1868775" y="4684925"/>
              <a:ext cx="26300" cy="27150"/>
            </a:xfrm>
            <a:custGeom>
              <a:avLst/>
              <a:gdLst/>
              <a:ahLst/>
              <a:cxnLst/>
              <a:rect l="l" t="t" r="r" b="b"/>
              <a:pathLst>
                <a:path w="1052" h="1086" fill="none" extrusionOk="0">
                  <a:moveTo>
                    <a:pt x="0" y="395"/>
                  </a:moveTo>
                  <a:lnTo>
                    <a:pt x="592" y="1"/>
                  </a:lnTo>
                  <a:lnTo>
                    <a:pt x="1052" y="691"/>
                  </a:lnTo>
                  <a:lnTo>
                    <a:pt x="460" y="108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2309100" y="44039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2367425" y="43661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2401925" y="4343175"/>
              <a:ext cx="16450" cy="24675"/>
            </a:xfrm>
            <a:custGeom>
              <a:avLst/>
              <a:gdLst/>
              <a:ahLst/>
              <a:cxnLst/>
              <a:rect l="l" t="t" r="r" b="b"/>
              <a:pathLst>
                <a:path w="658" h="987" fill="none" extrusionOk="0">
                  <a:moveTo>
                    <a:pt x="658" y="987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2340325" y="43842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2331275" y="4411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2363325" y="43941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2391250" y="4375225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263" y="0"/>
                  </a:moveTo>
                  <a:lnTo>
                    <a:pt x="0" y="19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2323875" y="4400700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2340325" y="4377675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0" y="461"/>
                  </a:moveTo>
                  <a:lnTo>
                    <a:pt x="723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2384675" y="4353875"/>
              <a:ext cx="9875" cy="16450"/>
            </a:xfrm>
            <a:custGeom>
              <a:avLst/>
              <a:gdLst/>
              <a:ahLst/>
              <a:cxnLst/>
              <a:rect l="l" t="t" r="r" b="b"/>
              <a:pathLst>
                <a:path w="395" h="658" fill="none" extrusionOk="0">
                  <a:moveTo>
                    <a:pt x="231" y="657"/>
                  </a:moveTo>
                  <a:lnTo>
                    <a:pt x="1" y="263"/>
                  </a:lnTo>
                  <a:lnTo>
                    <a:pt x="395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2415900" y="4330050"/>
              <a:ext cx="25475" cy="27125"/>
            </a:xfrm>
            <a:custGeom>
              <a:avLst/>
              <a:gdLst/>
              <a:ahLst/>
              <a:cxnLst/>
              <a:rect l="l" t="t" r="r" b="b"/>
              <a:pathLst>
                <a:path w="1019" h="1085" fill="none" extrusionOk="0">
                  <a:moveTo>
                    <a:pt x="427" y="1084"/>
                  </a:moveTo>
                  <a:lnTo>
                    <a:pt x="1019" y="690"/>
                  </a:lnTo>
                  <a:lnTo>
                    <a:pt x="559" y="0"/>
                  </a:lnTo>
                  <a:lnTo>
                    <a:pt x="0" y="39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1608350" y="4524725"/>
              <a:ext cx="17275" cy="27150"/>
            </a:xfrm>
            <a:custGeom>
              <a:avLst/>
              <a:gdLst/>
              <a:ahLst/>
              <a:cxnLst/>
              <a:rect l="l" t="t" r="r" b="b"/>
              <a:pathLst>
                <a:path w="691" h="1086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1674075" y="44828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4"/>
                  </a:moveTo>
                  <a:lnTo>
                    <a:pt x="0" y="0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1713500" y="44565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1658475" y="449270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0" y="0"/>
                  </a:moveTo>
                  <a:lnTo>
                    <a:pt x="690" y="1085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1633000" y="4533775"/>
              <a:ext cx="13175" cy="8225"/>
            </a:xfrm>
            <a:custGeom>
              <a:avLst/>
              <a:gdLst/>
              <a:ahLst/>
              <a:cxnLst/>
              <a:rect l="l" t="t" r="r" b="b"/>
              <a:pathLst>
                <a:path w="527" h="329" fill="none" extrusionOk="0">
                  <a:moveTo>
                    <a:pt x="526" y="0"/>
                  </a:moveTo>
                  <a:lnTo>
                    <a:pt x="0" y="329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1701175" y="4492700"/>
              <a:ext cx="7425" cy="4950"/>
            </a:xfrm>
            <a:custGeom>
              <a:avLst/>
              <a:gdLst/>
              <a:ahLst/>
              <a:cxnLst/>
              <a:rect l="l" t="t" r="r" b="b"/>
              <a:pathLst>
                <a:path w="297" h="198" fill="none" extrusionOk="0">
                  <a:moveTo>
                    <a:pt x="297" y="0"/>
                  </a:moveTo>
                  <a:lnTo>
                    <a:pt x="1" y="198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1625600" y="4521450"/>
              <a:ext cx="12350" cy="8250"/>
            </a:xfrm>
            <a:custGeom>
              <a:avLst/>
              <a:gdLst/>
              <a:ahLst/>
              <a:cxnLst/>
              <a:rect l="l" t="t" r="r" b="b"/>
              <a:pathLst>
                <a:path w="494" h="330" fill="none" extrusionOk="0">
                  <a:moveTo>
                    <a:pt x="494" y="1"/>
                  </a:moveTo>
                  <a:lnTo>
                    <a:pt x="1" y="329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1656000" y="4514050"/>
              <a:ext cx="19750" cy="13175"/>
            </a:xfrm>
            <a:custGeom>
              <a:avLst/>
              <a:gdLst/>
              <a:ahLst/>
              <a:cxnLst/>
              <a:rect l="l" t="t" r="r" b="b"/>
              <a:pathLst>
                <a:path w="790" h="527" fill="none" extrusionOk="0">
                  <a:moveTo>
                    <a:pt x="789" y="1"/>
                  </a:moveTo>
                  <a:lnTo>
                    <a:pt x="1" y="527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1728300" y="4441775"/>
              <a:ext cx="28775" cy="30400"/>
            </a:xfrm>
            <a:custGeom>
              <a:avLst/>
              <a:gdLst/>
              <a:ahLst/>
              <a:cxnLst/>
              <a:rect l="l" t="t" r="r" b="b"/>
              <a:pathLst>
                <a:path w="1151" h="1216" fill="none" extrusionOk="0">
                  <a:moveTo>
                    <a:pt x="493" y="1216"/>
                  </a:moveTo>
                  <a:lnTo>
                    <a:pt x="1150" y="789"/>
                  </a:lnTo>
                  <a:lnTo>
                    <a:pt x="657" y="0"/>
                  </a:lnTo>
                  <a:lnTo>
                    <a:pt x="0" y="427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137400" y="45148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079075" y="4553500"/>
              <a:ext cx="14825" cy="23825"/>
            </a:xfrm>
            <a:custGeom>
              <a:avLst/>
              <a:gdLst/>
              <a:ahLst/>
              <a:cxnLst/>
              <a:rect l="l" t="t" r="r" b="b"/>
              <a:pathLst>
                <a:path w="593" h="953" fill="none" extrusionOk="0">
                  <a:moveTo>
                    <a:pt x="592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043750" y="45756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105375" y="453622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130000" y="45411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102900" y="45625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074150" y="45806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2123425" y="4531300"/>
              <a:ext cx="11550" cy="6600"/>
            </a:xfrm>
            <a:custGeom>
              <a:avLst/>
              <a:gdLst/>
              <a:ahLst/>
              <a:cxnLst/>
              <a:rect l="l" t="t" r="r" b="b"/>
              <a:pathLst>
                <a:path w="462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093050" y="45378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690" y="1"/>
                  </a:moveTo>
                  <a:lnTo>
                    <a:pt x="0" y="46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2056075" y="4566625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658" y="362"/>
                  </a:moveTo>
                  <a:lnTo>
                    <a:pt x="428" y="1"/>
                  </a:lnTo>
                  <a:lnTo>
                    <a:pt x="0" y="2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2019925" y="458635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1052" y="691"/>
                  </a:moveTo>
                  <a:lnTo>
                    <a:pt x="461" y="1052"/>
                  </a:lnTo>
                  <a:lnTo>
                    <a:pt x="1" y="362"/>
                  </a:lnTo>
                  <a:lnTo>
                    <a:pt x="59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2077425" y="4591275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1" y="2597"/>
                  </a:moveTo>
                  <a:lnTo>
                    <a:pt x="3977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100425" y="4627425"/>
              <a:ext cx="99425" cy="64100"/>
            </a:xfrm>
            <a:custGeom>
              <a:avLst/>
              <a:gdLst/>
              <a:ahLst/>
              <a:cxnLst/>
              <a:rect l="l" t="t" r="r" b="b"/>
              <a:pathLst>
                <a:path w="3977" h="2564" fill="none" extrusionOk="0">
                  <a:moveTo>
                    <a:pt x="1" y="2564"/>
                  </a:moveTo>
                  <a:lnTo>
                    <a:pt x="3977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363325" y="4406450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0" y="2596"/>
                  </a:moveTo>
                  <a:lnTo>
                    <a:pt x="397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2386325" y="4442575"/>
              <a:ext cx="99425" cy="64125"/>
            </a:xfrm>
            <a:custGeom>
              <a:avLst/>
              <a:gdLst/>
              <a:ahLst/>
              <a:cxnLst/>
              <a:rect l="l" t="t" r="r" b="b"/>
              <a:pathLst>
                <a:path w="3977" h="2565" fill="none" extrusionOk="0">
                  <a:moveTo>
                    <a:pt x="0" y="2564"/>
                  </a:moveTo>
                  <a:lnTo>
                    <a:pt x="3976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2544050" y="3989125"/>
              <a:ext cx="232500" cy="354075"/>
            </a:xfrm>
            <a:custGeom>
              <a:avLst/>
              <a:gdLst/>
              <a:ahLst/>
              <a:cxnLst/>
              <a:rect l="l" t="t" r="r" b="b"/>
              <a:pathLst>
                <a:path w="9300" h="14163" extrusionOk="0">
                  <a:moveTo>
                    <a:pt x="263" y="0"/>
                  </a:moveTo>
                  <a:lnTo>
                    <a:pt x="0" y="197"/>
                  </a:lnTo>
                  <a:lnTo>
                    <a:pt x="9037" y="14163"/>
                  </a:lnTo>
                  <a:lnTo>
                    <a:pt x="9300" y="13966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579600" y="4613450"/>
              <a:ext cx="233325" cy="353275"/>
            </a:xfrm>
            <a:custGeom>
              <a:avLst/>
              <a:gdLst/>
              <a:ahLst/>
              <a:cxnLst/>
              <a:rect l="l" t="t" r="r" b="b"/>
              <a:pathLst>
                <a:path w="9333" h="14131" extrusionOk="0">
                  <a:moveTo>
                    <a:pt x="296" y="1"/>
                  </a:moveTo>
                  <a:lnTo>
                    <a:pt x="1" y="165"/>
                  </a:lnTo>
                  <a:lnTo>
                    <a:pt x="9070" y="14131"/>
                  </a:lnTo>
                  <a:lnTo>
                    <a:pt x="9333" y="1396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6" name="Google Shape;796;p22"/>
          <p:cNvSpPr/>
          <p:nvPr/>
        </p:nvSpPr>
        <p:spPr>
          <a:xfrm>
            <a:off x="7670958" y="2474067"/>
            <a:ext cx="539399" cy="508376"/>
          </a:xfrm>
          <a:custGeom>
            <a:avLst/>
            <a:gdLst/>
            <a:ahLst/>
            <a:cxnLst/>
            <a:rect l="l" t="t" r="r" b="b"/>
            <a:pathLst>
              <a:path w="62107" h="58535" extrusionOk="0">
                <a:moveTo>
                  <a:pt x="28351" y="1"/>
                </a:moveTo>
                <a:cubicBezTo>
                  <a:pt x="28089" y="1"/>
                  <a:pt x="27830" y="12"/>
                  <a:pt x="27570" y="36"/>
                </a:cubicBezTo>
                <a:cubicBezTo>
                  <a:pt x="25500" y="167"/>
                  <a:pt x="23627" y="1284"/>
                  <a:pt x="22477" y="3026"/>
                </a:cubicBezTo>
                <a:cubicBezTo>
                  <a:pt x="22411" y="3125"/>
                  <a:pt x="19914" y="6838"/>
                  <a:pt x="16168" y="13640"/>
                </a:cubicBezTo>
                <a:cubicBezTo>
                  <a:pt x="12783" y="19818"/>
                  <a:pt x="1676" y="36609"/>
                  <a:pt x="1578" y="36773"/>
                </a:cubicBezTo>
                <a:cubicBezTo>
                  <a:pt x="494" y="37989"/>
                  <a:pt x="1" y="39599"/>
                  <a:pt x="165" y="41210"/>
                </a:cubicBezTo>
                <a:cubicBezTo>
                  <a:pt x="526" y="44857"/>
                  <a:pt x="3615" y="46369"/>
                  <a:pt x="6606" y="47814"/>
                </a:cubicBezTo>
                <a:cubicBezTo>
                  <a:pt x="7033" y="48012"/>
                  <a:pt x="16694" y="52086"/>
                  <a:pt x="24219" y="54912"/>
                </a:cubicBezTo>
                <a:cubicBezTo>
                  <a:pt x="26355" y="55701"/>
                  <a:pt x="29805" y="57015"/>
                  <a:pt x="30101" y="57147"/>
                </a:cubicBezTo>
                <a:cubicBezTo>
                  <a:pt x="31864" y="57841"/>
                  <a:pt x="33577" y="58535"/>
                  <a:pt x="35508" y="58535"/>
                </a:cubicBezTo>
                <a:cubicBezTo>
                  <a:pt x="35771" y="58535"/>
                  <a:pt x="36039" y="58522"/>
                  <a:pt x="36311" y="58494"/>
                </a:cubicBezTo>
                <a:cubicBezTo>
                  <a:pt x="40879" y="58067"/>
                  <a:pt x="42883" y="54058"/>
                  <a:pt x="43540" y="52744"/>
                </a:cubicBezTo>
                <a:cubicBezTo>
                  <a:pt x="45972" y="47749"/>
                  <a:pt x="58459" y="24944"/>
                  <a:pt x="59905" y="22479"/>
                </a:cubicBezTo>
                <a:cubicBezTo>
                  <a:pt x="60496" y="21461"/>
                  <a:pt x="62106" y="18733"/>
                  <a:pt x="60989" y="15743"/>
                </a:cubicBezTo>
                <a:cubicBezTo>
                  <a:pt x="60858" y="15349"/>
                  <a:pt x="60661" y="14954"/>
                  <a:pt x="60431" y="14593"/>
                </a:cubicBezTo>
                <a:cubicBezTo>
                  <a:pt x="60463" y="14100"/>
                  <a:pt x="60431" y="13607"/>
                  <a:pt x="60332" y="13114"/>
                </a:cubicBezTo>
                <a:cubicBezTo>
                  <a:pt x="60332" y="13081"/>
                  <a:pt x="60332" y="11865"/>
                  <a:pt x="60299" y="11635"/>
                </a:cubicBezTo>
                <a:cubicBezTo>
                  <a:pt x="60168" y="11044"/>
                  <a:pt x="59971" y="10452"/>
                  <a:pt x="59773" y="9894"/>
                </a:cubicBezTo>
                <a:lnTo>
                  <a:pt x="58755" y="8316"/>
                </a:lnTo>
                <a:cubicBezTo>
                  <a:pt x="58755" y="8316"/>
                  <a:pt x="58130" y="7692"/>
                  <a:pt x="57802" y="7462"/>
                </a:cubicBezTo>
                <a:cubicBezTo>
                  <a:pt x="57309" y="7068"/>
                  <a:pt x="56717" y="6739"/>
                  <a:pt x="56126" y="6476"/>
                </a:cubicBezTo>
                <a:lnTo>
                  <a:pt x="56060" y="6443"/>
                </a:lnTo>
                <a:cubicBezTo>
                  <a:pt x="55633" y="6246"/>
                  <a:pt x="54187" y="5819"/>
                  <a:pt x="54056" y="5786"/>
                </a:cubicBezTo>
                <a:cubicBezTo>
                  <a:pt x="54056" y="5786"/>
                  <a:pt x="46465" y="3946"/>
                  <a:pt x="43409" y="3256"/>
                </a:cubicBezTo>
                <a:cubicBezTo>
                  <a:pt x="39729" y="2434"/>
                  <a:pt x="35950" y="1580"/>
                  <a:pt x="33978" y="1054"/>
                </a:cubicBezTo>
                <a:cubicBezTo>
                  <a:pt x="31586" y="407"/>
                  <a:pt x="29916" y="1"/>
                  <a:pt x="28351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2"/>
          <p:cNvSpPr/>
          <p:nvPr/>
        </p:nvSpPr>
        <p:spPr>
          <a:xfrm>
            <a:off x="7652975" y="2456101"/>
            <a:ext cx="539399" cy="508568"/>
          </a:xfrm>
          <a:custGeom>
            <a:avLst/>
            <a:gdLst/>
            <a:ahLst/>
            <a:cxnLst/>
            <a:rect l="l" t="t" r="r" b="b"/>
            <a:pathLst>
              <a:path w="62107" h="58557" extrusionOk="0">
                <a:moveTo>
                  <a:pt x="28317" y="0"/>
                </a:moveTo>
                <a:cubicBezTo>
                  <a:pt x="28066" y="0"/>
                  <a:pt x="27818" y="11"/>
                  <a:pt x="27570" y="33"/>
                </a:cubicBezTo>
                <a:cubicBezTo>
                  <a:pt x="25500" y="198"/>
                  <a:pt x="23627" y="1315"/>
                  <a:pt x="22510" y="3024"/>
                </a:cubicBezTo>
                <a:cubicBezTo>
                  <a:pt x="22444" y="3122"/>
                  <a:pt x="19914" y="6868"/>
                  <a:pt x="16201" y="13638"/>
                </a:cubicBezTo>
                <a:cubicBezTo>
                  <a:pt x="12816" y="19815"/>
                  <a:pt x="1676" y="36607"/>
                  <a:pt x="1578" y="36804"/>
                </a:cubicBezTo>
                <a:cubicBezTo>
                  <a:pt x="526" y="38020"/>
                  <a:pt x="0" y="39597"/>
                  <a:pt x="165" y="41207"/>
                </a:cubicBezTo>
                <a:cubicBezTo>
                  <a:pt x="526" y="44855"/>
                  <a:pt x="3648" y="46366"/>
                  <a:pt x="6638" y="47845"/>
                </a:cubicBezTo>
                <a:cubicBezTo>
                  <a:pt x="7033" y="48042"/>
                  <a:pt x="16693" y="52084"/>
                  <a:pt x="24251" y="54910"/>
                </a:cubicBezTo>
                <a:cubicBezTo>
                  <a:pt x="26354" y="55699"/>
                  <a:pt x="29837" y="57046"/>
                  <a:pt x="30100" y="57145"/>
                </a:cubicBezTo>
                <a:cubicBezTo>
                  <a:pt x="31916" y="57877"/>
                  <a:pt x="33627" y="58556"/>
                  <a:pt x="35605" y="58556"/>
                </a:cubicBezTo>
                <a:cubicBezTo>
                  <a:pt x="35847" y="58556"/>
                  <a:pt x="36093" y="58546"/>
                  <a:pt x="36344" y="58525"/>
                </a:cubicBezTo>
                <a:cubicBezTo>
                  <a:pt x="40911" y="58098"/>
                  <a:pt x="42883" y="54056"/>
                  <a:pt x="43540" y="52741"/>
                </a:cubicBezTo>
                <a:cubicBezTo>
                  <a:pt x="46005" y="47779"/>
                  <a:pt x="58459" y="24974"/>
                  <a:pt x="59905" y="22510"/>
                </a:cubicBezTo>
                <a:cubicBezTo>
                  <a:pt x="60529" y="21491"/>
                  <a:pt x="62106" y="18764"/>
                  <a:pt x="61022" y="15774"/>
                </a:cubicBezTo>
                <a:cubicBezTo>
                  <a:pt x="60858" y="15346"/>
                  <a:pt x="60693" y="14985"/>
                  <a:pt x="60463" y="14623"/>
                </a:cubicBezTo>
                <a:cubicBezTo>
                  <a:pt x="60496" y="14130"/>
                  <a:pt x="60430" y="13638"/>
                  <a:pt x="60332" y="13145"/>
                </a:cubicBezTo>
                <a:cubicBezTo>
                  <a:pt x="60332" y="13079"/>
                  <a:pt x="60332" y="11863"/>
                  <a:pt x="60299" y="11666"/>
                </a:cubicBezTo>
                <a:cubicBezTo>
                  <a:pt x="60167" y="11074"/>
                  <a:pt x="60003" y="10483"/>
                  <a:pt x="59806" y="9924"/>
                </a:cubicBezTo>
                <a:lnTo>
                  <a:pt x="58787" y="8347"/>
                </a:lnTo>
                <a:cubicBezTo>
                  <a:pt x="58787" y="8347"/>
                  <a:pt x="58130" y="7690"/>
                  <a:pt x="57834" y="7460"/>
                </a:cubicBezTo>
                <a:cubicBezTo>
                  <a:pt x="57309" y="7066"/>
                  <a:pt x="56750" y="6737"/>
                  <a:pt x="56159" y="6507"/>
                </a:cubicBezTo>
                <a:lnTo>
                  <a:pt x="56093" y="6474"/>
                </a:lnTo>
                <a:cubicBezTo>
                  <a:pt x="55633" y="6277"/>
                  <a:pt x="54220" y="5850"/>
                  <a:pt x="54055" y="5784"/>
                </a:cubicBezTo>
                <a:cubicBezTo>
                  <a:pt x="54055" y="5784"/>
                  <a:pt x="46465" y="3977"/>
                  <a:pt x="43409" y="3287"/>
                </a:cubicBezTo>
                <a:cubicBezTo>
                  <a:pt x="39761" y="2465"/>
                  <a:pt x="35982" y="1578"/>
                  <a:pt x="34011" y="1052"/>
                </a:cubicBezTo>
                <a:cubicBezTo>
                  <a:pt x="31600" y="428"/>
                  <a:pt x="29900" y="0"/>
                  <a:pt x="28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2"/>
          <p:cNvSpPr/>
          <p:nvPr/>
        </p:nvSpPr>
        <p:spPr>
          <a:xfrm>
            <a:off x="7691226" y="2587428"/>
            <a:ext cx="456353" cy="331255"/>
          </a:xfrm>
          <a:custGeom>
            <a:avLst/>
            <a:gdLst/>
            <a:ahLst/>
            <a:cxnLst/>
            <a:rect l="l" t="t" r="r" b="b"/>
            <a:pathLst>
              <a:path w="52545" h="38141" extrusionOk="0">
                <a:moveTo>
                  <a:pt x="46531" y="0"/>
                </a:moveTo>
                <a:lnTo>
                  <a:pt x="28293" y="24678"/>
                </a:lnTo>
                <a:cubicBezTo>
                  <a:pt x="28293" y="24678"/>
                  <a:pt x="18825" y="24373"/>
                  <a:pt x="11114" y="24373"/>
                </a:cubicBezTo>
                <a:cubicBezTo>
                  <a:pt x="6180" y="24373"/>
                  <a:pt x="1965" y="24498"/>
                  <a:pt x="1414" y="24908"/>
                </a:cubicBezTo>
                <a:cubicBezTo>
                  <a:pt x="1" y="25993"/>
                  <a:pt x="2695" y="27011"/>
                  <a:pt x="5883" y="28622"/>
                </a:cubicBezTo>
                <a:cubicBezTo>
                  <a:pt x="9070" y="30232"/>
                  <a:pt x="22806" y="35227"/>
                  <a:pt x="26749" y="36771"/>
                </a:cubicBezTo>
                <a:cubicBezTo>
                  <a:pt x="28656" y="37502"/>
                  <a:pt x="30033" y="38141"/>
                  <a:pt x="31177" y="38141"/>
                </a:cubicBezTo>
                <a:cubicBezTo>
                  <a:pt x="32398" y="38141"/>
                  <a:pt x="33353" y="37413"/>
                  <a:pt x="34405" y="35292"/>
                </a:cubicBezTo>
                <a:cubicBezTo>
                  <a:pt x="36870" y="30297"/>
                  <a:pt x="49258" y="7492"/>
                  <a:pt x="50901" y="4699"/>
                </a:cubicBezTo>
                <a:cubicBezTo>
                  <a:pt x="52544" y="1906"/>
                  <a:pt x="51263" y="2005"/>
                  <a:pt x="49685" y="1413"/>
                </a:cubicBezTo>
                <a:cubicBezTo>
                  <a:pt x="48108" y="822"/>
                  <a:pt x="46531" y="0"/>
                  <a:pt x="46531" y="0"/>
                </a:cubicBezTo>
                <a:close/>
              </a:path>
            </a:pathLst>
          </a:custGeom>
          <a:solidFill>
            <a:schemeClr val="accent6"/>
          </a:solidFill>
          <a:ln w="985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2"/>
          <p:cNvSpPr/>
          <p:nvPr/>
        </p:nvSpPr>
        <p:spPr>
          <a:xfrm>
            <a:off x="7689923" y="2576403"/>
            <a:ext cx="451941" cy="312721"/>
          </a:xfrm>
          <a:custGeom>
            <a:avLst/>
            <a:gdLst/>
            <a:ahLst/>
            <a:cxnLst/>
            <a:rect l="l" t="t" r="r" b="b"/>
            <a:pathLst>
              <a:path w="52037" h="36007" extrusionOk="0">
                <a:moveTo>
                  <a:pt x="48550" y="1"/>
                </a:moveTo>
                <a:cubicBezTo>
                  <a:pt x="43391" y="1"/>
                  <a:pt x="0" y="23758"/>
                  <a:pt x="1728" y="26670"/>
                </a:cubicBezTo>
                <a:cubicBezTo>
                  <a:pt x="1728" y="26670"/>
                  <a:pt x="2681" y="27360"/>
                  <a:pt x="14018" y="30844"/>
                </a:cubicBezTo>
                <a:cubicBezTo>
                  <a:pt x="25354" y="34360"/>
                  <a:pt x="29199" y="35674"/>
                  <a:pt x="31204" y="35970"/>
                </a:cubicBezTo>
                <a:cubicBezTo>
                  <a:pt x="31354" y="35994"/>
                  <a:pt x="31501" y="36007"/>
                  <a:pt x="31644" y="36007"/>
                </a:cubicBezTo>
                <a:cubicBezTo>
                  <a:pt x="33403" y="36007"/>
                  <a:pt x="34616" y="34156"/>
                  <a:pt x="36165" y="30844"/>
                </a:cubicBezTo>
                <a:cubicBezTo>
                  <a:pt x="38827" y="25257"/>
                  <a:pt x="50821" y="3044"/>
                  <a:pt x="50821" y="3044"/>
                </a:cubicBezTo>
                <a:cubicBezTo>
                  <a:pt x="50821" y="3044"/>
                  <a:pt x="52037" y="1401"/>
                  <a:pt x="48882" y="53"/>
                </a:cubicBezTo>
                <a:cubicBezTo>
                  <a:pt x="48801" y="18"/>
                  <a:pt x="48689" y="1"/>
                  <a:pt x="48550" y="1"/>
                </a:cubicBezTo>
                <a:close/>
              </a:path>
            </a:pathLst>
          </a:custGeom>
          <a:solidFill>
            <a:srgbClr val="FFFFFF"/>
          </a:solidFill>
          <a:ln w="985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2"/>
          <p:cNvSpPr/>
          <p:nvPr/>
        </p:nvSpPr>
        <p:spPr>
          <a:xfrm>
            <a:off x="7708072" y="2562589"/>
            <a:ext cx="430663" cy="311149"/>
          </a:xfrm>
          <a:custGeom>
            <a:avLst/>
            <a:gdLst/>
            <a:ahLst/>
            <a:cxnLst/>
            <a:rect l="l" t="t" r="r" b="b"/>
            <a:pathLst>
              <a:path w="49587" h="35826" extrusionOk="0">
                <a:moveTo>
                  <a:pt x="44263" y="0"/>
                </a:moveTo>
                <a:lnTo>
                  <a:pt x="17712" y="18238"/>
                </a:lnTo>
                <a:lnTo>
                  <a:pt x="0" y="27866"/>
                </a:lnTo>
                <a:cubicBezTo>
                  <a:pt x="1939" y="28425"/>
                  <a:pt x="24186" y="34931"/>
                  <a:pt x="26519" y="35457"/>
                </a:cubicBezTo>
                <a:cubicBezTo>
                  <a:pt x="27395" y="35666"/>
                  <a:pt x="28210" y="35825"/>
                  <a:pt x="28957" y="35825"/>
                </a:cubicBezTo>
                <a:cubicBezTo>
                  <a:pt x="30199" y="35825"/>
                  <a:pt x="31251" y="35386"/>
                  <a:pt x="32072" y="34011"/>
                </a:cubicBezTo>
                <a:cubicBezTo>
                  <a:pt x="33386" y="31809"/>
                  <a:pt x="48075" y="4437"/>
                  <a:pt x="48732" y="2596"/>
                </a:cubicBezTo>
                <a:cubicBezTo>
                  <a:pt x="49587" y="263"/>
                  <a:pt x="44263" y="0"/>
                  <a:pt x="44263" y="0"/>
                </a:cubicBezTo>
                <a:close/>
              </a:path>
            </a:pathLst>
          </a:custGeom>
          <a:solidFill>
            <a:srgbClr val="FFFFFF"/>
          </a:solidFill>
          <a:ln w="9850" cap="flat" cmpd="sng">
            <a:solidFill>
              <a:schemeClr val="accent6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2"/>
          <p:cNvSpPr/>
          <p:nvPr/>
        </p:nvSpPr>
        <p:spPr>
          <a:xfrm>
            <a:off x="7704649" y="2502147"/>
            <a:ext cx="433798" cy="361487"/>
          </a:xfrm>
          <a:custGeom>
            <a:avLst/>
            <a:gdLst/>
            <a:ahLst/>
            <a:cxnLst/>
            <a:rect l="l" t="t" r="r" b="b"/>
            <a:pathLst>
              <a:path w="49948" h="41622" extrusionOk="0">
                <a:moveTo>
                  <a:pt x="22398" y="0"/>
                </a:moveTo>
                <a:cubicBezTo>
                  <a:pt x="21699" y="0"/>
                  <a:pt x="21268" y="201"/>
                  <a:pt x="20965" y="648"/>
                </a:cubicBezTo>
                <a:cubicBezTo>
                  <a:pt x="20308" y="1667"/>
                  <a:pt x="18960" y="3474"/>
                  <a:pt x="14886" y="10868"/>
                </a:cubicBezTo>
                <a:cubicBezTo>
                  <a:pt x="10844" y="18294"/>
                  <a:pt x="0" y="34462"/>
                  <a:pt x="0" y="34462"/>
                </a:cubicBezTo>
                <a:cubicBezTo>
                  <a:pt x="103" y="34423"/>
                  <a:pt x="259" y="34404"/>
                  <a:pt x="462" y="34404"/>
                </a:cubicBezTo>
                <a:cubicBezTo>
                  <a:pt x="4192" y="34404"/>
                  <a:pt x="23862" y="40673"/>
                  <a:pt x="26978" y="41296"/>
                </a:cubicBezTo>
                <a:cubicBezTo>
                  <a:pt x="27950" y="41491"/>
                  <a:pt x="28700" y="41622"/>
                  <a:pt x="29321" y="41622"/>
                </a:cubicBezTo>
                <a:cubicBezTo>
                  <a:pt x="30800" y="41622"/>
                  <a:pt x="31545" y="40878"/>
                  <a:pt x="32795" y="38470"/>
                </a:cubicBezTo>
                <a:cubicBezTo>
                  <a:pt x="34569" y="35086"/>
                  <a:pt x="47385" y="11328"/>
                  <a:pt x="48666" y="8732"/>
                </a:cubicBezTo>
                <a:cubicBezTo>
                  <a:pt x="49948" y="6169"/>
                  <a:pt x="48633" y="6103"/>
                  <a:pt x="44164" y="4986"/>
                </a:cubicBezTo>
                <a:cubicBezTo>
                  <a:pt x="39695" y="3869"/>
                  <a:pt x="30396" y="1864"/>
                  <a:pt x="26683" y="878"/>
                </a:cubicBezTo>
                <a:cubicBezTo>
                  <a:pt x="24620" y="326"/>
                  <a:pt x="23290" y="0"/>
                  <a:pt x="22398" y="0"/>
                </a:cubicBezTo>
                <a:close/>
              </a:path>
            </a:pathLst>
          </a:custGeom>
          <a:solidFill>
            <a:schemeClr val="accent6"/>
          </a:solidFill>
          <a:ln w="9850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2"/>
          <p:cNvSpPr/>
          <p:nvPr/>
        </p:nvSpPr>
        <p:spPr>
          <a:xfrm>
            <a:off x="7704649" y="2557446"/>
            <a:ext cx="428092" cy="305929"/>
          </a:xfrm>
          <a:custGeom>
            <a:avLst/>
            <a:gdLst/>
            <a:ahLst/>
            <a:cxnLst/>
            <a:rect l="l" t="t" r="r" b="b"/>
            <a:pathLst>
              <a:path w="49291" h="35225" extrusionOk="0">
                <a:moveTo>
                  <a:pt x="48666" y="1"/>
                </a:moveTo>
                <a:cubicBezTo>
                  <a:pt x="48666" y="592"/>
                  <a:pt x="48535" y="1151"/>
                  <a:pt x="48206" y="1644"/>
                </a:cubicBezTo>
                <a:cubicBezTo>
                  <a:pt x="46925" y="4240"/>
                  <a:pt x="34142" y="27998"/>
                  <a:pt x="32367" y="31383"/>
                </a:cubicBezTo>
                <a:cubicBezTo>
                  <a:pt x="31111" y="33779"/>
                  <a:pt x="30365" y="34528"/>
                  <a:pt x="28871" y="34528"/>
                </a:cubicBezTo>
                <a:cubicBezTo>
                  <a:pt x="28255" y="34528"/>
                  <a:pt x="27511" y="34400"/>
                  <a:pt x="26551" y="34209"/>
                </a:cubicBezTo>
                <a:cubicBezTo>
                  <a:pt x="23528" y="33617"/>
                  <a:pt x="5192" y="27801"/>
                  <a:pt x="460" y="27374"/>
                </a:cubicBezTo>
                <a:lnTo>
                  <a:pt x="0" y="28097"/>
                </a:lnTo>
                <a:cubicBezTo>
                  <a:pt x="103" y="28058"/>
                  <a:pt x="259" y="28039"/>
                  <a:pt x="462" y="28039"/>
                </a:cubicBezTo>
                <a:cubicBezTo>
                  <a:pt x="4196" y="28039"/>
                  <a:pt x="23895" y="34306"/>
                  <a:pt x="27011" y="34899"/>
                </a:cubicBezTo>
                <a:cubicBezTo>
                  <a:pt x="27986" y="35094"/>
                  <a:pt x="28738" y="35225"/>
                  <a:pt x="29360" y="35225"/>
                </a:cubicBezTo>
                <a:cubicBezTo>
                  <a:pt x="30835" y="35225"/>
                  <a:pt x="31579" y="34486"/>
                  <a:pt x="32827" y="32105"/>
                </a:cubicBezTo>
                <a:cubicBezTo>
                  <a:pt x="34602" y="28688"/>
                  <a:pt x="47385" y="4930"/>
                  <a:pt x="48666" y="2334"/>
                </a:cubicBezTo>
                <a:cubicBezTo>
                  <a:pt x="49290" y="1151"/>
                  <a:pt x="49290" y="494"/>
                  <a:pt x="48666" y="1"/>
                </a:cubicBezTo>
                <a:close/>
              </a:path>
            </a:pathLst>
          </a:custGeom>
          <a:solidFill>
            <a:srgbClr val="0093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2"/>
          <p:cNvSpPr/>
          <p:nvPr/>
        </p:nvSpPr>
        <p:spPr>
          <a:xfrm>
            <a:off x="7704649" y="2502051"/>
            <a:ext cx="426381" cy="299398"/>
          </a:xfrm>
          <a:custGeom>
            <a:avLst/>
            <a:gdLst/>
            <a:ahLst/>
            <a:cxnLst/>
            <a:rect l="l" t="t" r="r" b="b"/>
            <a:pathLst>
              <a:path w="49094" h="34473" extrusionOk="0">
                <a:moveTo>
                  <a:pt x="22396" y="1"/>
                </a:moveTo>
                <a:cubicBezTo>
                  <a:pt x="21685" y="1"/>
                  <a:pt x="21257" y="207"/>
                  <a:pt x="20965" y="659"/>
                </a:cubicBezTo>
                <a:cubicBezTo>
                  <a:pt x="20308" y="1645"/>
                  <a:pt x="18960" y="3485"/>
                  <a:pt x="14886" y="10912"/>
                </a:cubicBezTo>
                <a:cubicBezTo>
                  <a:pt x="10811" y="18305"/>
                  <a:pt x="0" y="34473"/>
                  <a:pt x="0" y="34473"/>
                </a:cubicBezTo>
                <a:cubicBezTo>
                  <a:pt x="173" y="34434"/>
                  <a:pt x="358" y="34418"/>
                  <a:pt x="540" y="34418"/>
                </a:cubicBezTo>
                <a:cubicBezTo>
                  <a:pt x="670" y="34418"/>
                  <a:pt x="798" y="34426"/>
                  <a:pt x="920" y="34440"/>
                </a:cubicBezTo>
                <a:cubicBezTo>
                  <a:pt x="3089" y="31186"/>
                  <a:pt x="11797" y="18075"/>
                  <a:pt x="15346" y="11602"/>
                </a:cubicBezTo>
                <a:cubicBezTo>
                  <a:pt x="19388" y="4208"/>
                  <a:pt x="20735" y="2401"/>
                  <a:pt x="21425" y="1382"/>
                </a:cubicBezTo>
                <a:cubicBezTo>
                  <a:pt x="21714" y="934"/>
                  <a:pt x="22136" y="734"/>
                  <a:pt x="22834" y="734"/>
                </a:cubicBezTo>
                <a:cubicBezTo>
                  <a:pt x="23724" y="734"/>
                  <a:pt x="25062" y="1060"/>
                  <a:pt x="27143" y="1612"/>
                </a:cubicBezTo>
                <a:cubicBezTo>
                  <a:pt x="30823" y="2598"/>
                  <a:pt x="40122" y="4570"/>
                  <a:pt x="44591" y="5720"/>
                </a:cubicBezTo>
                <a:cubicBezTo>
                  <a:pt x="46957" y="6278"/>
                  <a:pt x="48436" y="6574"/>
                  <a:pt x="49093" y="7100"/>
                </a:cubicBezTo>
                <a:cubicBezTo>
                  <a:pt x="48962" y="6048"/>
                  <a:pt x="47385" y="5785"/>
                  <a:pt x="44131" y="4997"/>
                </a:cubicBezTo>
                <a:cubicBezTo>
                  <a:pt x="39662" y="3880"/>
                  <a:pt x="30363" y="1908"/>
                  <a:pt x="26683" y="889"/>
                </a:cubicBezTo>
                <a:cubicBezTo>
                  <a:pt x="24619" y="323"/>
                  <a:pt x="23286" y="1"/>
                  <a:pt x="22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2"/>
          <p:cNvSpPr/>
          <p:nvPr/>
        </p:nvSpPr>
        <p:spPr>
          <a:xfrm>
            <a:off x="7857091" y="2599261"/>
            <a:ext cx="131005" cy="110890"/>
          </a:xfrm>
          <a:custGeom>
            <a:avLst/>
            <a:gdLst/>
            <a:ahLst/>
            <a:cxnLst/>
            <a:rect l="l" t="t" r="r" b="b"/>
            <a:pathLst>
              <a:path w="15084" h="12768" extrusionOk="0">
                <a:moveTo>
                  <a:pt x="8088" y="0"/>
                </a:moveTo>
                <a:cubicBezTo>
                  <a:pt x="6733" y="0"/>
                  <a:pt x="5330" y="402"/>
                  <a:pt x="4075" y="1234"/>
                </a:cubicBezTo>
                <a:cubicBezTo>
                  <a:pt x="986" y="3337"/>
                  <a:pt x="0" y="7346"/>
                  <a:pt x="1906" y="10172"/>
                </a:cubicBezTo>
                <a:cubicBezTo>
                  <a:pt x="3068" y="11865"/>
                  <a:pt x="4983" y="12768"/>
                  <a:pt x="7004" y="12768"/>
                </a:cubicBezTo>
                <a:cubicBezTo>
                  <a:pt x="8357" y="12768"/>
                  <a:pt x="9757" y="12363"/>
                  <a:pt x="11009" y="11520"/>
                </a:cubicBezTo>
                <a:cubicBezTo>
                  <a:pt x="14098" y="9416"/>
                  <a:pt x="15083" y="5408"/>
                  <a:pt x="13177" y="2582"/>
                </a:cubicBezTo>
                <a:cubicBezTo>
                  <a:pt x="12018" y="891"/>
                  <a:pt x="10106" y="0"/>
                  <a:pt x="80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2"/>
          <p:cNvSpPr/>
          <p:nvPr/>
        </p:nvSpPr>
        <p:spPr>
          <a:xfrm>
            <a:off x="7704649" y="2498924"/>
            <a:ext cx="433798" cy="367593"/>
          </a:xfrm>
          <a:custGeom>
            <a:avLst/>
            <a:gdLst/>
            <a:ahLst/>
            <a:cxnLst/>
            <a:rect l="l" t="t" r="r" b="b"/>
            <a:pathLst>
              <a:path w="49948" h="42325" fill="none" extrusionOk="0">
                <a:moveTo>
                  <a:pt x="0" y="34833"/>
                </a:moveTo>
                <a:cubicBezTo>
                  <a:pt x="0" y="34833"/>
                  <a:pt x="10844" y="18665"/>
                  <a:pt x="14886" y="11239"/>
                </a:cubicBezTo>
                <a:cubicBezTo>
                  <a:pt x="18960" y="3845"/>
                  <a:pt x="20308" y="2038"/>
                  <a:pt x="20965" y="1019"/>
                </a:cubicBezTo>
                <a:cubicBezTo>
                  <a:pt x="21655" y="1"/>
                  <a:pt x="23002" y="264"/>
                  <a:pt x="26683" y="1249"/>
                </a:cubicBezTo>
                <a:cubicBezTo>
                  <a:pt x="30396" y="2235"/>
                  <a:pt x="39695" y="4240"/>
                  <a:pt x="44164" y="5357"/>
                </a:cubicBezTo>
                <a:cubicBezTo>
                  <a:pt x="48633" y="6474"/>
                  <a:pt x="49948" y="6540"/>
                  <a:pt x="48666" y="9103"/>
                </a:cubicBezTo>
                <a:cubicBezTo>
                  <a:pt x="47385" y="11699"/>
                  <a:pt x="34569" y="35457"/>
                  <a:pt x="32795" y="38841"/>
                </a:cubicBezTo>
                <a:cubicBezTo>
                  <a:pt x="31020" y="42259"/>
                  <a:pt x="30264" y="42325"/>
                  <a:pt x="26978" y="41667"/>
                </a:cubicBezTo>
                <a:cubicBezTo>
                  <a:pt x="23692" y="41010"/>
                  <a:pt x="2005" y="34077"/>
                  <a:pt x="0" y="34833"/>
                </a:cubicBezTo>
                <a:close/>
              </a:path>
            </a:pathLst>
          </a:custGeom>
          <a:noFill/>
          <a:ln w="9850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2"/>
          <p:cNvSpPr/>
          <p:nvPr/>
        </p:nvSpPr>
        <p:spPr>
          <a:xfrm>
            <a:off x="7868506" y="2614673"/>
            <a:ext cx="131005" cy="110768"/>
          </a:xfrm>
          <a:custGeom>
            <a:avLst/>
            <a:gdLst/>
            <a:ahLst/>
            <a:cxnLst/>
            <a:rect l="l" t="t" r="r" b="b"/>
            <a:pathLst>
              <a:path w="15084" h="12754" extrusionOk="0">
                <a:moveTo>
                  <a:pt x="8072" y="1"/>
                </a:moveTo>
                <a:cubicBezTo>
                  <a:pt x="6717" y="1"/>
                  <a:pt x="5317" y="403"/>
                  <a:pt x="4076" y="1235"/>
                </a:cubicBezTo>
                <a:cubicBezTo>
                  <a:pt x="987" y="3338"/>
                  <a:pt x="1" y="7347"/>
                  <a:pt x="1907" y="10173"/>
                </a:cubicBezTo>
                <a:cubicBezTo>
                  <a:pt x="3047" y="11863"/>
                  <a:pt x="4963" y="12754"/>
                  <a:pt x="6987" y="12754"/>
                </a:cubicBezTo>
                <a:cubicBezTo>
                  <a:pt x="8346" y="12754"/>
                  <a:pt x="9755" y="12352"/>
                  <a:pt x="11009" y="11520"/>
                </a:cubicBezTo>
                <a:cubicBezTo>
                  <a:pt x="14098" y="9417"/>
                  <a:pt x="15084" y="5408"/>
                  <a:pt x="13145" y="2582"/>
                </a:cubicBezTo>
                <a:cubicBezTo>
                  <a:pt x="12005" y="892"/>
                  <a:pt x="10089" y="1"/>
                  <a:pt x="8072" y="1"/>
                </a:cubicBezTo>
                <a:close/>
              </a:path>
            </a:pathLst>
          </a:custGeom>
          <a:solidFill>
            <a:srgbClr val="0093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2"/>
          <p:cNvSpPr/>
          <p:nvPr/>
        </p:nvSpPr>
        <p:spPr>
          <a:xfrm>
            <a:off x="7860801" y="2612979"/>
            <a:ext cx="130718" cy="110656"/>
          </a:xfrm>
          <a:custGeom>
            <a:avLst/>
            <a:gdLst/>
            <a:ahLst/>
            <a:cxnLst/>
            <a:rect l="l" t="t" r="r" b="b"/>
            <a:pathLst>
              <a:path w="15051" h="12741" extrusionOk="0">
                <a:moveTo>
                  <a:pt x="8094" y="1"/>
                </a:moveTo>
                <a:cubicBezTo>
                  <a:pt x="6742" y="1"/>
                  <a:pt x="5346" y="403"/>
                  <a:pt x="4108" y="1233"/>
                </a:cubicBezTo>
                <a:cubicBezTo>
                  <a:pt x="986" y="3303"/>
                  <a:pt x="1" y="7312"/>
                  <a:pt x="1907" y="10138"/>
                </a:cubicBezTo>
                <a:cubicBezTo>
                  <a:pt x="3053" y="11837"/>
                  <a:pt x="4971" y="12740"/>
                  <a:pt x="6997" y="12740"/>
                </a:cubicBezTo>
                <a:cubicBezTo>
                  <a:pt x="8341" y="12740"/>
                  <a:pt x="9731" y="12343"/>
                  <a:pt x="10976" y="11518"/>
                </a:cubicBezTo>
                <a:cubicBezTo>
                  <a:pt x="14098" y="9448"/>
                  <a:pt x="15051" y="5439"/>
                  <a:pt x="13178" y="2613"/>
                </a:cubicBezTo>
                <a:cubicBezTo>
                  <a:pt x="12036" y="900"/>
                  <a:pt x="10115" y="1"/>
                  <a:pt x="8094" y="1"/>
                </a:cubicBezTo>
                <a:close/>
              </a:path>
            </a:pathLst>
          </a:custGeom>
          <a:solidFill>
            <a:schemeClr val="accent3"/>
          </a:solidFill>
          <a:ln w="9850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2"/>
          <p:cNvSpPr/>
          <p:nvPr/>
        </p:nvSpPr>
        <p:spPr>
          <a:xfrm>
            <a:off x="7885065" y="2609408"/>
            <a:ext cx="83063" cy="117873"/>
          </a:xfrm>
          <a:custGeom>
            <a:avLst/>
            <a:gdLst/>
            <a:ahLst/>
            <a:cxnLst/>
            <a:rect l="l" t="t" r="r" b="b"/>
            <a:pathLst>
              <a:path w="9564" h="13572" fill="none" extrusionOk="0">
                <a:moveTo>
                  <a:pt x="7690" y="855"/>
                </a:moveTo>
                <a:cubicBezTo>
                  <a:pt x="9432" y="1742"/>
                  <a:pt x="9563" y="5094"/>
                  <a:pt x="7920" y="8347"/>
                </a:cubicBezTo>
                <a:cubicBezTo>
                  <a:pt x="6310" y="11633"/>
                  <a:pt x="3583" y="13572"/>
                  <a:pt x="1841" y="12717"/>
                </a:cubicBezTo>
                <a:cubicBezTo>
                  <a:pt x="99" y="11830"/>
                  <a:pt x="1" y="8478"/>
                  <a:pt x="1611" y="5225"/>
                </a:cubicBezTo>
                <a:cubicBezTo>
                  <a:pt x="3221" y="1939"/>
                  <a:pt x="5948" y="1"/>
                  <a:pt x="7690" y="855"/>
                </a:cubicBezTo>
                <a:close/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2"/>
          <p:cNvSpPr/>
          <p:nvPr/>
        </p:nvSpPr>
        <p:spPr>
          <a:xfrm>
            <a:off x="7909616" y="2616828"/>
            <a:ext cx="68507" cy="29407"/>
          </a:xfrm>
          <a:custGeom>
            <a:avLst/>
            <a:gdLst/>
            <a:ahLst/>
            <a:cxnLst/>
            <a:rect l="l" t="t" r="r" b="b"/>
            <a:pathLst>
              <a:path w="7888" h="3386" fill="none" extrusionOk="0">
                <a:moveTo>
                  <a:pt x="1" y="1"/>
                </a:moveTo>
                <a:cubicBezTo>
                  <a:pt x="691" y="1381"/>
                  <a:pt x="1874" y="2400"/>
                  <a:pt x="3287" y="2893"/>
                </a:cubicBezTo>
                <a:cubicBezTo>
                  <a:pt x="4798" y="3386"/>
                  <a:pt x="6408" y="3386"/>
                  <a:pt x="7887" y="2827"/>
                </a:cubicBez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2"/>
          <p:cNvSpPr/>
          <p:nvPr/>
        </p:nvSpPr>
        <p:spPr>
          <a:xfrm>
            <a:off x="7873363" y="2690771"/>
            <a:ext cx="69072" cy="28834"/>
          </a:xfrm>
          <a:custGeom>
            <a:avLst/>
            <a:gdLst/>
            <a:ahLst/>
            <a:cxnLst/>
            <a:rect l="l" t="t" r="r" b="b"/>
            <a:pathLst>
              <a:path w="7953" h="3320" fill="none" extrusionOk="0">
                <a:moveTo>
                  <a:pt x="7953" y="3320"/>
                </a:moveTo>
                <a:cubicBezTo>
                  <a:pt x="7263" y="2005"/>
                  <a:pt x="6080" y="987"/>
                  <a:pt x="4700" y="526"/>
                </a:cubicBezTo>
                <a:cubicBezTo>
                  <a:pt x="3155" y="1"/>
                  <a:pt x="1512" y="34"/>
                  <a:pt x="1" y="625"/>
                </a:cubicBez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2"/>
          <p:cNvSpPr/>
          <p:nvPr/>
        </p:nvSpPr>
        <p:spPr>
          <a:xfrm>
            <a:off x="7902771" y="2615976"/>
            <a:ext cx="47099" cy="104463"/>
          </a:xfrm>
          <a:custGeom>
            <a:avLst/>
            <a:gdLst/>
            <a:ahLst/>
            <a:cxnLst/>
            <a:rect l="l" t="t" r="r" b="b"/>
            <a:pathLst>
              <a:path w="5423" h="12028" fill="none" extrusionOk="0">
                <a:moveTo>
                  <a:pt x="0" y="12027"/>
                </a:moveTo>
                <a:lnTo>
                  <a:pt x="5422" y="0"/>
                </a:ln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2"/>
          <p:cNvSpPr/>
          <p:nvPr/>
        </p:nvSpPr>
        <p:spPr>
          <a:xfrm>
            <a:off x="7874223" y="2649659"/>
            <a:ext cx="104177" cy="37111"/>
          </a:xfrm>
          <a:custGeom>
            <a:avLst/>
            <a:gdLst/>
            <a:ahLst/>
            <a:cxnLst/>
            <a:rect l="l" t="t" r="r" b="b"/>
            <a:pathLst>
              <a:path w="11995" h="4273" fill="none" extrusionOk="0">
                <a:moveTo>
                  <a:pt x="11994" y="4273"/>
                </a:moveTo>
                <a:lnTo>
                  <a:pt x="0" y="1"/>
                </a:ln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2"/>
          <p:cNvSpPr/>
          <p:nvPr/>
        </p:nvSpPr>
        <p:spPr>
          <a:xfrm>
            <a:off x="7837109" y="2736165"/>
            <a:ext cx="3717" cy="8859"/>
          </a:xfrm>
          <a:custGeom>
            <a:avLst/>
            <a:gdLst/>
            <a:ahLst/>
            <a:cxnLst/>
            <a:rect l="l" t="t" r="r" b="b"/>
            <a:pathLst>
              <a:path w="428" h="1020" fill="none" extrusionOk="0">
                <a:moveTo>
                  <a:pt x="427" y="1"/>
                </a:moveTo>
                <a:lnTo>
                  <a:pt x="0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2"/>
          <p:cNvSpPr/>
          <p:nvPr/>
        </p:nvSpPr>
        <p:spPr>
          <a:xfrm>
            <a:off x="7860514" y="2743585"/>
            <a:ext cx="3717" cy="8859"/>
          </a:xfrm>
          <a:custGeom>
            <a:avLst/>
            <a:gdLst/>
            <a:ahLst/>
            <a:cxnLst/>
            <a:rect l="l" t="t" r="r" b="b"/>
            <a:pathLst>
              <a:path w="428" h="1020" fill="none" extrusionOk="0">
                <a:moveTo>
                  <a:pt x="428" y="1"/>
                </a:moveTo>
                <a:lnTo>
                  <a:pt x="1" y="102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2"/>
          <p:cNvSpPr/>
          <p:nvPr/>
        </p:nvSpPr>
        <p:spPr>
          <a:xfrm>
            <a:off x="7925888" y="2764427"/>
            <a:ext cx="3439" cy="8285"/>
          </a:xfrm>
          <a:custGeom>
            <a:avLst/>
            <a:gdLst/>
            <a:ahLst/>
            <a:cxnLst/>
            <a:rect l="l" t="t" r="r" b="b"/>
            <a:pathLst>
              <a:path w="396" h="954" fill="none" extrusionOk="0">
                <a:moveTo>
                  <a:pt x="395" y="1"/>
                </a:moveTo>
                <a:lnTo>
                  <a:pt x="1" y="954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2"/>
          <p:cNvSpPr/>
          <p:nvPr/>
        </p:nvSpPr>
        <p:spPr>
          <a:xfrm>
            <a:off x="7874501" y="2748155"/>
            <a:ext cx="3726" cy="8859"/>
          </a:xfrm>
          <a:custGeom>
            <a:avLst/>
            <a:gdLst/>
            <a:ahLst/>
            <a:cxnLst/>
            <a:rect l="l" t="t" r="r" b="b"/>
            <a:pathLst>
              <a:path w="429" h="1020" fill="none" extrusionOk="0">
                <a:moveTo>
                  <a:pt x="428" y="1"/>
                </a:moveTo>
                <a:lnTo>
                  <a:pt x="1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2"/>
          <p:cNvSpPr/>
          <p:nvPr/>
        </p:nvSpPr>
        <p:spPr>
          <a:xfrm>
            <a:off x="7894205" y="2754436"/>
            <a:ext cx="3717" cy="8859"/>
          </a:xfrm>
          <a:custGeom>
            <a:avLst/>
            <a:gdLst/>
            <a:ahLst/>
            <a:cxnLst/>
            <a:rect l="l" t="t" r="r" b="b"/>
            <a:pathLst>
              <a:path w="428" h="1020" fill="none" extrusionOk="0">
                <a:moveTo>
                  <a:pt x="427" y="1"/>
                </a:moveTo>
                <a:lnTo>
                  <a:pt x="0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2"/>
          <p:cNvSpPr/>
          <p:nvPr/>
        </p:nvSpPr>
        <p:spPr>
          <a:xfrm>
            <a:off x="7849950" y="2739875"/>
            <a:ext cx="3726" cy="8859"/>
          </a:xfrm>
          <a:custGeom>
            <a:avLst/>
            <a:gdLst/>
            <a:ahLst/>
            <a:cxnLst/>
            <a:rect l="l" t="t" r="r" b="b"/>
            <a:pathLst>
              <a:path w="429" h="1020" fill="none" extrusionOk="0">
                <a:moveTo>
                  <a:pt x="428" y="1"/>
                </a:moveTo>
                <a:lnTo>
                  <a:pt x="1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2"/>
          <p:cNvSpPr/>
          <p:nvPr/>
        </p:nvSpPr>
        <p:spPr>
          <a:xfrm>
            <a:off x="7843677" y="2738737"/>
            <a:ext cx="4568" cy="1433"/>
          </a:xfrm>
          <a:custGeom>
            <a:avLst/>
            <a:gdLst/>
            <a:ahLst/>
            <a:cxnLst/>
            <a:rect l="l" t="t" r="r" b="b"/>
            <a:pathLst>
              <a:path w="526" h="165" fill="none" extrusionOk="0">
                <a:moveTo>
                  <a:pt x="526" y="165"/>
                </a:moveTo>
                <a:lnTo>
                  <a:pt x="0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2"/>
          <p:cNvSpPr/>
          <p:nvPr/>
        </p:nvSpPr>
        <p:spPr>
          <a:xfrm>
            <a:off x="7856804" y="2742733"/>
            <a:ext cx="2579" cy="860"/>
          </a:xfrm>
          <a:custGeom>
            <a:avLst/>
            <a:gdLst/>
            <a:ahLst/>
            <a:cxnLst/>
            <a:rect l="l" t="t" r="r" b="b"/>
            <a:pathLst>
              <a:path w="297" h="99" fill="none" extrusionOk="0">
                <a:moveTo>
                  <a:pt x="296" y="99"/>
                </a:moveTo>
                <a:lnTo>
                  <a:pt x="1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2"/>
          <p:cNvSpPr/>
          <p:nvPr/>
        </p:nvSpPr>
        <p:spPr>
          <a:xfrm>
            <a:off x="7867942" y="2746443"/>
            <a:ext cx="2571" cy="869"/>
          </a:xfrm>
          <a:custGeom>
            <a:avLst/>
            <a:gdLst/>
            <a:ahLst/>
            <a:cxnLst/>
            <a:rect l="l" t="t" r="r" b="b"/>
            <a:pathLst>
              <a:path w="296" h="100" fill="none" extrusionOk="0">
                <a:moveTo>
                  <a:pt x="296" y="99"/>
                </a:moveTo>
                <a:lnTo>
                  <a:pt x="0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2"/>
          <p:cNvSpPr/>
          <p:nvPr/>
        </p:nvSpPr>
        <p:spPr>
          <a:xfrm>
            <a:off x="7842244" y="2742733"/>
            <a:ext cx="4577" cy="1433"/>
          </a:xfrm>
          <a:custGeom>
            <a:avLst/>
            <a:gdLst/>
            <a:ahLst/>
            <a:cxnLst/>
            <a:rect l="l" t="t" r="r" b="b"/>
            <a:pathLst>
              <a:path w="527" h="165" fill="none" extrusionOk="0">
                <a:moveTo>
                  <a:pt x="527" y="165"/>
                </a:moveTo>
                <a:lnTo>
                  <a:pt x="1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2"/>
          <p:cNvSpPr/>
          <p:nvPr/>
        </p:nvSpPr>
        <p:spPr>
          <a:xfrm>
            <a:off x="7870791" y="2767859"/>
            <a:ext cx="3439" cy="8850"/>
          </a:xfrm>
          <a:custGeom>
            <a:avLst/>
            <a:gdLst/>
            <a:ahLst/>
            <a:cxnLst/>
            <a:rect l="l" t="t" r="r" b="b"/>
            <a:pathLst>
              <a:path w="396" h="1019" fill="none" extrusionOk="0">
                <a:moveTo>
                  <a:pt x="395" y="0"/>
                </a:moveTo>
                <a:lnTo>
                  <a:pt x="1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2"/>
          <p:cNvSpPr/>
          <p:nvPr/>
        </p:nvSpPr>
        <p:spPr>
          <a:xfrm>
            <a:off x="7875934" y="2774132"/>
            <a:ext cx="4290" cy="1442"/>
          </a:xfrm>
          <a:custGeom>
            <a:avLst/>
            <a:gdLst/>
            <a:ahLst/>
            <a:cxnLst/>
            <a:rect l="l" t="t" r="r" b="b"/>
            <a:pathLst>
              <a:path w="494" h="166" fill="none" extrusionOk="0">
                <a:moveTo>
                  <a:pt x="493" y="165"/>
                </a:moveTo>
                <a:lnTo>
                  <a:pt x="0" y="1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2"/>
          <p:cNvSpPr/>
          <p:nvPr/>
        </p:nvSpPr>
        <p:spPr>
          <a:xfrm>
            <a:off x="7849385" y="2747303"/>
            <a:ext cx="7139" cy="2284"/>
          </a:xfrm>
          <a:custGeom>
            <a:avLst/>
            <a:gdLst/>
            <a:ahLst/>
            <a:cxnLst/>
            <a:rect l="l" t="t" r="r" b="b"/>
            <a:pathLst>
              <a:path w="822" h="263" fill="none" extrusionOk="0">
                <a:moveTo>
                  <a:pt x="0" y="0"/>
                </a:moveTo>
                <a:lnTo>
                  <a:pt x="822" y="263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2"/>
          <p:cNvSpPr/>
          <p:nvPr/>
        </p:nvSpPr>
        <p:spPr>
          <a:xfrm>
            <a:off x="7867082" y="2749301"/>
            <a:ext cx="4004" cy="4855"/>
          </a:xfrm>
          <a:custGeom>
            <a:avLst/>
            <a:gdLst/>
            <a:ahLst/>
            <a:cxnLst/>
            <a:rect l="l" t="t" r="r" b="b"/>
            <a:pathLst>
              <a:path w="461" h="559" fill="none" extrusionOk="0">
                <a:moveTo>
                  <a:pt x="165" y="0"/>
                </a:moveTo>
                <a:lnTo>
                  <a:pt x="1" y="427"/>
                </a:lnTo>
                <a:lnTo>
                  <a:pt x="461" y="55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2"/>
          <p:cNvSpPr/>
          <p:nvPr/>
        </p:nvSpPr>
        <p:spPr>
          <a:xfrm>
            <a:off x="7844815" y="2760431"/>
            <a:ext cx="3431" cy="8859"/>
          </a:xfrm>
          <a:custGeom>
            <a:avLst/>
            <a:gdLst/>
            <a:ahLst/>
            <a:cxnLst/>
            <a:rect l="l" t="t" r="r" b="b"/>
            <a:pathLst>
              <a:path w="395" h="1020" fill="none" extrusionOk="0">
                <a:moveTo>
                  <a:pt x="395" y="1"/>
                </a:moveTo>
                <a:lnTo>
                  <a:pt x="0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2"/>
          <p:cNvSpPr/>
          <p:nvPr/>
        </p:nvSpPr>
        <p:spPr>
          <a:xfrm>
            <a:off x="7838247" y="2758719"/>
            <a:ext cx="2579" cy="869"/>
          </a:xfrm>
          <a:custGeom>
            <a:avLst/>
            <a:gdLst/>
            <a:ahLst/>
            <a:cxnLst/>
            <a:rect l="l" t="t" r="r" b="b"/>
            <a:pathLst>
              <a:path w="297" h="100" fill="none" extrusionOk="0">
                <a:moveTo>
                  <a:pt x="296" y="99"/>
                </a:moveTo>
                <a:lnTo>
                  <a:pt x="1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2"/>
          <p:cNvSpPr/>
          <p:nvPr/>
        </p:nvSpPr>
        <p:spPr>
          <a:xfrm>
            <a:off x="7837109" y="2761578"/>
            <a:ext cx="4004" cy="4855"/>
          </a:xfrm>
          <a:custGeom>
            <a:avLst/>
            <a:gdLst/>
            <a:ahLst/>
            <a:cxnLst/>
            <a:rect l="l" t="t" r="r" b="b"/>
            <a:pathLst>
              <a:path w="461" h="559" fill="none" extrusionOk="0">
                <a:moveTo>
                  <a:pt x="165" y="0"/>
                </a:moveTo>
                <a:lnTo>
                  <a:pt x="0" y="427"/>
                </a:lnTo>
                <a:lnTo>
                  <a:pt x="460" y="55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2"/>
          <p:cNvSpPr/>
          <p:nvPr/>
        </p:nvSpPr>
        <p:spPr>
          <a:xfrm>
            <a:off x="7879644" y="2750726"/>
            <a:ext cx="8285" cy="8285"/>
          </a:xfrm>
          <a:custGeom>
            <a:avLst/>
            <a:gdLst/>
            <a:ahLst/>
            <a:cxnLst/>
            <a:rect l="l" t="t" r="r" b="b"/>
            <a:pathLst>
              <a:path w="954" h="954" fill="none" extrusionOk="0">
                <a:moveTo>
                  <a:pt x="263" y="0"/>
                </a:moveTo>
                <a:lnTo>
                  <a:pt x="953" y="230"/>
                </a:lnTo>
                <a:lnTo>
                  <a:pt x="658" y="953"/>
                </a:lnTo>
                <a:lnTo>
                  <a:pt x="0" y="756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2"/>
          <p:cNvSpPr/>
          <p:nvPr/>
        </p:nvSpPr>
        <p:spPr>
          <a:xfrm>
            <a:off x="7895056" y="2776990"/>
            <a:ext cx="8285" cy="8285"/>
          </a:xfrm>
          <a:custGeom>
            <a:avLst/>
            <a:gdLst/>
            <a:ahLst/>
            <a:cxnLst/>
            <a:rect l="l" t="t" r="r" b="b"/>
            <a:pathLst>
              <a:path w="954" h="954" fill="none" extrusionOk="0">
                <a:moveTo>
                  <a:pt x="264" y="1"/>
                </a:moveTo>
                <a:lnTo>
                  <a:pt x="954" y="231"/>
                </a:lnTo>
                <a:lnTo>
                  <a:pt x="658" y="953"/>
                </a:lnTo>
                <a:lnTo>
                  <a:pt x="1" y="723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2"/>
          <p:cNvSpPr/>
          <p:nvPr/>
        </p:nvSpPr>
        <p:spPr>
          <a:xfrm>
            <a:off x="7912188" y="2759857"/>
            <a:ext cx="6575" cy="9432"/>
          </a:xfrm>
          <a:custGeom>
            <a:avLst/>
            <a:gdLst/>
            <a:ahLst/>
            <a:cxnLst/>
            <a:rect l="l" t="t" r="r" b="b"/>
            <a:pathLst>
              <a:path w="757" h="1086" fill="none" extrusionOk="0">
                <a:moveTo>
                  <a:pt x="329" y="1"/>
                </a:moveTo>
                <a:lnTo>
                  <a:pt x="0" y="855"/>
                </a:lnTo>
                <a:lnTo>
                  <a:pt x="756" y="1085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2"/>
          <p:cNvSpPr/>
          <p:nvPr/>
        </p:nvSpPr>
        <p:spPr>
          <a:xfrm>
            <a:off x="7918469" y="2762429"/>
            <a:ext cx="2579" cy="582"/>
          </a:xfrm>
          <a:custGeom>
            <a:avLst/>
            <a:gdLst/>
            <a:ahLst/>
            <a:cxnLst/>
            <a:rect l="l" t="t" r="r" b="b"/>
            <a:pathLst>
              <a:path w="297" h="67" fill="none" extrusionOk="0">
                <a:moveTo>
                  <a:pt x="296" y="66"/>
                </a:moveTo>
                <a:lnTo>
                  <a:pt x="0" y="1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2"/>
          <p:cNvSpPr/>
          <p:nvPr/>
        </p:nvSpPr>
        <p:spPr>
          <a:xfrm>
            <a:off x="7899912" y="2757008"/>
            <a:ext cx="9423" cy="8572"/>
          </a:xfrm>
          <a:custGeom>
            <a:avLst/>
            <a:gdLst/>
            <a:ahLst/>
            <a:cxnLst/>
            <a:rect l="l" t="t" r="r" b="b"/>
            <a:pathLst>
              <a:path w="1085" h="987" fill="none" extrusionOk="0">
                <a:moveTo>
                  <a:pt x="329" y="0"/>
                </a:moveTo>
                <a:lnTo>
                  <a:pt x="1" y="756"/>
                </a:lnTo>
                <a:lnTo>
                  <a:pt x="789" y="986"/>
                </a:lnTo>
                <a:lnTo>
                  <a:pt x="1085" y="197"/>
                </a:lnTo>
                <a:close/>
              </a:path>
            </a:pathLst>
          </a:custGeom>
          <a:noFill/>
          <a:ln w="6575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2"/>
          <p:cNvSpPr/>
          <p:nvPr/>
        </p:nvSpPr>
        <p:spPr>
          <a:xfrm>
            <a:off x="7850810" y="2763576"/>
            <a:ext cx="9423" cy="8563"/>
          </a:xfrm>
          <a:custGeom>
            <a:avLst/>
            <a:gdLst/>
            <a:ahLst/>
            <a:cxnLst/>
            <a:rect l="l" t="t" r="r" b="b"/>
            <a:pathLst>
              <a:path w="1085" h="986" fill="none" extrusionOk="0">
                <a:moveTo>
                  <a:pt x="329" y="0"/>
                </a:moveTo>
                <a:lnTo>
                  <a:pt x="1" y="756"/>
                </a:lnTo>
                <a:lnTo>
                  <a:pt x="789" y="986"/>
                </a:lnTo>
                <a:lnTo>
                  <a:pt x="1085" y="230"/>
                </a:lnTo>
                <a:close/>
              </a:path>
            </a:pathLst>
          </a:custGeom>
          <a:noFill/>
          <a:ln w="6575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2"/>
          <p:cNvSpPr/>
          <p:nvPr/>
        </p:nvSpPr>
        <p:spPr>
          <a:xfrm>
            <a:off x="7924464" y="2763854"/>
            <a:ext cx="9137" cy="2866"/>
          </a:xfrm>
          <a:custGeom>
            <a:avLst/>
            <a:gdLst/>
            <a:ahLst/>
            <a:cxnLst/>
            <a:rect l="l" t="t" r="r" b="b"/>
            <a:pathLst>
              <a:path w="1052" h="330" fill="none" extrusionOk="0">
                <a:moveTo>
                  <a:pt x="0" y="1"/>
                </a:moveTo>
                <a:lnTo>
                  <a:pt x="1052" y="33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2"/>
          <p:cNvSpPr/>
          <p:nvPr/>
        </p:nvSpPr>
        <p:spPr>
          <a:xfrm>
            <a:off x="7885925" y="2773280"/>
            <a:ext cx="3431" cy="8285"/>
          </a:xfrm>
          <a:custGeom>
            <a:avLst/>
            <a:gdLst/>
            <a:ahLst/>
            <a:cxnLst/>
            <a:rect l="l" t="t" r="r" b="b"/>
            <a:pathLst>
              <a:path w="395" h="954" fill="none" extrusionOk="0">
                <a:moveTo>
                  <a:pt x="395" y="0"/>
                </a:moveTo>
                <a:lnTo>
                  <a:pt x="0" y="953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2"/>
          <p:cNvSpPr/>
          <p:nvPr/>
        </p:nvSpPr>
        <p:spPr>
          <a:xfrm>
            <a:off x="7884214" y="2772707"/>
            <a:ext cx="9137" cy="2866"/>
          </a:xfrm>
          <a:custGeom>
            <a:avLst/>
            <a:gdLst/>
            <a:ahLst/>
            <a:cxnLst/>
            <a:rect l="l" t="t" r="r" b="b"/>
            <a:pathLst>
              <a:path w="1052" h="330" fill="none" extrusionOk="0">
                <a:moveTo>
                  <a:pt x="0" y="1"/>
                </a:moveTo>
                <a:lnTo>
                  <a:pt x="1052" y="32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2"/>
          <p:cNvSpPr/>
          <p:nvPr/>
        </p:nvSpPr>
        <p:spPr>
          <a:xfrm>
            <a:off x="7843390" y="2792402"/>
            <a:ext cx="22833" cy="9432"/>
          </a:xfrm>
          <a:custGeom>
            <a:avLst/>
            <a:gdLst/>
            <a:ahLst/>
            <a:cxnLst/>
            <a:rect l="l" t="t" r="r" b="b"/>
            <a:pathLst>
              <a:path w="2629" h="1086" fill="none" extrusionOk="0">
                <a:moveTo>
                  <a:pt x="0" y="264"/>
                </a:moveTo>
                <a:lnTo>
                  <a:pt x="1085" y="1"/>
                </a:lnTo>
                <a:lnTo>
                  <a:pt x="1479" y="1085"/>
                </a:lnTo>
                <a:lnTo>
                  <a:pt x="2629" y="855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2"/>
          <p:cNvSpPr/>
          <p:nvPr/>
        </p:nvSpPr>
        <p:spPr>
          <a:xfrm>
            <a:off x="7838247" y="2800969"/>
            <a:ext cx="22842" cy="9719"/>
          </a:xfrm>
          <a:custGeom>
            <a:avLst/>
            <a:gdLst/>
            <a:ahLst/>
            <a:cxnLst/>
            <a:rect l="l" t="t" r="r" b="b"/>
            <a:pathLst>
              <a:path w="2630" h="1119" fill="none" extrusionOk="0">
                <a:moveTo>
                  <a:pt x="1" y="264"/>
                </a:moveTo>
                <a:lnTo>
                  <a:pt x="1052" y="1"/>
                </a:lnTo>
                <a:lnTo>
                  <a:pt x="1447" y="1118"/>
                </a:lnTo>
                <a:lnTo>
                  <a:pt x="2630" y="855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2"/>
          <p:cNvSpPr/>
          <p:nvPr/>
        </p:nvSpPr>
        <p:spPr>
          <a:xfrm>
            <a:off x="7892493" y="2539462"/>
            <a:ext cx="23979" cy="19706"/>
          </a:xfrm>
          <a:custGeom>
            <a:avLst/>
            <a:gdLst/>
            <a:ahLst/>
            <a:cxnLst/>
            <a:rect l="l" t="t" r="r" b="b"/>
            <a:pathLst>
              <a:path w="2761" h="2269" extrusionOk="0">
                <a:moveTo>
                  <a:pt x="1347" y="527"/>
                </a:moveTo>
                <a:lnTo>
                  <a:pt x="1775" y="625"/>
                </a:lnTo>
                <a:cubicBezTo>
                  <a:pt x="2037" y="724"/>
                  <a:pt x="2136" y="888"/>
                  <a:pt x="2037" y="1118"/>
                </a:cubicBezTo>
                <a:cubicBezTo>
                  <a:pt x="1961" y="1295"/>
                  <a:pt x="1768" y="1414"/>
                  <a:pt x="1579" y="1414"/>
                </a:cubicBezTo>
                <a:cubicBezTo>
                  <a:pt x="1522" y="1414"/>
                  <a:pt x="1466" y="1404"/>
                  <a:pt x="1413" y="1381"/>
                </a:cubicBezTo>
                <a:lnTo>
                  <a:pt x="1019" y="1249"/>
                </a:lnTo>
                <a:lnTo>
                  <a:pt x="1347" y="527"/>
                </a:lnTo>
                <a:close/>
                <a:moveTo>
                  <a:pt x="1052" y="1"/>
                </a:moveTo>
                <a:lnTo>
                  <a:pt x="0" y="2137"/>
                </a:lnTo>
                <a:lnTo>
                  <a:pt x="493" y="2268"/>
                </a:lnTo>
                <a:lnTo>
                  <a:pt x="822" y="1677"/>
                </a:lnTo>
                <a:lnTo>
                  <a:pt x="1249" y="1775"/>
                </a:lnTo>
                <a:cubicBezTo>
                  <a:pt x="1362" y="1820"/>
                  <a:pt x="1478" y="1841"/>
                  <a:pt x="1594" y="1841"/>
                </a:cubicBezTo>
                <a:cubicBezTo>
                  <a:pt x="1981" y="1841"/>
                  <a:pt x="2353" y="1604"/>
                  <a:pt x="2530" y="1249"/>
                </a:cubicBezTo>
                <a:cubicBezTo>
                  <a:pt x="2760" y="757"/>
                  <a:pt x="2563" y="395"/>
                  <a:pt x="2005" y="231"/>
                </a:cubicBezTo>
                <a:lnTo>
                  <a:pt x="1052" y="1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2"/>
          <p:cNvSpPr/>
          <p:nvPr/>
        </p:nvSpPr>
        <p:spPr>
          <a:xfrm>
            <a:off x="7913048" y="2547176"/>
            <a:ext cx="22268" cy="22268"/>
          </a:xfrm>
          <a:custGeom>
            <a:avLst/>
            <a:gdLst/>
            <a:ahLst/>
            <a:cxnLst/>
            <a:rect l="l" t="t" r="r" b="b"/>
            <a:pathLst>
              <a:path w="2564" h="2564" extrusionOk="0">
                <a:moveTo>
                  <a:pt x="2037" y="591"/>
                </a:moveTo>
                <a:lnTo>
                  <a:pt x="1939" y="1544"/>
                </a:lnTo>
                <a:lnTo>
                  <a:pt x="1249" y="1347"/>
                </a:lnTo>
                <a:lnTo>
                  <a:pt x="2037" y="591"/>
                </a:lnTo>
                <a:close/>
                <a:moveTo>
                  <a:pt x="2037" y="0"/>
                </a:moveTo>
                <a:lnTo>
                  <a:pt x="0" y="1906"/>
                </a:lnTo>
                <a:lnTo>
                  <a:pt x="526" y="2037"/>
                </a:lnTo>
                <a:lnTo>
                  <a:pt x="887" y="1676"/>
                </a:lnTo>
                <a:lnTo>
                  <a:pt x="1906" y="1972"/>
                </a:lnTo>
                <a:lnTo>
                  <a:pt x="1873" y="2432"/>
                </a:lnTo>
                <a:lnTo>
                  <a:pt x="2432" y="2563"/>
                </a:lnTo>
                <a:lnTo>
                  <a:pt x="2563" y="164"/>
                </a:lnTo>
                <a:lnTo>
                  <a:pt x="2037" y="0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2"/>
          <p:cNvSpPr/>
          <p:nvPr/>
        </p:nvSpPr>
        <p:spPr>
          <a:xfrm>
            <a:off x="7941022" y="2554049"/>
            <a:ext cx="23128" cy="20062"/>
          </a:xfrm>
          <a:custGeom>
            <a:avLst/>
            <a:gdLst/>
            <a:ahLst/>
            <a:cxnLst/>
            <a:rect l="l" t="t" r="r" b="b"/>
            <a:pathLst>
              <a:path w="2663" h="2310" extrusionOk="0">
                <a:moveTo>
                  <a:pt x="1570" y="1"/>
                </a:moveTo>
                <a:cubicBezTo>
                  <a:pt x="1243" y="1"/>
                  <a:pt x="927" y="173"/>
                  <a:pt x="756" y="491"/>
                </a:cubicBezTo>
                <a:cubicBezTo>
                  <a:pt x="362" y="1213"/>
                  <a:pt x="1643" y="1312"/>
                  <a:pt x="1446" y="1706"/>
                </a:cubicBezTo>
                <a:cubicBezTo>
                  <a:pt x="1421" y="1807"/>
                  <a:pt x="1319" y="1850"/>
                  <a:pt x="1185" y="1850"/>
                </a:cubicBezTo>
                <a:cubicBezTo>
                  <a:pt x="1143" y="1850"/>
                  <a:pt x="1098" y="1846"/>
                  <a:pt x="1052" y="1838"/>
                </a:cubicBezTo>
                <a:cubicBezTo>
                  <a:pt x="756" y="1739"/>
                  <a:pt x="559" y="1542"/>
                  <a:pt x="428" y="1279"/>
                </a:cubicBezTo>
                <a:lnTo>
                  <a:pt x="0" y="1641"/>
                </a:lnTo>
                <a:cubicBezTo>
                  <a:pt x="165" y="1936"/>
                  <a:pt x="460" y="2166"/>
                  <a:pt x="789" y="2232"/>
                </a:cubicBezTo>
                <a:cubicBezTo>
                  <a:pt x="912" y="2285"/>
                  <a:pt x="1038" y="2310"/>
                  <a:pt x="1160" y="2310"/>
                </a:cubicBezTo>
                <a:cubicBezTo>
                  <a:pt x="1494" y="2310"/>
                  <a:pt x="1804" y="2126"/>
                  <a:pt x="1972" y="1838"/>
                </a:cubicBezTo>
                <a:cubicBezTo>
                  <a:pt x="2399" y="1049"/>
                  <a:pt x="1118" y="983"/>
                  <a:pt x="1315" y="556"/>
                </a:cubicBezTo>
                <a:cubicBezTo>
                  <a:pt x="1339" y="482"/>
                  <a:pt x="1438" y="445"/>
                  <a:pt x="1555" y="445"/>
                </a:cubicBezTo>
                <a:cubicBezTo>
                  <a:pt x="1594" y="445"/>
                  <a:pt x="1635" y="449"/>
                  <a:pt x="1676" y="458"/>
                </a:cubicBezTo>
                <a:cubicBezTo>
                  <a:pt x="1906" y="556"/>
                  <a:pt x="2103" y="688"/>
                  <a:pt x="2235" y="885"/>
                </a:cubicBezTo>
                <a:lnTo>
                  <a:pt x="2662" y="523"/>
                </a:lnTo>
                <a:cubicBezTo>
                  <a:pt x="2465" y="293"/>
                  <a:pt x="2202" y="129"/>
                  <a:pt x="1906" y="63"/>
                </a:cubicBezTo>
                <a:cubicBezTo>
                  <a:pt x="1797" y="21"/>
                  <a:pt x="1683" y="1"/>
                  <a:pt x="1570" y="1"/>
                </a:cubicBez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2"/>
          <p:cNvSpPr/>
          <p:nvPr/>
        </p:nvSpPr>
        <p:spPr>
          <a:xfrm>
            <a:off x="7963862" y="2560330"/>
            <a:ext cx="23119" cy="20219"/>
          </a:xfrm>
          <a:custGeom>
            <a:avLst/>
            <a:gdLst/>
            <a:ahLst/>
            <a:cxnLst/>
            <a:rect l="l" t="t" r="r" b="b"/>
            <a:pathLst>
              <a:path w="2662" h="2328" extrusionOk="0">
                <a:moveTo>
                  <a:pt x="1565" y="0"/>
                </a:moveTo>
                <a:cubicBezTo>
                  <a:pt x="1240" y="0"/>
                  <a:pt x="926" y="166"/>
                  <a:pt x="756" y="458"/>
                </a:cubicBezTo>
                <a:cubicBezTo>
                  <a:pt x="362" y="1246"/>
                  <a:pt x="1643" y="1312"/>
                  <a:pt x="1446" y="1739"/>
                </a:cubicBezTo>
                <a:cubicBezTo>
                  <a:pt x="1399" y="1810"/>
                  <a:pt x="1300" y="1864"/>
                  <a:pt x="1175" y="1864"/>
                </a:cubicBezTo>
                <a:cubicBezTo>
                  <a:pt x="1126" y="1864"/>
                  <a:pt x="1074" y="1856"/>
                  <a:pt x="1019" y="1838"/>
                </a:cubicBezTo>
                <a:cubicBezTo>
                  <a:pt x="756" y="1739"/>
                  <a:pt x="526" y="1542"/>
                  <a:pt x="427" y="1312"/>
                </a:cubicBezTo>
                <a:lnTo>
                  <a:pt x="0" y="1641"/>
                </a:lnTo>
                <a:cubicBezTo>
                  <a:pt x="164" y="1936"/>
                  <a:pt x="460" y="2166"/>
                  <a:pt x="789" y="2265"/>
                </a:cubicBezTo>
                <a:cubicBezTo>
                  <a:pt x="898" y="2307"/>
                  <a:pt x="1015" y="2328"/>
                  <a:pt x="1130" y="2328"/>
                </a:cubicBezTo>
                <a:cubicBezTo>
                  <a:pt x="1466" y="2328"/>
                  <a:pt x="1801" y="2155"/>
                  <a:pt x="1972" y="1838"/>
                </a:cubicBezTo>
                <a:cubicBezTo>
                  <a:pt x="2366" y="1049"/>
                  <a:pt x="1085" y="983"/>
                  <a:pt x="1315" y="556"/>
                </a:cubicBezTo>
                <a:cubicBezTo>
                  <a:pt x="1339" y="482"/>
                  <a:pt x="1438" y="445"/>
                  <a:pt x="1555" y="445"/>
                </a:cubicBezTo>
                <a:cubicBezTo>
                  <a:pt x="1594" y="445"/>
                  <a:pt x="1635" y="449"/>
                  <a:pt x="1676" y="458"/>
                </a:cubicBezTo>
                <a:cubicBezTo>
                  <a:pt x="1906" y="556"/>
                  <a:pt x="2103" y="688"/>
                  <a:pt x="2235" y="885"/>
                </a:cubicBezTo>
                <a:lnTo>
                  <a:pt x="2662" y="523"/>
                </a:lnTo>
                <a:cubicBezTo>
                  <a:pt x="2465" y="293"/>
                  <a:pt x="2202" y="129"/>
                  <a:pt x="1906" y="63"/>
                </a:cubicBezTo>
                <a:cubicBezTo>
                  <a:pt x="1795" y="21"/>
                  <a:pt x="1679" y="0"/>
                  <a:pt x="1565" y="0"/>
                </a:cubicBez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2"/>
          <p:cNvSpPr/>
          <p:nvPr/>
        </p:nvSpPr>
        <p:spPr>
          <a:xfrm>
            <a:off x="7986415" y="2565447"/>
            <a:ext cx="24266" cy="19984"/>
          </a:xfrm>
          <a:custGeom>
            <a:avLst/>
            <a:gdLst/>
            <a:ahLst/>
            <a:cxnLst/>
            <a:rect l="l" t="t" r="r" b="b"/>
            <a:pathLst>
              <a:path w="2794" h="2301" extrusionOk="0">
                <a:moveTo>
                  <a:pt x="1413" y="559"/>
                </a:moveTo>
                <a:lnTo>
                  <a:pt x="1840" y="657"/>
                </a:lnTo>
                <a:cubicBezTo>
                  <a:pt x="2103" y="723"/>
                  <a:pt x="2202" y="887"/>
                  <a:pt x="2070" y="1150"/>
                </a:cubicBezTo>
                <a:cubicBezTo>
                  <a:pt x="1973" y="1320"/>
                  <a:pt x="1804" y="1418"/>
                  <a:pt x="1630" y="1418"/>
                </a:cubicBezTo>
                <a:cubicBezTo>
                  <a:pt x="1568" y="1418"/>
                  <a:pt x="1506" y="1406"/>
                  <a:pt x="1446" y="1380"/>
                </a:cubicBezTo>
                <a:lnTo>
                  <a:pt x="1019" y="1282"/>
                </a:lnTo>
                <a:lnTo>
                  <a:pt x="1413" y="559"/>
                </a:lnTo>
                <a:close/>
                <a:moveTo>
                  <a:pt x="1117" y="0"/>
                </a:moveTo>
                <a:lnTo>
                  <a:pt x="0" y="2169"/>
                </a:lnTo>
                <a:lnTo>
                  <a:pt x="493" y="2300"/>
                </a:lnTo>
                <a:lnTo>
                  <a:pt x="822" y="1676"/>
                </a:lnTo>
                <a:lnTo>
                  <a:pt x="1249" y="1807"/>
                </a:lnTo>
                <a:cubicBezTo>
                  <a:pt x="1355" y="1843"/>
                  <a:pt x="1465" y="1860"/>
                  <a:pt x="1574" y="1860"/>
                </a:cubicBezTo>
                <a:cubicBezTo>
                  <a:pt x="1968" y="1860"/>
                  <a:pt x="2350" y="1635"/>
                  <a:pt x="2530" y="1249"/>
                </a:cubicBezTo>
                <a:cubicBezTo>
                  <a:pt x="2793" y="789"/>
                  <a:pt x="2596" y="427"/>
                  <a:pt x="2070" y="263"/>
                </a:cubicBezTo>
                <a:lnTo>
                  <a:pt x="1117" y="0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2"/>
          <p:cNvSpPr/>
          <p:nvPr/>
        </p:nvSpPr>
        <p:spPr>
          <a:xfrm>
            <a:off x="8010680" y="2574083"/>
            <a:ext cx="26550" cy="19732"/>
          </a:xfrm>
          <a:custGeom>
            <a:avLst/>
            <a:gdLst/>
            <a:ahLst/>
            <a:cxnLst/>
            <a:rect l="l" t="t" r="r" b="b"/>
            <a:pathLst>
              <a:path w="3057" h="2272" extrusionOk="0">
                <a:moveTo>
                  <a:pt x="1667" y="459"/>
                </a:moveTo>
                <a:cubicBezTo>
                  <a:pt x="1736" y="459"/>
                  <a:pt x="1805" y="468"/>
                  <a:pt x="1873" y="485"/>
                </a:cubicBezTo>
                <a:cubicBezTo>
                  <a:pt x="2235" y="583"/>
                  <a:pt x="2399" y="1011"/>
                  <a:pt x="2169" y="1306"/>
                </a:cubicBezTo>
                <a:cubicBezTo>
                  <a:pt x="2033" y="1633"/>
                  <a:pt x="1716" y="1824"/>
                  <a:pt x="1388" y="1824"/>
                </a:cubicBezTo>
                <a:cubicBezTo>
                  <a:pt x="1320" y="1824"/>
                  <a:pt x="1251" y="1816"/>
                  <a:pt x="1183" y="1799"/>
                </a:cubicBezTo>
                <a:cubicBezTo>
                  <a:pt x="789" y="1701"/>
                  <a:pt x="657" y="1273"/>
                  <a:pt x="855" y="945"/>
                </a:cubicBezTo>
                <a:cubicBezTo>
                  <a:pt x="1018" y="646"/>
                  <a:pt x="1338" y="459"/>
                  <a:pt x="1667" y="459"/>
                </a:cubicBezTo>
                <a:close/>
                <a:moveTo>
                  <a:pt x="1697" y="1"/>
                </a:moveTo>
                <a:cubicBezTo>
                  <a:pt x="1145" y="1"/>
                  <a:pt x="626" y="311"/>
                  <a:pt x="362" y="813"/>
                </a:cubicBezTo>
                <a:cubicBezTo>
                  <a:pt x="0" y="1339"/>
                  <a:pt x="296" y="2095"/>
                  <a:pt x="953" y="2226"/>
                </a:cubicBezTo>
                <a:cubicBezTo>
                  <a:pt x="1074" y="2257"/>
                  <a:pt x="1196" y="2271"/>
                  <a:pt x="1319" y="2271"/>
                </a:cubicBezTo>
                <a:cubicBezTo>
                  <a:pt x="1863" y="2271"/>
                  <a:pt x="2400" y="1980"/>
                  <a:pt x="2695" y="1471"/>
                </a:cubicBezTo>
                <a:cubicBezTo>
                  <a:pt x="3056" y="912"/>
                  <a:pt x="2761" y="189"/>
                  <a:pt x="2103" y="58"/>
                </a:cubicBezTo>
                <a:cubicBezTo>
                  <a:pt x="1968" y="19"/>
                  <a:pt x="1832" y="1"/>
                  <a:pt x="1697" y="1"/>
                </a:cubicBez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2"/>
          <p:cNvSpPr/>
          <p:nvPr/>
        </p:nvSpPr>
        <p:spPr>
          <a:xfrm>
            <a:off x="511300" y="1236050"/>
            <a:ext cx="3030900" cy="299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48" name="Google Shape;848;p22"/>
          <p:cNvSpPr/>
          <p:nvPr/>
        </p:nvSpPr>
        <p:spPr>
          <a:xfrm>
            <a:off x="8036943" y="2579721"/>
            <a:ext cx="24839" cy="23119"/>
          </a:xfrm>
          <a:custGeom>
            <a:avLst/>
            <a:gdLst/>
            <a:ahLst/>
            <a:cxnLst/>
            <a:rect l="l" t="t" r="r" b="b"/>
            <a:pathLst>
              <a:path w="2860" h="2662" extrusionOk="0">
                <a:moveTo>
                  <a:pt x="1446" y="559"/>
                </a:moveTo>
                <a:lnTo>
                  <a:pt x="1906" y="690"/>
                </a:lnTo>
                <a:cubicBezTo>
                  <a:pt x="2169" y="756"/>
                  <a:pt x="2235" y="920"/>
                  <a:pt x="2103" y="1150"/>
                </a:cubicBezTo>
                <a:cubicBezTo>
                  <a:pt x="2027" y="1327"/>
                  <a:pt x="1854" y="1446"/>
                  <a:pt x="1658" y="1446"/>
                </a:cubicBezTo>
                <a:cubicBezTo>
                  <a:pt x="1600" y="1446"/>
                  <a:pt x="1539" y="1436"/>
                  <a:pt x="1479" y="1413"/>
                </a:cubicBezTo>
                <a:lnTo>
                  <a:pt x="1019" y="1282"/>
                </a:lnTo>
                <a:lnTo>
                  <a:pt x="1446" y="559"/>
                </a:lnTo>
                <a:close/>
                <a:moveTo>
                  <a:pt x="1183" y="0"/>
                </a:moveTo>
                <a:lnTo>
                  <a:pt x="0" y="2169"/>
                </a:lnTo>
                <a:lnTo>
                  <a:pt x="493" y="2300"/>
                </a:lnTo>
                <a:lnTo>
                  <a:pt x="822" y="1676"/>
                </a:lnTo>
                <a:lnTo>
                  <a:pt x="1282" y="1807"/>
                </a:lnTo>
                <a:lnTo>
                  <a:pt x="1315" y="1807"/>
                </a:lnTo>
                <a:lnTo>
                  <a:pt x="1315" y="2530"/>
                </a:lnTo>
                <a:lnTo>
                  <a:pt x="1873" y="2662"/>
                </a:lnTo>
                <a:lnTo>
                  <a:pt x="1808" y="1840"/>
                </a:lnTo>
                <a:cubicBezTo>
                  <a:pt x="2136" y="1807"/>
                  <a:pt x="2432" y="1577"/>
                  <a:pt x="2564" y="1282"/>
                </a:cubicBezTo>
                <a:cubicBezTo>
                  <a:pt x="2859" y="789"/>
                  <a:pt x="2662" y="427"/>
                  <a:pt x="2103" y="296"/>
                </a:cubicBezTo>
                <a:lnTo>
                  <a:pt x="1183" y="0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8065490" y="2586281"/>
            <a:ext cx="19984" cy="21417"/>
          </a:xfrm>
          <a:custGeom>
            <a:avLst/>
            <a:gdLst/>
            <a:ahLst/>
            <a:cxnLst/>
            <a:rect l="l" t="t" r="r" b="b"/>
            <a:pathLst>
              <a:path w="2301" h="2466" extrusionOk="0">
                <a:moveTo>
                  <a:pt x="526" y="1"/>
                </a:moveTo>
                <a:lnTo>
                  <a:pt x="296" y="395"/>
                </a:lnTo>
                <a:lnTo>
                  <a:pt x="953" y="592"/>
                </a:lnTo>
                <a:lnTo>
                  <a:pt x="0" y="2334"/>
                </a:lnTo>
                <a:lnTo>
                  <a:pt x="460" y="2465"/>
                </a:lnTo>
                <a:lnTo>
                  <a:pt x="1413" y="724"/>
                </a:lnTo>
                <a:lnTo>
                  <a:pt x="2071" y="921"/>
                </a:lnTo>
                <a:lnTo>
                  <a:pt x="2301" y="494"/>
                </a:lnTo>
                <a:lnTo>
                  <a:pt x="526" y="1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0" name="Google Shape;850;p22"/>
          <p:cNvGrpSpPr/>
          <p:nvPr/>
        </p:nvGrpSpPr>
        <p:grpSpPr>
          <a:xfrm>
            <a:off x="7695325" y="1397374"/>
            <a:ext cx="461666" cy="542985"/>
            <a:chOff x="1471150" y="641775"/>
            <a:chExt cx="1252825" cy="1473500"/>
          </a:xfrm>
        </p:grpSpPr>
        <p:sp>
          <p:nvSpPr>
            <p:cNvPr id="851" name="Google Shape;851;p22"/>
            <p:cNvSpPr/>
            <p:nvPr/>
          </p:nvSpPr>
          <p:spPr>
            <a:xfrm>
              <a:off x="1522925" y="693200"/>
              <a:ext cx="1201050" cy="1422075"/>
            </a:xfrm>
            <a:custGeom>
              <a:avLst/>
              <a:gdLst/>
              <a:ahLst/>
              <a:cxnLst/>
              <a:rect l="l" t="t" r="r" b="b"/>
              <a:pathLst>
                <a:path w="48042" h="56883" extrusionOk="0">
                  <a:moveTo>
                    <a:pt x="17802" y="1"/>
                  </a:moveTo>
                  <a:cubicBezTo>
                    <a:pt x="16930" y="1"/>
                    <a:pt x="16040" y="117"/>
                    <a:pt x="15149" y="363"/>
                  </a:cubicBezTo>
                  <a:cubicBezTo>
                    <a:pt x="9102" y="2006"/>
                    <a:pt x="6079" y="8808"/>
                    <a:pt x="8905" y="14427"/>
                  </a:cubicBezTo>
                  <a:cubicBezTo>
                    <a:pt x="3385" y="18929"/>
                    <a:pt x="164" y="25665"/>
                    <a:pt x="99" y="32763"/>
                  </a:cubicBezTo>
                  <a:cubicBezTo>
                    <a:pt x="0" y="46006"/>
                    <a:pt x="10614" y="56784"/>
                    <a:pt x="23857" y="56883"/>
                  </a:cubicBezTo>
                  <a:cubicBezTo>
                    <a:pt x="26025" y="56883"/>
                    <a:pt x="28194" y="56620"/>
                    <a:pt x="30297" y="56061"/>
                  </a:cubicBezTo>
                  <a:cubicBezTo>
                    <a:pt x="40648" y="53235"/>
                    <a:pt x="47878" y="43870"/>
                    <a:pt x="47976" y="33158"/>
                  </a:cubicBezTo>
                  <a:cubicBezTo>
                    <a:pt x="48042" y="21262"/>
                    <a:pt x="39400" y="11141"/>
                    <a:pt x="27668" y="9334"/>
                  </a:cubicBezTo>
                  <a:cubicBezTo>
                    <a:pt x="27332" y="3949"/>
                    <a:pt x="22879" y="1"/>
                    <a:pt x="1780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1471150" y="641775"/>
              <a:ext cx="1201900" cy="1421825"/>
            </a:xfrm>
            <a:custGeom>
              <a:avLst/>
              <a:gdLst/>
              <a:ahLst/>
              <a:cxnLst/>
              <a:rect l="l" t="t" r="r" b="b"/>
              <a:pathLst>
                <a:path w="48076" h="56873" extrusionOk="0">
                  <a:moveTo>
                    <a:pt x="17797" y="0"/>
                  </a:moveTo>
                  <a:cubicBezTo>
                    <a:pt x="16937" y="0"/>
                    <a:pt x="16060" y="113"/>
                    <a:pt x="15182" y="350"/>
                  </a:cubicBezTo>
                  <a:cubicBezTo>
                    <a:pt x="9103" y="1993"/>
                    <a:pt x="6080" y="8795"/>
                    <a:pt x="8939" y="14414"/>
                  </a:cubicBezTo>
                  <a:cubicBezTo>
                    <a:pt x="3418" y="18916"/>
                    <a:pt x="198" y="25652"/>
                    <a:pt x="100" y="32783"/>
                  </a:cubicBezTo>
                  <a:cubicBezTo>
                    <a:pt x="1" y="45993"/>
                    <a:pt x="10648" y="56804"/>
                    <a:pt x="23857" y="56870"/>
                  </a:cubicBezTo>
                  <a:cubicBezTo>
                    <a:pt x="23978" y="56871"/>
                    <a:pt x="24098" y="56872"/>
                    <a:pt x="24218" y="56872"/>
                  </a:cubicBezTo>
                  <a:cubicBezTo>
                    <a:pt x="26270" y="56872"/>
                    <a:pt x="28344" y="56607"/>
                    <a:pt x="30331" y="56048"/>
                  </a:cubicBezTo>
                  <a:lnTo>
                    <a:pt x="30331" y="56081"/>
                  </a:lnTo>
                  <a:cubicBezTo>
                    <a:pt x="40682" y="53255"/>
                    <a:pt x="47878" y="43890"/>
                    <a:pt x="47977" y="33144"/>
                  </a:cubicBezTo>
                  <a:cubicBezTo>
                    <a:pt x="48075" y="21282"/>
                    <a:pt x="39433" y="11128"/>
                    <a:pt x="27702" y="9321"/>
                  </a:cubicBezTo>
                  <a:cubicBezTo>
                    <a:pt x="27365" y="3951"/>
                    <a:pt x="22890" y="0"/>
                    <a:pt x="17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1760575" y="773725"/>
              <a:ext cx="270875" cy="232200"/>
            </a:xfrm>
            <a:custGeom>
              <a:avLst/>
              <a:gdLst/>
              <a:ahLst/>
              <a:cxnLst/>
              <a:rect l="l" t="t" r="r" b="b"/>
              <a:pathLst>
                <a:path w="10835" h="9288" extrusionOk="0">
                  <a:moveTo>
                    <a:pt x="6190" y="1144"/>
                  </a:moveTo>
                  <a:cubicBezTo>
                    <a:pt x="7995" y="1144"/>
                    <a:pt x="9717" y="2550"/>
                    <a:pt x="9717" y="4667"/>
                  </a:cubicBezTo>
                  <a:cubicBezTo>
                    <a:pt x="9685" y="6606"/>
                    <a:pt x="8107" y="8150"/>
                    <a:pt x="6168" y="8150"/>
                  </a:cubicBezTo>
                  <a:cubicBezTo>
                    <a:pt x="3080" y="8117"/>
                    <a:pt x="1535" y="4371"/>
                    <a:pt x="3737" y="2170"/>
                  </a:cubicBezTo>
                  <a:cubicBezTo>
                    <a:pt x="4456" y="1461"/>
                    <a:pt x="5332" y="1144"/>
                    <a:pt x="6190" y="1144"/>
                  </a:cubicBezTo>
                  <a:close/>
                  <a:moveTo>
                    <a:pt x="6194" y="1"/>
                  </a:moveTo>
                  <a:cubicBezTo>
                    <a:pt x="2080" y="1"/>
                    <a:pt x="0" y="4972"/>
                    <a:pt x="2915" y="7887"/>
                  </a:cubicBezTo>
                  <a:cubicBezTo>
                    <a:pt x="3861" y="8854"/>
                    <a:pt x="5031" y="9287"/>
                    <a:pt x="6180" y="9287"/>
                  </a:cubicBezTo>
                  <a:cubicBezTo>
                    <a:pt x="8543" y="9287"/>
                    <a:pt x="10813" y="7454"/>
                    <a:pt x="10835" y="4667"/>
                  </a:cubicBezTo>
                  <a:cubicBezTo>
                    <a:pt x="10835" y="2104"/>
                    <a:pt x="8797" y="34"/>
                    <a:pt x="6234" y="1"/>
                  </a:cubicBezTo>
                  <a:cubicBezTo>
                    <a:pt x="6221" y="1"/>
                    <a:pt x="6207" y="1"/>
                    <a:pt x="6194" y="1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1760575" y="773725"/>
              <a:ext cx="270875" cy="232200"/>
            </a:xfrm>
            <a:custGeom>
              <a:avLst/>
              <a:gdLst/>
              <a:ahLst/>
              <a:cxnLst/>
              <a:rect l="l" t="t" r="r" b="b"/>
              <a:pathLst>
                <a:path w="10835" h="9288" extrusionOk="0">
                  <a:moveTo>
                    <a:pt x="6190" y="1144"/>
                  </a:moveTo>
                  <a:cubicBezTo>
                    <a:pt x="7995" y="1144"/>
                    <a:pt x="9717" y="2550"/>
                    <a:pt x="9717" y="4667"/>
                  </a:cubicBezTo>
                  <a:cubicBezTo>
                    <a:pt x="9685" y="6606"/>
                    <a:pt x="8107" y="8150"/>
                    <a:pt x="6168" y="8150"/>
                  </a:cubicBezTo>
                  <a:cubicBezTo>
                    <a:pt x="3080" y="8117"/>
                    <a:pt x="1535" y="4371"/>
                    <a:pt x="3737" y="2170"/>
                  </a:cubicBezTo>
                  <a:cubicBezTo>
                    <a:pt x="4456" y="1461"/>
                    <a:pt x="5332" y="1144"/>
                    <a:pt x="6190" y="1144"/>
                  </a:cubicBezTo>
                  <a:close/>
                  <a:moveTo>
                    <a:pt x="6194" y="1"/>
                  </a:moveTo>
                  <a:cubicBezTo>
                    <a:pt x="2080" y="1"/>
                    <a:pt x="0" y="4972"/>
                    <a:pt x="2915" y="7887"/>
                  </a:cubicBezTo>
                  <a:cubicBezTo>
                    <a:pt x="3861" y="8854"/>
                    <a:pt x="5031" y="9287"/>
                    <a:pt x="6180" y="9287"/>
                  </a:cubicBezTo>
                  <a:cubicBezTo>
                    <a:pt x="8543" y="9287"/>
                    <a:pt x="10813" y="7454"/>
                    <a:pt x="10835" y="4667"/>
                  </a:cubicBezTo>
                  <a:cubicBezTo>
                    <a:pt x="10835" y="2104"/>
                    <a:pt x="8797" y="34"/>
                    <a:pt x="6234" y="1"/>
                  </a:cubicBezTo>
                  <a:cubicBezTo>
                    <a:pt x="6221" y="1"/>
                    <a:pt x="6207" y="1"/>
                    <a:pt x="6194" y="1"/>
                  </a:cubicBezTo>
                  <a:close/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1822825" y="801650"/>
              <a:ext cx="208625" cy="176650"/>
            </a:xfrm>
            <a:custGeom>
              <a:avLst/>
              <a:gdLst/>
              <a:ahLst/>
              <a:cxnLst/>
              <a:rect l="l" t="t" r="r" b="b"/>
              <a:pathLst>
                <a:path w="8345" h="7066" extrusionOk="0">
                  <a:moveTo>
                    <a:pt x="4422" y="0"/>
                  </a:moveTo>
                  <a:cubicBezTo>
                    <a:pt x="3244" y="0"/>
                    <a:pt x="2061" y="570"/>
                    <a:pt x="1378" y="1776"/>
                  </a:cubicBezTo>
                  <a:cubicBezTo>
                    <a:pt x="1" y="4237"/>
                    <a:pt x="1865" y="7065"/>
                    <a:pt x="4428" y="7065"/>
                  </a:cubicBezTo>
                  <a:cubicBezTo>
                    <a:pt x="4739" y="7065"/>
                    <a:pt x="5060" y="7024"/>
                    <a:pt x="5387" y="6935"/>
                  </a:cubicBezTo>
                  <a:cubicBezTo>
                    <a:pt x="7260" y="6409"/>
                    <a:pt x="8345" y="4470"/>
                    <a:pt x="7852" y="2597"/>
                  </a:cubicBezTo>
                  <a:cubicBezTo>
                    <a:pt x="7393" y="910"/>
                    <a:pt x="5911" y="0"/>
                    <a:pt x="4422" y="0"/>
                  </a:cubicBezTo>
                  <a:close/>
                </a:path>
              </a:pathLst>
            </a:custGeom>
            <a:solidFill>
              <a:srgbClr val="009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1795650" y="796850"/>
              <a:ext cx="209525" cy="183000"/>
            </a:xfrm>
            <a:custGeom>
              <a:avLst/>
              <a:gdLst/>
              <a:ahLst/>
              <a:cxnLst/>
              <a:rect l="l" t="t" r="r" b="b"/>
              <a:pathLst>
                <a:path w="8381" h="7320" extrusionOk="0">
                  <a:moveTo>
                    <a:pt x="4336" y="0"/>
                  </a:moveTo>
                  <a:cubicBezTo>
                    <a:pt x="4022" y="0"/>
                    <a:pt x="3703" y="41"/>
                    <a:pt x="3385" y="127"/>
                  </a:cubicBezTo>
                  <a:cubicBezTo>
                    <a:pt x="2400" y="390"/>
                    <a:pt x="1" y="1705"/>
                    <a:pt x="789" y="4629"/>
                  </a:cubicBezTo>
                  <a:cubicBezTo>
                    <a:pt x="1229" y="6250"/>
                    <a:pt x="2702" y="7320"/>
                    <a:pt x="4325" y="7320"/>
                  </a:cubicBezTo>
                  <a:cubicBezTo>
                    <a:pt x="4644" y="7320"/>
                    <a:pt x="4968" y="7279"/>
                    <a:pt x="5291" y="7192"/>
                  </a:cubicBezTo>
                  <a:cubicBezTo>
                    <a:pt x="7230" y="6667"/>
                    <a:pt x="8380" y="4662"/>
                    <a:pt x="7854" y="2723"/>
                  </a:cubicBezTo>
                  <a:cubicBezTo>
                    <a:pt x="7415" y="1075"/>
                    <a:pt x="5941" y="0"/>
                    <a:pt x="4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1760325" y="772925"/>
              <a:ext cx="271125" cy="271925"/>
            </a:xfrm>
            <a:custGeom>
              <a:avLst/>
              <a:gdLst/>
              <a:ahLst/>
              <a:cxnLst/>
              <a:rect l="l" t="t" r="r" b="b"/>
              <a:pathLst>
                <a:path w="10845" h="10877" fill="none" extrusionOk="0">
                  <a:moveTo>
                    <a:pt x="6244" y="33"/>
                  </a:moveTo>
                  <a:cubicBezTo>
                    <a:pt x="2104" y="0"/>
                    <a:pt x="1" y="4995"/>
                    <a:pt x="2925" y="7919"/>
                  </a:cubicBezTo>
                  <a:cubicBezTo>
                    <a:pt x="5817" y="10877"/>
                    <a:pt x="10812" y="8839"/>
                    <a:pt x="10845" y="4699"/>
                  </a:cubicBezTo>
                  <a:cubicBezTo>
                    <a:pt x="10845" y="2136"/>
                    <a:pt x="8807" y="66"/>
                    <a:pt x="6244" y="33"/>
                  </a:cubicBezTo>
                  <a:close/>
                  <a:moveTo>
                    <a:pt x="6178" y="8182"/>
                  </a:moveTo>
                  <a:cubicBezTo>
                    <a:pt x="3090" y="8149"/>
                    <a:pt x="1545" y="4403"/>
                    <a:pt x="3747" y="2202"/>
                  </a:cubicBezTo>
                  <a:cubicBezTo>
                    <a:pt x="5981" y="0"/>
                    <a:pt x="9727" y="1577"/>
                    <a:pt x="9727" y="4699"/>
                  </a:cubicBezTo>
                  <a:cubicBezTo>
                    <a:pt x="9695" y="6638"/>
                    <a:pt x="8117" y="8182"/>
                    <a:pt x="6178" y="8182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1865475" y="927650"/>
              <a:ext cx="133125" cy="113925"/>
            </a:xfrm>
            <a:custGeom>
              <a:avLst/>
              <a:gdLst/>
              <a:ahLst/>
              <a:cxnLst/>
              <a:rect l="l" t="t" r="r" b="b"/>
              <a:pathLst>
                <a:path w="5325" h="4557" extrusionOk="0">
                  <a:moveTo>
                    <a:pt x="3033" y="0"/>
                  </a:moveTo>
                  <a:cubicBezTo>
                    <a:pt x="2473" y="0"/>
                    <a:pt x="1905" y="210"/>
                    <a:pt x="1447" y="679"/>
                  </a:cubicBezTo>
                  <a:cubicBezTo>
                    <a:pt x="1" y="2092"/>
                    <a:pt x="1020" y="4556"/>
                    <a:pt x="3057" y="4556"/>
                  </a:cubicBezTo>
                  <a:cubicBezTo>
                    <a:pt x="4273" y="4556"/>
                    <a:pt x="5291" y="3538"/>
                    <a:pt x="5324" y="2289"/>
                  </a:cubicBezTo>
                  <a:cubicBezTo>
                    <a:pt x="5324" y="912"/>
                    <a:pt x="4199" y="0"/>
                    <a:pt x="3033" y="0"/>
                  </a:cubicBez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1559875" y="999800"/>
              <a:ext cx="1023625" cy="932150"/>
            </a:xfrm>
            <a:custGeom>
              <a:avLst/>
              <a:gdLst/>
              <a:ahLst/>
              <a:cxnLst/>
              <a:rect l="l" t="t" r="r" b="b"/>
              <a:pathLst>
                <a:path w="40945" h="37286" extrusionOk="0">
                  <a:moveTo>
                    <a:pt x="20521" y="0"/>
                  </a:moveTo>
                  <a:cubicBezTo>
                    <a:pt x="19128" y="0"/>
                    <a:pt x="17714" y="158"/>
                    <a:pt x="16300" y="487"/>
                  </a:cubicBezTo>
                  <a:cubicBezTo>
                    <a:pt x="6244" y="2788"/>
                    <a:pt x="1" y="12810"/>
                    <a:pt x="2334" y="22832"/>
                  </a:cubicBezTo>
                  <a:cubicBezTo>
                    <a:pt x="4310" y="31440"/>
                    <a:pt x="11982" y="37285"/>
                    <a:pt x="20458" y="37285"/>
                  </a:cubicBezTo>
                  <a:cubicBezTo>
                    <a:pt x="21850" y="37285"/>
                    <a:pt x="23265" y="37127"/>
                    <a:pt x="24679" y="36798"/>
                  </a:cubicBezTo>
                  <a:cubicBezTo>
                    <a:pt x="34701" y="34498"/>
                    <a:pt x="40945" y="24475"/>
                    <a:pt x="38644" y="14453"/>
                  </a:cubicBezTo>
                  <a:cubicBezTo>
                    <a:pt x="36669" y="5845"/>
                    <a:pt x="28997" y="0"/>
                    <a:pt x="20521" y="0"/>
                  </a:cubicBez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1685575" y="1085075"/>
              <a:ext cx="748425" cy="747600"/>
            </a:xfrm>
            <a:custGeom>
              <a:avLst/>
              <a:gdLst/>
              <a:ahLst/>
              <a:cxnLst/>
              <a:rect l="l" t="t" r="r" b="b"/>
              <a:pathLst>
                <a:path w="29937" h="29904" extrusionOk="0">
                  <a:moveTo>
                    <a:pt x="14952" y="1"/>
                  </a:moveTo>
                  <a:cubicBezTo>
                    <a:pt x="6704" y="1"/>
                    <a:pt x="0" y="6672"/>
                    <a:pt x="0" y="14952"/>
                  </a:cubicBezTo>
                  <a:cubicBezTo>
                    <a:pt x="0" y="23200"/>
                    <a:pt x="6704" y="29904"/>
                    <a:pt x="14952" y="29904"/>
                  </a:cubicBezTo>
                  <a:cubicBezTo>
                    <a:pt x="23233" y="29904"/>
                    <a:pt x="29936" y="23200"/>
                    <a:pt x="29936" y="14952"/>
                  </a:cubicBezTo>
                  <a:cubicBezTo>
                    <a:pt x="29936" y="6672"/>
                    <a:pt x="23233" y="1"/>
                    <a:pt x="14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1658475" y="1100950"/>
              <a:ext cx="850275" cy="748025"/>
            </a:xfrm>
            <a:custGeom>
              <a:avLst/>
              <a:gdLst/>
              <a:ahLst/>
              <a:cxnLst/>
              <a:rect l="l" t="t" r="r" b="b"/>
              <a:pathLst>
                <a:path w="34011" h="29921" extrusionOk="0">
                  <a:moveTo>
                    <a:pt x="17020" y="1"/>
                  </a:moveTo>
                  <a:cubicBezTo>
                    <a:pt x="11235" y="1"/>
                    <a:pt x="5732" y="3369"/>
                    <a:pt x="3286" y="8994"/>
                  </a:cubicBezTo>
                  <a:cubicBezTo>
                    <a:pt x="0" y="16585"/>
                    <a:pt x="3483" y="25391"/>
                    <a:pt x="11041" y="28677"/>
                  </a:cubicBezTo>
                  <a:cubicBezTo>
                    <a:pt x="12989" y="29520"/>
                    <a:pt x="15017" y="29920"/>
                    <a:pt x="17011" y="29920"/>
                  </a:cubicBezTo>
                  <a:cubicBezTo>
                    <a:pt x="22788" y="29920"/>
                    <a:pt x="28282" y="26565"/>
                    <a:pt x="30724" y="20922"/>
                  </a:cubicBezTo>
                  <a:cubicBezTo>
                    <a:pt x="34010" y="13364"/>
                    <a:pt x="30527" y="4558"/>
                    <a:pt x="22969" y="1239"/>
                  </a:cubicBezTo>
                  <a:cubicBezTo>
                    <a:pt x="21028" y="399"/>
                    <a:pt x="19007" y="1"/>
                    <a:pt x="17020" y="1"/>
                  </a:cubicBezTo>
                  <a:close/>
                </a:path>
              </a:pathLst>
            </a:custGeom>
            <a:solidFill>
              <a:srgbClr val="E5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1707750" y="1102350"/>
              <a:ext cx="727875" cy="727050"/>
            </a:xfrm>
            <a:custGeom>
              <a:avLst/>
              <a:gdLst/>
              <a:ahLst/>
              <a:cxnLst/>
              <a:rect l="l" t="t" r="r" b="b"/>
              <a:pathLst>
                <a:path w="29115" h="29082" extrusionOk="0">
                  <a:moveTo>
                    <a:pt x="14558" y="0"/>
                  </a:moveTo>
                  <a:cubicBezTo>
                    <a:pt x="6540" y="0"/>
                    <a:pt x="1" y="6506"/>
                    <a:pt x="1" y="14524"/>
                  </a:cubicBezTo>
                  <a:cubicBezTo>
                    <a:pt x="1" y="22575"/>
                    <a:pt x="6540" y="29081"/>
                    <a:pt x="14558" y="29081"/>
                  </a:cubicBezTo>
                  <a:cubicBezTo>
                    <a:pt x="22609" y="29081"/>
                    <a:pt x="29115" y="22575"/>
                    <a:pt x="29115" y="14524"/>
                  </a:cubicBezTo>
                  <a:cubicBezTo>
                    <a:pt x="29115" y="6506"/>
                    <a:pt x="22609" y="0"/>
                    <a:pt x="14558" y="0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chemeClr val="lt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920525" y="1297850"/>
              <a:ext cx="328625" cy="328625"/>
            </a:xfrm>
            <a:custGeom>
              <a:avLst/>
              <a:gdLst/>
              <a:ahLst/>
              <a:cxnLst/>
              <a:rect l="l" t="t" r="r" b="b"/>
              <a:pathLst>
                <a:path w="13145" h="13145" extrusionOk="0">
                  <a:moveTo>
                    <a:pt x="4798" y="1"/>
                  </a:moveTo>
                  <a:lnTo>
                    <a:pt x="5160" y="5127"/>
                  </a:lnTo>
                  <a:lnTo>
                    <a:pt x="2465" y="4207"/>
                  </a:lnTo>
                  <a:lnTo>
                    <a:pt x="2465" y="4207"/>
                  </a:lnTo>
                  <a:lnTo>
                    <a:pt x="4568" y="6047"/>
                  </a:lnTo>
                  <a:lnTo>
                    <a:pt x="1" y="8347"/>
                  </a:lnTo>
                  <a:lnTo>
                    <a:pt x="5094" y="8052"/>
                  </a:lnTo>
                  <a:lnTo>
                    <a:pt x="5094" y="8052"/>
                  </a:lnTo>
                  <a:lnTo>
                    <a:pt x="4239" y="10680"/>
                  </a:lnTo>
                  <a:lnTo>
                    <a:pt x="6080" y="8610"/>
                  </a:lnTo>
                  <a:lnTo>
                    <a:pt x="8380" y="13145"/>
                  </a:lnTo>
                  <a:lnTo>
                    <a:pt x="8051" y="8084"/>
                  </a:lnTo>
                  <a:lnTo>
                    <a:pt x="8051" y="8084"/>
                  </a:lnTo>
                  <a:lnTo>
                    <a:pt x="10713" y="8939"/>
                  </a:lnTo>
                  <a:lnTo>
                    <a:pt x="8577" y="7066"/>
                  </a:lnTo>
                  <a:lnTo>
                    <a:pt x="13145" y="4798"/>
                  </a:lnTo>
                  <a:lnTo>
                    <a:pt x="13145" y="4798"/>
                  </a:lnTo>
                  <a:lnTo>
                    <a:pt x="8051" y="5127"/>
                  </a:lnTo>
                  <a:lnTo>
                    <a:pt x="8938" y="2465"/>
                  </a:lnTo>
                  <a:lnTo>
                    <a:pt x="7098" y="4601"/>
                  </a:lnTo>
                  <a:lnTo>
                    <a:pt x="4798" y="1"/>
                  </a:lnTo>
                  <a:close/>
                </a:path>
              </a:pathLst>
            </a:custGeom>
            <a:solidFill>
              <a:srgbClr val="E5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074150" y="1162300"/>
              <a:ext cx="207875" cy="83825"/>
            </a:xfrm>
            <a:custGeom>
              <a:avLst/>
              <a:gdLst/>
              <a:ahLst/>
              <a:cxnLst/>
              <a:rect l="l" t="t" r="r" b="b"/>
              <a:pathLst>
                <a:path w="8315" h="3353" fill="none" extrusionOk="0">
                  <a:moveTo>
                    <a:pt x="8314" y="3353"/>
                  </a:moveTo>
                  <a:cubicBezTo>
                    <a:pt x="6080" y="1217"/>
                    <a:pt x="3089" y="1"/>
                    <a:pt x="0" y="1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242550" y="1406300"/>
              <a:ext cx="151175" cy="311375"/>
            </a:xfrm>
            <a:custGeom>
              <a:avLst/>
              <a:gdLst/>
              <a:ahLst/>
              <a:cxnLst/>
              <a:rect l="l" t="t" r="r" b="b"/>
              <a:pathLst>
                <a:path w="6047" h="12455" fill="none" extrusionOk="0">
                  <a:moveTo>
                    <a:pt x="1" y="12454"/>
                  </a:moveTo>
                  <a:cubicBezTo>
                    <a:pt x="4043" y="9694"/>
                    <a:pt x="6047" y="4798"/>
                    <a:pt x="5127" y="0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1817825" y="1632200"/>
              <a:ext cx="252250" cy="138050"/>
            </a:xfrm>
            <a:custGeom>
              <a:avLst/>
              <a:gdLst/>
              <a:ahLst/>
              <a:cxnLst/>
              <a:rect l="l" t="t" r="r" b="b"/>
              <a:pathLst>
                <a:path w="10090" h="5522" fill="none" extrusionOk="0">
                  <a:moveTo>
                    <a:pt x="1" y="1"/>
                  </a:moveTo>
                  <a:cubicBezTo>
                    <a:pt x="2235" y="3418"/>
                    <a:pt x="6014" y="5489"/>
                    <a:pt x="10089" y="5521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1768550" y="1214875"/>
              <a:ext cx="131475" cy="237450"/>
            </a:xfrm>
            <a:custGeom>
              <a:avLst/>
              <a:gdLst/>
              <a:ahLst/>
              <a:cxnLst/>
              <a:rect l="l" t="t" r="r" b="b"/>
              <a:pathLst>
                <a:path w="5259" h="9498" fill="none" extrusionOk="0">
                  <a:moveTo>
                    <a:pt x="5258" y="1"/>
                  </a:moveTo>
                  <a:cubicBezTo>
                    <a:pt x="2103" y="2170"/>
                    <a:pt x="165" y="5686"/>
                    <a:pt x="0" y="9497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1908200" y="1415325"/>
              <a:ext cx="327800" cy="88750"/>
            </a:xfrm>
            <a:custGeom>
              <a:avLst/>
              <a:gdLst/>
              <a:ahLst/>
              <a:cxnLst/>
              <a:rect l="l" t="t" r="r" b="b"/>
              <a:pathLst>
                <a:path w="13112" h="3550" extrusionOk="0">
                  <a:moveTo>
                    <a:pt x="13112" y="1"/>
                  </a:moveTo>
                  <a:lnTo>
                    <a:pt x="6080" y="461"/>
                  </a:lnTo>
                  <a:lnTo>
                    <a:pt x="1" y="3550"/>
                  </a:lnTo>
                  <a:lnTo>
                    <a:pt x="6803" y="3155"/>
                  </a:lnTo>
                  <a:lnTo>
                    <a:pt x="13112" y="1"/>
                  </a:lnTo>
                  <a:close/>
                </a:path>
              </a:pathLst>
            </a:custGeom>
            <a:solidFill>
              <a:srgbClr val="B53B54"/>
            </a:solidFill>
            <a:ln w="9850" cap="flat" cmpd="sng">
              <a:solidFill>
                <a:schemeClr val="accent4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1969000" y="1400550"/>
              <a:ext cx="206225" cy="118325"/>
            </a:xfrm>
            <a:custGeom>
              <a:avLst/>
              <a:gdLst/>
              <a:ahLst/>
              <a:cxnLst/>
              <a:rect l="l" t="t" r="r" b="b"/>
              <a:pathLst>
                <a:path w="8249" h="4733" extrusionOk="0">
                  <a:moveTo>
                    <a:pt x="0" y="0"/>
                  </a:moveTo>
                  <a:lnTo>
                    <a:pt x="3713" y="3253"/>
                  </a:lnTo>
                  <a:lnTo>
                    <a:pt x="8248" y="4732"/>
                  </a:lnTo>
                  <a:lnTo>
                    <a:pt x="8248" y="4732"/>
                  </a:lnTo>
                  <a:lnTo>
                    <a:pt x="4699" y="1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3B54"/>
            </a:solidFill>
            <a:ln w="985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2013350" y="1357000"/>
              <a:ext cx="117500" cy="205400"/>
            </a:xfrm>
            <a:custGeom>
              <a:avLst/>
              <a:gdLst/>
              <a:ahLst/>
              <a:cxnLst/>
              <a:rect l="l" t="t" r="r" b="b"/>
              <a:pathLst>
                <a:path w="4700" h="8216" extrusionOk="0">
                  <a:moveTo>
                    <a:pt x="4700" y="1"/>
                  </a:moveTo>
                  <a:lnTo>
                    <a:pt x="1479" y="3714"/>
                  </a:lnTo>
                  <a:lnTo>
                    <a:pt x="1" y="8216"/>
                  </a:lnTo>
                  <a:lnTo>
                    <a:pt x="3155" y="4667"/>
                  </a:lnTo>
                  <a:lnTo>
                    <a:pt x="4700" y="1"/>
                  </a:lnTo>
                  <a:close/>
                </a:path>
              </a:pathLst>
            </a:custGeom>
            <a:solidFill>
              <a:srgbClr val="B53B54"/>
            </a:solidFill>
            <a:ln w="985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2027325" y="1295400"/>
              <a:ext cx="89575" cy="328625"/>
            </a:xfrm>
            <a:custGeom>
              <a:avLst/>
              <a:gdLst/>
              <a:ahLst/>
              <a:cxnLst/>
              <a:rect l="l" t="t" r="r" b="b"/>
              <a:pathLst>
                <a:path w="3583" h="13145" extrusionOk="0">
                  <a:moveTo>
                    <a:pt x="0" y="0"/>
                  </a:moveTo>
                  <a:lnTo>
                    <a:pt x="493" y="7065"/>
                  </a:lnTo>
                  <a:lnTo>
                    <a:pt x="3582" y="13144"/>
                  </a:lnTo>
                  <a:lnTo>
                    <a:pt x="3155" y="63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4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2023225" y="1429250"/>
              <a:ext cx="85450" cy="73175"/>
            </a:xfrm>
            <a:custGeom>
              <a:avLst/>
              <a:gdLst/>
              <a:ahLst/>
              <a:cxnLst/>
              <a:rect l="l" t="t" r="r" b="b"/>
              <a:pathLst>
                <a:path w="3418" h="2927" extrusionOk="0">
                  <a:moveTo>
                    <a:pt x="1938" y="1"/>
                  </a:moveTo>
                  <a:cubicBezTo>
                    <a:pt x="1581" y="1"/>
                    <a:pt x="1216" y="133"/>
                    <a:pt x="920" y="430"/>
                  </a:cubicBezTo>
                  <a:cubicBezTo>
                    <a:pt x="0" y="1350"/>
                    <a:pt x="657" y="2927"/>
                    <a:pt x="1939" y="2927"/>
                  </a:cubicBezTo>
                  <a:cubicBezTo>
                    <a:pt x="2760" y="2927"/>
                    <a:pt x="3418" y="2270"/>
                    <a:pt x="3418" y="1481"/>
                  </a:cubicBezTo>
                  <a:cubicBezTo>
                    <a:pt x="3418" y="590"/>
                    <a:pt x="2692" y="1"/>
                    <a:pt x="1938" y="1"/>
                  </a:cubicBez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1704475" y="1531175"/>
              <a:ext cx="91200" cy="56700"/>
            </a:xfrm>
            <a:custGeom>
              <a:avLst/>
              <a:gdLst/>
              <a:ahLst/>
              <a:cxnLst/>
              <a:rect l="l" t="t" r="r" b="b"/>
              <a:pathLst>
                <a:path w="3648" h="2268" extrusionOk="0">
                  <a:moveTo>
                    <a:pt x="0" y="0"/>
                  </a:moveTo>
                  <a:lnTo>
                    <a:pt x="526" y="2267"/>
                  </a:lnTo>
                  <a:lnTo>
                    <a:pt x="3648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6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2137400" y="1735725"/>
              <a:ext cx="58350" cy="90375"/>
            </a:xfrm>
            <a:custGeom>
              <a:avLst/>
              <a:gdLst/>
              <a:ahLst/>
              <a:cxnLst/>
              <a:rect l="l" t="t" r="r" b="b"/>
              <a:pathLst>
                <a:path w="2334" h="3615" extrusionOk="0">
                  <a:moveTo>
                    <a:pt x="231" y="0"/>
                  </a:moveTo>
                  <a:lnTo>
                    <a:pt x="1" y="3615"/>
                  </a:lnTo>
                  <a:lnTo>
                    <a:pt x="2334" y="3122"/>
                  </a:lnTo>
                  <a:lnTo>
                    <a:pt x="231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6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2336200" y="1307725"/>
              <a:ext cx="86300" cy="65725"/>
            </a:xfrm>
            <a:custGeom>
              <a:avLst/>
              <a:gdLst/>
              <a:ahLst/>
              <a:cxnLst/>
              <a:rect l="l" t="t" r="r" b="b"/>
              <a:pathLst>
                <a:path w="3452" h="2629" extrusionOk="0">
                  <a:moveTo>
                    <a:pt x="2630" y="0"/>
                  </a:moveTo>
                  <a:lnTo>
                    <a:pt x="1" y="2629"/>
                  </a:lnTo>
                  <a:lnTo>
                    <a:pt x="1" y="2629"/>
                  </a:lnTo>
                  <a:lnTo>
                    <a:pt x="3451" y="2202"/>
                  </a:lnTo>
                  <a:lnTo>
                    <a:pt x="2630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6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22"/>
          <p:cNvGrpSpPr/>
          <p:nvPr/>
        </p:nvGrpSpPr>
        <p:grpSpPr>
          <a:xfrm>
            <a:off x="385679" y="1198876"/>
            <a:ext cx="3294572" cy="3050558"/>
            <a:chOff x="6015523" y="3714217"/>
            <a:chExt cx="557665" cy="516387"/>
          </a:xfrm>
        </p:grpSpPr>
        <p:grpSp>
          <p:nvGrpSpPr>
            <p:cNvPr id="877" name="Google Shape;877;p22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878" name="Google Shape;878;p22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" name="Google Shape;888;p22"/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2"/>
          <p:cNvGrpSpPr/>
          <p:nvPr/>
        </p:nvGrpSpPr>
        <p:grpSpPr>
          <a:xfrm>
            <a:off x="1273113" y="1942000"/>
            <a:ext cx="1519700" cy="1456125"/>
            <a:chOff x="706675" y="-487312"/>
            <a:chExt cx="1519700" cy="1456125"/>
          </a:xfrm>
        </p:grpSpPr>
        <p:sp>
          <p:nvSpPr>
            <p:cNvPr id="890" name="Google Shape;890;p22"/>
            <p:cNvSpPr/>
            <p:nvPr/>
          </p:nvSpPr>
          <p:spPr>
            <a:xfrm>
              <a:off x="775850" y="-418237"/>
              <a:ext cx="1450525" cy="1387050"/>
            </a:xfrm>
            <a:custGeom>
              <a:avLst/>
              <a:gdLst/>
              <a:ahLst/>
              <a:cxnLst/>
              <a:rect l="l" t="t" r="r" b="b"/>
              <a:pathLst>
                <a:path w="58021" h="55482" extrusionOk="0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706675" y="-487312"/>
              <a:ext cx="1450525" cy="1387300"/>
            </a:xfrm>
            <a:custGeom>
              <a:avLst/>
              <a:gdLst/>
              <a:ahLst/>
              <a:cxnLst/>
              <a:rect l="l" t="t" r="r" b="b"/>
              <a:pathLst>
                <a:path w="58021" h="55492" extrusionOk="0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985575" y="181438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940875" y="158038"/>
              <a:ext cx="266525" cy="241400"/>
            </a:xfrm>
            <a:custGeom>
              <a:avLst/>
              <a:gdLst/>
              <a:ahLst/>
              <a:cxnLst/>
              <a:rect l="l" t="t" r="r" b="b"/>
              <a:pathLst>
                <a:path w="10661" h="9656" extrusionOk="0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925175" y="392263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883650" y="371638"/>
              <a:ext cx="263350" cy="238625"/>
            </a:xfrm>
            <a:custGeom>
              <a:avLst/>
              <a:gdLst/>
              <a:ahLst/>
              <a:cxnLst/>
              <a:rect l="l" t="t" r="r" b="b"/>
              <a:pathLst>
                <a:path w="10534" h="9545" extrusionOk="0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964700" y="12138"/>
              <a:ext cx="419475" cy="739625"/>
            </a:xfrm>
            <a:custGeom>
              <a:avLst/>
              <a:gdLst/>
              <a:ahLst/>
              <a:cxnLst/>
              <a:rect l="l" t="t" r="r" b="b"/>
              <a:pathLst>
                <a:path w="16779" h="29585" extrusionOk="0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943850" y="-5812"/>
              <a:ext cx="461200" cy="777475"/>
            </a:xfrm>
            <a:custGeom>
              <a:avLst/>
              <a:gdLst/>
              <a:ahLst/>
              <a:cxnLst/>
              <a:rect l="l" t="t" r="r" b="b"/>
              <a:pathLst>
                <a:path w="18448" h="31099" extrusionOk="0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1436875" y="-268762"/>
              <a:ext cx="193275" cy="190550"/>
            </a:xfrm>
            <a:custGeom>
              <a:avLst/>
              <a:gdLst/>
              <a:ahLst/>
              <a:cxnLst/>
              <a:rect l="l" t="t" r="r" b="b"/>
              <a:pathLst>
                <a:path w="7731" h="7622" extrusionOk="0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395075" y="-289387"/>
              <a:ext cx="262525" cy="238625"/>
            </a:xfrm>
            <a:custGeom>
              <a:avLst/>
              <a:gdLst/>
              <a:ahLst/>
              <a:cxnLst/>
              <a:rect l="l" t="t" r="r" b="b"/>
              <a:pathLst>
                <a:path w="10501" h="9545" extrusionOk="0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646600" y="-329962"/>
              <a:ext cx="194375" cy="191350"/>
            </a:xfrm>
            <a:custGeom>
              <a:avLst/>
              <a:gdLst/>
              <a:ahLst/>
              <a:cxnLst/>
              <a:rect l="l" t="t" r="r" b="b"/>
              <a:pathLst>
                <a:path w="7775" h="7654" extrusionOk="0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1608850" y="-348487"/>
              <a:ext cx="259575" cy="236225"/>
            </a:xfrm>
            <a:custGeom>
              <a:avLst/>
              <a:gdLst/>
              <a:ahLst/>
              <a:cxnLst/>
              <a:rect l="l" t="t" r="r" b="b"/>
              <a:pathLst>
                <a:path w="10383" h="9449" extrusionOk="0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268875" y="-292062"/>
              <a:ext cx="745575" cy="417075"/>
            </a:xfrm>
            <a:custGeom>
              <a:avLst/>
              <a:gdLst/>
              <a:ahLst/>
              <a:cxnLst/>
              <a:rect l="l" t="t" r="r" b="b"/>
              <a:pathLst>
                <a:path w="29823" h="16683" extrusionOk="0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1250200" y="-311587"/>
              <a:ext cx="787325" cy="455175"/>
            </a:xfrm>
            <a:custGeom>
              <a:avLst/>
              <a:gdLst/>
              <a:ahLst/>
              <a:cxnLst/>
              <a:rect l="l" t="t" r="r" b="b"/>
              <a:pathLst>
                <a:path w="31493" h="18207" extrusionOk="0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842875" y="-370812"/>
              <a:ext cx="1064250" cy="1045800"/>
            </a:xfrm>
            <a:custGeom>
              <a:avLst/>
              <a:gdLst/>
              <a:ahLst/>
              <a:cxnLst/>
              <a:rect l="l" t="t" r="r" b="b"/>
              <a:pathLst>
                <a:path w="42570" h="41832" extrusionOk="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19625" y="-389937"/>
              <a:ext cx="1109175" cy="1084750"/>
            </a:xfrm>
            <a:custGeom>
              <a:avLst/>
              <a:gdLst/>
              <a:ahLst/>
              <a:cxnLst/>
              <a:rect l="l" t="t" r="r" b="b"/>
              <a:pathLst>
                <a:path w="44367" h="43390" extrusionOk="0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1609250" y="385463"/>
              <a:ext cx="403025" cy="396025"/>
            </a:xfrm>
            <a:custGeom>
              <a:avLst/>
              <a:gdLst/>
              <a:ahLst/>
              <a:cxnLst/>
              <a:rect l="l" t="t" r="r" b="b"/>
              <a:pathLst>
                <a:path w="16121" h="15841" extrusionOk="0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588400" y="365938"/>
              <a:ext cx="445825" cy="435375"/>
            </a:xfrm>
            <a:custGeom>
              <a:avLst/>
              <a:gdLst/>
              <a:ahLst/>
              <a:cxnLst/>
              <a:rect l="l" t="t" r="r" b="b"/>
              <a:pathLst>
                <a:path w="17833" h="17415" extrusionOk="0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1229325" y="-83487"/>
              <a:ext cx="260275" cy="278425"/>
            </a:xfrm>
            <a:custGeom>
              <a:avLst/>
              <a:gdLst/>
              <a:ahLst/>
              <a:cxnLst/>
              <a:rect l="l" t="t" r="r" b="b"/>
              <a:pathLst>
                <a:path w="10411" h="11137" extrusionOk="0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1116250" y="-208662"/>
              <a:ext cx="102125" cy="104400"/>
            </a:xfrm>
            <a:custGeom>
              <a:avLst/>
              <a:gdLst/>
              <a:ahLst/>
              <a:cxnLst/>
              <a:rect l="l" t="t" r="r" b="b"/>
              <a:pathLst>
                <a:path w="4085" h="4176" extrusionOk="0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3"/>
          <p:cNvSpPr/>
          <p:nvPr/>
        </p:nvSpPr>
        <p:spPr>
          <a:xfrm>
            <a:off x="4618337" y="1119200"/>
            <a:ext cx="4037100" cy="143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3"/>
          <p:cNvSpPr/>
          <p:nvPr/>
        </p:nvSpPr>
        <p:spPr>
          <a:xfrm>
            <a:off x="457200" y="1119200"/>
            <a:ext cx="4037100" cy="143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917" name="Google Shape;917;p23"/>
          <p:cNvSpPr txBox="1"/>
          <p:nvPr/>
        </p:nvSpPr>
        <p:spPr>
          <a:xfrm>
            <a:off x="595891" y="1306775"/>
            <a:ext cx="2579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FLIGHTS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8" name="Google Shape;918;p23"/>
          <p:cNvSpPr txBox="1"/>
          <p:nvPr/>
        </p:nvSpPr>
        <p:spPr>
          <a:xfrm>
            <a:off x="595890" y="1635541"/>
            <a:ext cx="2579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23"/>
          <p:cNvSpPr txBox="1"/>
          <p:nvPr/>
        </p:nvSpPr>
        <p:spPr>
          <a:xfrm>
            <a:off x="5904126" y="1297725"/>
            <a:ext cx="2614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ROAD TRIPS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0" name="Google Shape;920;p23"/>
          <p:cNvSpPr txBox="1"/>
          <p:nvPr/>
        </p:nvSpPr>
        <p:spPr>
          <a:xfrm>
            <a:off x="5904127" y="1632023"/>
            <a:ext cx="2614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the biggest planet in the Solar System. Jupiter is the fourth-brightest object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23"/>
          <p:cNvSpPr/>
          <p:nvPr/>
        </p:nvSpPr>
        <p:spPr>
          <a:xfrm>
            <a:off x="4866312" y="1473363"/>
            <a:ext cx="938043" cy="723878"/>
          </a:xfrm>
          <a:custGeom>
            <a:avLst/>
            <a:gdLst/>
            <a:ahLst/>
            <a:cxnLst/>
            <a:rect l="l" t="t" r="r" b="b"/>
            <a:pathLst>
              <a:path w="34151" h="26354" extrusionOk="0">
                <a:moveTo>
                  <a:pt x="18002" y="1943"/>
                </a:moveTo>
                <a:lnTo>
                  <a:pt x="20913" y="2858"/>
                </a:lnTo>
                <a:cubicBezTo>
                  <a:pt x="20913" y="3516"/>
                  <a:pt x="20373" y="4149"/>
                  <a:pt x="19951" y="4548"/>
                </a:cubicBezTo>
                <a:cubicBezTo>
                  <a:pt x="19716" y="4760"/>
                  <a:pt x="19481" y="4947"/>
                  <a:pt x="19246" y="5159"/>
                </a:cubicBezTo>
                <a:cubicBezTo>
                  <a:pt x="18800" y="5511"/>
                  <a:pt x="18378" y="5886"/>
                  <a:pt x="18002" y="6309"/>
                </a:cubicBezTo>
                <a:lnTo>
                  <a:pt x="18002" y="1943"/>
                </a:lnTo>
                <a:close/>
                <a:moveTo>
                  <a:pt x="6455" y="3422"/>
                </a:moveTo>
                <a:lnTo>
                  <a:pt x="8098" y="3938"/>
                </a:lnTo>
                <a:lnTo>
                  <a:pt x="8098" y="8304"/>
                </a:lnTo>
                <a:cubicBezTo>
                  <a:pt x="7957" y="8280"/>
                  <a:pt x="7816" y="8257"/>
                  <a:pt x="7699" y="8257"/>
                </a:cubicBezTo>
                <a:lnTo>
                  <a:pt x="7605" y="8257"/>
                </a:lnTo>
                <a:cubicBezTo>
                  <a:pt x="7394" y="8257"/>
                  <a:pt x="7182" y="8210"/>
                  <a:pt x="6971" y="8139"/>
                </a:cubicBezTo>
                <a:cubicBezTo>
                  <a:pt x="6854" y="8069"/>
                  <a:pt x="6760" y="7975"/>
                  <a:pt x="6666" y="7858"/>
                </a:cubicBezTo>
                <a:cubicBezTo>
                  <a:pt x="6079" y="7224"/>
                  <a:pt x="5704" y="6426"/>
                  <a:pt x="5539" y="5581"/>
                </a:cubicBezTo>
                <a:cubicBezTo>
                  <a:pt x="5469" y="4900"/>
                  <a:pt x="5985" y="3985"/>
                  <a:pt x="6455" y="3422"/>
                </a:cubicBezTo>
                <a:close/>
                <a:moveTo>
                  <a:pt x="32343" y="1943"/>
                </a:moveTo>
                <a:lnTo>
                  <a:pt x="32343" y="4807"/>
                </a:lnTo>
                <a:cubicBezTo>
                  <a:pt x="32109" y="4736"/>
                  <a:pt x="31850" y="4666"/>
                  <a:pt x="31616" y="4619"/>
                </a:cubicBezTo>
                <a:cubicBezTo>
                  <a:pt x="31384" y="4565"/>
                  <a:pt x="31148" y="4539"/>
                  <a:pt x="30914" y="4539"/>
                </a:cubicBezTo>
                <a:cubicBezTo>
                  <a:pt x="30226" y="4539"/>
                  <a:pt x="29547" y="4768"/>
                  <a:pt x="28987" y="5206"/>
                </a:cubicBezTo>
                <a:cubicBezTo>
                  <a:pt x="28588" y="5605"/>
                  <a:pt x="28259" y="6098"/>
                  <a:pt x="28048" y="6637"/>
                </a:cubicBezTo>
                <a:cubicBezTo>
                  <a:pt x="27954" y="6825"/>
                  <a:pt x="27884" y="7013"/>
                  <a:pt x="27790" y="7177"/>
                </a:cubicBezTo>
                <a:cubicBezTo>
                  <a:pt x="27391" y="7764"/>
                  <a:pt x="26781" y="8210"/>
                  <a:pt x="26076" y="8421"/>
                </a:cubicBezTo>
                <a:lnTo>
                  <a:pt x="26076" y="3915"/>
                </a:lnTo>
                <a:lnTo>
                  <a:pt x="32343" y="1943"/>
                </a:lnTo>
                <a:close/>
                <a:moveTo>
                  <a:pt x="16172" y="1943"/>
                </a:moveTo>
                <a:lnTo>
                  <a:pt x="16172" y="9759"/>
                </a:lnTo>
                <a:cubicBezTo>
                  <a:pt x="15937" y="10416"/>
                  <a:pt x="15538" y="11003"/>
                  <a:pt x="15045" y="11472"/>
                </a:cubicBezTo>
                <a:cubicBezTo>
                  <a:pt x="14742" y="11728"/>
                  <a:pt x="14308" y="11907"/>
                  <a:pt x="13907" y="11907"/>
                </a:cubicBezTo>
                <a:cubicBezTo>
                  <a:pt x="13718" y="11907"/>
                  <a:pt x="13536" y="11868"/>
                  <a:pt x="13379" y="11778"/>
                </a:cubicBezTo>
                <a:cubicBezTo>
                  <a:pt x="13097" y="11543"/>
                  <a:pt x="12862" y="11261"/>
                  <a:pt x="12675" y="10933"/>
                </a:cubicBezTo>
                <a:cubicBezTo>
                  <a:pt x="12534" y="10698"/>
                  <a:pt x="12369" y="10463"/>
                  <a:pt x="12182" y="10252"/>
                </a:cubicBezTo>
                <a:cubicBezTo>
                  <a:pt x="11571" y="9548"/>
                  <a:pt x="10797" y="9008"/>
                  <a:pt x="9928" y="8703"/>
                </a:cubicBezTo>
                <a:lnTo>
                  <a:pt x="9928" y="3915"/>
                </a:lnTo>
                <a:lnTo>
                  <a:pt x="16172" y="1943"/>
                </a:lnTo>
                <a:close/>
                <a:moveTo>
                  <a:pt x="24246" y="10627"/>
                </a:moveTo>
                <a:lnTo>
                  <a:pt x="24269" y="15979"/>
                </a:lnTo>
                <a:cubicBezTo>
                  <a:pt x="23682" y="15885"/>
                  <a:pt x="23119" y="15650"/>
                  <a:pt x="22626" y="15345"/>
                </a:cubicBezTo>
                <a:cubicBezTo>
                  <a:pt x="21922" y="14782"/>
                  <a:pt x="21711" y="13702"/>
                  <a:pt x="21664" y="12881"/>
                </a:cubicBezTo>
                <a:cubicBezTo>
                  <a:pt x="21617" y="12364"/>
                  <a:pt x="21664" y="11425"/>
                  <a:pt x="22133" y="11050"/>
                </a:cubicBezTo>
                <a:cubicBezTo>
                  <a:pt x="22485" y="10745"/>
                  <a:pt x="23119" y="10721"/>
                  <a:pt x="23729" y="10674"/>
                </a:cubicBezTo>
                <a:lnTo>
                  <a:pt x="23776" y="10674"/>
                </a:lnTo>
                <a:cubicBezTo>
                  <a:pt x="23917" y="10674"/>
                  <a:pt x="24081" y="10651"/>
                  <a:pt x="24246" y="10627"/>
                </a:cubicBezTo>
                <a:close/>
                <a:moveTo>
                  <a:pt x="1854" y="1943"/>
                </a:moveTo>
                <a:lnTo>
                  <a:pt x="4436" y="2788"/>
                </a:lnTo>
                <a:cubicBezTo>
                  <a:pt x="3826" y="3657"/>
                  <a:pt x="3591" y="4736"/>
                  <a:pt x="3732" y="5816"/>
                </a:cubicBezTo>
                <a:cubicBezTo>
                  <a:pt x="3920" y="7013"/>
                  <a:pt x="4460" y="8139"/>
                  <a:pt x="5281" y="9031"/>
                </a:cubicBezTo>
                <a:cubicBezTo>
                  <a:pt x="5516" y="9313"/>
                  <a:pt x="5797" y="9571"/>
                  <a:pt x="6126" y="9736"/>
                </a:cubicBezTo>
                <a:cubicBezTo>
                  <a:pt x="6549" y="9947"/>
                  <a:pt x="6995" y="10041"/>
                  <a:pt x="7464" y="10064"/>
                </a:cubicBezTo>
                <a:lnTo>
                  <a:pt x="7558" y="10064"/>
                </a:lnTo>
                <a:cubicBezTo>
                  <a:pt x="7722" y="10064"/>
                  <a:pt x="7910" y="10088"/>
                  <a:pt x="8098" y="10111"/>
                </a:cubicBezTo>
                <a:lnTo>
                  <a:pt x="8098" y="16636"/>
                </a:lnTo>
                <a:cubicBezTo>
                  <a:pt x="7933" y="16683"/>
                  <a:pt x="7769" y="16753"/>
                  <a:pt x="7628" y="16800"/>
                </a:cubicBezTo>
                <a:cubicBezTo>
                  <a:pt x="7323" y="16941"/>
                  <a:pt x="6995" y="17035"/>
                  <a:pt x="6666" y="17059"/>
                </a:cubicBezTo>
                <a:cubicBezTo>
                  <a:pt x="6126" y="17059"/>
                  <a:pt x="5492" y="16472"/>
                  <a:pt x="5375" y="15791"/>
                </a:cubicBezTo>
                <a:cubicBezTo>
                  <a:pt x="5328" y="15580"/>
                  <a:pt x="5305" y="15392"/>
                  <a:pt x="5305" y="15204"/>
                </a:cubicBezTo>
                <a:cubicBezTo>
                  <a:pt x="5281" y="14899"/>
                  <a:pt x="5234" y="14618"/>
                  <a:pt x="5187" y="14312"/>
                </a:cubicBezTo>
                <a:cubicBezTo>
                  <a:pt x="4953" y="13256"/>
                  <a:pt x="4201" y="12388"/>
                  <a:pt x="3169" y="12012"/>
                </a:cubicBezTo>
                <a:cubicBezTo>
                  <a:pt x="2852" y="11907"/>
                  <a:pt x="2522" y="11854"/>
                  <a:pt x="2188" y="11854"/>
                </a:cubicBezTo>
                <a:cubicBezTo>
                  <a:pt x="2077" y="11854"/>
                  <a:pt x="1966" y="11860"/>
                  <a:pt x="1854" y="11871"/>
                </a:cubicBezTo>
                <a:lnTo>
                  <a:pt x="1854" y="1943"/>
                </a:lnTo>
                <a:close/>
                <a:moveTo>
                  <a:pt x="30947" y="6362"/>
                </a:moveTo>
                <a:cubicBezTo>
                  <a:pt x="31054" y="6362"/>
                  <a:pt x="31161" y="6375"/>
                  <a:pt x="31264" y="6403"/>
                </a:cubicBezTo>
                <a:cubicBezTo>
                  <a:pt x="31639" y="6497"/>
                  <a:pt x="31991" y="6637"/>
                  <a:pt x="32343" y="6825"/>
                </a:cubicBezTo>
                <a:lnTo>
                  <a:pt x="32343" y="22457"/>
                </a:lnTo>
                <a:lnTo>
                  <a:pt x="30559" y="23020"/>
                </a:lnTo>
                <a:cubicBezTo>
                  <a:pt x="30301" y="20251"/>
                  <a:pt x="28588" y="17810"/>
                  <a:pt x="26076" y="16589"/>
                </a:cubicBezTo>
                <a:lnTo>
                  <a:pt x="26076" y="10322"/>
                </a:lnTo>
                <a:cubicBezTo>
                  <a:pt x="27344" y="9994"/>
                  <a:pt x="28588" y="9360"/>
                  <a:pt x="29339" y="8116"/>
                </a:cubicBezTo>
                <a:cubicBezTo>
                  <a:pt x="29480" y="7881"/>
                  <a:pt x="29597" y="7647"/>
                  <a:pt x="29714" y="7412"/>
                </a:cubicBezTo>
                <a:cubicBezTo>
                  <a:pt x="29808" y="7107"/>
                  <a:pt x="29996" y="6849"/>
                  <a:pt x="30207" y="6590"/>
                </a:cubicBezTo>
                <a:cubicBezTo>
                  <a:pt x="30423" y="6441"/>
                  <a:pt x="30687" y="6362"/>
                  <a:pt x="30947" y="6362"/>
                </a:cubicBezTo>
                <a:close/>
                <a:moveTo>
                  <a:pt x="9928" y="10698"/>
                </a:moveTo>
                <a:cubicBezTo>
                  <a:pt x="10234" y="10886"/>
                  <a:pt x="10539" y="11120"/>
                  <a:pt x="10773" y="11402"/>
                </a:cubicBezTo>
                <a:cubicBezTo>
                  <a:pt x="10891" y="11566"/>
                  <a:pt x="11032" y="11754"/>
                  <a:pt x="11149" y="11942"/>
                </a:cubicBezTo>
                <a:cubicBezTo>
                  <a:pt x="11454" y="12482"/>
                  <a:pt x="11876" y="12951"/>
                  <a:pt x="12393" y="13303"/>
                </a:cubicBezTo>
                <a:cubicBezTo>
                  <a:pt x="12811" y="13567"/>
                  <a:pt x="13311" y="13728"/>
                  <a:pt x="13816" y="13728"/>
                </a:cubicBezTo>
                <a:cubicBezTo>
                  <a:pt x="13850" y="13728"/>
                  <a:pt x="13884" y="13727"/>
                  <a:pt x="13918" y="13726"/>
                </a:cubicBezTo>
                <a:cubicBezTo>
                  <a:pt x="14740" y="13726"/>
                  <a:pt x="15538" y="13420"/>
                  <a:pt x="16172" y="12904"/>
                </a:cubicBezTo>
                <a:lnTo>
                  <a:pt x="16172" y="22457"/>
                </a:lnTo>
                <a:lnTo>
                  <a:pt x="14271" y="23044"/>
                </a:lnTo>
                <a:cubicBezTo>
                  <a:pt x="14341" y="21518"/>
                  <a:pt x="13942" y="20039"/>
                  <a:pt x="13167" y="18725"/>
                </a:cubicBezTo>
                <a:cubicBezTo>
                  <a:pt x="12440" y="17551"/>
                  <a:pt x="11266" y="16730"/>
                  <a:pt x="9928" y="16472"/>
                </a:cubicBezTo>
                <a:lnTo>
                  <a:pt x="9928" y="10698"/>
                </a:lnTo>
                <a:close/>
                <a:moveTo>
                  <a:pt x="2242" y="13666"/>
                </a:moveTo>
                <a:cubicBezTo>
                  <a:pt x="2348" y="13666"/>
                  <a:pt x="2456" y="13684"/>
                  <a:pt x="2558" y="13726"/>
                </a:cubicBezTo>
                <a:cubicBezTo>
                  <a:pt x="2981" y="13890"/>
                  <a:pt x="3310" y="14242"/>
                  <a:pt x="3403" y="14711"/>
                </a:cubicBezTo>
                <a:cubicBezTo>
                  <a:pt x="3450" y="14899"/>
                  <a:pt x="3474" y="15110"/>
                  <a:pt x="3474" y="15345"/>
                </a:cubicBezTo>
                <a:cubicBezTo>
                  <a:pt x="3497" y="15603"/>
                  <a:pt x="3521" y="15885"/>
                  <a:pt x="3591" y="16143"/>
                </a:cubicBezTo>
                <a:cubicBezTo>
                  <a:pt x="3891" y="17709"/>
                  <a:pt x="5184" y="18891"/>
                  <a:pt x="6629" y="18891"/>
                </a:cubicBezTo>
                <a:cubicBezTo>
                  <a:pt x="6657" y="18891"/>
                  <a:pt x="6685" y="18890"/>
                  <a:pt x="6713" y="18889"/>
                </a:cubicBezTo>
                <a:cubicBezTo>
                  <a:pt x="7182" y="18866"/>
                  <a:pt x="7652" y="18748"/>
                  <a:pt x="8098" y="18561"/>
                </a:cubicBezTo>
                <a:lnTo>
                  <a:pt x="8098" y="24428"/>
                </a:lnTo>
                <a:lnTo>
                  <a:pt x="1854" y="22457"/>
                </a:lnTo>
                <a:lnTo>
                  <a:pt x="1854" y="13749"/>
                </a:lnTo>
                <a:cubicBezTo>
                  <a:pt x="1973" y="13696"/>
                  <a:pt x="2106" y="13666"/>
                  <a:pt x="2242" y="13666"/>
                </a:cubicBezTo>
                <a:close/>
                <a:moveTo>
                  <a:pt x="9928" y="18349"/>
                </a:moveTo>
                <a:cubicBezTo>
                  <a:pt x="10633" y="18584"/>
                  <a:pt x="11243" y="19054"/>
                  <a:pt x="11642" y="19711"/>
                </a:cubicBezTo>
                <a:cubicBezTo>
                  <a:pt x="12275" y="20720"/>
                  <a:pt x="12581" y="22152"/>
                  <a:pt x="12440" y="23630"/>
                </a:cubicBezTo>
                <a:lnTo>
                  <a:pt x="9928" y="24428"/>
                </a:lnTo>
                <a:lnTo>
                  <a:pt x="9928" y="18349"/>
                </a:lnTo>
                <a:close/>
                <a:moveTo>
                  <a:pt x="22697" y="3445"/>
                </a:moveTo>
                <a:lnTo>
                  <a:pt x="24269" y="3915"/>
                </a:lnTo>
                <a:lnTo>
                  <a:pt x="24269" y="8797"/>
                </a:lnTo>
                <a:cubicBezTo>
                  <a:pt x="24058" y="8820"/>
                  <a:pt x="23870" y="8844"/>
                  <a:pt x="23635" y="8844"/>
                </a:cubicBezTo>
                <a:lnTo>
                  <a:pt x="23612" y="8844"/>
                </a:lnTo>
                <a:cubicBezTo>
                  <a:pt x="22814" y="8914"/>
                  <a:pt x="21805" y="8984"/>
                  <a:pt x="21007" y="9618"/>
                </a:cubicBezTo>
                <a:cubicBezTo>
                  <a:pt x="20420" y="10088"/>
                  <a:pt x="19739" y="11073"/>
                  <a:pt x="19833" y="12998"/>
                </a:cubicBezTo>
                <a:cubicBezTo>
                  <a:pt x="19927" y="14688"/>
                  <a:pt x="20490" y="16002"/>
                  <a:pt x="21476" y="16777"/>
                </a:cubicBezTo>
                <a:cubicBezTo>
                  <a:pt x="22227" y="17364"/>
                  <a:pt x="23096" y="17575"/>
                  <a:pt x="23870" y="17763"/>
                </a:cubicBezTo>
                <a:lnTo>
                  <a:pt x="24246" y="17857"/>
                </a:lnTo>
                <a:lnTo>
                  <a:pt x="24246" y="24428"/>
                </a:lnTo>
                <a:lnTo>
                  <a:pt x="18002" y="22457"/>
                </a:lnTo>
                <a:lnTo>
                  <a:pt x="18002" y="10135"/>
                </a:lnTo>
                <a:cubicBezTo>
                  <a:pt x="18002" y="10135"/>
                  <a:pt x="18026" y="10111"/>
                  <a:pt x="18026" y="10088"/>
                </a:cubicBezTo>
                <a:lnTo>
                  <a:pt x="18167" y="9712"/>
                </a:lnTo>
                <a:cubicBezTo>
                  <a:pt x="18425" y="9008"/>
                  <a:pt x="18777" y="8327"/>
                  <a:pt x="19199" y="7717"/>
                </a:cubicBezTo>
                <a:cubicBezTo>
                  <a:pt x="19575" y="7295"/>
                  <a:pt x="19974" y="6919"/>
                  <a:pt x="20396" y="6590"/>
                </a:cubicBezTo>
                <a:cubicBezTo>
                  <a:pt x="20655" y="6356"/>
                  <a:pt x="20936" y="6144"/>
                  <a:pt x="21194" y="5910"/>
                </a:cubicBezTo>
                <a:cubicBezTo>
                  <a:pt x="21922" y="5253"/>
                  <a:pt x="22462" y="4384"/>
                  <a:pt x="22697" y="3445"/>
                </a:cubicBezTo>
                <a:close/>
                <a:moveTo>
                  <a:pt x="26076" y="18678"/>
                </a:moveTo>
                <a:cubicBezTo>
                  <a:pt x="27696" y="19781"/>
                  <a:pt x="28682" y="21612"/>
                  <a:pt x="28752" y="23583"/>
                </a:cubicBezTo>
                <a:lnTo>
                  <a:pt x="26076" y="24428"/>
                </a:lnTo>
                <a:lnTo>
                  <a:pt x="26076" y="18678"/>
                </a:lnTo>
                <a:close/>
                <a:moveTo>
                  <a:pt x="17087" y="1"/>
                </a:moveTo>
                <a:cubicBezTo>
                  <a:pt x="16741" y="1"/>
                  <a:pt x="16395" y="30"/>
                  <a:pt x="16054" y="89"/>
                </a:cubicBezTo>
                <a:lnTo>
                  <a:pt x="9154" y="2248"/>
                </a:lnTo>
                <a:cubicBezTo>
                  <a:pt x="9107" y="2272"/>
                  <a:pt x="9060" y="2272"/>
                  <a:pt x="9013" y="2295"/>
                </a:cubicBezTo>
                <a:cubicBezTo>
                  <a:pt x="8966" y="2272"/>
                  <a:pt x="8919" y="2272"/>
                  <a:pt x="8872" y="2248"/>
                </a:cubicBezTo>
                <a:lnTo>
                  <a:pt x="1972" y="89"/>
                </a:lnTo>
                <a:cubicBezTo>
                  <a:pt x="1808" y="34"/>
                  <a:pt x="1645" y="9"/>
                  <a:pt x="1486" y="9"/>
                </a:cubicBezTo>
                <a:cubicBezTo>
                  <a:pt x="686" y="9"/>
                  <a:pt x="0" y="655"/>
                  <a:pt x="0" y="1497"/>
                </a:cubicBezTo>
                <a:lnTo>
                  <a:pt x="0" y="22692"/>
                </a:lnTo>
                <a:cubicBezTo>
                  <a:pt x="0" y="23349"/>
                  <a:pt x="446" y="23936"/>
                  <a:pt x="1080" y="24123"/>
                </a:cubicBezTo>
                <a:lnTo>
                  <a:pt x="7980" y="26283"/>
                </a:lnTo>
                <a:cubicBezTo>
                  <a:pt x="8121" y="26330"/>
                  <a:pt x="8285" y="26353"/>
                  <a:pt x="8426" y="26353"/>
                </a:cubicBezTo>
                <a:lnTo>
                  <a:pt x="9600" y="26353"/>
                </a:lnTo>
                <a:cubicBezTo>
                  <a:pt x="9764" y="26353"/>
                  <a:pt x="9905" y="26330"/>
                  <a:pt x="10046" y="26283"/>
                </a:cubicBezTo>
                <a:lnTo>
                  <a:pt x="16946" y="24123"/>
                </a:lnTo>
                <a:cubicBezTo>
                  <a:pt x="16993" y="24100"/>
                  <a:pt x="17040" y="24076"/>
                  <a:pt x="17087" y="24053"/>
                </a:cubicBezTo>
                <a:cubicBezTo>
                  <a:pt x="17134" y="24076"/>
                  <a:pt x="17181" y="24100"/>
                  <a:pt x="17228" y="24123"/>
                </a:cubicBezTo>
                <a:lnTo>
                  <a:pt x="24128" y="26283"/>
                </a:lnTo>
                <a:cubicBezTo>
                  <a:pt x="24269" y="26330"/>
                  <a:pt x="24433" y="26353"/>
                  <a:pt x="24574" y="26353"/>
                </a:cubicBezTo>
                <a:lnTo>
                  <a:pt x="25748" y="26353"/>
                </a:lnTo>
                <a:cubicBezTo>
                  <a:pt x="25912" y="26353"/>
                  <a:pt x="26053" y="26330"/>
                  <a:pt x="26194" y="26283"/>
                </a:cubicBezTo>
                <a:lnTo>
                  <a:pt x="33094" y="24123"/>
                </a:lnTo>
                <a:cubicBezTo>
                  <a:pt x="33728" y="23912"/>
                  <a:pt x="34151" y="23349"/>
                  <a:pt x="34151" y="22692"/>
                </a:cubicBezTo>
                <a:lnTo>
                  <a:pt x="34151" y="1497"/>
                </a:lnTo>
                <a:cubicBezTo>
                  <a:pt x="34151" y="1028"/>
                  <a:pt x="33916" y="582"/>
                  <a:pt x="33540" y="300"/>
                </a:cubicBezTo>
                <a:cubicBezTo>
                  <a:pt x="33290" y="112"/>
                  <a:pt x="32987" y="8"/>
                  <a:pt x="32674" y="8"/>
                </a:cubicBezTo>
                <a:cubicBezTo>
                  <a:pt x="32518" y="8"/>
                  <a:pt x="32359" y="34"/>
                  <a:pt x="32202" y="89"/>
                </a:cubicBezTo>
                <a:lnTo>
                  <a:pt x="25302" y="2248"/>
                </a:lnTo>
                <a:cubicBezTo>
                  <a:pt x="25255" y="2272"/>
                  <a:pt x="25208" y="2272"/>
                  <a:pt x="25161" y="2295"/>
                </a:cubicBezTo>
                <a:cubicBezTo>
                  <a:pt x="25114" y="2272"/>
                  <a:pt x="25067" y="2272"/>
                  <a:pt x="25020" y="2248"/>
                </a:cubicBezTo>
                <a:lnTo>
                  <a:pt x="18120" y="89"/>
                </a:lnTo>
                <a:cubicBezTo>
                  <a:pt x="17779" y="30"/>
                  <a:pt x="17433" y="1"/>
                  <a:pt x="170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3"/>
          <p:cNvSpPr/>
          <p:nvPr/>
        </p:nvSpPr>
        <p:spPr>
          <a:xfrm>
            <a:off x="5016502" y="1566693"/>
            <a:ext cx="72240" cy="134124"/>
          </a:xfrm>
          <a:custGeom>
            <a:avLst/>
            <a:gdLst/>
            <a:ahLst/>
            <a:cxnLst/>
            <a:rect l="l" t="t" r="r" b="b"/>
            <a:pathLst>
              <a:path w="2630" h="4883" extrusionOk="0">
                <a:moveTo>
                  <a:pt x="987" y="0"/>
                </a:moveTo>
                <a:cubicBezTo>
                  <a:pt x="517" y="564"/>
                  <a:pt x="1" y="1479"/>
                  <a:pt x="71" y="2160"/>
                </a:cubicBezTo>
                <a:cubicBezTo>
                  <a:pt x="236" y="3005"/>
                  <a:pt x="611" y="3803"/>
                  <a:pt x="1198" y="4436"/>
                </a:cubicBezTo>
                <a:cubicBezTo>
                  <a:pt x="1292" y="4554"/>
                  <a:pt x="1386" y="4648"/>
                  <a:pt x="1503" y="4741"/>
                </a:cubicBezTo>
                <a:cubicBezTo>
                  <a:pt x="1714" y="4788"/>
                  <a:pt x="1926" y="4835"/>
                  <a:pt x="2137" y="4835"/>
                </a:cubicBezTo>
                <a:lnTo>
                  <a:pt x="2231" y="4835"/>
                </a:lnTo>
                <a:cubicBezTo>
                  <a:pt x="2348" y="4835"/>
                  <a:pt x="2489" y="4859"/>
                  <a:pt x="2630" y="4882"/>
                </a:cubicBezTo>
                <a:lnTo>
                  <a:pt x="2630" y="517"/>
                </a:lnTo>
                <a:lnTo>
                  <a:pt x="9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3"/>
          <p:cNvSpPr/>
          <p:nvPr/>
        </p:nvSpPr>
        <p:spPr>
          <a:xfrm>
            <a:off x="5360773" y="1526730"/>
            <a:ext cx="79958" cy="119923"/>
          </a:xfrm>
          <a:custGeom>
            <a:avLst/>
            <a:gdLst/>
            <a:ahLst/>
            <a:cxnLst/>
            <a:rect l="l" t="t" r="r" b="b"/>
            <a:pathLst>
              <a:path w="2911" h="4366" extrusionOk="0">
                <a:moveTo>
                  <a:pt x="0" y="0"/>
                </a:moveTo>
                <a:lnTo>
                  <a:pt x="0" y="4366"/>
                </a:lnTo>
                <a:cubicBezTo>
                  <a:pt x="376" y="3943"/>
                  <a:pt x="798" y="3568"/>
                  <a:pt x="1244" y="3216"/>
                </a:cubicBezTo>
                <a:cubicBezTo>
                  <a:pt x="1479" y="3004"/>
                  <a:pt x="1714" y="2817"/>
                  <a:pt x="1949" y="2605"/>
                </a:cubicBezTo>
                <a:cubicBezTo>
                  <a:pt x="2371" y="2206"/>
                  <a:pt x="2911" y="1573"/>
                  <a:pt x="2911" y="9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3"/>
          <p:cNvSpPr/>
          <p:nvPr/>
        </p:nvSpPr>
        <p:spPr>
          <a:xfrm>
            <a:off x="4917236" y="1848691"/>
            <a:ext cx="171507" cy="295660"/>
          </a:xfrm>
          <a:custGeom>
            <a:avLst/>
            <a:gdLst/>
            <a:ahLst/>
            <a:cxnLst/>
            <a:rect l="l" t="t" r="r" b="b"/>
            <a:pathLst>
              <a:path w="6244" h="10764" extrusionOk="0">
                <a:moveTo>
                  <a:pt x="388" y="1"/>
                </a:moveTo>
                <a:cubicBezTo>
                  <a:pt x="252" y="1"/>
                  <a:pt x="119" y="31"/>
                  <a:pt x="0" y="84"/>
                </a:cubicBezTo>
                <a:lnTo>
                  <a:pt x="0" y="8792"/>
                </a:lnTo>
                <a:lnTo>
                  <a:pt x="6244" y="10763"/>
                </a:lnTo>
                <a:lnTo>
                  <a:pt x="6244" y="4896"/>
                </a:lnTo>
                <a:cubicBezTo>
                  <a:pt x="5798" y="5083"/>
                  <a:pt x="5328" y="5177"/>
                  <a:pt x="4859" y="5201"/>
                </a:cubicBezTo>
                <a:cubicBezTo>
                  <a:pt x="4818" y="5203"/>
                  <a:pt x="4777" y="5204"/>
                  <a:pt x="4737" y="5204"/>
                </a:cubicBezTo>
                <a:cubicBezTo>
                  <a:pt x="3328" y="5204"/>
                  <a:pt x="2034" y="4029"/>
                  <a:pt x="1737" y="2478"/>
                </a:cubicBezTo>
                <a:cubicBezTo>
                  <a:pt x="1667" y="2220"/>
                  <a:pt x="1643" y="1938"/>
                  <a:pt x="1620" y="1680"/>
                </a:cubicBezTo>
                <a:cubicBezTo>
                  <a:pt x="1620" y="1445"/>
                  <a:pt x="1596" y="1234"/>
                  <a:pt x="1549" y="1046"/>
                </a:cubicBezTo>
                <a:cubicBezTo>
                  <a:pt x="1456" y="577"/>
                  <a:pt x="1127" y="225"/>
                  <a:pt x="704" y="61"/>
                </a:cubicBezTo>
                <a:cubicBezTo>
                  <a:pt x="602" y="19"/>
                  <a:pt x="494" y="1"/>
                  <a:pt x="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3"/>
          <p:cNvSpPr/>
          <p:nvPr/>
        </p:nvSpPr>
        <p:spPr>
          <a:xfrm>
            <a:off x="5582541" y="1648296"/>
            <a:ext cx="172166" cy="457389"/>
          </a:xfrm>
          <a:custGeom>
            <a:avLst/>
            <a:gdLst/>
            <a:ahLst/>
            <a:cxnLst/>
            <a:rect l="l" t="t" r="r" b="b"/>
            <a:pathLst>
              <a:path w="6268" h="16652" extrusionOk="0">
                <a:moveTo>
                  <a:pt x="4833" y="1"/>
                </a:moveTo>
                <a:cubicBezTo>
                  <a:pt x="4585" y="1"/>
                  <a:pt x="4337" y="79"/>
                  <a:pt x="4131" y="221"/>
                </a:cubicBezTo>
                <a:cubicBezTo>
                  <a:pt x="3920" y="456"/>
                  <a:pt x="3732" y="738"/>
                  <a:pt x="3638" y="1043"/>
                </a:cubicBezTo>
                <a:cubicBezTo>
                  <a:pt x="3521" y="1278"/>
                  <a:pt x="3404" y="1512"/>
                  <a:pt x="3263" y="1747"/>
                </a:cubicBezTo>
                <a:cubicBezTo>
                  <a:pt x="2512" y="2991"/>
                  <a:pt x="1268" y="3625"/>
                  <a:pt x="0" y="3953"/>
                </a:cubicBezTo>
                <a:lnTo>
                  <a:pt x="0" y="10220"/>
                </a:lnTo>
                <a:cubicBezTo>
                  <a:pt x="2512" y="11417"/>
                  <a:pt x="4225" y="13858"/>
                  <a:pt x="4483" y="16651"/>
                </a:cubicBezTo>
                <a:lnTo>
                  <a:pt x="6267" y="16088"/>
                </a:lnTo>
                <a:lnTo>
                  <a:pt x="6267" y="456"/>
                </a:lnTo>
                <a:cubicBezTo>
                  <a:pt x="5915" y="268"/>
                  <a:pt x="5563" y="128"/>
                  <a:pt x="5188" y="57"/>
                </a:cubicBezTo>
                <a:cubicBezTo>
                  <a:pt x="5073" y="19"/>
                  <a:pt x="4953" y="1"/>
                  <a:pt x="4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3"/>
          <p:cNvSpPr/>
          <p:nvPr/>
        </p:nvSpPr>
        <p:spPr>
          <a:xfrm>
            <a:off x="5139004" y="1526730"/>
            <a:ext cx="171507" cy="273714"/>
          </a:xfrm>
          <a:custGeom>
            <a:avLst/>
            <a:gdLst/>
            <a:ahLst/>
            <a:cxnLst/>
            <a:rect l="l" t="t" r="r" b="b"/>
            <a:pathLst>
              <a:path w="6244" h="9965" extrusionOk="0">
                <a:moveTo>
                  <a:pt x="6244" y="0"/>
                </a:moveTo>
                <a:lnTo>
                  <a:pt x="0" y="1972"/>
                </a:lnTo>
                <a:lnTo>
                  <a:pt x="0" y="6760"/>
                </a:lnTo>
                <a:cubicBezTo>
                  <a:pt x="869" y="7065"/>
                  <a:pt x="1643" y="7581"/>
                  <a:pt x="2254" y="8309"/>
                </a:cubicBezTo>
                <a:cubicBezTo>
                  <a:pt x="2441" y="8520"/>
                  <a:pt x="2582" y="8755"/>
                  <a:pt x="2747" y="8990"/>
                </a:cubicBezTo>
                <a:cubicBezTo>
                  <a:pt x="2934" y="9318"/>
                  <a:pt x="3169" y="9600"/>
                  <a:pt x="3451" y="9835"/>
                </a:cubicBezTo>
                <a:cubicBezTo>
                  <a:pt x="3608" y="9925"/>
                  <a:pt x="3790" y="9964"/>
                  <a:pt x="3979" y="9964"/>
                </a:cubicBezTo>
                <a:cubicBezTo>
                  <a:pt x="4380" y="9964"/>
                  <a:pt x="4814" y="9785"/>
                  <a:pt x="5117" y="9529"/>
                </a:cubicBezTo>
                <a:cubicBezTo>
                  <a:pt x="5610" y="9060"/>
                  <a:pt x="6009" y="8473"/>
                  <a:pt x="6244" y="7816"/>
                </a:cubicBezTo>
                <a:lnTo>
                  <a:pt x="62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3"/>
          <p:cNvSpPr/>
          <p:nvPr/>
        </p:nvSpPr>
        <p:spPr>
          <a:xfrm>
            <a:off x="5460039" y="1765880"/>
            <a:ext cx="72899" cy="146374"/>
          </a:xfrm>
          <a:custGeom>
            <a:avLst/>
            <a:gdLst/>
            <a:ahLst/>
            <a:cxnLst/>
            <a:rect l="l" t="t" r="r" b="b"/>
            <a:pathLst>
              <a:path w="2654" h="5329" extrusionOk="0">
                <a:moveTo>
                  <a:pt x="2653" y="1"/>
                </a:moveTo>
                <a:cubicBezTo>
                  <a:pt x="2489" y="1"/>
                  <a:pt x="2325" y="24"/>
                  <a:pt x="2160" y="24"/>
                </a:cubicBezTo>
                <a:lnTo>
                  <a:pt x="2113" y="24"/>
                </a:lnTo>
                <a:cubicBezTo>
                  <a:pt x="1503" y="71"/>
                  <a:pt x="869" y="118"/>
                  <a:pt x="517" y="400"/>
                </a:cubicBezTo>
                <a:cubicBezTo>
                  <a:pt x="24" y="799"/>
                  <a:pt x="1" y="1714"/>
                  <a:pt x="48" y="2254"/>
                </a:cubicBezTo>
                <a:cubicBezTo>
                  <a:pt x="95" y="3052"/>
                  <a:pt x="306" y="4132"/>
                  <a:pt x="1010" y="4695"/>
                </a:cubicBezTo>
                <a:cubicBezTo>
                  <a:pt x="1503" y="5000"/>
                  <a:pt x="2066" y="5235"/>
                  <a:pt x="2653" y="5329"/>
                </a:cubicBezTo>
                <a:lnTo>
                  <a:pt x="265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23"/>
          <p:cNvGrpSpPr/>
          <p:nvPr/>
        </p:nvGrpSpPr>
        <p:grpSpPr>
          <a:xfrm>
            <a:off x="3127045" y="1410627"/>
            <a:ext cx="1053824" cy="849293"/>
            <a:chOff x="3438075" y="3521675"/>
            <a:chExt cx="817425" cy="658775"/>
          </a:xfrm>
        </p:grpSpPr>
        <p:sp>
          <p:nvSpPr>
            <p:cNvPr id="929" name="Google Shape;929;p23"/>
            <p:cNvSpPr/>
            <p:nvPr/>
          </p:nvSpPr>
          <p:spPr>
            <a:xfrm>
              <a:off x="3546650" y="3562625"/>
              <a:ext cx="257025" cy="320325"/>
            </a:xfrm>
            <a:custGeom>
              <a:avLst/>
              <a:gdLst/>
              <a:ahLst/>
              <a:cxnLst/>
              <a:rect l="l" t="t" r="r" b="b"/>
              <a:pathLst>
                <a:path w="10281" h="12813" extrusionOk="0">
                  <a:moveTo>
                    <a:pt x="7839" y="0"/>
                  </a:moveTo>
                  <a:lnTo>
                    <a:pt x="5539" y="1949"/>
                  </a:lnTo>
                  <a:cubicBezTo>
                    <a:pt x="5455" y="1935"/>
                    <a:pt x="5371" y="1929"/>
                    <a:pt x="5288" y="1929"/>
                  </a:cubicBezTo>
                  <a:cubicBezTo>
                    <a:pt x="4936" y="1929"/>
                    <a:pt x="4608" y="2049"/>
                    <a:pt x="4342" y="2277"/>
                  </a:cubicBezTo>
                  <a:cubicBezTo>
                    <a:pt x="2136" y="3685"/>
                    <a:pt x="1009" y="6291"/>
                    <a:pt x="282" y="8826"/>
                  </a:cubicBezTo>
                  <a:cubicBezTo>
                    <a:pt x="117" y="9342"/>
                    <a:pt x="0" y="10023"/>
                    <a:pt x="422" y="10375"/>
                  </a:cubicBezTo>
                  <a:cubicBezTo>
                    <a:pt x="704" y="10562"/>
                    <a:pt x="1009" y="10656"/>
                    <a:pt x="1338" y="10680"/>
                  </a:cubicBezTo>
                  <a:cubicBezTo>
                    <a:pt x="1948" y="10774"/>
                    <a:pt x="2535" y="10985"/>
                    <a:pt x="3051" y="11313"/>
                  </a:cubicBezTo>
                  <a:cubicBezTo>
                    <a:pt x="3708" y="11666"/>
                    <a:pt x="4225" y="12158"/>
                    <a:pt x="4882" y="12487"/>
                  </a:cubicBezTo>
                  <a:cubicBezTo>
                    <a:pt x="5244" y="12688"/>
                    <a:pt x="5659" y="12812"/>
                    <a:pt x="6062" y="12812"/>
                  </a:cubicBezTo>
                  <a:cubicBezTo>
                    <a:pt x="6366" y="12812"/>
                    <a:pt x="6662" y="12742"/>
                    <a:pt x="6924" y="12581"/>
                  </a:cubicBezTo>
                  <a:cubicBezTo>
                    <a:pt x="8004" y="11900"/>
                    <a:pt x="7699" y="10234"/>
                    <a:pt x="8215" y="9060"/>
                  </a:cubicBezTo>
                  <a:cubicBezTo>
                    <a:pt x="8684" y="8074"/>
                    <a:pt x="9787" y="7417"/>
                    <a:pt x="10022" y="6361"/>
                  </a:cubicBezTo>
                  <a:cubicBezTo>
                    <a:pt x="10280" y="5211"/>
                    <a:pt x="9412" y="4155"/>
                    <a:pt x="8684" y="3216"/>
                  </a:cubicBezTo>
                  <a:cubicBezTo>
                    <a:pt x="7957" y="2301"/>
                    <a:pt x="7253" y="1033"/>
                    <a:pt x="7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892350" y="3556225"/>
              <a:ext cx="286850" cy="395475"/>
            </a:xfrm>
            <a:custGeom>
              <a:avLst/>
              <a:gdLst/>
              <a:ahLst/>
              <a:cxnLst/>
              <a:rect l="l" t="t" r="r" b="b"/>
              <a:pathLst>
                <a:path w="11474" h="15819" extrusionOk="0">
                  <a:moveTo>
                    <a:pt x="1797" y="1"/>
                  </a:moveTo>
                  <a:cubicBezTo>
                    <a:pt x="873" y="1"/>
                    <a:pt x="1" y="980"/>
                    <a:pt x="231" y="1923"/>
                  </a:cubicBezTo>
                  <a:cubicBezTo>
                    <a:pt x="442" y="2885"/>
                    <a:pt x="1475" y="3378"/>
                    <a:pt x="2109" y="4129"/>
                  </a:cubicBezTo>
                  <a:cubicBezTo>
                    <a:pt x="3001" y="5138"/>
                    <a:pt x="3142" y="6594"/>
                    <a:pt x="3001" y="7908"/>
                  </a:cubicBezTo>
                  <a:cubicBezTo>
                    <a:pt x="2836" y="9246"/>
                    <a:pt x="2414" y="10513"/>
                    <a:pt x="2250" y="11851"/>
                  </a:cubicBezTo>
                  <a:cubicBezTo>
                    <a:pt x="2109" y="12860"/>
                    <a:pt x="1663" y="14316"/>
                    <a:pt x="2437" y="14973"/>
                  </a:cubicBezTo>
                  <a:cubicBezTo>
                    <a:pt x="2835" y="15298"/>
                    <a:pt x="3360" y="15396"/>
                    <a:pt x="3941" y="15396"/>
                  </a:cubicBezTo>
                  <a:cubicBezTo>
                    <a:pt x="4825" y="15396"/>
                    <a:pt x="5840" y="15169"/>
                    <a:pt x="6736" y="15169"/>
                  </a:cubicBezTo>
                  <a:cubicBezTo>
                    <a:pt x="7162" y="15169"/>
                    <a:pt x="7561" y="15220"/>
                    <a:pt x="7906" y="15372"/>
                  </a:cubicBezTo>
                  <a:cubicBezTo>
                    <a:pt x="8282" y="15536"/>
                    <a:pt x="8657" y="15818"/>
                    <a:pt x="9080" y="15818"/>
                  </a:cubicBezTo>
                  <a:cubicBezTo>
                    <a:pt x="9090" y="15818"/>
                    <a:pt x="9099" y="15818"/>
                    <a:pt x="9109" y="15818"/>
                  </a:cubicBezTo>
                  <a:cubicBezTo>
                    <a:pt x="9912" y="15818"/>
                    <a:pt x="10373" y="14869"/>
                    <a:pt x="10535" y="14057"/>
                  </a:cubicBezTo>
                  <a:cubicBezTo>
                    <a:pt x="11474" y="9175"/>
                    <a:pt x="9502" y="4200"/>
                    <a:pt x="5489" y="1266"/>
                  </a:cubicBezTo>
                  <a:lnTo>
                    <a:pt x="2132" y="45"/>
                  </a:lnTo>
                  <a:cubicBezTo>
                    <a:pt x="2021" y="15"/>
                    <a:pt x="1909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563175" y="3851325"/>
              <a:ext cx="618975" cy="329125"/>
            </a:xfrm>
            <a:custGeom>
              <a:avLst/>
              <a:gdLst/>
              <a:ahLst/>
              <a:cxnLst/>
              <a:rect l="l" t="t" r="r" b="b"/>
              <a:pathLst>
                <a:path w="24759" h="13165" extrusionOk="0">
                  <a:moveTo>
                    <a:pt x="11896" y="6654"/>
                  </a:moveTo>
                  <a:cubicBezTo>
                    <a:pt x="12767" y="6654"/>
                    <a:pt x="13667" y="7097"/>
                    <a:pt x="14267" y="7628"/>
                  </a:cubicBezTo>
                  <a:cubicBezTo>
                    <a:pt x="15088" y="8356"/>
                    <a:pt x="15651" y="9318"/>
                    <a:pt x="16168" y="10374"/>
                  </a:cubicBezTo>
                  <a:cubicBezTo>
                    <a:pt x="14687" y="11035"/>
                    <a:pt x="13119" y="11356"/>
                    <a:pt x="11564" y="11356"/>
                  </a:cubicBezTo>
                  <a:cubicBezTo>
                    <a:pt x="8757" y="11356"/>
                    <a:pt x="5990" y="10311"/>
                    <a:pt x="3845" y="8332"/>
                  </a:cubicBezTo>
                  <a:lnTo>
                    <a:pt x="3869" y="8309"/>
                  </a:lnTo>
                  <a:cubicBezTo>
                    <a:pt x="4319" y="7715"/>
                    <a:pt x="5154" y="7398"/>
                    <a:pt x="5974" y="7398"/>
                  </a:cubicBezTo>
                  <a:cubicBezTo>
                    <a:pt x="6224" y="7398"/>
                    <a:pt x="6473" y="7427"/>
                    <a:pt x="6709" y="7487"/>
                  </a:cubicBezTo>
                  <a:cubicBezTo>
                    <a:pt x="6850" y="7511"/>
                    <a:pt x="7014" y="7558"/>
                    <a:pt x="7131" y="7581"/>
                  </a:cubicBezTo>
                  <a:cubicBezTo>
                    <a:pt x="7571" y="7740"/>
                    <a:pt x="8038" y="7819"/>
                    <a:pt x="8501" y="7819"/>
                  </a:cubicBezTo>
                  <a:cubicBezTo>
                    <a:pt x="8656" y="7819"/>
                    <a:pt x="8810" y="7810"/>
                    <a:pt x="8962" y="7793"/>
                  </a:cubicBezTo>
                  <a:cubicBezTo>
                    <a:pt x="9502" y="7675"/>
                    <a:pt x="9995" y="7464"/>
                    <a:pt x="10441" y="7159"/>
                  </a:cubicBezTo>
                  <a:cubicBezTo>
                    <a:pt x="10605" y="7042"/>
                    <a:pt x="10769" y="6948"/>
                    <a:pt x="10957" y="6854"/>
                  </a:cubicBezTo>
                  <a:cubicBezTo>
                    <a:pt x="11255" y="6714"/>
                    <a:pt x="11574" y="6654"/>
                    <a:pt x="11896" y="6654"/>
                  </a:cubicBezTo>
                  <a:close/>
                  <a:moveTo>
                    <a:pt x="23819" y="0"/>
                  </a:moveTo>
                  <a:cubicBezTo>
                    <a:pt x="23326" y="0"/>
                    <a:pt x="22927" y="376"/>
                    <a:pt x="22904" y="845"/>
                  </a:cubicBezTo>
                  <a:cubicBezTo>
                    <a:pt x="22857" y="1667"/>
                    <a:pt x="22693" y="2441"/>
                    <a:pt x="22458" y="3216"/>
                  </a:cubicBezTo>
                  <a:lnTo>
                    <a:pt x="21989" y="2958"/>
                  </a:lnTo>
                  <a:cubicBezTo>
                    <a:pt x="21566" y="2676"/>
                    <a:pt x="21073" y="2488"/>
                    <a:pt x="20580" y="2347"/>
                  </a:cubicBezTo>
                  <a:cubicBezTo>
                    <a:pt x="20357" y="2306"/>
                    <a:pt x="20142" y="2289"/>
                    <a:pt x="19933" y="2289"/>
                  </a:cubicBezTo>
                  <a:cubicBezTo>
                    <a:pt x="19306" y="2289"/>
                    <a:pt x="18738" y="2447"/>
                    <a:pt x="18210" y="2605"/>
                  </a:cubicBezTo>
                  <a:cubicBezTo>
                    <a:pt x="17787" y="2746"/>
                    <a:pt x="17365" y="2840"/>
                    <a:pt x="16942" y="2864"/>
                  </a:cubicBezTo>
                  <a:cubicBezTo>
                    <a:pt x="16708" y="2840"/>
                    <a:pt x="16496" y="2793"/>
                    <a:pt x="16285" y="2699"/>
                  </a:cubicBezTo>
                  <a:cubicBezTo>
                    <a:pt x="16160" y="2637"/>
                    <a:pt x="16025" y="2605"/>
                    <a:pt x="15889" y="2605"/>
                  </a:cubicBezTo>
                  <a:cubicBezTo>
                    <a:pt x="15670" y="2605"/>
                    <a:pt x="15450" y="2689"/>
                    <a:pt x="15276" y="2864"/>
                  </a:cubicBezTo>
                  <a:lnTo>
                    <a:pt x="15229" y="2934"/>
                  </a:lnTo>
                  <a:cubicBezTo>
                    <a:pt x="14806" y="3333"/>
                    <a:pt x="14900" y="4014"/>
                    <a:pt x="15417" y="4295"/>
                  </a:cubicBezTo>
                  <a:cubicBezTo>
                    <a:pt x="15863" y="4530"/>
                    <a:pt x="16379" y="4671"/>
                    <a:pt x="16895" y="4671"/>
                  </a:cubicBezTo>
                  <a:cubicBezTo>
                    <a:pt x="17529" y="4647"/>
                    <a:pt x="18139" y="4554"/>
                    <a:pt x="18703" y="4366"/>
                  </a:cubicBezTo>
                  <a:cubicBezTo>
                    <a:pt x="19183" y="4231"/>
                    <a:pt x="19601" y="4113"/>
                    <a:pt x="19968" y="4113"/>
                  </a:cubicBezTo>
                  <a:cubicBezTo>
                    <a:pt x="20049" y="4113"/>
                    <a:pt x="20128" y="4118"/>
                    <a:pt x="20205" y="4131"/>
                  </a:cubicBezTo>
                  <a:cubicBezTo>
                    <a:pt x="20510" y="4225"/>
                    <a:pt x="20815" y="4366"/>
                    <a:pt x="21097" y="4554"/>
                  </a:cubicBezTo>
                  <a:lnTo>
                    <a:pt x="21824" y="4953"/>
                  </a:lnTo>
                  <a:cubicBezTo>
                    <a:pt x="20909" y="6807"/>
                    <a:pt x="19501" y="8379"/>
                    <a:pt x="17764" y="9506"/>
                  </a:cubicBezTo>
                  <a:cubicBezTo>
                    <a:pt x="17177" y="8285"/>
                    <a:pt x="16496" y="7159"/>
                    <a:pt x="15487" y="6267"/>
                  </a:cubicBezTo>
                  <a:cubicBezTo>
                    <a:pt x="14582" y="5460"/>
                    <a:pt x="13261" y="4839"/>
                    <a:pt x="11905" y="4839"/>
                  </a:cubicBezTo>
                  <a:cubicBezTo>
                    <a:pt x="11327" y="4839"/>
                    <a:pt x="10743" y="4951"/>
                    <a:pt x="10183" y="5211"/>
                  </a:cubicBezTo>
                  <a:cubicBezTo>
                    <a:pt x="9948" y="5328"/>
                    <a:pt x="9713" y="5469"/>
                    <a:pt x="9502" y="5610"/>
                  </a:cubicBezTo>
                  <a:cubicBezTo>
                    <a:pt x="9244" y="5774"/>
                    <a:pt x="8962" y="5915"/>
                    <a:pt x="8657" y="5985"/>
                  </a:cubicBezTo>
                  <a:cubicBezTo>
                    <a:pt x="8600" y="5989"/>
                    <a:pt x="8543" y="5991"/>
                    <a:pt x="8486" y="5991"/>
                  </a:cubicBezTo>
                  <a:cubicBezTo>
                    <a:pt x="8191" y="5991"/>
                    <a:pt x="7900" y="5939"/>
                    <a:pt x="7624" y="5821"/>
                  </a:cubicBezTo>
                  <a:cubicBezTo>
                    <a:pt x="7460" y="5774"/>
                    <a:pt x="7296" y="5727"/>
                    <a:pt x="7131" y="5704"/>
                  </a:cubicBezTo>
                  <a:cubicBezTo>
                    <a:pt x="6766" y="5615"/>
                    <a:pt x="6383" y="5571"/>
                    <a:pt x="5997" y="5571"/>
                  </a:cubicBezTo>
                  <a:cubicBezTo>
                    <a:pt x="4749" y="5571"/>
                    <a:pt x="3468" y="6033"/>
                    <a:pt x="2625" y="6948"/>
                  </a:cubicBezTo>
                  <a:cubicBezTo>
                    <a:pt x="2414" y="6666"/>
                    <a:pt x="2179" y="6361"/>
                    <a:pt x="1991" y="6056"/>
                  </a:cubicBezTo>
                  <a:cubicBezTo>
                    <a:pt x="1792" y="5743"/>
                    <a:pt x="1513" y="5613"/>
                    <a:pt x="1238" y="5613"/>
                  </a:cubicBezTo>
                  <a:cubicBezTo>
                    <a:pt x="608" y="5613"/>
                    <a:pt x="1" y="6298"/>
                    <a:pt x="442" y="7018"/>
                  </a:cubicBezTo>
                  <a:cubicBezTo>
                    <a:pt x="2886" y="10902"/>
                    <a:pt x="7119" y="13165"/>
                    <a:pt x="11561" y="13165"/>
                  </a:cubicBezTo>
                  <a:cubicBezTo>
                    <a:pt x="12623" y="13165"/>
                    <a:pt x="13696" y="13035"/>
                    <a:pt x="14759" y="12768"/>
                  </a:cubicBezTo>
                  <a:cubicBezTo>
                    <a:pt x="20275" y="11407"/>
                    <a:pt x="24289" y="6643"/>
                    <a:pt x="24735" y="986"/>
                  </a:cubicBezTo>
                  <a:cubicBezTo>
                    <a:pt x="24758" y="446"/>
                    <a:pt x="24359" y="0"/>
                    <a:pt x="23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4037775" y="3663125"/>
              <a:ext cx="217725" cy="171575"/>
            </a:xfrm>
            <a:custGeom>
              <a:avLst/>
              <a:gdLst/>
              <a:ahLst/>
              <a:cxnLst/>
              <a:rect l="l" t="t" r="r" b="b"/>
              <a:pathLst>
                <a:path w="8709" h="6863" extrusionOk="0">
                  <a:moveTo>
                    <a:pt x="7661" y="1"/>
                  </a:moveTo>
                  <a:cubicBezTo>
                    <a:pt x="7461" y="1"/>
                    <a:pt x="7260" y="61"/>
                    <a:pt x="7089" y="182"/>
                  </a:cubicBezTo>
                  <a:lnTo>
                    <a:pt x="7018" y="252"/>
                  </a:lnTo>
                  <a:cubicBezTo>
                    <a:pt x="6673" y="489"/>
                    <a:pt x="6256" y="612"/>
                    <a:pt x="5835" y="612"/>
                  </a:cubicBezTo>
                  <a:cubicBezTo>
                    <a:pt x="5713" y="612"/>
                    <a:pt x="5591" y="602"/>
                    <a:pt x="5469" y="581"/>
                  </a:cubicBezTo>
                  <a:lnTo>
                    <a:pt x="2840" y="41"/>
                  </a:lnTo>
                  <a:cubicBezTo>
                    <a:pt x="2769" y="21"/>
                    <a:pt x="2699" y="11"/>
                    <a:pt x="2631" y="11"/>
                  </a:cubicBezTo>
                  <a:cubicBezTo>
                    <a:pt x="2228" y="11"/>
                    <a:pt x="1905" y="347"/>
                    <a:pt x="1925" y="769"/>
                  </a:cubicBezTo>
                  <a:cubicBezTo>
                    <a:pt x="1925" y="1308"/>
                    <a:pt x="2300" y="1778"/>
                    <a:pt x="2840" y="1895"/>
                  </a:cubicBezTo>
                  <a:lnTo>
                    <a:pt x="3873" y="2106"/>
                  </a:lnTo>
                  <a:cubicBezTo>
                    <a:pt x="4061" y="2130"/>
                    <a:pt x="4108" y="2365"/>
                    <a:pt x="3967" y="2458"/>
                  </a:cubicBezTo>
                  <a:lnTo>
                    <a:pt x="2183" y="3702"/>
                  </a:lnTo>
                  <a:cubicBezTo>
                    <a:pt x="1972" y="3861"/>
                    <a:pt x="1721" y="3940"/>
                    <a:pt x="1470" y="3940"/>
                  </a:cubicBezTo>
                  <a:cubicBezTo>
                    <a:pt x="1387" y="3940"/>
                    <a:pt x="1303" y="3931"/>
                    <a:pt x="1221" y="3914"/>
                  </a:cubicBezTo>
                  <a:cubicBezTo>
                    <a:pt x="1159" y="3901"/>
                    <a:pt x="1098" y="3894"/>
                    <a:pt x="1037" y="3894"/>
                  </a:cubicBezTo>
                  <a:cubicBezTo>
                    <a:pt x="657" y="3894"/>
                    <a:pt x="306" y="4139"/>
                    <a:pt x="165" y="4524"/>
                  </a:cubicBezTo>
                  <a:cubicBezTo>
                    <a:pt x="0" y="5040"/>
                    <a:pt x="1197" y="6754"/>
                    <a:pt x="1690" y="6848"/>
                  </a:cubicBezTo>
                  <a:cubicBezTo>
                    <a:pt x="1746" y="6858"/>
                    <a:pt x="1802" y="6863"/>
                    <a:pt x="1857" y="6863"/>
                  </a:cubicBezTo>
                  <a:cubicBezTo>
                    <a:pt x="2308" y="6863"/>
                    <a:pt x="2705" y="6531"/>
                    <a:pt x="2746" y="6050"/>
                  </a:cubicBezTo>
                  <a:cubicBezTo>
                    <a:pt x="2793" y="5721"/>
                    <a:pt x="2981" y="5416"/>
                    <a:pt x="3263" y="5205"/>
                  </a:cubicBezTo>
                  <a:lnTo>
                    <a:pt x="5000" y="3961"/>
                  </a:lnTo>
                  <a:cubicBezTo>
                    <a:pt x="5034" y="3938"/>
                    <a:pt x="5070" y="3927"/>
                    <a:pt x="5105" y="3927"/>
                  </a:cubicBezTo>
                  <a:cubicBezTo>
                    <a:pt x="5210" y="3927"/>
                    <a:pt x="5299" y="4024"/>
                    <a:pt x="5281" y="4148"/>
                  </a:cubicBezTo>
                  <a:lnTo>
                    <a:pt x="5140" y="5510"/>
                  </a:lnTo>
                  <a:cubicBezTo>
                    <a:pt x="5072" y="5967"/>
                    <a:pt x="5427" y="6402"/>
                    <a:pt x="5901" y="6402"/>
                  </a:cubicBezTo>
                  <a:cubicBezTo>
                    <a:pt x="5914" y="6402"/>
                    <a:pt x="5926" y="6402"/>
                    <a:pt x="5938" y="6402"/>
                  </a:cubicBezTo>
                  <a:cubicBezTo>
                    <a:pt x="6455" y="6402"/>
                    <a:pt x="6901" y="6003"/>
                    <a:pt x="6971" y="5510"/>
                  </a:cubicBezTo>
                  <a:lnTo>
                    <a:pt x="7276" y="3092"/>
                  </a:lnTo>
                  <a:cubicBezTo>
                    <a:pt x="7323" y="2552"/>
                    <a:pt x="7628" y="2059"/>
                    <a:pt x="8074" y="1731"/>
                  </a:cubicBezTo>
                  <a:lnTo>
                    <a:pt x="8192" y="1637"/>
                  </a:lnTo>
                  <a:cubicBezTo>
                    <a:pt x="8614" y="1332"/>
                    <a:pt x="8708" y="745"/>
                    <a:pt x="8379" y="323"/>
                  </a:cubicBezTo>
                  <a:cubicBezTo>
                    <a:pt x="8192" y="108"/>
                    <a:pt x="7927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3438075" y="3521675"/>
              <a:ext cx="648425" cy="441750"/>
            </a:xfrm>
            <a:custGeom>
              <a:avLst/>
              <a:gdLst/>
              <a:ahLst/>
              <a:cxnLst/>
              <a:rect l="l" t="t" r="r" b="b"/>
              <a:pathLst>
                <a:path w="25937" h="17670" extrusionOk="0">
                  <a:moveTo>
                    <a:pt x="16583" y="1"/>
                  </a:moveTo>
                  <a:cubicBezTo>
                    <a:pt x="11392" y="1"/>
                    <a:pt x="6546" y="3076"/>
                    <a:pt x="4460" y="8069"/>
                  </a:cubicBezTo>
                  <a:cubicBezTo>
                    <a:pt x="1057" y="11895"/>
                    <a:pt x="1" y="14477"/>
                    <a:pt x="1151" y="16167"/>
                  </a:cubicBezTo>
                  <a:cubicBezTo>
                    <a:pt x="1832" y="17176"/>
                    <a:pt x="3240" y="17669"/>
                    <a:pt x="5399" y="17669"/>
                  </a:cubicBezTo>
                  <a:cubicBezTo>
                    <a:pt x="7418" y="17669"/>
                    <a:pt x="10140" y="17247"/>
                    <a:pt x="13591" y="16355"/>
                  </a:cubicBezTo>
                  <a:cubicBezTo>
                    <a:pt x="17322" y="15416"/>
                    <a:pt x="21289" y="14102"/>
                    <a:pt x="23002" y="13515"/>
                  </a:cubicBezTo>
                  <a:cubicBezTo>
                    <a:pt x="24136" y="13226"/>
                    <a:pt x="23749" y="11706"/>
                    <a:pt x="22827" y="11706"/>
                  </a:cubicBezTo>
                  <a:cubicBezTo>
                    <a:pt x="22699" y="11706"/>
                    <a:pt x="22561" y="11736"/>
                    <a:pt x="22416" y="11801"/>
                  </a:cubicBezTo>
                  <a:cubicBezTo>
                    <a:pt x="14896" y="14502"/>
                    <a:pt x="8609" y="15794"/>
                    <a:pt x="5235" y="15794"/>
                  </a:cubicBezTo>
                  <a:cubicBezTo>
                    <a:pt x="3860" y="15794"/>
                    <a:pt x="2969" y="15579"/>
                    <a:pt x="2677" y="15158"/>
                  </a:cubicBezTo>
                  <a:cubicBezTo>
                    <a:pt x="2536" y="14923"/>
                    <a:pt x="2301" y="14219"/>
                    <a:pt x="3475" y="12341"/>
                  </a:cubicBezTo>
                  <a:lnTo>
                    <a:pt x="3475" y="12341"/>
                  </a:lnTo>
                  <a:cubicBezTo>
                    <a:pt x="3451" y="12646"/>
                    <a:pt x="3428" y="12905"/>
                    <a:pt x="3428" y="13186"/>
                  </a:cubicBezTo>
                  <a:lnTo>
                    <a:pt x="3428" y="13679"/>
                  </a:lnTo>
                  <a:cubicBezTo>
                    <a:pt x="3428" y="14289"/>
                    <a:pt x="3885" y="14594"/>
                    <a:pt x="4343" y="14594"/>
                  </a:cubicBezTo>
                  <a:cubicBezTo>
                    <a:pt x="4801" y="14594"/>
                    <a:pt x="5258" y="14289"/>
                    <a:pt x="5258" y="13679"/>
                  </a:cubicBezTo>
                  <a:lnTo>
                    <a:pt x="5258" y="13186"/>
                  </a:lnTo>
                  <a:lnTo>
                    <a:pt x="5258" y="13092"/>
                  </a:lnTo>
                  <a:cubicBezTo>
                    <a:pt x="5470" y="13139"/>
                    <a:pt x="5657" y="13139"/>
                    <a:pt x="5845" y="13163"/>
                  </a:cubicBezTo>
                  <a:cubicBezTo>
                    <a:pt x="6221" y="13163"/>
                    <a:pt x="6596" y="13233"/>
                    <a:pt x="6948" y="13350"/>
                  </a:cubicBezTo>
                  <a:cubicBezTo>
                    <a:pt x="7160" y="13468"/>
                    <a:pt x="7371" y="13632"/>
                    <a:pt x="7512" y="13843"/>
                  </a:cubicBezTo>
                  <a:cubicBezTo>
                    <a:pt x="7683" y="14058"/>
                    <a:pt x="7942" y="14168"/>
                    <a:pt x="8203" y="14168"/>
                  </a:cubicBezTo>
                  <a:cubicBezTo>
                    <a:pt x="8370" y="14168"/>
                    <a:pt x="8539" y="14123"/>
                    <a:pt x="8685" y="14031"/>
                  </a:cubicBezTo>
                  <a:lnTo>
                    <a:pt x="8732" y="14008"/>
                  </a:lnTo>
                  <a:cubicBezTo>
                    <a:pt x="9178" y="13726"/>
                    <a:pt x="9272" y="13116"/>
                    <a:pt x="8943" y="12717"/>
                  </a:cubicBezTo>
                  <a:cubicBezTo>
                    <a:pt x="8615" y="12294"/>
                    <a:pt x="8216" y="11942"/>
                    <a:pt x="7723" y="11708"/>
                  </a:cubicBezTo>
                  <a:cubicBezTo>
                    <a:pt x="7183" y="11473"/>
                    <a:pt x="6596" y="11355"/>
                    <a:pt x="5986" y="11332"/>
                  </a:cubicBezTo>
                  <a:cubicBezTo>
                    <a:pt x="5775" y="11332"/>
                    <a:pt x="5587" y="11309"/>
                    <a:pt x="5399" y="11285"/>
                  </a:cubicBezTo>
                  <a:cubicBezTo>
                    <a:pt x="5963" y="7952"/>
                    <a:pt x="8004" y="5042"/>
                    <a:pt x="10915" y="3352"/>
                  </a:cubicBezTo>
                  <a:cubicBezTo>
                    <a:pt x="10915" y="3657"/>
                    <a:pt x="10985" y="3962"/>
                    <a:pt x="11103" y="4244"/>
                  </a:cubicBezTo>
                  <a:cubicBezTo>
                    <a:pt x="11384" y="4854"/>
                    <a:pt x="11783" y="5370"/>
                    <a:pt x="12300" y="5816"/>
                  </a:cubicBezTo>
                  <a:cubicBezTo>
                    <a:pt x="12417" y="5910"/>
                    <a:pt x="12511" y="6004"/>
                    <a:pt x="12605" y="6098"/>
                  </a:cubicBezTo>
                  <a:cubicBezTo>
                    <a:pt x="13145" y="6614"/>
                    <a:pt x="13497" y="7271"/>
                    <a:pt x="13661" y="7999"/>
                  </a:cubicBezTo>
                  <a:cubicBezTo>
                    <a:pt x="13755" y="8586"/>
                    <a:pt x="13544" y="9173"/>
                    <a:pt x="13074" y="9572"/>
                  </a:cubicBezTo>
                  <a:cubicBezTo>
                    <a:pt x="12957" y="9666"/>
                    <a:pt x="12816" y="9736"/>
                    <a:pt x="12675" y="9806"/>
                  </a:cubicBezTo>
                  <a:cubicBezTo>
                    <a:pt x="12276" y="9994"/>
                    <a:pt x="11901" y="10276"/>
                    <a:pt x="11596" y="10604"/>
                  </a:cubicBezTo>
                  <a:cubicBezTo>
                    <a:pt x="11150" y="11191"/>
                    <a:pt x="10985" y="11942"/>
                    <a:pt x="11103" y="12670"/>
                  </a:cubicBezTo>
                  <a:cubicBezTo>
                    <a:pt x="11164" y="13119"/>
                    <a:pt x="11562" y="13444"/>
                    <a:pt x="11989" y="13444"/>
                  </a:cubicBezTo>
                  <a:cubicBezTo>
                    <a:pt x="12053" y="13444"/>
                    <a:pt x="12118" y="13436"/>
                    <a:pt x="12182" y="13421"/>
                  </a:cubicBezTo>
                  <a:lnTo>
                    <a:pt x="12253" y="13421"/>
                  </a:lnTo>
                  <a:cubicBezTo>
                    <a:pt x="12699" y="13304"/>
                    <a:pt x="12980" y="12881"/>
                    <a:pt x="12910" y="12435"/>
                  </a:cubicBezTo>
                  <a:cubicBezTo>
                    <a:pt x="12863" y="12200"/>
                    <a:pt x="12910" y="11966"/>
                    <a:pt x="13004" y="11754"/>
                  </a:cubicBezTo>
                  <a:cubicBezTo>
                    <a:pt x="13168" y="11614"/>
                    <a:pt x="13332" y="11496"/>
                    <a:pt x="13520" y="11426"/>
                  </a:cubicBezTo>
                  <a:cubicBezTo>
                    <a:pt x="13731" y="11309"/>
                    <a:pt x="13943" y="11191"/>
                    <a:pt x="14154" y="11074"/>
                  </a:cubicBezTo>
                  <a:cubicBezTo>
                    <a:pt x="15163" y="10276"/>
                    <a:pt x="15656" y="9008"/>
                    <a:pt x="15445" y="7741"/>
                  </a:cubicBezTo>
                  <a:cubicBezTo>
                    <a:pt x="15257" y="6638"/>
                    <a:pt x="14717" y="5605"/>
                    <a:pt x="13919" y="4830"/>
                  </a:cubicBezTo>
                  <a:cubicBezTo>
                    <a:pt x="13802" y="4713"/>
                    <a:pt x="13684" y="4619"/>
                    <a:pt x="13567" y="4502"/>
                  </a:cubicBezTo>
                  <a:cubicBezTo>
                    <a:pt x="13215" y="4173"/>
                    <a:pt x="12816" y="3868"/>
                    <a:pt x="12769" y="3516"/>
                  </a:cubicBezTo>
                  <a:cubicBezTo>
                    <a:pt x="12722" y="3141"/>
                    <a:pt x="12793" y="2765"/>
                    <a:pt x="12933" y="2436"/>
                  </a:cubicBezTo>
                  <a:cubicBezTo>
                    <a:pt x="14100" y="2042"/>
                    <a:pt x="15317" y="1835"/>
                    <a:pt x="16548" y="1835"/>
                  </a:cubicBezTo>
                  <a:cubicBezTo>
                    <a:pt x="17000" y="1835"/>
                    <a:pt x="17455" y="1863"/>
                    <a:pt x="17909" y="1920"/>
                  </a:cubicBezTo>
                  <a:cubicBezTo>
                    <a:pt x="17393" y="2718"/>
                    <a:pt x="17322" y="3727"/>
                    <a:pt x="17722" y="4596"/>
                  </a:cubicBezTo>
                  <a:cubicBezTo>
                    <a:pt x="18097" y="5253"/>
                    <a:pt x="18613" y="5793"/>
                    <a:pt x="19247" y="6215"/>
                  </a:cubicBezTo>
                  <a:cubicBezTo>
                    <a:pt x="19552" y="6427"/>
                    <a:pt x="19834" y="6661"/>
                    <a:pt x="20069" y="6943"/>
                  </a:cubicBezTo>
                  <a:cubicBezTo>
                    <a:pt x="20726" y="7741"/>
                    <a:pt x="20585" y="8961"/>
                    <a:pt x="20162" y="10041"/>
                  </a:cubicBezTo>
                  <a:cubicBezTo>
                    <a:pt x="19998" y="10440"/>
                    <a:pt x="20162" y="10909"/>
                    <a:pt x="20538" y="11144"/>
                  </a:cubicBezTo>
                  <a:lnTo>
                    <a:pt x="20608" y="11191"/>
                  </a:lnTo>
                  <a:cubicBezTo>
                    <a:pt x="20739" y="11256"/>
                    <a:pt x="20876" y="11287"/>
                    <a:pt x="21011" y="11287"/>
                  </a:cubicBezTo>
                  <a:cubicBezTo>
                    <a:pt x="21363" y="11287"/>
                    <a:pt x="21700" y="11078"/>
                    <a:pt x="21852" y="10722"/>
                  </a:cubicBezTo>
                  <a:cubicBezTo>
                    <a:pt x="22463" y="9126"/>
                    <a:pt x="22627" y="7201"/>
                    <a:pt x="21477" y="5793"/>
                  </a:cubicBezTo>
                  <a:cubicBezTo>
                    <a:pt x="21148" y="5394"/>
                    <a:pt x="20749" y="5042"/>
                    <a:pt x="20303" y="4760"/>
                  </a:cubicBezTo>
                  <a:cubicBezTo>
                    <a:pt x="19928" y="4502"/>
                    <a:pt x="19576" y="4173"/>
                    <a:pt x="19341" y="3798"/>
                  </a:cubicBezTo>
                  <a:cubicBezTo>
                    <a:pt x="19200" y="3469"/>
                    <a:pt x="19247" y="3117"/>
                    <a:pt x="19435" y="2835"/>
                  </a:cubicBezTo>
                  <a:cubicBezTo>
                    <a:pt x="19576" y="2624"/>
                    <a:pt x="19763" y="2460"/>
                    <a:pt x="19998" y="2366"/>
                  </a:cubicBezTo>
                  <a:cubicBezTo>
                    <a:pt x="21594" y="2859"/>
                    <a:pt x="23073" y="3704"/>
                    <a:pt x="24293" y="4830"/>
                  </a:cubicBezTo>
                  <a:cubicBezTo>
                    <a:pt x="24469" y="4995"/>
                    <a:pt x="24692" y="5077"/>
                    <a:pt x="24915" y="5077"/>
                  </a:cubicBezTo>
                  <a:cubicBezTo>
                    <a:pt x="25138" y="5077"/>
                    <a:pt x="25361" y="4995"/>
                    <a:pt x="25537" y="4830"/>
                  </a:cubicBezTo>
                  <a:cubicBezTo>
                    <a:pt x="25936" y="4478"/>
                    <a:pt x="25936" y="3868"/>
                    <a:pt x="25537" y="3493"/>
                  </a:cubicBezTo>
                  <a:cubicBezTo>
                    <a:pt x="24012" y="2108"/>
                    <a:pt x="22204" y="1075"/>
                    <a:pt x="20209" y="512"/>
                  </a:cubicBezTo>
                  <a:lnTo>
                    <a:pt x="20209" y="488"/>
                  </a:lnTo>
                  <a:lnTo>
                    <a:pt x="20139" y="488"/>
                  </a:lnTo>
                  <a:cubicBezTo>
                    <a:pt x="18955" y="159"/>
                    <a:pt x="17760" y="1"/>
                    <a:pt x="16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23"/>
          <p:cNvGrpSpPr/>
          <p:nvPr/>
        </p:nvGrpSpPr>
        <p:grpSpPr>
          <a:xfrm>
            <a:off x="779375" y="2560625"/>
            <a:ext cx="1038000" cy="1466569"/>
            <a:chOff x="779375" y="2560625"/>
            <a:chExt cx="1038000" cy="1466569"/>
          </a:xfrm>
        </p:grpSpPr>
        <p:sp>
          <p:nvSpPr>
            <p:cNvPr id="935" name="Google Shape;935;p23"/>
            <p:cNvSpPr/>
            <p:nvPr/>
          </p:nvSpPr>
          <p:spPr>
            <a:xfrm>
              <a:off x="779375" y="2594994"/>
              <a:ext cx="1038000" cy="1432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779375" y="2560625"/>
              <a:ext cx="1038000" cy="14322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23"/>
          <p:cNvGrpSpPr/>
          <p:nvPr/>
        </p:nvGrpSpPr>
        <p:grpSpPr>
          <a:xfrm>
            <a:off x="1936044" y="2560625"/>
            <a:ext cx="1038012" cy="1466478"/>
            <a:chOff x="2011049" y="2560625"/>
            <a:chExt cx="1038012" cy="1466478"/>
          </a:xfrm>
        </p:grpSpPr>
        <p:sp>
          <p:nvSpPr>
            <p:cNvPr id="938" name="Google Shape;938;p23"/>
            <p:cNvSpPr/>
            <p:nvPr/>
          </p:nvSpPr>
          <p:spPr>
            <a:xfrm>
              <a:off x="2011049" y="2606003"/>
              <a:ext cx="1038000" cy="142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2011061" y="2560625"/>
              <a:ext cx="1038000" cy="14211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23"/>
          <p:cNvGrpSpPr/>
          <p:nvPr/>
        </p:nvGrpSpPr>
        <p:grpSpPr>
          <a:xfrm>
            <a:off x="3092725" y="2560625"/>
            <a:ext cx="1053912" cy="1466478"/>
            <a:chOff x="3092725" y="2560625"/>
            <a:chExt cx="1053912" cy="1466478"/>
          </a:xfrm>
        </p:grpSpPr>
        <p:sp>
          <p:nvSpPr>
            <p:cNvPr id="941" name="Google Shape;941;p23"/>
            <p:cNvSpPr/>
            <p:nvPr/>
          </p:nvSpPr>
          <p:spPr>
            <a:xfrm>
              <a:off x="3092725" y="2606003"/>
              <a:ext cx="1053900" cy="142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3092737" y="2560625"/>
              <a:ext cx="1053900" cy="14211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23"/>
          <p:cNvSpPr txBox="1">
            <a:spLocks noGrp="1"/>
          </p:cNvSpPr>
          <p:nvPr>
            <p:ph type="title"/>
          </p:nvPr>
        </p:nvSpPr>
        <p:spPr>
          <a:xfrm>
            <a:off x="785341" y="2854176"/>
            <a:ext cx="10251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D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4" name="Google Shape;944;p23"/>
          <p:cNvSpPr txBox="1">
            <a:spLocks noGrp="1"/>
          </p:cNvSpPr>
          <p:nvPr>
            <p:ph type="title"/>
          </p:nvPr>
        </p:nvSpPr>
        <p:spPr>
          <a:xfrm>
            <a:off x="1876375" y="2854175"/>
            <a:ext cx="11757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500$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45" name="Google Shape;945;p23"/>
          <p:cNvGrpSpPr/>
          <p:nvPr/>
        </p:nvGrpSpPr>
        <p:grpSpPr>
          <a:xfrm>
            <a:off x="3445875" y="2956344"/>
            <a:ext cx="321740" cy="319459"/>
            <a:chOff x="890400" y="4399350"/>
            <a:chExt cx="486600" cy="483150"/>
          </a:xfrm>
        </p:grpSpPr>
        <p:sp>
          <p:nvSpPr>
            <p:cNvPr id="946" name="Google Shape;946;p23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49" name="Google Shape;949;p23"/>
          <p:cNvGrpSpPr/>
          <p:nvPr/>
        </p:nvGrpSpPr>
        <p:grpSpPr>
          <a:xfrm>
            <a:off x="4859374" y="2553825"/>
            <a:ext cx="1053938" cy="1473418"/>
            <a:chOff x="4859374" y="2553825"/>
            <a:chExt cx="1053938" cy="1473418"/>
          </a:xfrm>
        </p:grpSpPr>
        <p:sp>
          <p:nvSpPr>
            <p:cNvPr id="950" name="Google Shape;950;p23"/>
            <p:cNvSpPr/>
            <p:nvPr/>
          </p:nvSpPr>
          <p:spPr>
            <a:xfrm>
              <a:off x="4859412" y="2612443"/>
              <a:ext cx="1053900" cy="14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4859374" y="2553825"/>
              <a:ext cx="1053900" cy="1414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3"/>
          <p:cNvGrpSpPr/>
          <p:nvPr/>
        </p:nvGrpSpPr>
        <p:grpSpPr>
          <a:xfrm>
            <a:off x="6060603" y="2553825"/>
            <a:ext cx="1053781" cy="1463899"/>
            <a:chOff x="6176524" y="2553825"/>
            <a:chExt cx="1053781" cy="1463899"/>
          </a:xfrm>
        </p:grpSpPr>
        <p:sp>
          <p:nvSpPr>
            <p:cNvPr id="953" name="Google Shape;953;p23"/>
            <p:cNvSpPr/>
            <p:nvPr/>
          </p:nvSpPr>
          <p:spPr>
            <a:xfrm>
              <a:off x="6188705" y="2602924"/>
              <a:ext cx="1041600" cy="14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6176524" y="2553825"/>
              <a:ext cx="1041600" cy="1414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23"/>
          <p:cNvGrpSpPr/>
          <p:nvPr/>
        </p:nvGrpSpPr>
        <p:grpSpPr>
          <a:xfrm>
            <a:off x="7261676" y="2553825"/>
            <a:ext cx="1053912" cy="1473294"/>
            <a:chOff x="7261676" y="2553825"/>
            <a:chExt cx="1053912" cy="1473294"/>
          </a:xfrm>
        </p:grpSpPr>
        <p:sp>
          <p:nvSpPr>
            <p:cNvPr id="956" name="Google Shape;956;p23"/>
            <p:cNvSpPr/>
            <p:nvPr/>
          </p:nvSpPr>
          <p:spPr>
            <a:xfrm>
              <a:off x="7261676" y="2612319"/>
              <a:ext cx="1053900" cy="141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7261688" y="2553825"/>
              <a:ext cx="1053900" cy="14148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23"/>
          <p:cNvSpPr txBox="1">
            <a:spLocks noGrp="1"/>
          </p:cNvSpPr>
          <p:nvPr>
            <p:ph type="title"/>
          </p:nvPr>
        </p:nvSpPr>
        <p:spPr>
          <a:xfrm>
            <a:off x="4791799" y="2867650"/>
            <a:ext cx="12009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 D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9" name="Google Shape;959;p23"/>
          <p:cNvSpPr txBox="1">
            <a:spLocks noGrp="1"/>
          </p:cNvSpPr>
          <p:nvPr>
            <p:ph type="title"/>
          </p:nvPr>
        </p:nvSpPr>
        <p:spPr>
          <a:xfrm>
            <a:off x="5983325" y="2867650"/>
            <a:ext cx="11757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100$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60" name="Google Shape;960;p23"/>
          <p:cNvGrpSpPr/>
          <p:nvPr/>
        </p:nvGrpSpPr>
        <p:grpSpPr>
          <a:xfrm>
            <a:off x="7613500" y="2974731"/>
            <a:ext cx="340168" cy="309628"/>
            <a:chOff x="1487200" y="4421025"/>
            <a:chExt cx="483125" cy="439750"/>
          </a:xfrm>
        </p:grpSpPr>
        <p:sp>
          <p:nvSpPr>
            <p:cNvPr id="961" name="Google Shape;961;p23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5" name="Google Shape;965;p23"/>
          <p:cNvSpPr txBox="1"/>
          <p:nvPr/>
        </p:nvSpPr>
        <p:spPr>
          <a:xfrm>
            <a:off x="665791" y="3314276"/>
            <a:ext cx="1264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23"/>
          <p:cNvSpPr txBox="1"/>
          <p:nvPr/>
        </p:nvSpPr>
        <p:spPr>
          <a:xfrm>
            <a:off x="1815632" y="3309126"/>
            <a:ext cx="1297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smallest </a:t>
            </a: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planet 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23"/>
          <p:cNvSpPr txBox="1"/>
          <p:nvPr/>
        </p:nvSpPr>
        <p:spPr>
          <a:xfrm>
            <a:off x="3107400" y="3313300"/>
            <a:ext cx="1025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23"/>
          <p:cNvSpPr txBox="1"/>
          <p:nvPr/>
        </p:nvSpPr>
        <p:spPr>
          <a:xfrm>
            <a:off x="4740628" y="3314260"/>
            <a:ext cx="1297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23"/>
          <p:cNvSpPr txBox="1"/>
          <p:nvPr/>
        </p:nvSpPr>
        <p:spPr>
          <a:xfrm>
            <a:off x="7134984" y="3310022"/>
            <a:ext cx="1297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ringed one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3"/>
          <p:cNvSpPr txBox="1"/>
          <p:nvPr/>
        </p:nvSpPr>
        <p:spPr>
          <a:xfrm>
            <a:off x="5922575" y="3309441"/>
            <a:ext cx="1297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Neptune is the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farthest planet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976" name="Google Shape;976;p24"/>
          <p:cNvSpPr/>
          <p:nvPr/>
        </p:nvSpPr>
        <p:spPr>
          <a:xfrm>
            <a:off x="1284137" y="1453228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4"/>
          <p:cNvSpPr/>
          <p:nvPr/>
        </p:nvSpPr>
        <p:spPr>
          <a:xfrm>
            <a:off x="2111080" y="1453228"/>
            <a:ext cx="759119" cy="541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4"/>
          <p:cNvSpPr/>
          <p:nvPr/>
        </p:nvSpPr>
        <p:spPr>
          <a:xfrm>
            <a:off x="2938024" y="1453228"/>
            <a:ext cx="759119" cy="541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4"/>
          <p:cNvSpPr/>
          <p:nvPr/>
        </p:nvSpPr>
        <p:spPr>
          <a:xfrm>
            <a:off x="3764968" y="1453228"/>
            <a:ext cx="759119" cy="541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4"/>
          <p:cNvSpPr/>
          <p:nvPr/>
        </p:nvSpPr>
        <p:spPr>
          <a:xfrm>
            <a:off x="4591911" y="1453228"/>
            <a:ext cx="759119" cy="541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4"/>
          <p:cNvSpPr/>
          <p:nvPr/>
        </p:nvSpPr>
        <p:spPr>
          <a:xfrm>
            <a:off x="5418855" y="1453228"/>
            <a:ext cx="759119" cy="541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4"/>
          <p:cNvSpPr/>
          <p:nvPr/>
        </p:nvSpPr>
        <p:spPr>
          <a:xfrm>
            <a:off x="1284137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4"/>
          <p:cNvSpPr/>
          <p:nvPr/>
        </p:nvSpPr>
        <p:spPr>
          <a:xfrm>
            <a:off x="2111080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4"/>
          <p:cNvSpPr/>
          <p:nvPr/>
        </p:nvSpPr>
        <p:spPr>
          <a:xfrm>
            <a:off x="2938024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4"/>
          <p:cNvSpPr/>
          <p:nvPr/>
        </p:nvSpPr>
        <p:spPr>
          <a:xfrm>
            <a:off x="3764968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4"/>
          <p:cNvSpPr/>
          <p:nvPr/>
        </p:nvSpPr>
        <p:spPr>
          <a:xfrm>
            <a:off x="4591911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4"/>
          <p:cNvSpPr/>
          <p:nvPr/>
        </p:nvSpPr>
        <p:spPr>
          <a:xfrm>
            <a:off x="5418855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4"/>
          <p:cNvSpPr/>
          <p:nvPr/>
        </p:nvSpPr>
        <p:spPr>
          <a:xfrm>
            <a:off x="1284137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4"/>
          <p:cNvSpPr/>
          <p:nvPr/>
        </p:nvSpPr>
        <p:spPr>
          <a:xfrm>
            <a:off x="2111080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4"/>
          <p:cNvSpPr/>
          <p:nvPr/>
        </p:nvSpPr>
        <p:spPr>
          <a:xfrm>
            <a:off x="2938024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4"/>
          <p:cNvSpPr/>
          <p:nvPr/>
        </p:nvSpPr>
        <p:spPr>
          <a:xfrm>
            <a:off x="3764968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4"/>
          <p:cNvSpPr/>
          <p:nvPr/>
        </p:nvSpPr>
        <p:spPr>
          <a:xfrm>
            <a:off x="4591911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4"/>
          <p:cNvSpPr/>
          <p:nvPr/>
        </p:nvSpPr>
        <p:spPr>
          <a:xfrm>
            <a:off x="5418855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4"/>
          <p:cNvSpPr/>
          <p:nvPr/>
        </p:nvSpPr>
        <p:spPr>
          <a:xfrm>
            <a:off x="1284137" y="3240365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4"/>
          <p:cNvSpPr/>
          <p:nvPr/>
        </p:nvSpPr>
        <p:spPr>
          <a:xfrm>
            <a:off x="2111080" y="3240365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4"/>
          <p:cNvSpPr/>
          <p:nvPr/>
        </p:nvSpPr>
        <p:spPr>
          <a:xfrm>
            <a:off x="2938024" y="3240365"/>
            <a:ext cx="759119" cy="5413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4"/>
          <p:cNvSpPr/>
          <p:nvPr/>
        </p:nvSpPr>
        <p:spPr>
          <a:xfrm>
            <a:off x="3764968" y="3240365"/>
            <a:ext cx="759119" cy="5413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4"/>
          <p:cNvSpPr/>
          <p:nvPr/>
        </p:nvSpPr>
        <p:spPr>
          <a:xfrm>
            <a:off x="4591911" y="3240365"/>
            <a:ext cx="759119" cy="5413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4"/>
          <p:cNvSpPr/>
          <p:nvPr/>
        </p:nvSpPr>
        <p:spPr>
          <a:xfrm>
            <a:off x="5418855" y="3240365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4"/>
          <p:cNvSpPr/>
          <p:nvPr/>
        </p:nvSpPr>
        <p:spPr>
          <a:xfrm>
            <a:off x="457193" y="2048941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4"/>
          <p:cNvSpPr/>
          <p:nvPr/>
        </p:nvSpPr>
        <p:spPr>
          <a:xfrm>
            <a:off x="457193" y="2644653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4"/>
          <p:cNvSpPr/>
          <p:nvPr/>
        </p:nvSpPr>
        <p:spPr>
          <a:xfrm>
            <a:off x="457193" y="3240365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24"/>
          <p:cNvSpPr/>
          <p:nvPr/>
        </p:nvSpPr>
        <p:spPr>
          <a:xfrm>
            <a:off x="457193" y="1453228"/>
            <a:ext cx="759119" cy="5413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4"/>
          <p:cNvSpPr txBox="1"/>
          <p:nvPr/>
        </p:nvSpPr>
        <p:spPr>
          <a:xfrm>
            <a:off x="619300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5" name="Google Shape;1005;p24"/>
          <p:cNvSpPr txBox="1"/>
          <p:nvPr/>
        </p:nvSpPr>
        <p:spPr>
          <a:xfrm>
            <a:off x="1441557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6" name="Google Shape;1006;p24"/>
          <p:cNvSpPr txBox="1"/>
          <p:nvPr/>
        </p:nvSpPr>
        <p:spPr>
          <a:xfrm>
            <a:off x="559000" y="2097225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4"/>
          <p:cNvSpPr txBox="1"/>
          <p:nvPr/>
        </p:nvSpPr>
        <p:spPr>
          <a:xfrm>
            <a:off x="2227850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4"/>
          <p:cNvSpPr txBox="1"/>
          <p:nvPr/>
        </p:nvSpPr>
        <p:spPr>
          <a:xfrm>
            <a:off x="3061850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11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4"/>
          <p:cNvSpPr txBox="1"/>
          <p:nvPr/>
        </p:nvSpPr>
        <p:spPr>
          <a:xfrm>
            <a:off x="1441557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4"/>
          <p:cNvSpPr txBox="1"/>
          <p:nvPr/>
        </p:nvSpPr>
        <p:spPr>
          <a:xfrm>
            <a:off x="4721375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13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4"/>
          <p:cNvSpPr txBox="1"/>
          <p:nvPr/>
        </p:nvSpPr>
        <p:spPr>
          <a:xfrm>
            <a:off x="5539389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14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4"/>
          <p:cNvSpPr txBox="1"/>
          <p:nvPr/>
        </p:nvSpPr>
        <p:spPr>
          <a:xfrm>
            <a:off x="3870625" y="20972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3" name="Google Shape;1013;p24"/>
          <p:cNvSpPr txBox="1"/>
          <p:nvPr/>
        </p:nvSpPr>
        <p:spPr>
          <a:xfrm>
            <a:off x="559000" y="269510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4" name="Google Shape;1014;p24"/>
          <p:cNvSpPr txBox="1"/>
          <p:nvPr/>
        </p:nvSpPr>
        <p:spPr>
          <a:xfrm>
            <a:off x="2190573" y="2695100"/>
            <a:ext cx="591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17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5" name="Google Shape;1015;p24"/>
          <p:cNvSpPr txBox="1"/>
          <p:nvPr/>
        </p:nvSpPr>
        <p:spPr>
          <a:xfrm>
            <a:off x="3038364" y="269510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6" name="Google Shape;1016;p24"/>
          <p:cNvSpPr txBox="1"/>
          <p:nvPr/>
        </p:nvSpPr>
        <p:spPr>
          <a:xfrm>
            <a:off x="1381300" y="269510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7" name="Google Shape;1017;p24"/>
          <p:cNvSpPr txBox="1"/>
          <p:nvPr/>
        </p:nvSpPr>
        <p:spPr>
          <a:xfrm>
            <a:off x="4721375" y="269510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8" name="Google Shape;1018;p24"/>
          <p:cNvSpPr txBox="1"/>
          <p:nvPr/>
        </p:nvSpPr>
        <p:spPr>
          <a:xfrm>
            <a:off x="5502575" y="269510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21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9" name="Google Shape;1019;p24"/>
          <p:cNvSpPr txBox="1"/>
          <p:nvPr/>
        </p:nvSpPr>
        <p:spPr>
          <a:xfrm>
            <a:off x="3869425" y="2695100"/>
            <a:ext cx="5916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0" name="Google Shape;1020;p24"/>
          <p:cNvSpPr txBox="1"/>
          <p:nvPr/>
        </p:nvSpPr>
        <p:spPr>
          <a:xfrm>
            <a:off x="619300" y="3292950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1" name="Google Shape;1021;p24"/>
          <p:cNvSpPr txBox="1"/>
          <p:nvPr/>
        </p:nvSpPr>
        <p:spPr>
          <a:xfrm>
            <a:off x="2227850" y="3292950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24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" name="Google Shape;1022;p24"/>
          <p:cNvSpPr txBox="1"/>
          <p:nvPr/>
        </p:nvSpPr>
        <p:spPr>
          <a:xfrm>
            <a:off x="3061850" y="3292950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3" name="Google Shape;1023;p24"/>
          <p:cNvSpPr txBox="1"/>
          <p:nvPr/>
        </p:nvSpPr>
        <p:spPr>
          <a:xfrm>
            <a:off x="1453300" y="3292950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23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4" name="Google Shape;1024;p24"/>
          <p:cNvSpPr txBox="1"/>
          <p:nvPr/>
        </p:nvSpPr>
        <p:spPr>
          <a:xfrm>
            <a:off x="4721375" y="329295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27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5" name="Google Shape;1025;p24"/>
          <p:cNvSpPr txBox="1"/>
          <p:nvPr/>
        </p:nvSpPr>
        <p:spPr>
          <a:xfrm>
            <a:off x="5562875" y="3292950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6" name="Google Shape;1026;p24"/>
          <p:cNvSpPr txBox="1"/>
          <p:nvPr/>
        </p:nvSpPr>
        <p:spPr>
          <a:xfrm>
            <a:off x="3894025" y="3292950"/>
            <a:ext cx="5670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26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7" name="Google Shape;1027;p24"/>
          <p:cNvSpPr txBox="1"/>
          <p:nvPr/>
        </p:nvSpPr>
        <p:spPr>
          <a:xfrm>
            <a:off x="2227850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8" name="Google Shape;1028;p24"/>
          <p:cNvSpPr txBox="1"/>
          <p:nvPr/>
        </p:nvSpPr>
        <p:spPr>
          <a:xfrm>
            <a:off x="3061850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9" name="Google Shape;1029;p24"/>
          <p:cNvSpPr txBox="1"/>
          <p:nvPr/>
        </p:nvSpPr>
        <p:spPr>
          <a:xfrm>
            <a:off x="4721375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0" name="Google Shape;1030;p24"/>
          <p:cNvSpPr txBox="1"/>
          <p:nvPr/>
        </p:nvSpPr>
        <p:spPr>
          <a:xfrm>
            <a:off x="5562875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1" name="Google Shape;1031;p24"/>
          <p:cNvSpPr txBox="1"/>
          <p:nvPr/>
        </p:nvSpPr>
        <p:spPr>
          <a:xfrm>
            <a:off x="3870625" y="1511125"/>
            <a:ext cx="506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2" name="Google Shape;1032;p24"/>
          <p:cNvSpPr/>
          <p:nvPr/>
        </p:nvSpPr>
        <p:spPr>
          <a:xfrm>
            <a:off x="8371820" y="1454018"/>
            <a:ext cx="314700" cy="31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4"/>
          <p:cNvSpPr txBox="1"/>
          <p:nvPr/>
        </p:nvSpPr>
        <p:spPr>
          <a:xfrm>
            <a:off x="6204699" y="1318513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TRAVEL TO ITALY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6243029" y="1612544"/>
            <a:ext cx="19398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24"/>
          <p:cNvSpPr/>
          <p:nvPr/>
        </p:nvSpPr>
        <p:spPr>
          <a:xfrm>
            <a:off x="8372324" y="2332506"/>
            <a:ext cx="314700" cy="31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 txBox="1"/>
          <p:nvPr/>
        </p:nvSpPr>
        <p:spPr>
          <a:xfrm>
            <a:off x="6243074" y="2184600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GREECE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6243079" y="2480976"/>
            <a:ext cx="19398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24"/>
          <p:cNvSpPr/>
          <p:nvPr/>
        </p:nvSpPr>
        <p:spPr>
          <a:xfrm>
            <a:off x="8371339" y="3185122"/>
            <a:ext cx="314700" cy="31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 txBox="1"/>
          <p:nvPr/>
        </p:nvSpPr>
        <p:spPr>
          <a:xfrm>
            <a:off x="6247337" y="3050687"/>
            <a:ext cx="1939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FREE TIME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0" name="Google Shape;1040;p24"/>
          <p:cNvSpPr txBox="1"/>
          <p:nvPr/>
        </p:nvSpPr>
        <p:spPr>
          <a:xfrm>
            <a:off x="6247341" y="3331707"/>
            <a:ext cx="19398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1046" name="Google Shape;1046;p25"/>
          <p:cNvGrpSpPr/>
          <p:nvPr/>
        </p:nvGrpSpPr>
        <p:grpSpPr>
          <a:xfrm>
            <a:off x="490012" y="1379327"/>
            <a:ext cx="3602689" cy="2566430"/>
            <a:chOff x="734799" y="2782450"/>
            <a:chExt cx="1571100" cy="1577400"/>
          </a:xfrm>
        </p:grpSpPr>
        <p:cxnSp>
          <p:nvCxnSpPr>
            <p:cNvPr id="1047" name="Google Shape;1047;p25"/>
            <p:cNvCxnSpPr/>
            <p:nvPr/>
          </p:nvCxnSpPr>
          <p:spPr>
            <a:xfrm>
              <a:off x="743025" y="2782450"/>
              <a:ext cx="0" cy="15774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 rot="10800000">
              <a:off x="734799" y="4359850"/>
              <a:ext cx="1571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9" name="Google Shape;1049;p25"/>
          <p:cNvGrpSpPr/>
          <p:nvPr/>
        </p:nvGrpSpPr>
        <p:grpSpPr>
          <a:xfrm>
            <a:off x="706368" y="1391039"/>
            <a:ext cx="344903" cy="340151"/>
            <a:chOff x="2079300" y="4399325"/>
            <a:chExt cx="489850" cy="483100"/>
          </a:xfrm>
        </p:grpSpPr>
        <p:sp>
          <p:nvSpPr>
            <p:cNvPr id="1050" name="Google Shape;1050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2" name="Google Shape;1052;p25"/>
          <p:cNvGrpSpPr/>
          <p:nvPr/>
        </p:nvGrpSpPr>
        <p:grpSpPr>
          <a:xfrm>
            <a:off x="706368" y="1807289"/>
            <a:ext cx="344903" cy="340151"/>
            <a:chOff x="2079300" y="4399325"/>
            <a:chExt cx="489850" cy="483100"/>
          </a:xfrm>
        </p:grpSpPr>
        <p:sp>
          <p:nvSpPr>
            <p:cNvPr id="1053" name="Google Shape;1053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5" name="Google Shape;1055;p25"/>
          <p:cNvGrpSpPr/>
          <p:nvPr/>
        </p:nvGrpSpPr>
        <p:grpSpPr>
          <a:xfrm>
            <a:off x="706368" y="2223539"/>
            <a:ext cx="344903" cy="340151"/>
            <a:chOff x="2079300" y="4399325"/>
            <a:chExt cx="489850" cy="483100"/>
          </a:xfrm>
        </p:grpSpPr>
        <p:sp>
          <p:nvSpPr>
            <p:cNvPr id="1056" name="Google Shape;1056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58" name="Google Shape;1058;p25"/>
          <p:cNvGrpSpPr/>
          <p:nvPr/>
        </p:nvGrpSpPr>
        <p:grpSpPr>
          <a:xfrm>
            <a:off x="706368" y="2639789"/>
            <a:ext cx="344903" cy="340151"/>
            <a:chOff x="2079300" y="4399325"/>
            <a:chExt cx="489850" cy="483100"/>
          </a:xfrm>
        </p:grpSpPr>
        <p:sp>
          <p:nvSpPr>
            <p:cNvPr id="1059" name="Google Shape;1059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1" name="Google Shape;1061;p25"/>
          <p:cNvGrpSpPr/>
          <p:nvPr/>
        </p:nvGrpSpPr>
        <p:grpSpPr>
          <a:xfrm>
            <a:off x="706368" y="3056039"/>
            <a:ext cx="344903" cy="340151"/>
            <a:chOff x="2079300" y="4399325"/>
            <a:chExt cx="489850" cy="483100"/>
          </a:xfrm>
        </p:grpSpPr>
        <p:sp>
          <p:nvSpPr>
            <p:cNvPr id="1062" name="Google Shape;1062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4" name="Google Shape;1064;p25"/>
          <p:cNvGrpSpPr/>
          <p:nvPr/>
        </p:nvGrpSpPr>
        <p:grpSpPr>
          <a:xfrm>
            <a:off x="706368" y="3472289"/>
            <a:ext cx="344903" cy="340151"/>
            <a:chOff x="2079300" y="4399325"/>
            <a:chExt cx="489850" cy="483100"/>
          </a:xfrm>
        </p:grpSpPr>
        <p:sp>
          <p:nvSpPr>
            <p:cNvPr id="1065" name="Google Shape;1065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1258619" y="1807289"/>
            <a:ext cx="344903" cy="340151"/>
            <a:chOff x="2079300" y="4399325"/>
            <a:chExt cx="489850" cy="483100"/>
          </a:xfrm>
        </p:grpSpPr>
        <p:sp>
          <p:nvSpPr>
            <p:cNvPr id="1068" name="Google Shape;1068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0" name="Google Shape;1070;p25"/>
          <p:cNvGrpSpPr/>
          <p:nvPr/>
        </p:nvGrpSpPr>
        <p:grpSpPr>
          <a:xfrm>
            <a:off x="1258619" y="2223539"/>
            <a:ext cx="344903" cy="340151"/>
            <a:chOff x="2079300" y="4399325"/>
            <a:chExt cx="489850" cy="483100"/>
          </a:xfrm>
        </p:grpSpPr>
        <p:sp>
          <p:nvSpPr>
            <p:cNvPr id="1071" name="Google Shape;1071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3" name="Google Shape;1073;p25"/>
          <p:cNvGrpSpPr/>
          <p:nvPr/>
        </p:nvGrpSpPr>
        <p:grpSpPr>
          <a:xfrm>
            <a:off x="1258619" y="2639789"/>
            <a:ext cx="344903" cy="340151"/>
            <a:chOff x="2079300" y="4399325"/>
            <a:chExt cx="489850" cy="483100"/>
          </a:xfrm>
        </p:grpSpPr>
        <p:sp>
          <p:nvSpPr>
            <p:cNvPr id="1074" name="Google Shape;1074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6" name="Google Shape;1076;p25"/>
          <p:cNvGrpSpPr/>
          <p:nvPr/>
        </p:nvGrpSpPr>
        <p:grpSpPr>
          <a:xfrm>
            <a:off x="1258619" y="3056039"/>
            <a:ext cx="344903" cy="340151"/>
            <a:chOff x="2079300" y="4399325"/>
            <a:chExt cx="489850" cy="483100"/>
          </a:xfrm>
        </p:grpSpPr>
        <p:sp>
          <p:nvSpPr>
            <p:cNvPr id="1077" name="Google Shape;1077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9" name="Google Shape;1079;p25"/>
          <p:cNvGrpSpPr/>
          <p:nvPr/>
        </p:nvGrpSpPr>
        <p:grpSpPr>
          <a:xfrm>
            <a:off x="1258619" y="3472289"/>
            <a:ext cx="344903" cy="340151"/>
            <a:chOff x="2079300" y="4399325"/>
            <a:chExt cx="489850" cy="483100"/>
          </a:xfrm>
        </p:grpSpPr>
        <p:sp>
          <p:nvSpPr>
            <p:cNvPr id="1080" name="Google Shape;1080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2" name="Google Shape;1082;p25"/>
          <p:cNvGrpSpPr/>
          <p:nvPr/>
        </p:nvGrpSpPr>
        <p:grpSpPr>
          <a:xfrm>
            <a:off x="1819601" y="2229510"/>
            <a:ext cx="344903" cy="340151"/>
            <a:chOff x="2079300" y="4399325"/>
            <a:chExt cx="489850" cy="483100"/>
          </a:xfrm>
        </p:grpSpPr>
        <p:sp>
          <p:nvSpPr>
            <p:cNvPr id="1083" name="Google Shape;1083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5" name="Google Shape;1085;p25"/>
          <p:cNvGrpSpPr/>
          <p:nvPr/>
        </p:nvGrpSpPr>
        <p:grpSpPr>
          <a:xfrm>
            <a:off x="1819601" y="2645760"/>
            <a:ext cx="344903" cy="340151"/>
            <a:chOff x="2079300" y="4399325"/>
            <a:chExt cx="489850" cy="483100"/>
          </a:xfrm>
        </p:grpSpPr>
        <p:sp>
          <p:nvSpPr>
            <p:cNvPr id="1086" name="Google Shape;1086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88" name="Google Shape;1088;p25"/>
          <p:cNvGrpSpPr/>
          <p:nvPr/>
        </p:nvGrpSpPr>
        <p:grpSpPr>
          <a:xfrm>
            <a:off x="1819601" y="3062010"/>
            <a:ext cx="344903" cy="340151"/>
            <a:chOff x="2079300" y="4399325"/>
            <a:chExt cx="489850" cy="483100"/>
          </a:xfrm>
        </p:grpSpPr>
        <p:sp>
          <p:nvSpPr>
            <p:cNvPr id="1089" name="Google Shape;1089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1" name="Google Shape;1091;p25"/>
          <p:cNvGrpSpPr/>
          <p:nvPr/>
        </p:nvGrpSpPr>
        <p:grpSpPr>
          <a:xfrm>
            <a:off x="1819601" y="3478260"/>
            <a:ext cx="344903" cy="340151"/>
            <a:chOff x="2079300" y="4399325"/>
            <a:chExt cx="489850" cy="483100"/>
          </a:xfrm>
        </p:grpSpPr>
        <p:sp>
          <p:nvSpPr>
            <p:cNvPr id="1092" name="Google Shape;1092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4" name="Google Shape;1094;p25"/>
          <p:cNvGrpSpPr/>
          <p:nvPr/>
        </p:nvGrpSpPr>
        <p:grpSpPr>
          <a:xfrm>
            <a:off x="2371852" y="1813260"/>
            <a:ext cx="344903" cy="340151"/>
            <a:chOff x="2079300" y="4399325"/>
            <a:chExt cx="489850" cy="483100"/>
          </a:xfrm>
        </p:grpSpPr>
        <p:sp>
          <p:nvSpPr>
            <p:cNvPr id="1095" name="Google Shape;1095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97" name="Google Shape;1097;p25"/>
          <p:cNvGrpSpPr/>
          <p:nvPr/>
        </p:nvGrpSpPr>
        <p:grpSpPr>
          <a:xfrm>
            <a:off x="2371852" y="2229510"/>
            <a:ext cx="344903" cy="340151"/>
            <a:chOff x="2079300" y="4399325"/>
            <a:chExt cx="489850" cy="483100"/>
          </a:xfrm>
        </p:grpSpPr>
        <p:sp>
          <p:nvSpPr>
            <p:cNvPr id="1098" name="Google Shape;1098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0" name="Google Shape;1100;p25"/>
          <p:cNvGrpSpPr/>
          <p:nvPr/>
        </p:nvGrpSpPr>
        <p:grpSpPr>
          <a:xfrm>
            <a:off x="2371852" y="2645760"/>
            <a:ext cx="344903" cy="340151"/>
            <a:chOff x="2079300" y="4399325"/>
            <a:chExt cx="489850" cy="483100"/>
          </a:xfrm>
        </p:grpSpPr>
        <p:sp>
          <p:nvSpPr>
            <p:cNvPr id="1101" name="Google Shape;1101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3" name="Google Shape;1103;p25"/>
          <p:cNvGrpSpPr/>
          <p:nvPr/>
        </p:nvGrpSpPr>
        <p:grpSpPr>
          <a:xfrm>
            <a:off x="2371852" y="3062010"/>
            <a:ext cx="344903" cy="340151"/>
            <a:chOff x="2079300" y="4399325"/>
            <a:chExt cx="489850" cy="483100"/>
          </a:xfrm>
        </p:grpSpPr>
        <p:sp>
          <p:nvSpPr>
            <p:cNvPr id="1104" name="Google Shape;1104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6" name="Google Shape;1106;p25"/>
          <p:cNvGrpSpPr/>
          <p:nvPr/>
        </p:nvGrpSpPr>
        <p:grpSpPr>
          <a:xfrm>
            <a:off x="2371852" y="3478260"/>
            <a:ext cx="344903" cy="340151"/>
            <a:chOff x="2079300" y="4399325"/>
            <a:chExt cx="489850" cy="483100"/>
          </a:xfrm>
        </p:grpSpPr>
        <p:sp>
          <p:nvSpPr>
            <p:cNvPr id="1107" name="Google Shape;1107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9" name="Google Shape;1109;p25"/>
          <p:cNvGrpSpPr/>
          <p:nvPr/>
        </p:nvGrpSpPr>
        <p:grpSpPr>
          <a:xfrm>
            <a:off x="2371827" y="1397010"/>
            <a:ext cx="344903" cy="340151"/>
            <a:chOff x="2079300" y="4399325"/>
            <a:chExt cx="489850" cy="483100"/>
          </a:xfrm>
        </p:grpSpPr>
        <p:sp>
          <p:nvSpPr>
            <p:cNvPr id="1110" name="Google Shape;1110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2922429" y="2252772"/>
            <a:ext cx="344903" cy="340151"/>
            <a:chOff x="2079300" y="4399325"/>
            <a:chExt cx="489850" cy="483100"/>
          </a:xfrm>
        </p:grpSpPr>
        <p:sp>
          <p:nvSpPr>
            <p:cNvPr id="1113" name="Google Shape;1113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5" name="Google Shape;1115;p25"/>
          <p:cNvGrpSpPr/>
          <p:nvPr/>
        </p:nvGrpSpPr>
        <p:grpSpPr>
          <a:xfrm>
            <a:off x="2922429" y="2669022"/>
            <a:ext cx="344903" cy="340151"/>
            <a:chOff x="2079300" y="4399325"/>
            <a:chExt cx="489850" cy="483100"/>
          </a:xfrm>
        </p:grpSpPr>
        <p:sp>
          <p:nvSpPr>
            <p:cNvPr id="1116" name="Google Shape;1116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18" name="Google Shape;1118;p25"/>
          <p:cNvGrpSpPr/>
          <p:nvPr/>
        </p:nvGrpSpPr>
        <p:grpSpPr>
          <a:xfrm>
            <a:off x="2922429" y="3073556"/>
            <a:ext cx="344903" cy="340151"/>
            <a:chOff x="2079300" y="4399325"/>
            <a:chExt cx="489850" cy="483100"/>
          </a:xfrm>
        </p:grpSpPr>
        <p:sp>
          <p:nvSpPr>
            <p:cNvPr id="1119" name="Google Shape;1119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1" name="Google Shape;1121;p25"/>
          <p:cNvGrpSpPr/>
          <p:nvPr/>
        </p:nvGrpSpPr>
        <p:grpSpPr>
          <a:xfrm>
            <a:off x="2922429" y="3501522"/>
            <a:ext cx="344903" cy="340151"/>
            <a:chOff x="2079300" y="4399325"/>
            <a:chExt cx="489850" cy="483100"/>
          </a:xfrm>
        </p:grpSpPr>
        <p:sp>
          <p:nvSpPr>
            <p:cNvPr id="1122" name="Google Shape;1122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4" name="Google Shape;1124;p25"/>
          <p:cNvGrpSpPr/>
          <p:nvPr/>
        </p:nvGrpSpPr>
        <p:grpSpPr>
          <a:xfrm>
            <a:off x="6422639" y="3069290"/>
            <a:ext cx="247521" cy="244159"/>
            <a:chOff x="2079300" y="4399325"/>
            <a:chExt cx="489850" cy="483100"/>
          </a:xfrm>
        </p:grpSpPr>
        <p:sp>
          <p:nvSpPr>
            <p:cNvPr id="1125" name="Google Shape;1125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27" name="Google Shape;1127;p25"/>
          <p:cNvGrpSpPr/>
          <p:nvPr/>
        </p:nvGrpSpPr>
        <p:grpSpPr>
          <a:xfrm>
            <a:off x="3483411" y="3062010"/>
            <a:ext cx="344903" cy="340151"/>
            <a:chOff x="2079300" y="4399325"/>
            <a:chExt cx="489850" cy="483100"/>
          </a:xfrm>
        </p:grpSpPr>
        <p:sp>
          <p:nvSpPr>
            <p:cNvPr id="1128" name="Google Shape;1128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0" name="Google Shape;1130;p25"/>
          <p:cNvGrpSpPr/>
          <p:nvPr/>
        </p:nvGrpSpPr>
        <p:grpSpPr>
          <a:xfrm>
            <a:off x="3483411" y="3478260"/>
            <a:ext cx="344903" cy="340151"/>
            <a:chOff x="2079300" y="4399325"/>
            <a:chExt cx="489850" cy="483100"/>
          </a:xfrm>
        </p:grpSpPr>
        <p:sp>
          <p:nvSpPr>
            <p:cNvPr id="1131" name="Google Shape;1131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33" name="Google Shape;1133;p25"/>
          <p:cNvSpPr txBox="1"/>
          <p:nvPr/>
        </p:nvSpPr>
        <p:spPr>
          <a:xfrm>
            <a:off x="7347524" y="3619656"/>
            <a:ext cx="12972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25"/>
          <p:cNvSpPr txBox="1"/>
          <p:nvPr/>
        </p:nvSpPr>
        <p:spPr>
          <a:xfrm>
            <a:off x="4448576" y="3629336"/>
            <a:ext cx="12972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25"/>
          <p:cNvSpPr txBox="1"/>
          <p:nvPr/>
        </p:nvSpPr>
        <p:spPr>
          <a:xfrm>
            <a:off x="5906991" y="3629336"/>
            <a:ext cx="12972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25"/>
          <p:cNvSpPr txBox="1"/>
          <p:nvPr/>
        </p:nvSpPr>
        <p:spPr>
          <a:xfrm>
            <a:off x="4448526" y="3336507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BRAZIL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7" name="Google Shape;1137;p25"/>
          <p:cNvSpPr txBox="1"/>
          <p:nvPr/>
        </p:nvSpPr>
        <p:spPr>
          <a:xfrm>
            <a:off x="5898026" y="3336507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SOUTH KOREA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8" name="Google Shape;1138;p25"/>
          <p:cNvSpPr txBox="1"/>
          <p:nvPr/>
        </p:nvSpPr>
        <p:spPr>
          <a:xfrm>
            <a:off x="7347476" y="3336507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CHINA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39" name="Google Shape;1139;p25"/>
          <p:cNvSpPr txBox="1"/>
          <p:nvPr/>
        </p:nvSpPr>
        <p:spPr>
          <a:xfrm>
            <a:off x="7347524" y="1951956"/>
            <a:ext cx="1297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ringed one and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25"/>
          <p:cNvSpPr txBox="1"/>
          <p:nvPr/>
        </p:nvSpPr>
        <p:spPr>
          <a:xfrm>
            <a:off x="4448576" y="1961762"/>
            <a:ext cx="1297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beautiful name,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but it’s hot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25"/>
          <p:cNvSpPr txBox="1"/>
          <p:nvPr/>
        </p:nvSpPr>
        <p:spPr>
          <a:xfrm>
            <a:off x="5906991" y="1961762"/>
            <a:ext cx="12972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farthest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25"/>
          <p:cNvSpPr txBox="1"/>
          <p:nvPr/>
        </p:nvSpPr>
        <p:spPr>
          <a:xfrm>
            <a:off x="4448526" y="1668810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3" name="Google Shape;1143;p25"/>
          <p:cNvSpPr txBox="1"/>
          <p:nvPr/>
        </p:nvSpPr>
        <p:spPr>
          <a:xfrm>
            <a:off x="5898026" y="1668810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GREECE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4" name="Google Shape;1144;p25"/>
          <p:cNvSpPr txBox="1"/>
          <p:nvPr/>
        </p:nvSpPr>
        <p:spPr>
          <a:xfrm>
            <a:off x="7347476" y="1668810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FRANCE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45" name="Google Shape;1145;p25"/>
          <p:cNvGrpSpPr/>
          <p:nvPr/>
        </p:nvGrpSpPr>
        <p:grpSpPr>
          <a:xfrm>
            <a:off x="5001714" y="3069290"/>
            <a:ext cx="247521" cy="244159"/>
            <a:chOff x="2079300" y="4399325"/>
            <a:chExt cx="489850" cy="483100"/>
          </a:xfrm>
        </p:grpSpPr>
        <p:sp>
          <p:nvSpPr>
            <p:cNvPr id="1146" name="Google Shape;1146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8" name="Google Shape;1148;p25"/>
          <p:cNvGrpSpPr/>
          <p:nvPr/>
        </p:nvGrpSpPr>
        <p:grpSpPr>
          <a:xfrm>
            <a:off x="7872376" y="3069290"/>
            <a:ext cx="247521" cy="244159"/>
            <a:chOff x="2079300" y="4399325"/>
            <a:chExt cx="489850" cy="483100"/>
          </a:xfrm>
        </p:grpSpPr>
        <p:sp>
          <p:nvSpPr>
            <p:cNvPr id="1149" name="Google Shape;1149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1" name="Google Shape;1151;p25"/>
          <p:cNvGrpSpPr/>
          <p:nvPr/>
        </p:nvGrpSpPr>
        <p:grpSpPr>
          <a:xfrm>
            <a:off x="6408464" y="1401060"/>
            <a:ext cx="247521" cy="244159"/>
            <a:chOff x="2079300" y="4399325"/>
            <a:chExt cx="489850" cy="483100"/>
          </a:xfrm>
        </p:grpSpPr>
        <p:sp>
          <p:nvSpPr>
            <p:cNvPr id="1152" name="Google Shape;1152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4" name="Google Shape;1154;p25"/>
          <p:cNvGrpSpPr/>
          <p:nvPr/>
        </p:nvGrpSpPr>
        <p:grpSpPr>
          <a:xfrm>
            <a:off x="4987539" y="1401060"/>
            <a:ext cx="247521" cy="244159"/>
            <a:chOff x="2079300" y="4399325"/>
            <a:chExt cx="489850" cy="483100"/>
          </a:xfrm>
        </p:grpSpPr>
        <p:sp>
          <p:nvSpPr>
            <p:cNvPr id="1155" name="Google Shape;1155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57" name="Google Shape;1157;p25"/>
          <p:cNvGrpSpPr/>
          <p:nvPr/>
        </p:nvGrpSpPr>
        <p:grpSpPr>
          <a:xfrm>
            <a:off x="7858201" y="1401060"/>
            <a:ext cx="247521" cy="244159"/>
            <a:chOff x="2079300" y="4399325"/>
            <a:chExt cx="489850" cy="483100"/>
          </a:xfrm>
        </p:grpSpPr>
        <p:sp>
          <p:nvSpPr>
            <p:cNvPr id="1158" name="Google Shape;1158;p2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60" name="Google Shape;1160;p25"/>
          <p:cNvSpPr txBox="1"/>
          <p:nvPr/>
        </p:nvSpPr>
        <p:spPr>
          <a:xfrm>
            <a:off x="538400" y="4025575"/>
            <a:ext cx="6810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1" name="Google Shape;1161;p25"/>
          <p:cNvSpPr txBox="1"/>
          <p:nvPr/>
        </p:nvSpPr>
        <p:spPr>
          <a:xfrm>
            <a:off x="1095925" y="4025575"/>
            <a:ext cx="670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2" name="Google Shape;1162;p25"/>
          <p:cNvSpPr txBox="1"/>
          <p:nvPr/>
        </p:nvSpPr>
        <p:spPr>
          <a:xfrm>
            <a:off x="1656950" y="4025575"/>
            <a:ext cx="670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3" name="Google Shape;1163;p25"/>
          <p:cNvSpPr txBox="1"/>
          <p:nvPr/>
        </p:nvSpPr>
        <p:spPr>
          <a:xfrm>
            <a:off x="2209200" y="4025575"/>
            <a:ext cx="670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4" name="Google Shape;1164;p25"/>
          <p:cNvSpPr txBox="1"/>
          <p:nvPr/>
        </p:nvSpPr>
        <p:spPr>
          <a:xfrm>
            <a:off x="2772250" y="4025575"/>
            <a:ext cx="670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5" name="Google Shape;1165;p25"/>
          <p:cNvSpPr txBox="1"/>
          <p:nvPr/>
        </p:nvSpPr>
        <p:spPr>
          <a:xfrm>
            <a:off x="3376925" y="4025575"/>
            <a:ext cx="670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1171" name="Google Shape;1171;p26"/>
          <p:cNvGrpSpPr/>
          <p:nvPr/>
        </p:nvGrpSpPr>
        <p:grpSpPr>
          <a:xfrm>
            <a:off x="6713003" y="1180229"/>
            <a:ext cx="1503524" cy="1829412"/>
            <a:chOff x="2332275" y="1617275"/>
            <a:chExt cx="1090775" cy="1327200"/>
          </a:xfrm>
        </p:grpSpPr>
        <p:sp>
          <p:nvSpPr>
            <p:cNvPr id="1172" name="Google Shape;1172;p26"/>
            <p:cNvSpPr/>
            <p:nvPr/>
          </p:nvSpPr>
          <p:spPr>
            <a:xfrm>
              <a:off x="2507425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2332275" y="1617275"/>
              <a:ext cx="1090775" cy="1273950"/>
            </a:xfrm>
            <a:custGeom>
              <a:avLst/>
              <a:gdLst/>
              <a:ahLst/>
              <a:cxnLst/>
              <a:rect l="l" t="t" r="r" b="b"/>
              <a:pathLst>
                <a:path w="43631" h="50958" extrusionOk="0">
                  <a:moveTo>
                    <a:pt x="21816" y="0"/>
                  </a:moveTo>
                  <a:cubicBezTo>
                    <a:pt x="9786" y="0"/>
                    <a:pt x="1" y="9788"/>
                    <a:pt x="1" y="21814"/>
                  </a:cubicBezTo>
                  <a:cubicBezTo>
                    <a:pt x="12" y="22289"/>
                    <a:pt x="402" y="22672"/>
                    <a:pt x="880" y="22672"/>
                  </a:cubicBezTo>
                  <a:cubicBezTo>
                    <a:pt x="1355" y="22672"/>
                    <a:pt x="1745" y="22289"/>
                    <a:pt x="1756" y="21814"/>
                  </a:cubicBezTo>
                  <a:cubicBezTo>
                    <a:pt x="1756" y="10757"/>
                    <a:pt x="10754" y="1755"/>
                    <a:pt x="21812" y="1755"/>
                  </a:cubicBezTo>
                  <a:cubicBezTo>
                    <a:pt x="32869" y="1755"/>
                    <a:pt x="41871" y="10753"/>
                    <a:pt x="41871" y="21814"/>
                  </a:cubicBezTo>
                  <a:cubicBezTo>
                    <a:pt x="41871" y="32872"/>
                    <a:pt x="32873" y="41870"/>
                    <a:pt x="21816" y="41870"/>
                  </a:cubicBezTo>
                  <a:cubicBezTo>
                    <a:pt x="21329" y="41870"/>
                    <a:pt x="20936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7" y="43147"/>
                    <a:pt x="43630" y="33547"/>
                    <a:pt x="43627" y="21814"/>
                  </a:cubicBezTo>
                  <a:cubicBezTo>
                    <a:pt x="43627" y="9785"/>
                    <a:pt x="33842" y="0"/>
                    <a:pt x="21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2727925" y="2771175"/>
              <a:ext cx="300950" cy="173300"/>
            </a:xfrm>
            <a:custGeom>
              <a:avLst/>
              <a:gdLst/>
              <a:ahLst/>
              <a:cxnLst/>
              <a:rect l="l" t="t" r="r" b="b"/>
              <a:pathLst>
                <a:path w="12038" h="6932" extrusionOk="0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7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8" y="6675"/>
                  </a:lnTo>
                  <a:cubicBezTo>
                    <a:pt x="5561" y="6846"/>
                    <a:pt x="5785" y="6931"/>
                    <a:pt x="6010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26"/>
          <p:cNvSpPr/>
          <p:nvPr/>
        </p:nvSpPr>
        <p:spPr>
          <a:xfrm>
            <a:off x="6817275" y="3142837"/>
            <a:ext cx="12972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26"/>
          <p:cNvSpPr txBox="1"/>
          <p:nvPr/>
        </p:nvSpPr>
        <p:spPr>
          <a:xfrm>
            <a:off x="6963525" y="3226035"/>
            <a:ext cx="10047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HANGZHOU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77" name="Google Shape;1177;p26"/>
          <p:cNvSpPr txBox="1"/>
          <p:nvPr/>
        </p:nvSpPr>
        <p:spPr>
          <a:xfrm>
            <a:off x="6806675" y="3718413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8" name="Google Shape;1178;p26"/>
          <p:cNvGrpSpPr/>
          <p:nvPr/>
        </p:nvGrpSpPr>
        <p:grpSpPr>
          <a:xfrm>
            <a:off x="5257452" y="1192667"/>
            <a:ext cx="1503352" cy="1829412"/>
            <a:chOff x="3379425" y="1617275"/>
            <a:chExt cx="1090650" cy="1327200"/>
          </a:xfrm>
        </p:grpSpPr>
        <p:sp>
          <p:nvSpPr>
            <p:cNvPr id="1179" name="Google Shape;1179;p26"/>
            <p:cNvSpPr/>
            <p:nvPr/>
          </p:nvSpPr>
          <p:spPr>
            <a:xfrm>
              <a:off x="3554475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3379425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5" y="42750"/>
                  </a:cubicBezTo>
                  <a:lnTo>
                    <a:pt x="20935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3775050" y="2771175"/>
              <a:ext cx="300875" cy="173300"/>
            </a:xfrm>
            <a:custGeom>
              <a:avLst/>
              <a:gdLst/>
              <a:ahLst/>
              <a:cxnLst/>
              <a:rect l="l" t="t" r="r" b="b"/>
              <a:pathLst>
                <a:path w="12035" h="6932" extrusionOk="0">
                  <a:moveTo>
                    <a:pt x="11087" y="1"/>
                  </a:moveTo>
                  <a:cubicBezTo>
                    <a:pt x="10861" y="1"/>
                    <a:pt x="10636" y="87"/>
                    <a:pt x="10465" y="260"/>
                  </a:cubicBezTo>
                  <a:lnTo>
                    <a:pt x="6866" y="3859"/>
                  </a:lnTo>
                  <a:lnTo>
                    <a:pt x="5979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6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3" y="1306"/>
                    <a:pt x="350" y="1636"/>
                  </a:cubicBezTo>
                  <a:lnTo>
                    <a:pt x="5389" y="6675"/>
                  </a:lnTo>
                  <a:cubicBezTo>
                    <a:pt x="5559" y="6846"/>
                    <a:pt x="5784" y="6931"/>
                    <a:pt x="6009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6" y="1250"/>
                    <a:pt x="12034" y="668"/>
                    <a:pt x="11712" y="260"/>
                  </a:cubicBezTo>
                  <a:cubicBezTo>
                    <a:pt x="11539" y="87"/>
                    <a:pt x="11313" y="1"/>
                    <a:pt x="110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26"/>
          <p:cNvGrpSpPr/>
          <p:nvPr/>
        </p:nvGrpSpPr>
        <p:grpSpPr>
          <a:xfrm>
            <a:off x="3814060" y="1192667"/>
            <a:ext cx="1503524" cy="1829412"/>
            <a:chOff x="2332275" y="1617275"/>
            <a:chExt cx="1090775" cy="1327200"/>
          </a:xfrm>
        </p:grpSpPr>
        <p:sp>
          <p:nvSpPr>
            <p:cNvPr id="1183" name="Google Shape;1183;p26"/>
            <p:cNvSpPr/>
            <p:nvPr/>
          </p:nvSpPr>
          <p:spPr>
            <a:xfrm>
              <a:off x="2507425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2332275" y="1617275"/>
              <a:ext cx="1090775" cy="1273950"/>
            </a:xfrm>
            <a:custGeom>
              <a:avLst/>
              <a:gdLst/>
              <a:ahLst/>
              <a:cxnLst/>
              <a:rect l="l" t="t" r="r" b="b"/>
              <a:pathLst>
                <a:path w="43631" h="50958" extrusionOk="0">
                  <a:moveTo>
                    <a:pt x="21816" y="0"/>
                  </a:moveTo>
                  <a:cubicBezTo>
                    <a:pt x="9786" y="0"/>
                    <a:pt x="1" y="9788"/>
                    <a:pt x="1" y="21814"/>
                  </a:cubicBezTo>
                  <a:cubicBezTo>
                    <a:pt x="12" y="22289"/>
                    <a:pt x="402" y="22672"/>
                    <a:pt x="880" y="22672"/>
                  </a:cubicBezTo>
                  <a:cubicBezTo>
                    <a:pt x="1355" y="22672"/>
                    <a:pt x="1745" y="22289"/>
                    <a:pt x="1756" y="21814"/>
                  </a:cubicBezTo>
                  <a:cubicBezTo>
                    <a:pt x="1756" y="10757"/>
                    <a:pt x="10754" y="1755"/>
                    <a:pt x="21812" y="1755"/>
                  </a:cubicBezTo>
                  <a:cubicBezTo>
                    <a:pt x="32869" y="1755"/>
                    <a:pt x="41871" y="10753"/>
                    <a:pt x="41871" y="21814"/>
                  </a:cubicBezTo>
                  <a:cubicBezTo>
                    <a:pt x="41871" y="32872"/>
                    <a:pt x="32873" y="41870"/>
                    <a:pt x="21816" y="41870"/>
                  </a:cubicBezTo>
                  <a:cubicBezTo>
                    <a:pt x="21329" y="41870"/>
                    <a:pt x="20936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7" y="43147"/>
                    <a:pt x="43630" y="33547"/>
                    <a:pt x="43627" y="21814"/>
                  </a:cubicBezTo>
                  <a:cubicBezTo>
                    <a:pt x="43627" y="9785"/>
                    <a:pt x="33842" y="0"/>
                    <a:pt x="21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2727925" y="2771175"/>
              <a:ext cx="300950" cy="173300"/>
            </a:xfrm>
            <a:custGeom>
              <a:avLst/>
              <a:gdLst/>
              <a:ahLst/>
              <a:cxnLst/>
              <a:rect l="l" t="t" r="r" b="b"/>
              <a:pathLst>
                <a:path w="12038" h="6932" extrusionOk="0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7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8" y="6675"/>
                  </a:lnTo>
                  <a:cubicBezTo>
                    <a:pt x="5561" y="6846"/>
                    <a:pt x="5785" y="6931"/>
                    <a:pt x="6010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26"/>
          <p:cNvGrpSpPr/>
          <p:nvPr/>
        </p:nvGrpSpPr>
        <p:grpSpPr>
          <a:xfrm>
            <a:off x="2370841" y="1192667"/>
            <a:ext cx="1503352" cy="1829412"/>
            <a:chOff x="1285250" y="1617275"/>
            <a:chExt cx="1090650" cy="1327200"/>
          </a:xfrm>
        </p:grpSpPr>
        <p:sp>
          <p:nvSpPr>
            <p:cNvPr id="1187" name="Google Shape;1187;p26"/>
            <p:cNvSpPr/>
            <p:nvPr/>
          </p:nvSpPr>
          <p:spPr>
            <a:xfrm>
              <a:off x="1460300" y="1792400"/>
              <a:ext cx="740475" cy="740375"/>
            </a:xfrm>
            <a:custGeom>
              <a:avLst/>
              <a:gdLst/>
              <a:ahLst/>
              <a:cxnLst/>
              <a:rect l="l" t="t" r="r" b="b"/>
              <a:pathLst>
                <a:path w="29619" h="29615" extrusionOk="0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1285250" y="1617275"/>
              <a:ext cx="1090650" cy="1273950"/>
            </a:xfrm>
            <a:custGeom>
              <a:avLst/>
              <a:gdLst/>
              <a:ahLst/>
              <a:cxnLst/>
              <a:rect l="l" t="t" r="r" b="b"/>
              <a:pathLst>
                <a:path w="43626" h="50958" extrusionOk="0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1680900" y="2771175"/>
              <a:ext cx="300850" cy="173300"/>
            </a:xfrm>
            <a:custGeom>
              <a:avLst/>
              <a:gdLst/>
              <a:ahLst/>
              <a:cxnLst/>
              <a:rect l="l" t="t" r="r" b="b"/>
              <a:pathLst>
                <a:path w="12034" h="6932" extrusionOk="0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26"/>
          <p:cNvGrpSpPr/>
          <p:nvPr/>
        </p:nvGrpSpPr>
        <p:grpSpPr>
          <a:xfrm>
            <a:off x="927484" y="1192667"/>
            <a:ext cx="1503490" cy="1829412"/>
            <a:chOff x="238125" y="1617275"/>
            <a:chExt cx="1090750" cy="1327200"/>
          </a:xfrm>
        </p:grpSpPr>
        <p:sp>
          <p:nvSpPr>
            <p:cNvPr id="1191" name="Google Shape;1191;p26"/>
            <p:cNvSpPr/>
            <p:nvPr/>
          </p:nvSpPr>
          <p:spPr>
            <a:xfrm>
              <a:off x="413250" y="1792400"/>
              <a:ext cx="740375" cy="740375"/>
            </a:xfrm>
            <a:custGeom>
              <a:avLst/>
              <a:gdLst/>
              <a:ahLst/>
              <a:cxnLst/>
              <a:rect l="l" t="t" r="r" b="b"/>
              <a:pathLst>
                <a:path w="29615" h="29615" extrusionOk="0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238125" y="1617275"/>
              <a:ext cx="1090750" cy="1273950"/>
            </a:xfrm>
            <a:custGeom>
              <a:avLst/>
              <a:gdLst/>
              <a:ahLst/>
              <a:cxnLst/>
              <a:rect l="l" t="t" r="r" b="b"/>
              <a:pathLst>
                <a:path w="43630" h="50958" extrusionOk="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633750" y="2771175"/>
              <a:ext cx="300950" cy="173300"/>
            </a:xfrm>
            <a:custGeom>
              <a:avLst/>
              <a:gdLst/>
              <a:ahLst/>
              <a:cxnLst/>
              <a:rect l="l" t="t" r="r" b="b"/>
              <a:pathLst>
                <a:path w="12038" h="6932" extrusionOk="0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9" y="6675"/>
                  </a:lnTo>
                  <a:cubicBezTo>
                    <a:pt x="5561" y="6846"/>
                    <a:pt x="5786" y="6931"/>
                    <a:pt x="6010" y="6931"/>
                  </a:cubicBezTo>
                  <a:cubicBezTo>
                    <a:pt x="6235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4" name="Google Shape;1194;p26"/>
          <p:cNvSpPr/>
          <p:nvPr/>
        </p:nvSpPr>
        <p:spPr>
          <a:xfrm>
            <a:off x="1022732" y="3155275"/>
            <a:ext cx="12972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26"/>
          <p:cNvSpPr/>
          <p:nvPr/>
        </p:nvSpPr>
        <p:spPr>
          <a:xfrm>
            <a:off x="2470532" y="3155275"/>
            <a:ext cx="12972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26"/>
          <p:cNvSpPr/>
          <p:nvPr/>
        </p:nvSpPr>
        <p:spPr>
          <a:xfrm>
            <a:off x="3918332" y="3155275"/>
            <a:ext cx="12972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26"/>
          <p:cNvSpPr/>
          <p:nvPr/>
        </p:nvSpPr>
        <p:spPr>
          <a:xfrm>
            <a:off x="5366132" y="3155275"/>
            <a:ext cx="12972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26"/>
          <p:cNvSpPr txBox="1"/>
          <p:nvPr/>
        </p:nvSpPr>
        <p:spPr>
          <a:xfrm>
            <a:off x="1168982" y="3238473"/>
            <a:ext cx="10047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PARIS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99" name="Google Shape;1199;p26"/>
          <p:cNvSpPr txBox="1"/>
          <p:nvPr/>
        </p:nvSpPr>
        <p:spPr>
          <a:xfrm>
            <a:off x="2616782" y="3238473"/>
            <a:ext cx="10047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NEW YORK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0" name="Google Shape;1200;p26"/>
          <p:cNvSpPr txBox="1"/>
          <p:nvPr/>
        </p:nvSpPr>
        <p:spPr>
          <a:xfrm>
            <a:off x="3918325" y="3238475"/>
            <a:ext cx="12972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KATHMANDU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1" name="Google Shape;1201;p26"/>
          <p:cNvSpPr txBox="1"/>
          <p:nvPr/>
        </p:nvSpPr>
        <p:spPr>
          <a:xfrm>
            <a:off x="5512375" y="3238473"/>
            <a:ext cx="10047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AGRA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2" name="Google Shape;1202;p26"/>
          <p:cNvSpPr txBox="1"/>
          <p:nvPr/>
        </p:nvSpPr>
        <p:spPr>
          <a:xfrm>
            <a:off x="1022732" y="3718413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26"/>
          <p:cNvSpPr txBox="1"/>
          <p:nvPr/>
        </p:nvSpPr>
        <p:spPr>
          <a:xfrm>
            <a:off x="2494507" y="3718413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4" name="Google Shape;1204;p26"/>
          <p:cNvSpPr txBox="1"/>
          <p:nvPr/>
        </p:nvSpPr>
        <p:spPr>
          <a:xfrm>
            <a:off x="3907732" y="3718413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5" name="Google Shape;1205;p26"/>
          <p:cNvSpPr txBox="1"/>
          <p:nvPr/>
        </p:nvSpPr>
        <p:spPr>
          <a:xfrm>
            <a:off x="5366144" y="3718413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6" name="Google Shape;1206;p26"/>
          <p:cNvGrpSpPr/>
          <p:nvPr/>
        </p:nvGrpSpPr>
        <p:grpSpPr>
          <a:xfrm>
            <a:off x="4229932" y="1547394"/>
            <a:ext cx="671786" cy="684848"/>
            <a:chOff x="10731925" y="2675150"/>
            <a:chExt cx="540325" cy="550875"/>
          </a:xfrm>
        </p:grpSpPr>
        <p:sp>
          <p:nvSpPr>
            <p:cNvPr id="1207" name="Google Shape;1207;p26"/>
            <p:cNvSpPr/>
            <p:nvPr/>
          </p:nvSpPr>
          <p:spPr>
            <a:xfrm>
              <a:off x="10731925" y="3140400"/>
              <a:ext cx="538975" cy="85625"/>
            </a:xfrm>
            <a:custGeom>
              <a:avLst/>
              <a:gdLst/>
              <a:ahLst/>
              <a:cxnLst/>
              <a:rect l="l" t="t" r="r" b="b"/>
              <a:pathLst>
                <a:path w="21559" h="3425" extrusionOk="0">
                  <a:moveTo>
                    <a:pt x="21537" y="0"/>
                  </a:moveTo>
                  <a:lnTo>
                    <a:pt x="0" y="173"/>
                  </a:lnTo>
                  <a:lnTo>
                    <a:pt x="22" y="3424"/>
                  </a:lnTo>
                  <a:lnTo>
                    <a:pt x="21559" y="3251"/>
                  </a:lnTo>
                  <a:lnTo>
                    <a:pt x="21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10822925" y="3066950"/>
              <a:ext cx="356725" cy="90200"/>
            </a:xfrm>
            <a:custGeom>
              <a:avLst/>
              <a:gdLst/>
              <a:ahLst/>
              <a:cxnLst/>
              <a:rect l="l" t="t" r="r" b="b"/>
              <a:pathLst>
                <a:path w="14269" h="3608" extrusionOk="0">
                  <a:moveTo>
                    <a:pt x="12691" y="0"/>
                  </a:moveTo>
                  <a:lnTo>
                    <a:pt x="1555" y="97"/>
                  </a:lnTo>
                  <a:lnTo>
                    <a:pt x="907" y="97"/>
                  </a:lnTo>
                  <a:lnTo>
                    <a:pt x="0" y="3608"/>
                  </a:lnTo>
                  <a:lnTo>
                    <a:pt x="14268" y="3489"/>
                  </a:lnTo>
                  <a:lnTo>
                    <a:pt x="13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10948200" y="2771800"/>
              <a:ext cx="102650" cy="34325"/>
            </a:xfrm>
            <a:custGeom>
              <a:avLst/>
              <a:gdLst/>
              <a:ahLst/>
              <a:cxnLst/>
              <a:rect l="l" t="t" r="r" b="b"/>
              <a:pathLst>
                <a:path w="4106" h="1373" extrusionOk="0">
                  <a:moveTo>
                    <a:pt x="4094" y="1"/>
                  </a:moveTo>
                  <a:lnTo>
                    <a:pt x="1" y="44"/>
                  </a:lnTo>
                  <a:lnTo>
                    <a:pt x="11" y="1373"/>
                  </a:lnTo>
                  <a:lnTo>
                    <a:pt x="4105" y="1329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10951975" y="2675150"/>
              <a:ext cx="92925" cy="136100"/>
            </a:xfrm>
            <a:custGeom>
              <a:avLst/>
              <a:gdLst/>
              <a:ahLst/>
              <a:cxnLst/>
              <a:rect l="l" t="t" r="r" b="b"/>
              <a:pathLst>
                <a:path w="3717" h="5444" extrusionOk="0">
                  <a:moveTo>
                    <a:pt x="2291" y="0"/>
                  </a:moveTo>
                  <a:lnTo>
                    <a:pt x="1340" y="11"/>
                  </a:lnTo>
                  <a:lnTo>
                    <a:pt x="1" y="5444"/>
                  </a:lnTo>
                  <a:lnTo>
                    <a:pt x="3716" y="5411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10861800" y="3003500"/>
              <a:ext cx="277325" cy="106400"/>
            </a:xfrm>
            <a:custGeom>
              <a:avLst/>
              <a:gdLst/>
              <a:ahLst/>
              <a:cxnLst/>
              <a:rect l="l" t="t" r="r" b="b"/>
              <a:pathLst>
                <a:path w="11093" h="4256" extrusionOk="0">
                  <a:moveTo>
                    <a:pt x="9937" y="0"/>
                  </a:moveTo>
                  <a:lnTo>
                    <a:pt x="1124" y="65"/>
                  </a:lnTo>
                  <a:cubicBezTo>
                    <a:pt x="497" y="76"/>
                    <a:pt x="0" y="1015"/>
                    <a:pt x="11" y="2171"/>
                  </a:cubicBezTo>
                  <a:cubicBezTo>
                    <a:pt x="22" y="3327"/>
                    <a:pt x="530" y="4256"/>
                    <a:pt x="1156" y="4256"/>
                  </a:cubicBezTo>
                  <a:lnTo>
                    <a:pt x="9970" y="4191"/>
                  </a:lnTo>
                  <a:cubicBezTo>
                    <a:pt x="10596" y="4180"/>
                    <a:pt x="11093" y="3240"/>
                    <a:pt x="11082" y="2085"/>
                  </a:cubicBezTo>
                  <a:cubicBezTo>
                    <a:pt x="11071" y="929"/>
                    <a:pt x="10564" y="0"/>
                    <a:pt x="9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10877725" y="2804200"/>
              <a:ext cx="243050" cy="236575"/>
            </a:xfrm>
            <a:custGeom>
              <a:avLst/>
              <a:gdLst/>
              <a:ahLst/>
              <a:cxnLst/>
              <a:rect l="l" t="t" r="r" b="b"/>
              <a:pathLst>
                <a:path w="9722" h="9463" extrusionOk="0">
                  <a:moveTo>
                    <a:pt x="7408" y="1"/>
                  </a:moveTo>
                  <a:cubicBezTo>
                    <a:pt x="7401" y="1"/>
                    <a:pt x="7395" y="1"/>
                    <a:pt x="7388" y="1"/>
                  </a:cubicBezTo>
                  <a:lnTo>
                    <a:pt x="2258" y="44"/>
                  </a:lnTo>
                  <a:cubicBezTo>
                    <a:pt x="1016" y="55"/>
                    <a:pt x="1" y="1113"/>
                    <a:pt x="11" y="2410"/>
                  </a:cubicBezTo>
                  <a:lnTo>
                    <a:pt x="55" y="7130"/>
                  </a:lnTo>
                  <a:cubicBezTo>
                    <a:pt x="65" y="8419"/>
                    <a:pt x="1081" y="9463"/>
                    <a:pt x="2315" y="9463"/>
                  </a:cubicBezTo>
                  <a:cubicBezTo>
                    <a:pt x="2321" y="9463"/>
                    <a:pt x="2327" y="9463"/>
                    <a:pt x="2334" y="9463"/>
                  </a:cubicBezTo>
                  <a:lnTo>
                    <a:pt x="7464" y="9430"/>
                  </a:lnTo>
                  <a:cubicBezTo>
                    <a:pt x="8717" y="9409"/>
                    <a:pt x="9721" y="8350"/>
                    <a:pt x="9711" y="7054"/>
                  </a:cubicBezTo>
                  <a:lnTo>
                    <a:pt x="9678" y="2334"/>
                  </a:lnTo>
                  <a:cubicBezTo>
                    <a:pt x="9668" y="1044"/>
                    <a:pt x="8652" y="1"/>
                    <a:pt x="7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10867200" y="2986200"/>
              <a:ext cx="265450" cy="25675"/>
            </a:xfrm>
            <a:custGeom>
              <a:avLst/>
              <a:gdLst/>
              <a:ahLst/>
              <a:cxnLst/>
              <a:rect l="l" t="t" r="r" b="b"/>
              <a:pathLst>
                <a:path w="10618" h="1027" extrusionOk="0">
                  <a:moveTo>
                    <a:pt x="10153" y="1"/>
                  </a:moveTo>
                  <a:lnTo>
                    <a:pt x="465" y="76"/>
                  </a:lnTo>
                  <a:cubicBezTo>
                    <a:pt x="206" y="87"/>
                    <a:pt x="0" y="292"/>
                    <a:pt x="11" y="552"/>
                  </a:cubicBezTo>
                  <a:cubicBezTo>
                    <a:pt x="11" y="811"/>
                    <a:pt x="216" y="1027"/>
                    <a:pt x="476" y="1027"/>
                  </a:cubicBezTo>
                  <a:lnTo>
                    <a:pt x="10164" y="951"/>
                  </a:lnTo>
                  <a:cubicBezTo>
                    <a:pt x="10423" y="940"/>
                    <a:pt x="10618" y="724"/>
                    <a:pt x="10618" y="465"/>
                  </a:cubicBezTo>
                  <a:cubicBezTo>
                    <a:pt x="10618" y="206"/>
                    <a:pt x="10413" y="1"/>
                    <a:pt x="10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10881250" y="3035350"/>
              <a:ext cx="41325" cy="21900"/>
            </a:xfrm>
            <a:custGeom>
              <a:avLst/>
              <a:gdLst/>
              <a:ahLst/>
              <a:cxnLst/>
              <a:rect l="l" t="t" r="r" b="b"/>
              <a:pathLst>
                <a:path w="1653" h="876" extrusionOk="0">
                  <a:moveTo>
                    <a:pt x="1642" y="1"/>
                  </a:moveTo>
                  <a:lnTo>
                    <a:pt x="0" y="22"/>
                  </a:lnTo>
                  <a:lnTo>
                    <a:pt x="11" y="875"/>
                  </a:lnTo>
                  <a:lnTo>
                    <a:pt x="1653" y="86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11010585" y="2852532"/>
              <a:ext cx="41050" cy="21900"/>
            </a:xfrm>
            <a:custGeom>
              <a:avLst/>
              <a:gdLst/>
              <a:ahLst/>
              <a:cxnLst/>
              <a:rect l="l" t="t" r="r" b="b"/>
              <a:pathLst>
                <a:path w="1642" h="876" extrusionOk="0">
                  <a:moveTo>
                    <a:pt x="1642" y="0"/>
                  </a:moveTo>
                  <a:lnTo>
                    <a:pt x="0" y="11"/>
                  </a:lnTo>
                  <a:lnTo>
                    <a:pt x="11" y="875"/>
                  </a:lnTo>
                  <a:lnTo>
                    <a:pt x="1642" y="864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11065125" y="284850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2" y="0"/>
                  </a:moveTo>
                  <a:lnTo>
                    <a:pt x="0" y="22"/>
                  </a:lnTo>
                  <a:lnTo>
                    <a:pt x="11" y="875"/>
                  </a:lnTo>
                  <a:lnTo>
                    <a:pt x="1642" y="864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11044325" y="282095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3" y="1"/>
                  </a:moveTo>
                  <a:lnTo>
                    <a:pt x="1" y="11"/>
                  </a:lnTo>
                  <a:lnTo>
                    <a:pt x="12" y="875"/>
                  </a:lnTo>
                  <a:lnTo>
                    <a:pt x="1643" y="865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10945500" y="304020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2" y="1"/>
                  </a:moveTo>
                  <a:lnTo>
                    <a:pt x="1" y="12"/>
                  </a:lnTo>
                  <a:lnTo>
                    <a:pt x="11" y="876"/>
                  </a:lnTo>
                  <a:lnTo>
                    <a:pt x="1642" y="854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11079975" y="3039125"/>
              <a:ext cx="41350" cy="21900"/>
            </a:xfrm>
            <a:custGeom>
              <a:avLst/>
              <a:gdLst/>
              <a:ahLst/>
              <a:cxnLst/>
              <a:rect l="l" t="t" r="r" b="b"/>
              <a:pathLst>
                <a:path w="1654" h="876" extrusionOk="0">
                  <a:moveTo>
                    <a:pt x="1642" y="1"/>
                  </a:moveTo>
                  <a:lnTo>
                    <a:pt x="1" y="12"/>
                  </a:lnTo>
                  <a:lnTo>
                    <a:pt x="11" y="876"/>
                  </a:lnTo>
                  <a:lnTo>
                    <a:pt x="1653" y="86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11010575" y="303940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2" y="1"/>
                  </a:moveTo>
                  <a:lnTo>
                    <a:pt x="1" y="22"/>
                  </a:lnTo>
                  <a:lnTo>
                    <a:pt x="11" y="875"/>
                  </a:lnTo>
                  <a:lnTo>
                    <a:pt x="1642" y="86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10733800" y="3134175"/>
              <a:ext cx="538450" cy="14875"/>
            </a:xfrm>
            <a:custGeom>
              <a:avLst/>
              <a:gdLst/>
              <a:ahLst/>
              <a:cxnLst/>
              <a:rect l="l" t="t" r="r" b="b"/>
              <a:pathLst>
                <a:path w="21538" h="595" extrusionOk="0">
                  <a:moveTo>
                    <a:pt x="21538" y="1"/>
                  </a:moveTo>
                  <a:lnTo>
                    <a:pt x="1" y="217"/>
                  </a:lnTo>
                  <a:lnTo>
                    <a:pt x="1" y="595"/>
                  </a:lnTo>
                  <a:lnTo>
                    <a:pt x="21538" y="379"/>
                  </a:lnTo>
                  <a:lnTo>
                    <a:pt x="21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6"/>
          <p:cNvGrpSpPr/>
          <p:nvPr/>
        </p:nvGrpSpPr>
        <p:grpSpPr>
          <a:xfrm>
            <a:off x="7129711" y="1687583"/>
            <a:ext cx="672332" cy="509645"/>
            <a:chOff x="9150673" y="2738783"/>
            <a:chExt cx="672332" cy="509645"/>
          </a:xfrm>
        </p:grpSpPr>
        <p:sp>
          <p:nvSpPr>
            <p:cNvPr id="1223" name="Google Shape;1223;p26"/>
            <p:cNvSpPr/>
            <p:nvPr/>
          </p:nvSpPr>
          <p:spPr>
            <a:xfrm rot="127571">
              <a:off x="9231980" y="2882477"/>
              <a:ext cx="508469" cy="52149"/>
            </a:xfrm>
            <a:custGeom>
              <a:avLst/>
              <a:gdLst/>
              <a:ahLst/>
              <a:cxnLst/>
              <a:rect l="l" t="t" r="r" b="b"/>
              <a:pathLst>
                <a:path w="20339" h="2086" extrusionOk="0">
                  <a:moveTo>
                    <a:pt x="20295" y="1"/>
                  </a:moveTo>
                  <a:lnTo>
                    <a:pt x="0" y="552"/>
                  </a:lnTo>
                  <a:lnTo>
                    <a:pt x="44" y="2085"/>
                  </a:lnTo>
                  <a:lnTo>
                    <a:pt x="20339" y="1524"/>
                  </a:lnTo>
                  <a:lnTo>
                    <a:pt x="202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 rot="127571">
              <a:off x="9222926" y="2879520"/>
              <a:ext cx="526844" cy="21875"/>
            </a:xfrm>
            <a:custGeom>
              <a:avLst/>
              <a:gdLst/>
              <a:ahLst/>
              <a:cxnLst/>
              <a:rect l="l" t="t" r="r" b="b"/>
              <a:pathLst>
                <a:path w="21074" h="875" extrusionOk="0">
                  <a:moveTo>
                    <a:pt x="21073" y="0"/>
                  </a:moveTo>
                  <a:lnTo>
                    <a:pt x="1" y="583"/>
                  </a:lnTo>
                  <a:lnTo>
                    <a:pt x="11" y="875"/>
                  </a:lnTo>
                  <a:lnTo>
                    <a:pt x="21073" y="303"/>
                  </a:lnTo>
                  <a:lnTo>
                    <a:pt x="21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 rot="127571">
              <a:off x="9248459" y="3030908"/>
              <a:ext cx="86699" cy="24050"/>
            </a:xfrm>
            <a:custGeom>
              <a:avLst/>
              <a:gdLst/>
              <a:ahLst/>
              <a:cxnLst/>
              <a:rect l="l" t="t" r="r" b="b"/>
              <a:pathLst>
                <a:path w="3468" h="962" extrusionOk="0">
                  <a:moveTo>
                    <a:pt x="3446" y="0"/>
                  </a:moveTo>
                  <a:lnTo>
                    <a:pt x="1" y="97"/>
                  </a:lnTo>
                  <a:lnTo>
                    <a:pt x="22" y="962"/>
                  </a:lnTo>
                  <a:lnTo>
                    <a:pt x="3468" y="86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 rot="127571">
              <a:off x="9247032" y="3157047"/>
              <a:ext cx="86974" cy="23775"/>
            </a:xfrm>
            <a:custGeom>
              <a:avLst/>
              <a:gdLst/>
              <a:ahLst/>
              <a:cxnLst/>
              <a:rect l="l" t="t" r="r" b="b"/>
              <a:pathLst>
                <a:path w="3479" h="951" extrusionOk="0">
                  <a:moveTo>
                    <a:pt x="3446" y="0"/>
                  </a:moveTo>
                  <a:lnTo>
                    <a:pt x="0" y="87"/>
                  </a:lnTo>
                  <a:lnTo>
                    <a:pt x="33" y="951"/>
                  </a:lnTo>
                  <a:lnTo>
                    <a:pt x="3478" y="85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 rot="127571">
              <a:off x="9319455" y="2855362"/>
              <a:ext cx="59424" cy="378342"/>
            </a:xfrm>
            <a:custGeom>
              <a:avLst/>
              <a:gdLst/>
              <a:ahLst/>
              <a:cxnLst/>
              <a:rect l="l" t="t" r="r" b="b"/>
              <a:pathLst>
                <a:path w="2377" h="15036" extrusionOk="0">
                  <a:moveTo>
                    <a:pt x="1178" y="0"/>
                  </a:moveTo>
                  <a:lnTo>
                    <a:pt x="270" y="22"/>
                  </a:lnTo>
                  <a:lnTo>
                    <a:pt x="0" y="15035"/>
                  </a:lnTo>
                  <a:lnTo>
                    <a:pt x="2376" y="1497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5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 rot="127571">
              <a:off x="9322051" y="2839710"/>
              <a:ext cx="47824" cy="22175"/>
            </a:xfrm>
            <a:custGeom>
              <a:avLst/>
              <a:gdLst/>
              <a:ahLst/>
              <a:cxnLst/>
              <a:rect l="l" t="t" r="r" b="b"/>
              <a:pathLst>
                <a:path w="1913" h="887" extrusionOk="0">
                  <a:moveTo>
                    <a:pt x="1891" y="1"/>
                  </a:moveTo>
                  <a:lnTo>
                    <a:pt x="1" y="55"/>
                  </a:lnTo>
                  <a:lnTo>
                    <a:pt x="22" y="886"/>
                  </a:lnTo>
                  <a:lnTo>
                    <a:pt x="1912" y="832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 rot="127571">
              <a:off x="9220067" y="3002068"/>
              <a:ext cx="41600" cy="227647"/>
            </a:xfrm>
            <a:custGeom>
              <a:avLst/>
              <a:gdLst/>
              <a:ahLst/>
              <a:cxnLst/>
              <a:rect l="l" t="t" r="r" b="b"/>
              <a:pathLst>
                <a:path w="1664" h="9106" extrusionOk="0">
                  <a:moveTo>
                    <a:pt x="1415" y="0"/>
                  </a:moveTo>
                  <a:lnTo>
                    <a:pt x="0" y="43"/>
                  </a:lnTo>
                  <a:lnTo>
                    <a:pt x="249" y="9105"/>
                  </a:lnTo>
                  <a:lnTo>
                    <a:pt x="1664" y="9062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 rot="127571">
              <a:off x="9633365" y="3034649"/>
              <a:ext cx="86974" cy="23800"/>
            </a:xfrm>
            <a:custGeom>
              <a:avLst/>
              <a:gdLst/>
              <a:ahLst/>
              <a:cxnLst/>
              <a:rect l="l" t="t" r="r" b="b"/>
              <a:pathLst>
                <a:path w="3479" h="952" extrusionOk="0">
                  <a:moveTo>
                    <a:pt x="3446" y="1"/>
                  </a:moveTo>
                  <a:lnTo>
                    <a:pt x="1" y="98"/>
                  </a:lnTo>
                  <a:lnTo>
                    <a:pt x="23" y="951"/>
                  </a:lnTo>
                  <a:lnTo>
                    <a:pt x="3479" y="865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 rot="127571">
              <a:off x="9632213" y="3160538"/>
              <a:ext cx="86699" cy="24050"/>
            </a:xfrm>
            <a:custGeom>
              <a:avLst/>
              <a:gdLst/>
              <a:ahLst/>
              <a:cxnLst/>
              <a:rect l="l" t="t" r="r" b="b"/>
              <a:pathLst>
                <a:path w="3468" h="962" extrusionOk="0">
                  <a:moveTo>
                    <a:pt x="3446" y="0"/>
                  </a:moveTo>
                  <a:lnTo>
                    <a:pt x="0" y="97"/>
                  </a:lnTo>
                  <a:lnTo>
                    <a:pt x="22" y="962"/>
                  </a:lnTo>
                  <a:lnTo>
                    <a:pt x="3467" y="86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 rot="127571">
              <a:off x="9599684" y="2858741"/>
              <a:ext cx="59424" cy="385337"/>
            </a:xfrm>
            <a:custGeom>
              <a:avLst/>
              <a:gdLst/>
              <a:ahLst/>
              <a:cxnLst/>
              <a:rect l="l" t="t" r="r" b="b"/>
              <a:pathLst>
                <a:path w="2377" h="15036" extrusionOk="0">
                  <a:moveTo>
                    <a:pt x="1178" y="0"/>
                  </a:moveTo>
                  <a:lnTo>
                    <a:pt x="271" y="22"/>
                  </a:lnTo>
                  <a:lnTo>
                    <a:pt x="1" y="15035"/>
                  </a:lnTo>
                  <a:lnTo>
                    <a:pt x="1" y="15035"/>
                  </a:lnTo>
                  <a:lnTo>
                    <a:pt x="2377" y="1497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5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 rot="127571">
              <a:off x="9602418" y="2842566"/>
              <a:ext cx="47824" cy="21900"/>
            </a:xfrm>
            <a:custGeom>
              <a:avLst/>
              <a:gdLst/>
              <a:ahLst/>
              <a:cxnLst/>
              <a:rect l="l" t="t" r="r" b="b"/>
              <a:pathLst>
                <a:path w="1913" h="876" extrusionOk="0">
                  <a:moveTo>
                    <a:pt x="1891" y="0"/>
                  </a:moveTo>
                  <a:lnTo>
                    <a:pt x="1" y="43"/>
                  </a:lnTo>
                  <a:lnTo>
                    <a:pt x="23" y="875"/>
                  </a:lnTo>
                  <a:lnTo>
                    <a:pt x="1913" y="83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 rot="127571">
              <a:off x="9705199" y="3006829"/>
              <a:ext cx="41625" cy="240910"/>
            </a:xfrm>
            <a:custGeom>
              <a:avLst/>
              <a:gdLst/>
              <a:ahLst/>
              <a:cxnLst/>
              <a:rect l="l" t="t" r="r" b="b"/>
              <a:pathLst>
                <a:path w="1665" h="9107" extrusionOk="0">
                  <a:moveTo>
                    <a:pt x="1416" y="1"/>
                  </a:moveTo>
                  <a:lnTo>
                    <a:pt x="1" y="33"/>
                  </a:lnTo>
                  <a:lnTo>
                    <a:pt x="249" y="9106"/>
                  </a:lnTo>
                  <a:lnTo>
                    <a:pt x="1664" y="9063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 rot="127571">
              <a:off x="9221862" y="2795765"/>
              <a:ext cx="529794" cy="58149"/>
            </a:xfrm>
            <a:custGeom>
              <a:avLst/>
              <a:gdLst/>
              <a:ahLst/>
              <a:cxnLst/>
              <a:rect l="l" t="t" r="r" b="b"/>
              <a:pathLst>
                <a:path w="21192" h="2326" extrusionOk="0">
                  <a:moveTo>
                    <a:pt x="21159" y="1"/>
                  </a:moveTo>
                  <a:cubicBezTo>
                    <a:pt x="21159" y="1"/>
                    <a:pt x="15675" y="1478"/>
                    <a:pt x="11463" y="1478"/>
                  </a:cubicBezTo>
                  <a:cubicBezTo>
                    <a:pt x="11280" y="1478"/>
                    <a:pt x="11098" y="1476"/>
                    <a:pt x="10920" y="1470"/>
                  </a:cubicBezTo>
                  <a:lnTo>
                    <a:pt x="10315" y="1491"/>
                  </a:lnTo>
                  <a:cubicBezTo>
                    <a:pt x="9849" y="1530"/>
                    <a:pt x="9360" y="1548"/>
                    <a:pt x="8861" y="1548"/>
                  </a:cubicBezTo>
                  <a:cubicBezTo>
                    <a:pt x="4804" y="1548"/>
                    <a:pt x="0" y="400"/>
                    <a:pt x="0" y="400"/>
                  </a:cubicBezTo>
                  <a:lnTo>
                    <a:pt x="0" y="400"/>
                  </a:lnTo>
                  <a:lnTo>
                    <a:pt x="33" y="1567"/>
                  </a:lnTo>
                  <a:cubicBezTo>
                    <a:pt x="33" y="1567"/>
                    <a:pt x="4948" y="2325"/>
                    <a:pt x="9671" y="2325"/>
                  </a:cubicBezTo>
                  <a:cubicBezTo>
                    <a:pt x="10020" y="2325"/>
                    <a:pt x="10369" y="2321"/>
                    <a:pt x="10715" y="2312"/>
                  </a:cubicBezTo>
                  <a:cubicBezTo>
                    <a:pt x="15651" y="2172"/>
                    <a:pt x="21192" y="984"/>
                    <a:pt x="21192" y="984"/>
                  </a:cubicBezTo>
                  <a:lnTo>
                    <a:pt x="211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 rot="127571">
              <a:off x="9201214" y="2774437"/>
              <a:ext cx="571668" cy="62949"/>
            </a:xfrm>
            <a:custGeom>
              <a:avLst/>
              <a:gdLst/>
              <a:ahLst/>
              <a:cxnLst/>
              <a:rect l="l" t="t" r="r" b="b"/>
              <a:pathLst>
                <a:path w="22867" h="2518" extrusionOk="0">
                  <a:moveTo>
                    <a:pt x="22845" y="1"/>
                  </a:moveTo>
                  <a:cubicBezTo>
                    <a:pt x="22845" y="1"/>
                    <a:pt x="19065" y="1459"/>
                    <a:pt x="11698" y="1567"/>
                  </a:cubicBezTo>
                  <a:lnTo>
                    <a:pt x="11212" y="1599"/>
                  </a:lnTo>
                  <a:cubicBezTo>
                    <a:pt x="10438" y="1630"/>
                    <a:pt x="9703" y="1643"/>
                    <a:pt x="9008" y="1643"/>
                  </a:cubicBezTo>
                  <a:cubicBezTo>
                    <a:pt x="3081" y="1643"/>
                    <a:pt x="1" y="649"/>
                    <a:pt x="1" y="649"/>
                  </a:cubicBezTo>
                  <a:lnTo>
                    <a:pt x="1" y="649"/>
                  </a:lnTo>
                  <a:lnTo>
                    <a:pt x="23" y="1372"/>
                  </a:lnTo>
                  <a:cubicBezTo>
                    <a:pt x="23" y="1372"/>
                    <a:pt x="5660" y="2517"/>
                    <a:pt x="10708" y="2517"/>
                  </a:cubicBezTo>
                  <a:cubicBezTo>
                    <a:pt x="10987" y="2517"/>
                    <a:pt x="11263" y="2514"/>
                    <a:pt x="11536" y="2506"/>
                  </a:cubicBezTo>
                  <a:cubicBezTo>
                    <a:pt x="15371" y="2388"/>
                    <a:pt x="19173" y="1783"/>
                    <a:pt x="22867" y="724"/>
                  </a:cubicBezTo>
                  <a:lnTo>
                    <a:pt x="22845" y="1"/>
                  </a:lnTo>
                  <a:close/>
                </a:path>
              </a:pathLst>
            </a:custGeom>
            <a:solidFill>
              <a:srgbClr val="F5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 rot="127571">
              <a:off x="9151744" y="2751191"/>
              <a:ext cx="670192" cy="70124"/>
            </a:xfrm>
            <a:custGeom>
              <a:avLst/>
              <a:gdLst/>
              <a:ahLst/>
              <a:cxnLst/>
              <a:rect l="l" t="t" r="r" b="b"/>
              <a:pathLst>
                <a:path w="26808" h="2805" extrusionOk="0">
                  <a:moveTo>
                    <a:pt x="26797" y="1"/>
                  </a:moveTo>
                  <a:cubicBezTo>
                    <a:pt x="26797" y="1"/>
                    <a:pt x="20277" y="2215"/>
                    <a:pt x="11627" y="2215"/>
                  </a:cubicBezTo>
                  <a:cubicBezTo>
                    <a:pt x="8016" y="2215"/>
                    <a:pt x="4034" y="1829"/>
                    <a:pt x="0" y="735"/>
                  </a:cubicBezTo>
                  <a:lnTo>
                    <a:pt x="0" y="735"/>
                  </a:lnTo>
                  <a:lnTo>
                    <a:pt x="11" y="1135"/>
                  </a:lnTo>
                  <a:cubicBezTo>
                    <a:pt x="11" y="1135"/>
                    <a:pt x="4777" y="2804"/>
                    <a:pt x="12051" y="2804"/>
                  </a:cubicBezTo>
                  <a:cubicBezTo>
                    <a:pt x="16272" y="2804"/>
                    <a:pt x="21339" y="2242"/>
                    <a:pt x="26808" y="465"/>
                  </a:cubicBezTo>
                  <a:lnTo>
                    <a:pt x="267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 rot="127571">
              <a:off x="9621018" y="2859137"/>
              <a:ext cx="38100" cy="384491"/>
            </a:xfrm>
            <a:custGeom>
              <a:avLst/>
              <a:gdLst/>
              <a:ahLst/>
              <a:cxnLst/>
              <a:rect l="l" t="t" r="r" b="b"/>
              <a:pathLst>
                <a:path w="1524" h="15003" extrusionOk="0">
                  <a:moveTo>
                    <a:pt x="1" y="0"/>
                  </a:moveTo>
                  <a:lnTo>
                    <a:pt x="411" y="15003"/>
                  </a:lnTo>
                  <a:lnTo>
                    <a:pt x="1524" y="14970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 rot="127571">
              <a:off x="9705198" y="3006874"/>
              <a:ext cx="28375" cy="240619"/>
            </a:xfrm>
            <a:custGeom>
              <a:avLst/>
              <a:gdLst/>
              <a:ahLst/>
              <a:cxnLst/>
              <a:rect l="l" t="t" r="r" b="b"/>
              <a:pathLst>
                <a:path w="1135" h="9096" extrusionOk="0">
                  <a:moveTo>
                    <a:pt x="886" y="1"/>
                  </a:moveTo>
                  <a:lnTo>
                    <a:pt x="1" y="22"/>
                  </a:lnTo>
                  <a:lnTo>
                    <a:pt x="249" y="9095"/>
                  </a:lnTo>
                  <a:lnTo>
                    <a:pt x="1135" y="9073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 rot="127571">
              <a:off x="9236266" y="3002434"/>
              <a:ext cx="28925" cy="227372"/>
            </a:xfrm>
            <a:custGeom>
              <a:avLst/>
              <a:gdLst/>
              <a:ahLst/>
              <a:cxnLst/>
              <a:rect l="l" t="t" r="r" b="b"/>
              <a:pathLst>
                <a:path w="1157" h="9095" extrusionOk="0">
                  <a:moveTo>
                    <a:pt x="886" y="0"/>
                  </a:moveTo>
                  <a:lnTo>
                    <a:pt x="1" y="33"/>
                  </a:lnTo>
                  <a:lnTo>
                    <a:pt x="271" y="9095"/>
                  </a:lnTo>
                  <a:lnTo>
                    <a:pt x="1156" y="9073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 rot="127571">
              <a:off x="9319461" y="2855033"/>
              <a:ext cx="26750" cy="378065"/>
            </a:xfrm>
            <a:custGeom>
              <a:avLst/>
              <a:gdLst/>
              <a:ahLst/>
              <a:cxnLst/>
              <a:rect l="l" t="t" r="r" b="b"/>
              <a:pathLst>
                <a:path w="1070" h="15025" extrusionOk="0">
                  <a:moveTo>
                    <a:pt x="659" y="0"/>
                  </a:moveTo>
                  <a:lnTo>
                    <a:pt x="270" y="11"/>
                  </a:lnTo>
                  <a:lnTo>
                    <a:pt x="0" y="15024"/>
                  </a:lnTo>
                  <a:lnTo>
                    <a:pt x="1070" y="1499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 rot="127571">
              <a:off x="9692479" y="2997348"/>
              <a:ext cx="69949" cy="14625"/>
            </a:xfrm>
            <a:custGeom>
              <a:avLst/>
              <a:gdLst/>
              <a:ahLst/>
              <a:cxnLst/>
              <a:rect l="l" t="t" r="r" b="b"/>
              <a:pathLst>
                <a:path w="2798" h="585" extrusionOk="0">
                  <a:moveTo>
                    <a:pt x="2787" y="1"/>
                  </a:moveTo>
                  <a:lnTo>
                    <a:pt x="1" y="76"/>
                  </a:lnTo>
                  <a:lnTo>
                    <a:pt x="11" y="584"/>
                  </a:lnTo>
                  <a:lnTo>
                    <a:pt x="2798" y="50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 rot="127571">
              <a:off x="9679955" y="2984126"/>
              <a:ext cx="95599" cy="18125"/>
            </a:xfrm>
            <a:custGeom>
              <a:avLst/>
              <a:gdLst/>
              <a:ahLst/>
              <a:cxnLst/>
              <a:rect l="l" t="t" r="r" b="b"/>
              <a:pathLst>
                <a:path w="3824" h="725" extrusionOk="0">
                  <a:moveTo>
                    <a:pt x="1890" y="1"/>
                  </a:moveTo>
                  <a:lnTo>
                    <a:pt x="0" y="724"/>
                  </a:lnTo>
                  <a:lnTo>
                    <a:pt x="0" y="724"/>
                  </a:lnTo>
                  <a:lnTo>
                    <a:pt x="3824" y="627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 rot="127571">
              <a:off x="9207097" y="2992582"/>
              <a:ext cx="69949" cy="14600"/>
            </a:xfrm>
            <a:custGeom>
              <a:avLst/>
              <a:gdLst/>
              <a:ahLst/>
              <a:cxnLst/>
              <a:rect l="l" t="t" r="r" b="b"/>
              <a:pathLst>
                <a:path w="2798" h="584" extrusionOk="0">
                  <a:moveTo>
                    <a:pt x="2787" y="0"/>
                  </a:moveTo>
                  <a:lnTo>
                    <a:pt x="0" y="76"/>
                  </a:lnTo>
                  <a:lnTo>
                    <a:pt x="11" y="583"/>
                  </a:lnTo>
                  <a:lnTo>
                    <a:pt x="2798" y="508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 rot="127571">
              <a:off x="9194543" y="2979335"/>
              <a:ext cx="95624" cy="18400"/>
            </a:xfrm>
            <a:custGeom>
              <a:avLst/>
              <a:gdLst/>
              <a:ahLst/>
              <a:cxnLst/>
              <a:rect l="l" t="t" r="r" b="b"/>
              <a:pathLst>
                <a:path w="3825" h="736" extrusionOk="0">
                  <a:moveTo>
                    <a:pt x="1891" y="1"/>
                  </a:moveTo>
                  <a:lnTo>
                    <a:pt x="1" y="735"/>
                  </a:lnTo>
                  <a:lnTo>
                    <a:pt x="3824" y="627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26"/>
          <p:cNvGrpSpPr/>
          <p:nvPr/>
        </p:nvGrpSpPr>
        <p:grpSpPr>
          <a:xfrm>
            <a:off x="1470007" y="1544745"/>
            <a:ext cx="402748" cy="753765"/>
            <a:chOff x="292712" y="2510636"/>
            <a:chExt cx="1639853" cy="3069077"/>
          </a:xfrm>
        </p:grpSpPr>
        <p:sp>
          <p:nvSpPr>
            <p:cNvPr id="1247" name="Google Shape;1247;p26"/>
            <p:cNvSpPr/>
            <p:nvPr/>
          </p:nvSpPr>
          <p:spPr>
            <a:xfrm>
              <a:off x="471565" y="3132336"/>
              <a:ext cx="1264267" cy="2404299"/>
            </a:xfrm>
            <a:custGeom>
              <a:avLst/>
              <a:gdLst/>
              <a:ahLst/>
              <a:cxnLst/>
              <a:rect l="l" t="t" r="r" b="b"/>
              <a:pathLst>
                <a:path w="12206" h="23212" extrusionOk="0">
                  <a:moveTo>
                    <a:pt x="6081" y="12821"/>
                  </a:moveTo>
                  <a:lnTo>
                    <a:pt x="6783" y="12854"/>
                  </a:lnTo>
                  <a:lnTo>
                    <a:pt x="6978" y="14485"/>
                  </a:lnTo>
                  <a:lnTo>
                    <a:pt x="5639" y="14420"/>
                  </a:lnTo>
                  <a:lnTo>
                    <a:pt x="6081" y="12821"/>
                  </a:lnTo>
                  <a:close/>
                  <a:moveTo>
                    <a:pt x="7129" y="1"/>
                  </a:moveTo>
                  <a:cubicBezTo>
                    <a:pt x="7129" y="1"/>
                    <a:pt x="6157" y="13718"/>
                    <a:pt x="0" y="22661"/>
                  </a:cubicBezTo>
                  <a:lnTo>
                    <a:pt x="2668" y="22769"/>
                  </a:lnTo>
                  <a:cubicBezTo>
                    <a:pt x="2668" y="22769"/>
                    <a:pt x="3870" y="19070"/>
                    <a:pt x="6365" y="19070"/>
                  </a:cubicBezTo>
                  <a:cubicBezTo>
                    <a:pt x="6418" y="19070"/>
                    <a:pt x="6471" y="19072"/>
                    <a:pt x="6524" y="19075"/>
                  </a:cubicBezTo>
                  <a:cubicBezTo>
                    <a:pt x="8090" y="19172"/>
                    <a:pt x="9268" y="20738"/>
                    <a:pt x="9700" y="23093"/>
                  </a:cubicBezTo>
                  <a:lnTo>
                    <a:pt x="12206" y="23212"/>
                  </a:lnTo>
                  <a:cubicBezTo>
                    <a:pt x="12206" y="23212"/>
                    <a:pt x="7680" y="16299"/>
                    <a:pt x="7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 rot="-125819">
              <a:off x="347361" y="2537629"/>
              <a:ext cx="1530555" cy="3015092"/>
            </a:xfrm>
            <a:custGeom>
              <a:avLst/>
              <a:gdLst/>
              <a:ahLst/>
              <a:cxnLst/>
              <a:rect l="l" t="t" r="r" b="b"/>
              <a:pathLst>
                <a:path w="14777" h="29109" extrusionOk="0">
                  <a:moveTo>
                    <a:pt x="8231" y="8684"/>
                  </a:moveTo>
                  <a:lnTo>
                    <a:pt x="8231" y="8695"/>
                  </a:lnTo>
                  <a:lnTo>
                    <a:pt x="8393" y="13588"/>
                  </a:lnTo>
                  <a:lnTo>
                    <a:pt x="7626" y="13555"/>
                  </a:lnTo>
                  <a:cubicBezTo>
                    <a:pt x="7907" y="13469"/>
                    <a:pt x="8231" y="8684"/>
                    <a:pt x="8231" y="8684"/>
                  </a:cubicBezTo>
                  <a:close/>
                  <a:moveTo>
                    <a:pt x="7550" y="15392"/>
                  </a:moveTo>
                  <a:lnTo>
                    <a:pt x="8112" y="15456"/>
                  </a:lnTo>
                  <a:lnTo>
                    <a:pt x="7820" y="15759"/>
                  </a:lnTo>
                  <a:lnTo>
                    <a:pt x="7550" y="15392"/>
                  </a:lnTo>
                  <a:close/>
                  <a:moveTo>
                    <a:pt x="6276" y="15370"/>
                  </a:moveTo>
                  <a:lnTo>
                    <a:pt x="7237" y="15413"/>
                  </a:lnTo>
                  <a:lnTo>
                    <a:pt x="6730" y="16029"/>
                  </a:lnTo>
                  <a:lnTo>
                    <a:pt x="6276" y="15370"/>
                  </a:lnTo>
                  <a:close/>
                  <a:moveTo>
                    <a:pt x="8479" y="15435"/>
                  </a:moveTo>
                  <a:lnTo>
                    <a:pt x="9451" y="15478"/>
                  </a:lnTo>
                  <a:lnTo>
                    <a:pt x="8933" y="16083"/>
                  </a:lnTo>
                  <a:lnTo>
                    <a:pt x="8479" y="15435"/>
                  </a:lnTo>
                  <a:close/>
                  <a:moveTo>
                    <a:pt x="6254" y="15683"/>
                  </a:moveTo>
                  <a:lnTo>
                    <a:pt x="6470" y="16159"/>
                  </a:lnTo>
                  <a:lnTo>
                    <a:pt x="5973" y="16591"/>
                  </a:lnTo>
                  <a:lnTo>
                    <a:pt x="6254" y="15683"/>
                  </a:lnTo>
                  <a:close/>
                  <a:moveTo>
                    <a:pt x="9430" y="15791"/>
                  </a:moveTo>
                  <a:lnTo>
                    <a:pt x="9624" y="16720"/>
                  </a:lnTo>
                  <a:lnTo>
                    <a:pt x="9624" y="16720"/>
                  </a:lnTo>
                  <a:lnTo>
                    <a:pt x="9181" y="16245"/>
                  </a:lnTo>
                  <a:lnTo>
                    <a:pt x="9430" y="15791"/>
                  </a:lnTo>
                  <a:close/>
                  <a:moveTo>
                    <a:pt x="6622" y="16256"/>
                  </a:moveTo>
                  <a:lnTo>
                    <a:pt x="6805" y="16817"/>
                  </a:lnTo>
                  <a:lnTo>
                    <a:pt x="5973" y="16785"/>
                  </a:lnTo>
                  <a:lnTo>
                    <a:pt x="6622" y="16256"/>
                  </a:lnTo>
                  <a:close/>
                  <a:moveTo>
                    <a:pt x="7226" y="15737"/>
                  </a:moveTo>
                  <a:lnTo>
                    <a:pt x="6989" y="16817"/>
                  </a:lnTo>
                  <a:lnTo>
                    <a:pt x="6838" y="16169"/>
                  </a:lnTo>
                  <a:lnTo>
                    <a:pt x="7226" y="15737"/>
                  </a:lnTo>
                  <a:close/>
                  <a:moveTo>
                    <a:pt x="8468" y="15748"/>
                  </a:moveTo>
                  <a:lnTo>
                    <a:pt x="8814" y="16223"/>
                  </a:lnTo>
                  <a:lnTo>
                    <a:pt x="8598" y="16861"/>
                  </a:lnTo>
                  <a:lnTo>
                    <a:pt x="8468" y="15748"/>
                  </a:lnTo>
                  <a:close/>
                  <a:moveTo>
                    <a:pt x="9019" y="16331"/>
                  </a:moveTo>
                  <a:lnTo>
                    <a:pt x="9624" y="16904"/>
                  </a:lnTo>
                  <a:lnTo>
                    <a:pt x="8782" y="16871"/>
                  </a:lnTo>
                  <a:lnTo>
                    <a:pt x="9019" y="16331"/>
                  </a:lnTo>
                  <a:close/>
                  <a:moveTo>
                    <a:pt x="5757" y="17055"/>
                  </a:moveTo>
                  <a:lnTo>
                    <a:pt x="6730" y="17098"/>
                  </a:lnTo>
                  <a:lnTo>
                    <a:pt x="6211" y="17703"/>
                  </a:lnTo>
                  <a:lnTo>
                    <a:pt x="5757" y="17055"/>
                  </a:lnTo>
                  <a:close/>
                  <a:moveTo>
                    <a:pt x="8976" y="17163"/>
                  </a:moveTo>
                  <a:lnTo>
                    <a:pt x="9948" y="17206"/>
                  </a:lnTo>
                  <a:lnTo>
                    <a:pt x="9441" y="17811"/>
                  </a:lnTo>
                  <a:lnTo>
                    <a:pt x="8976" y="17163"/>
                  </a:lnTo>
                  <a:close/>
                  <a:moveTo>
                    <a:pt x="5747" y="17368"/>
                  </a:moveTo>
                  <a:lnTo>
                    <a:pt x="5963" y="17843"/>
                  </a:lnTo>
                  <a:lnTo>
                    <a:pt x="5466" y="18275"/>
                  </a:lnTo>
                  <a:lnTo>
                    <a:pt x="5466" y="18275"/>
                  </a:lnTo>
                  <a:lnTo>
                    <a:pt x="5747" y="17368"/>
                  </a:lnTo>
                  <a:close/>
                  <a:moveTo>
                    <a:pt x="9927" y="17519"/>
                  </a:moveTo>
                  <a:lnTo>
                    <a:pt x="10121" y="18448"/>
                  </a:lnTo>
                  <a:lnTo>
                    <a:pt x="10121" y="18448"/>
                  </a:lnTo>
                  <a:lnTo>
                    <a:pt x="9667" y="17962"/>
                  </a:lnTo>
                  <a:lnTo>
                    <a:pt x="9927" y="17519"/>
                  </a:lnTo>
                  <a:close/>
                  <a:moveTo>
                    <a:pt x="6114" y="17941"/>
                  </a:moveTo>
                  <a:lnTo>
                    <a:pt x="6297" y="18492"/>
                  </a:lnTo>
                  <a:lnTo>
                    <a:pt x="5466" y="18459"/>
                  </a:lnTo>
                  <a:lnTo>
                    <a:pt x="6114" y="17941"/>
                  </a:lnTo>
                  <a:close/>
                  <a:moveTo>
                    <a:pt x="6708" y="17411"/>
                  </a:moveTo>
                  <a:lnTo>
                    <a:pt x="6481" y="18502"/>
                  </a:lnTo>
                  <a:lnTo>
                    <a:pt x="6319" y="17854"/>
                  </a:lnTo>
                  <a:lnTo>
                    <a:pt x="6708" y="17411"/>
                  </a:lnTo>
                  <a:close/>
                  <a:moveTo>
                    <a:pt x="8955" y="17476"/>
                  </a:moveTo>
                  <a:lnTo>
                    <a:pt x="9300" y="17951"/>
                  </a:lnTo>
                  <a:lnTo>
                    <a:pt x="9084" y="18578"/>
                  </a:lnTo>
                  <a:lnTo>
                    <a:pt x="8955" y="17476"/>
                  </a:lnTo>
                  <a:close/>
                  <a:moveTo>
                    <a:pt x="9505" y="18049"/>
                  </a:moveTo>
                  <a:lnTo>
                    <a:pt x="10110" y="18632"/>
                  </a:lnTo>
                  <a:lnTo>
                    <a:pt x="9268" y="18589"/>
                  </a:lnTo>
                  <a:lnTo>
                    <a:pt x="9505" y="18049"/>
                  </a:lnTo>
                  <a:close/>
                  <a:moveTo>
                    <a:pt x="5271" y="18610"/>
                  </a:moveTo>
                  <a:lnTo>
                    <a:pt x="6243" y="18654"/>
                  </a:lnTo>
                  <a:lnTo>
                    <a:pt x="5725" y="19258"/>
                  </a:lnTo>
                  <a:lnTo>
                    <a:pt x="5271" y="18610"/>
                  </a:lnTo>
                  <a:close/>
                  <a:moveTo>
                    <a:pt x="9257" y="18848"/>
                  </a:moveTo>
                  <a:lnTo>
                    <a:pt x="10229" y="18891"/>
                  </a:lnTo>
                  <a:lnTo>
                    <a:pt x="9721" y="19507"/>
                  </a:lnTo>
                  <a:lnTo>
                    <a:pt x="9257" y="18848"/>
                  </a:lnTo>
                  <a:close/>
                  <a:moveTo>
                    <a:pt x="5250" y="18924"/>
                  </a:moveTo>
                  <a:lnTo>
                    <a:pt x="5466" y="19388"/>
                  </a:lnTo>
                  <a:lnTo>
                    <a:pt x="4980" y="19831"/>
                  </a:lnTo>
                  <a:lnTo>
                    <a:pt x="4980" y="19831"/>
                  </a:lnTo>
                  <a:lnTo>
                    <a:pt x="5250" y="18924"/>
                  </a:lnTo>
                  <a:close/>
                  <a:moveTo>
                    <a:pt x="5617" y="19485"/>
                  </a:moveTo>
                  <a:lnTo>
                    <a:pt x="5801" y="20047"/>
                  </a:lnTo>
                  <a:lnTo>
                    <a:pt x="4969" y="20014"/>
                  </a:lnTo>
                  <a:lnTo>
                    <a:pt x="5617" y="19485"/>
                  </a:lnTo>
                  <a:close/>
                  <a:moveTo>
                    <a:pt x="6222" y="18967"/>
                  </a:moveTo>
                  <a:lnTo>
                    <a:pt x="5984" y="20058"/>
                  </a:lnTo>
                  <a:lnTo>
                    <a:pt x="5833" y="19410"/>
                  </a:lnTo>
                  <a:lnTo>
                    <a:pt x="6222" y="18967"/>
                  </a:lnTo>
                  <a:close/>
                  <a:moveTo>
                    <a:pt x="10218" y="19204"/>
                  </a:moveTo>
                  <a:lnTo>
                    <a:pt x="10413" y="20133"/>
                  </a:lnTo>
                  <a:lnTo>
                    <a:pt x="10413" y="20133"/>
                  </a:lnTo>
                  <a:lnTo>
                    <a:pt x="9959" y="19658"/>
                  </a:lnTo>
                  <a:lnTo>
                    <a:pt x="10218" y="19204"/>
                  </a:lnTo>
                  <a:close/>
                  <a:moveTo>
                    <a:pt x="7259" y="16969"/>
                  </a:moveTo>
                  <a:lnTo>
                    <a:pt x="8242" y="17012"/>
                  </a:lnTo>
                  <a:lnTo>
                    <a:pt x="8760" y="20176"/>
                  </a:lnTo>
                  <a:lnTo>
                    <a:pt x="6427" y="20079"/>
                  </a:lnTo>
                  <a:lnTo>
                    <a:pt x="7259" y="16969"/>
                  </a:lnTo>
                  <a:close/>
                  <a:moveTo>
                    <a:pt x="9246" y="19161"/>
                  </a:moveTo>
                  <a:lnTo>
                    <a:pt x="9592" y="19636"/>
                  </a:lnTo>
                  <a:lnTo>
                    <a:pt x="9376" y="20274"/>
                  </a:lnTo>
                  <a:lnTo>
                    <a:pt x="9246" y="19161"/>
                  </a:lnTo>
                  <a:close/>
                  <a:moveTo>
                    <a:pt x="9797" y="19744"/>
                  </a:moveTo>
                  <a:lnTo>
                    <a:pt x="10402" y="20317"/>
                  </a:lnTo>
                  <a:lnTo>
                    <a:pt x="9559" y="20284"/>
                  </a:lnTo>
                  <a:lnTo>
                    <a:pt x="9797" y="19744"/>
                  </a:lnTo>
                  <a:close/>
                  <a:moveTo>
                    <a:pt x="6071" y="22110"/>
                  </a:moveTo>
                  <a:lnTo>
                    <a:pt x="7021" y="22142"/>
                  </a:lnTo>
                  <a:lnTo>
                    <a:pt x="6546" y="22358"/>
                  </a:lnTo>
                  <a:lnTo>
                    <a:pt x="6071" y="22110"/>
                  </a:lnTo>
                  <a:close/>
                  <a:moveTo>
                    <a:pt x="3662" y="22002"/>
                  </a:moveTo>
                  <a:lnTo>
                    <a:pt x="5120" y="22067"/>
                  </a:lnTo>
                  <a:lnTo>
                    <a:pt x="4105" y="22466"/>
                  </a:lnTo>
                  <a:lnTo>
                    <a:pt x="3662" y="22002"/>
                  </a:lnTo>
                  <a:close/>
                  <a:moveTo>
                    <a:pt x="8112" y="22196"/>
                  </a:moveTo>
                  <a:lnTo>
                    <a:pt x="9343" y="22250"/>
                  </a:lnTo>
                  <a:lnTo>
                    <a:pt x="8652" y="22563"/>
                  </a:lnTo>
                  <a:lnTo>
                    <a:pt x="8112" y="22196"/>
                  </a:lnTo>
                  <a:close/>
                  <a:moveTo>
                    <a:pt x="7496" y="22164"/>
                  </a:moveTo>
                  <a:lnTo>
                    <a:pt x="8328" y="22650"/>
                  </a:lnTo>
                  <a:lnTo>
                    <a:pt x="7583" y="22866"/>
                  </a:lnTo>
                  <a:lnTo>
                    <a:pt x="6784" y="22585"/>
                  </a:lnTo>
                  <a:lnTo>
                    <a:pt x="7496" y="22164"/>
                  </a:lnTo>
                  <a:close/>
                  <a:moveTo>
                    <a:pt x="10218" y="22293"/>
                  </a:moveTo>
                  <a:lnTo>
                    <a:pt x="11655" y="22358"/>
                  </a:lnTo>
                  <a:lnTo>
                    <a:pt x="11126" y="22931"/>
                  </a:lnTo>
                  <a:lnTo>
                    <a:pt x="10218" y="22293"/>
                  </a:lnTo>
                  <a:close/>
                  <a:moveTo>
                    <a:pt x="3511" y="22142"/>
                  </a:moveTo>
                  <a:lnTo>
                    <a:pt x="3889" y="22607"/>
                  </a:lnTo>
                  <a:lnTo>
                    <a:pt x="2982" y="23017"/>
                  </a:lnTo>
                  <a:lnTo>
                    <a:pt x="3511" y="22142"/>
                  </a:lnTo>
                  <a:close/>
                  <a:moveTo>
                    <a:pt x="5660" y="22239"/>
                  </a:moveTo>
                  <a:lnTo>
                    <a:pt x="6319" y="22563"/>
                  </a:lnTo>
                  <a:lnTo>
                    <a:pt x="5293" y="23114"/>
                  </a:lnTo>
                  <a:lnTo>
                    <a:pt x="5660" y="22239"/>
                  </a:lnTo>
                  <a:close/>
                  <a:moveTo>
                    <a:pt x="5336" y="22229"/>
                  </a:moveTo>
                  <a:lnTo>
                    <a:pt x="4915" y="23287"/>
                  </a:lnTo>
                  <a:lnTo>
                    <a:pt x="4375" y="22628"/>
                  </a:lnTo>
                  <a:lnTo>
                    <a:pt x="5336" y="22229"/>
                  </a:lnTo>
                  <a:close/>
                  <a:moveTo>
                    <a:pt x="9657" y="22423"/>
                  </a:moveTo>
                  <a:lnTo>
                    <a:pt x="9948" y="23320"/>
                  </a:lnTo>
                  <a:lnTo>
                    <a:pt x="8847" y="22833"/>
                  </a:lnTo>
                  <a:lnTo>
                    <a:pt x="8933" y="22790"/>
                  </a:lnTo>
                  <a:lnTo>
                    <a:pt x="9657" y="22423"/>
                  </a:lnTo>
                  <a:close/>
                  <a:moveTo>
                    <a:pt x="4126" y="22758"/>
                  </a:moveTo>
                  <a:lnTo>
                    <a:pt x="4667" y="23406"/>
                  </a:lnTo>
                  <a:lnTo>
                    <a:pt x="2960" y="23330"/>
                  </a:lnTo>
                  <a:lnTo>
                    <a:pt x="4126" y="22758"/>
                  </a:lnTo>
                  <a:close/>
                  <a:moveTo>
                    <a:pt x="11752" y="22585"/>
                  </a:moveTo>
                  <a:lnTo>
                    <a:pt x="12260" y="23622"/>
                  </a:lnTo>
                  <a:lnTo>
                    <a:pt x="11374" y="22941"/>
                  </a:lnTo>
                  <a:lnTo>
                    <a:pt x="11752" y="22585"/>
                  </a:lnTo>
                  <a:close/>
                  <a:moveTo>
                    <a:pt x="9991" y="22434"/>
                  </a:moveTo>
                  <a:lnTo>
                    <a:pt x="10888" y="23017"/>
                  </a:lnTo>
                  <a:lnTo>
                    <a:pt x="10272" y="23654"/>
                  </a:lnTo>
                  <a:lnTo>
                    <a:pt x="9991" y="22434"/>
                  </a:lnTo>
                  <a:close/>
                  <a:moveTo>
                    <a:pt x="11147" y="23093"/>
                  </a:moveTo>
                  <a:lnTo>
                    <a:pt x="12054" y="23730"/>
                  </a:lnTo>
                  <a:lnTo>
                    <a:pt x="12054" y="23730"/>
                  </a:lnTo>
                  <a:lnTo>
                    <a:pt x="10542" y="23665"/>
                  </a:lnTo>
                  <a:lnTo>
                    <a:pt x="11147" y="23093"/>
                  </a:lnTo>
                  <a:close/>
                  <a:moveTo>
                    <a:pt x="2830" y="23644"/>
                  </a:moveTo>
                  <a:lnTo>
                    <a:pt x="4321" y="23708"/>
                  </a:lnTo>
                  <a:lnTo>
                    <a:pt x="3241" y="24346"/>
                  </a:lnTo>
                  <a:lnTo>
                    <a:pt x="3165" y="24389"/>
                  </a:lnTo>
                  <a:lnTo>
                    <a:pt x="2830" y="23644"/>
                  </a:lnTo>
                  <a:close/>
                  <a:moveTo>
                    <a:pt x="10650" y="23989"/>
                  </a:moveTo>
                  <a:lnTo>
                    <a:pt x="12227" y="24054"/>
                  </a:lnTo>
                  <a:lnTo>
                    <a:pt x="11730" y="24767"/>
                  </a:lnTo>
                  <a:lnTo>
                    <a:pt x="10650" y="23989"/>
                  </a:lnTo>
                  <a:close/>
                  <a:moveTo>
                    <a:pt x="2625" y="23860"/>
                  </a:moveTo>
                  <a:lnTo>
                    <a:pt x="2917" y="24378"/>
                  </a:lnTo>
                  <a:lnTo>
                    <a:pt x="2236" y="24842"/>
                  </a:lnTo>
                  <a:lnTo>
                    <a:pt x="2236" y="24842"/>
                  </a:lnTo>
                  <a:lnTo>
                    <a:pt x="2625" y="23860"/>
                  </a:lnTo>
                  <a:close/>
                  <a:moveTo>
                    <a:pt x="4202" y="24065"/>
                  </a:moveTo>
                  <a:lnTo>
                    <a:pt x="3651" y="24907"/>
                  </a:lnTo>
                  <a:lnTo>
                    <a:pt x="3392" y="24659"/>
                  </a:lnTo>
                  <a:lnTo>
                    <a:pt x="4202" y="24065"/>
                  </a:lnTo>
                  <a:close/>
                  <a:moveTo>
                    <a:pt x="3154" y="24648"/>
                  </a:moveTo>
                  <a:lnTo>
                    <a:pt x="3370" y="25134"/>
                  </a:lnTo>
                  <a:lnTo>
                    <a:pt x="2388" y="25091"/>
                  </a:lnTo>
                  <a:lnTo>
                    <a:pt x="3154" y="24648"/>
                  </a:lnTo>
                  <a:close/>
                  <a:moveTo>
                    <a:pt x="12432" y="24313"/>
                  </a:moveTo>
                  <a:lnTo>
                    <a:pt x="12810" y="25329"/>
                  </a:lnTo>
                  <a:lnTo>
                    <a:pt x="12022" y="24853"/>
                  </a:lnTo>
                  <a:lnTo>
                    <a:pt x="12432" y="24313"/>
                  </a:lnTo>
                  <a:close/>
                  <a:moveTo>
                    <a:pt x="10823" y="24540"/>
                  </a:moveTo>
                  <a:lnTo>
                    <a:pt x="11720" y="24972"/>
                  </a:lnTo>
                  <a:lnTo>
                    <a:pt x="11514" y="25361"/>
                  </a:lnTo>
                  <a:lnTo>
                    <a:pt x="10823" y="24540"/>
                  </a:lnTo>
                  <a:close/>
                  <a:moveTo>
                    <a:pt x="12000" y="25048"/>
                  </a:moveTo>
                  <a:lnTo>
                    <a:pt x="12800" y="25555"/>
                  </a:lnTo>
                  <a:lnTo>
                    <a:pt x="12800" y="25555"/>
                  </a:lnTo>
                  <a:lnTo>
                    <a:pt x="11709" y="25501"/>
                  </a:lnTo>
                  <a:lnTo>
                    <a:pt x="12000" y="25048"/>
                  </a:lnTo>
                  <a:close/>
                  <a:moveTo>
                    <a:pt x="2118" y="25383"/>
                  </a:moveTo>
                  <a:lnTo>
                    <a:pt x="3133" y="25437"/>
                  </a:lnTo>
                  <a:lnTo>
                    <a:pt x="2355" y="25836"/>
                  </a:lnTo>
                  <a:lnTo>
                    <a:pt x="2118" y="25383"/>
                  </a:lnTo>
                  <a:close/>
                  <a:moveTo>
                    <a:pt x="11698" y="25815"/>
                  </a:moveTo>
                  <a:lnTo>
                    <a:pt x="12908" y="25869"/>
                  </a:lnTo>
                  <a:lnTo>
                    <a:pt x="12573" y="26301"/>
                  </a:lnTo>
                  <a:lnTo>
                    <a:pt x="11698" y="25815"/>
                  </a:lnTo>
                  <a:close/>
                  <a:moveTo>
                    <a:pt x="1847" y="25599"/>
                  </a:moveTo>
                  <a:lnTo>
                    <a:pt x="2085" y="26041"/>
                  </a:lnTo>
                  <a:lnTo>
                    <a:pt x="1351" y="26441"/>
                  </a:lnTo>
                  <a:lnTo>
                    <a:pt x="1847" y="25599"/>
                  </a:lnTo>
                  <a:close/>
                  <a:moveTo>
                    <a:pt x="3230" y="25663"/>
                  </a:moveTo>
                  <a:lnTo>
                    <a:pt x="2733" y="26484"/>
                  </a:lnTo>
                  <a:lnTo>
                    <a:pt x="2485" y="26041"/>
                  </a:lnTo>
                  <a:lnTo>
                    <a:pt x="3230" y="25663"/>
                  </a:lnTo>
                  <a:close/>
                  <a:moveTo>
                    <a:pt x="2334" y="26214"/>
                  </a:moveTo>
                  <a:lnTo>
                    <a:pt x="2560" y="26614"/>
                  </a:lnTo>
                  <a:lnTo>
                    <a:pt x="2560" y="26614"/>
                  </a:lnTo>
                  <a:lnTo>
                    <a:pt x="1545" y="26571"/>
                  </a:lnTo>
                  <a:lnTo>
                    <a:pt x="2334" y="26214"/>
                  </a:lnTo>
                  <a:close/>
                  <a:moveTo>
                    <a:pt x="11666" y="26020"/>
                  </a:moveTo>
                  <a:lnTo>
                    <a:pt x="12443" y="26495"/>
                  </a:lnTo>
                  <a:lnTo>
                    <a:pt x="12087" y="26895"/>
                  </a:lnTo>
                  <a:lnTo>
                    <a:pt x="11666" y="26160"/>
                  </a:lnTo>
                  <a:lnTo>
                    <a:pt x="11666" y="26020"/>
                  </a:lnTo>
                  <a:close/>
                  <a:moveTo>
                    <a:pt x="13113" y="26095"/>
                  </a:moveTo>
                  <a:lnTo>
                    <a:pt x="13437" y="26905"/>
                  </a:lnTo>
                  <a:lnTo>
                    <a:pt x="13437" y="26905"/>
                  </a:lnTo>
                  <a:lnTo>
                    <a:pt x="12756" y="26473"/>
                  </a:lnTo>
                  <a:lnTo>
                    <a:pt x="13113" y="26095"/>
                  </a:lnTo>
                  <a:close/>
                  <a:moveTo>
                    <a:pt x="12735" y="26679"/>
                  </a:moveTo>
                  <a:lnTo>
                    <a:pt x="13264" y="27089"/>
                  </a:lnTo>
                  <a:lnTo>
                    <a:pt x="12238" y="27046"/>
                  </a:lnTo>
                  <a:lnTo>
                    <a:pt x="12735" y="26679"/>
                  </a:lnTo>
                  <a:close/>
                  <a:moveTo>
                    <a:pt x="1124" y="26841"/>
                  </a:moveTo>
                  <a:lnTo>
                    <a:pt x="2452" y="26895"/>
                  </a:lnTo>
                  <a:lnTo>
                    <a:pt x="1588" y="27381"/>
                  </a:lnTo>
                  <a:lnTo>
                    <a:pt x="1124" y="26841"/>
                  </a:lnTo>
                  <a:close/>
                  <a:moveTo>
                    <a:pt x="929" y="27121"/>
                  </a:moveTo>
                  <a:lnTo>
                    <a:pt x="1297" y="27510"/>
                  </a:lnTo>
                  <a:lnTo>
                    <a:pt x="584" y="27856"/>
                  </a:lnTo>
                  <a:lnTo>
                    <a:pt x="584" y="27856"/>
                  </a:lnTo>
                  <a:lnTo>
                    <a:pt x="929" y="27121"/>
                  </a:lnTo>
                  <a:close/>
                  <a:moveTo>
                    <a:pt x="2290" y="27175"/>
                  </a:moveTo>
                  <a:lnTo>
                    <a:pt x="1999" y="27921"/>
                  </a:lnTo>
                  <a:lnTo>
                    <a:pt x="1750" y="27532"/>
                  </a:lnTo>
                  <a:lnTo>
                    <a:pt x="2290" y="27175"/>
                  </a:lnTo>
                  <a:close/>
                  <a:moveTo>
                    <a:pt x="1448" y="27640"/>
                  </a:moveTo>
                  <a:lnTo>
                    <a:pt x="1729" y="28072"/>
                  </a:lnTo>
                  <a:lnTo>
                    <a:pt x="1729" y="28072"/>
                  </a:lnTo>
                  <a:lnTo>
                    <a:pt x="800" y="28029"/>
                  </a:lnTo>
                  <a:lnTo>
                    <a:pt x="1448" y="27640"/>
                  </a:lnTo>
                  <a:close/>
                  <a:moveTo>
                    <a:pt x="12432" y="27240"/>
                  </a:moveTo>
                  <a:lnTo>
                    <a:pt x="13523" y="27391"/>
                  </a:lnTo>
                  <a:lnTo>
                    <a:pt x="14085" y="28461"/>
                  </a:lnTo>
                  <a:lnTo>
                    <a:pt x="12432" y="27240"/>
                  </a:lnTo>
                  <a:close/>
                  <a:moveTo>
                    <a:pt x="12292" y="27532"/>
                  </a:moveTo>
                  <a:lnTo>
                    <a:pt x="13750" y="28612"/>
                  </a:lnTo>
                  <a:lnTo>
                    <a:pt x="12648" y="28569"/>
                  </a:lnTo>
                  <a:lnTo>
                    <a:pt x="12292" y="27532"/>
                  </a:lnTo>
                  <a:close/>
                  <a:moveTo>
                    <a:pt x="8512" y="0"/>
                  </a:moveTo>
                  <a:lnTo>
                    <a:pt x="8436" y="908"/>
                  </a:lnTo>
                  <a:lnTo>
                    <a:pt x="8069" y="1242"/>
                  </a:lnTo>
                  <a:lnTo>
                    <a:pt x="7993" y="2279"/>
                  </a:lnTo>
                  <a:lnTo>
                    <a:pt x="8166" y="2322"/>
                  </a:lnTo>
                  <a:lnTo>
                    <a:pt x="7939" y="5044"/>
                  </a:lnTo>
                  <a:cubicBezTo>
                    <a:pt x="7939" y="5044"/>
                    <a:pt x="7226" y="13015"/>
                    <a:pt x="6751" y="13523"/>
                  </a:cubicBezTo>
                  <a:lnTo>
                    <a:pt x="5919" y="13523"/>
                  </a:lnTo>
                  <a:lnTo>
                    <a:pt x="5833" y="14571"/>
                  </a:lnTo>
                  <a:lnTo>
                    <a:pt x="6071" y="14614"/>
                  </a:lnTo>
                  <a:lnTo>
                    <a:pt x="6017" y="15197"/>
                  </a:lnTo>
                  <a:lnTo>
                    <a:pt x="4440" y="19928"/>
                  </a:lnTo>
                  <a:lnTo>
                    <a:pt x="2906" y="19885"/>
                  </a:lnTo>
                  <a:lnTo>
                    <a:pt x="2852" y="21008"/>
                  </a:lnTo>
                  <a:lnTo>
                    <a:pt x="3165" y="21051"/>
                  </a:lnTo>
                  <a:lnTo>
                    <a:pt x="3100" y="21786"/>
                  </a:lnTo>
                  <a:lnTo>
                    <a:pt x="1" y="28439"/>
                  </a:lnTo>
                  <a:lnTo>
                    <a:pt x="2776" y="28569"/>
                  </a:lnTo>
                  <a:cubicBezTo>
                    <a:pt x="2776" y="28569"/>
                    <a:pt x="4380" y="23851"/>
                    <a:pt x="7427" y="23851"/>
                  </a:cubicBezTo>
                  <a:cubicBezTo>
                    <a:pt x="7503" y="23851"/>
                    <a:pt x="7580" y="23854"/>
                    <a:pt x="7658" y="23860"/>
                  </a:cubicBezTo>
                  <a:cubicBezTo>
                    <a:pt x="7658" y="23860"/>
                    <a:pt x="7745" y="23840"/>
                    <a:pt x="7897" y="23840"/>
                  </a:cubicBezTo>
                  <a:cubicBezTo>
                    <a:pt x="8604" y="23840"/>
                    <a:pt x="10712" y="24258"/>
                    <a:pt x="11957" y="28979"/>
                  </a:cubicBezTo>
                  <a:lnTo>
                    <a:pt x="14776" y="29109"/>
                  </a:lnTo>
                  <a:lnTo>
                    <a:pt x="12044" y="22369"/>
                  </a:lnTo>
                  <a:lnTo>
                    <a:pt x="12087" y="21483"/>
                  </a:lnTo>
                  <a:lnTo>
                    <a:pt x="12508" y="21505"/>
                  </a:lnTo>
                  <a:lnTo>
                    <a:pt x="12497" y="20317"/>
                  </a:lnTo>
                  <a:lnTo>
                    <a:pt x="10899" y="20241"/>
                  </a:lnTo>
                  <a:lnTo>
                    <a:pt x="9678" y="15467"/>
                  </a:lnTo>
                  <a:lnTo>
                    <a:pt x="9711" y="14733"/>
                  </a:lnTo>
                  <a:lnTo>
                    <a:pt x="9916" y="14744"/>
                  </a:lnTo>
                  <a:lnTo>
                    <a:pt x="9927" y="13663"/>
                  </a:lnTo>
                  <a:lnTo>
                    <a:pt x="9333" y="13642"/>
                  </a:lnTo>
                  <a:cubicBezTo>
                    <a:pt x="9333" y="13642"/>
                    <a:pt x="8684" y="6265"/>
                    <a:pt x="8825" y="2355"/>
                  </a:cubicBezTo>
                  <a:lnTo>
                    <a:pt x="8825" y="2355"/>
                  </a:lnTo>
                  <a:lnTo>
                    <a:pt x="8998" y="2366"/>
                  </a:lnTo>
                  <a:lnTo>
                    <a:pt x="9084" y="1318"/>
                  </a:lnTo>
                  <a:lnTo>
                    <a:pt x="8641" y="918"/>
                  </a:lnTo>
                  <a:lnTo>
                    <a:pt x="8674" y="11"/>
                  </a:lnTo>
                  <a:lnTo>
                    <a:pt x="8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26"/>
          <p:cNvGrpSpPr/>
          <p:nvPr/>
        </p:nvGrpSpPr>
        <p:grpSpPr>
          <a:xfrm>
            <a:off x="2980817" y="1572600"/>
            <a:ext cx="324578" cy="739603"/>
            <a:chOff x="7424625" y="2570953"/>
            <a:chExt cx="1572568" cy="3583345"/>
          </a:xfrm>
        </p:grpSpPr>
        <p:sp>
          <p:nvSpPr>
            <p:cNvPr id="1250" name="Google Shape;1250;p26"/>
            <p:cNvSpPr/>
            <p:nvPr/>
          </p:nvSpPr>
          <p:spPr>
            <a:xfrm>
              <a:off x="7722423" y="2961943"/>
              <a:ext cx="1172471" cy="2859884"/>
            </a:xfrm>
            <a:custGeom>
              <a:avLst/>
              <a:gdLst/>
              <a:ahLst/>
              <a:cxnLst/>
              <a:rect l="l" t="t" r="r" b="b"/>
              <a:pathLst>
                <a:path w="9398" h="22924" extrusionOk="0">
                  <a:moveTo>
                    <a:pt x="596" y="0"/>
                  </a:moveTo>
                  <a:cubicBezTo>
                    <a:pt x="434" y="0"/>
                    <a:pt x="314" y="36"/>
                    <a:pt x="314" y="36"/>
                  </a:cubicBezTo>
                  <a:cubicBezTo>
                    <a:pt x="0" y="566"/>
                    <a:pt x="670" y="1149"/>
                    <a:pt x="670" y="1149"/>
                  </a:cubicBezTo>
                  <a:lnTo>
                    <a:pt x="940" y="2305"/>
                  </a:lnTo>
                  <a:cubicBezTo>
                    <a:pt x="1275" y="3666"/>
                    <a:pt x="897" y="4033"/>
                    <a:pt x="897" y="4033"/>
                  </a:cubicBezTo>
                  <a:lnTo>
                    <a:pt x="1178" y="5135"/>
                  </a:lnTo>
                  <a:cubicBezTo>
                    <a:pt x="854" y="5642"/>
                    <a:pt x="670" y="6225"/>
                    <a:pt x="670" y="6819"/>
                  </a:cubicBezTo>
                  <a:lnTo>
                    <a:pt x="951" y="7089"/>
                  </a:lnTo>
                  <a:lnTo>
                    <a:pt x="1318" y="7468"/>
                  </a:lnTo>
                  <a:lnTo>
                    <a:pt x="951" y="7802"/>
                  </a:lnTo>
                  <a:lnTo>
                    <a:pt x="1318" y="8213"/>
                  </a:lnTo>
                  <a:lnTo>
                    <a:pt x="1685" y="9336"/>
                  </a:lnTo>
                  <a:lnTo>
                    <a:pt x="1685" y="10006"/>
                  </a:lnTo>
                  <a:lnTo>
                    <a:pt x="951" y="11032"/>
                  </a:lnTo>
                  <a:lnTo>
                    <a:pt x="1685" y="12598"/>
                  </a:lnTo>
                  <a:lnTo>
                    <a:pt x="951" y="13397"/>
                  </a:lnTo>
                  <a:lnTo>
                    <a:pt x="1674" y="15266"/>
                  </a:lnTo>
                  <a:lnTo>
                    <a:pt x="1664" y="22384"/>
                  </a:lnTo>
                  <a:lnTo>
                    <a:pt x="940" y="22924"/>
                  </a:lnTo>
                  <a:lnTo>
                    <a:pt x="7496" y="22924"/>
                  </a:lnTo>
                  <a:lnTo>
                    <a:pt x="6794" y="22146"/>
                  </a:lnTo>
                  <a:lnTo>
                    <a:pt x="6751" y="20504"/>
                  </a:lnTo>
                  <a:cubicBezTo>
                    <a:pt x="7021" y="20202"/>
                    <a:pt x="7021" y="19705"/>
                    <a:pt x="7021" y="19705"/>
                  </a:cubicBezTo>
                  <a:lnTo>
                    <a:pt x="6978" y="18420"/>
                  </a:lnTo>
                  <a:lnTo>
                    <a:pt x="6978" y="18420"/>
                  </a:lnTo>
                  <a:cubicBezTo>
                    <a:pt x="7021" y="18488"/>
                    <a:pt x="7059" y="18518"/>
                    <a:pt x="7092" y="18518"/>
                  </a:cubicBezTo>
                  <a:cubicBezTo>
                    <a:pt x="7302" y="18518"/>
                    <a:pt x="7334" y="17361"/>
                    <a:pt x="7334" y="17361"/>
                  </a:cubicBezTo>
                  <a:cubicBezTo>
                    <a:pt x="7349" y="17368"/>
                    <a:pt x="7364" y="17371"/>
                    <a:pt x="7377" y="17371"/>
                  </a:cubicBezTo>
                  <a:cubicBezTo>
                    <a:pt x="7779" y="17371"/>
                    <a:pt x="7161" y="14251"/>
                    <a:pt x="7161" y="14251"/>
                  </a:cubicBezTo>
                  <a:cubicBezTo>
                    <a:pt x="8177" y="13948"/>
                    <a:pt x="8177" y="13278"/>
                    <a:pt x="8177" y="13278"/>
                  </a:cubicBezTo>
                  <a:cubicBezTo>
                    <a:pt x="8447" y="12922"/>
                    <a:pt x="8360" y="12036"/>
                    <a:pt x="8360" y="12036"/>
                  </a:cubicBezTo>
                  <a:cubicBezTo>
                    <a:pt x="9257" y="11950"/>
                    <a:pt x="9041" y="10395"/>
                    <a:pt x="9041" y="10395"/>
                  </a:cubicBezTo>
                  <a:lnTo>
                    <a:pt x="9397" y="9639"/>
                  </a:lnTo>
                  <a:lnTo>
                    <a:pt x="8155" y="9098"/>
                  </a:lnTo>
                  <a:lnTo>
                    <a:pt x="7799" y="9671"/>
                  </a:lnTo>
                  <a:cubicBezTo>
                    <a:pt x="7755" y="9673"/>
                    <a:pt x="7714" y="9675"/>
                    <a:pt x="7675" y="9675"/>
                  </a:cubicBezTo>
                  <a:cubicBezTo>
                    <a:pt x="7053" y="9675"/>
                    <a:pt x="6964" y="9363"/>
                    <a:pt x="6913" y="9098"/>
                  </a:cubicBezTo>
                  <a:cubicBezTo>
                    <a:pt x="6751" y="8202"/>
                    <a:pt x="6524" y="7856"/>
                    <a:pt x="6200" y="7673"/>
                  </a:cubicBezTo>
                  <a:cubicBezTo>
                    <a:pt x="5271" y="7154"/>
                    <a:pt x="5314" y="6387"/>
                    <a:pt x="5314" y="6387"/>
                  </a:cubicBezTo>
                  <a:lnTo>
                    <a:pt x="5314" y="6387"/>
                  </a:lnTo>
                  <a:cubicBezTo>
                    <a:pt x="5366" y="6398"/>
                    <a:pt x="5409" y="6402"/>
                    <a:pt x="5445" y="6402"/>
                  </a:cubicBezTo>
                  <a:cubicBezTo>
                    <a:pt x="5746" y="6402"/>
                    <a:pt x="5530" y="6074"/>
                    <a:pt x="5530" y="6074"/>
                  </a:cubicBezTo>
                  <a:lnTo>
                    <a:pt x="5228" y="5275"/>
                  </a:lnTo>
                  <a:cubicBezTo>
                    <a:pt x="4969" y="4346"/>
                    <a:pt x="4007" y="4346"/>
                    <a:pt x="4007" y="4346"/>
                  </a:cubicBezTo>
                  <a:cubicBezTo>
                    <a:pt x="3230" y="4346"/>
                    <a:pt x="3284" y="5232"/>
                    <a:pt x="3284" y="5232"/>
                  </a:cubicBezTo>
                  <a:lnTo>
                    <a:pt x="3284" y="5675"/>
                  </a:lnTo>
                  <a:lnTo>
                    <a:pt x="2971" y="5891"/>
                  </a:lnTo>
                  <a:lnTo>
                    <a:pt x="2614" y="5847"/>
                  </a:lnTo>
                  <a:cubicBezTo>
                    <a:pt x="2614" y="5361"/>
                    <a:pt x="2171" y="4562"/>
                    <a:pt x="2171" y="4562"/>
                  </a:cubicBezTo>
                  <a:cubicBezTo>
                    <a:pt x="2204" y="4000"/>
                    <a:pt x="2106" y="3439"/>
                    <a:pt x="1869" y="2920"/>
                  </a:cubicBezTo>
                  <a:lnTo>
                    <a:pt x="1426" y="1495"/>
                  </a:lnTo>
                  <a:cubicBezTo>
                    <a:pt x="1577" y="196"/>
                    <a:pt x="973" y="0"/>
                    <a:pt x="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7810003" y="5372698"/>
              <a:ext cx="427294" cy="310016"/>
            </a:xfrm>
            <a:custGeom>
              <a:avLst/>
              <a:gdLst/>
              <a:ahLst/>
              <a:cxnLst/>
              <a:rect l="l" t="t" r="r" b="b"/>
              <a:pathLst>
                <a:path w="3425" h="2485" extrusionOk="0">
                  <a:moveTo>
                    <a:pt x="3413" y="0"/>
                  </a:moveTo>
                  <a:lnTo>
                    <a:pt x="962" y="1923"/>
                  </a:lnTo>
                  <a:lnTo>
                    <a:pt x="0" y="1923"/>
                  </a:lnTo>
                  <a:lnTo>
                    <a:pt x="454" y="2484"/>
                  </a:lnTo>
                  <a:lnTo>
                    <a:pt x="3424" y="2463"/>
                  </a:lnTo>
                  <a:lnTo>
                    <a:pt x="3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8618435" y="4098356"/>
              <a:ext cx="262989" cy="514864"/>
            </a:xfrm>
            <a:custGeom>
              <a:avLst/>
              <a:gdLst/>
              <a:ahLst/>
              <a:cxnLst/>
              <a:rect l="l" t="t" r="r" b="b"/>
              <a:pathLst>
                <a:path w="2108" h="4127" extrusionOk="0">
                  <a:moveTo>
                    <a:pt x="984" y="0"/>
                  </a:moveTo>
                  <a:lnTo>
                    <a:pt x="1" y="1242"/>
                  </a:lnTo>
                  <a:lnTo>
                    <a:pt x="1" y="4126"/>
                  </a:lnTo>
                  <a:lnTo>
                    <a:pt x="2107" y="476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8149594" y="3710486"/>
              <a:ext cx="149709" cy="148084"/>
            </a:xfrm>
            <a:custGeom>
              <a:avLst/>
              <a:gdLst/>
              <a:ahLst/>
              <a:cxnLst/>
              <a:rect l="l" t="t" r="r" b="b"/>
              <a:pathLst>
                <a:path w="1200" h="1187" extrusionOk="0">
                  <a:moveTo>
                    <a:pt x="498" y="1"/>
                  </a:moveTo>
                  <a:cubicBezTo>
                    <a:pt x="349" y="1"/>
                    <a:pt x="227" y="27"/>
                    <a:pt x="195" y="107"/>
                  </a:cubicBezTo>
                  <a:cubicBezTo>
                    <a:pt x="195" y="107"/>
                    <a:pt x="0" y="981"/>
                    <a:pt x="1199" y="1187"/>
                  </a:cubicBezTo>
                  <a:lnTo>
                    <a:pt x="1199" y="107"/>
                  </a:lnTo>
                  <a:cubicBezTo>
                    <a:pt x="1199" y="107"/>
                    <a:pt x="79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7718306" y="2962816"/>
              <a:ext cx="721098" cy="2577438"/>
            </a:xfrm>
            <a:custGeom>
              <a:avLst/>
              <a:gdLst/>
              <a:ahLst/>
              <a:cxnLst/>
              <a:rect l="l" t="t" r="r" b="b"/>
              <a:pathLst>
                <a:path w="5780" h="20660" extrusionOk="0">
                  <a:moveTo>
                    <a:pt x="663" y="0"/>
                  </a:moveTo>
                  <a:cubicBezTo>
                    <a:pt x="486" y="0"/>
                    <a:pt x="347" y="40"/>
                    <a:pt x="347" y="40"/>
                  </a:cubicBezTo>
                  <a:cubicBezTo>
                    <a:pt x="1" y="526"/>
                    <a:pt x="703" y="1142"/>
                    <a:pt x="703" y="1142"/>
                  </a:cubicBezTo>
                  <a:cubicBezTo>
                    <a:pt x="638" y="3713"/>
                    <a:pt x="1211" y="5138"/>
                    <a:pt x="1211" y="5138"/>
                  </a:cubicBezTo>
                  <a:cubicBezTo>
                    <a:pt x="843" y="5624"/>
                    <a:pt x="671" y="6218"/>
                    <a:pt x="692" y="6823"/>
                  </a:cubicBezTo>
                  <a:lnTo>
                    <a:pt x="1351" y="7471"/>
                  </a:lnTo>
                  <a:lnTo>
                    <a:pt x="1351" y="8206"/>
                  </a:lnTo>
                  <a:lnTo>
                    <a:pt x="1707" y="10010"/>
                  </a:lnTo>
                  <a:lnTo>
                    <a:pt x="973" y="11025"/>
                  </a:lnTo>
                  <a:lnTo>
                    <a:pt x="1621" y="12429"/>
                  </a:lnTo>
                  <a:lnTo>
                    <a:pt x="1707" y="15259"/>
                  </a:lnTo>
                  <a:lnTo>
                    <a:pt x="1697" y="20659"/>
                  </a:lnTo>
                  <a:lnTo>
                    <a:pt x="2431" y="20659"/>
                  </a:lnTo>
                  <a:lnTo>
                    <a:pt x="5110" y="18996"/>
                  </a:lnTo>
                  <a:lnTo>
                    <a:pt x="4030" y="18456"/>
                  </a:lnTo>
                  <a:cubicBezTo>
                    <a:pt x="4678" y="18132"/>
                    <a:pt x="5272" y="17689"/>
                    <a:pt x="5769" y="17160"/>
                  </a:cubicBezTo>
                  <a:lnTo>
                    <a:pt x="5779" y="7774"/>
                  </a:lnTo>
                  <a:cubicBezTo>
                    <a:pt x="5650" y="7709"/>
                    <a:pt x="5531" y="7644"/>
                    <a:pt x="5412" y="7590"/>
                  </a:cubicBezTo>
                  <a:cubicBezTo>
                    <a:pt x="5142" y="7439"/>
                    <a:pt x="4905" y="7309"/>
                    <a:pt x="4699" y="7180"/>
                  </a:cubicBezTo>
                  <a:cubicBezTo>
                    <a:pt x="4364" y="6985"/>
                    <a:pt x="4040" y="6769"/>
                    <a:pt x="3738" y="6532"/>
                  </a:cubicBezTo>
                  <a:cubicBezTo>
                    <a:pt x="3479" y="6337"/>
                    <a:pt x="3263" y="6100"/>
                    <a:pt x="3101" y="5819"/>
                  </a:cubicBezTo>
                  <a:lnTo>
                    <a:pt x="3004" y="5894"/>
                  </a:lnTo>
                  <a:lnTo>
                    <a:pt x="2647" y="5851"/>
                  </a:lnTo>
                  <a:cubicBezTo>
                    <a:pt x="2647" y="5657"/>
                    <a:pt x="2604" y="5462"/>
                    <a:pt x="2539" y="5290"/>
                  </a:cubicBezTo>
                  <a:cubicBezTo>
                    <a:pt x="2485" y="5106"/>
                    <a:pt x="2399" y="4933"/>
                    <a:pt x="2312" y="4760"/>
                  </a:cubicBezTo>
                  <a:lnTo>
                    <a:pt x="2064" y="4307"/>
                  </a:lnTo>
                  <a:lnTo>
                    <a:pt x="1297" y="1444"/>
                  </a:lnTo>
                  <a:cubicBezTo>
                    <a:pt x="1632" y="195"/>
                    <a:pt x="1055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8145477" y="3486921"/>
              <a:ext cx="176657" cy="262485"/>
            </a:xfrm>
            <a:custGeom>
              <a:avLst/>
              <a:gdLst/>
              <a:ahLst/>
              <a:cxnLst/>
              <a:rect l="l" t="t" r="r" b="b"/>
              <a:pathLst>
                <a:path w="1416" h="2104" extrusionOk="0">
                  <a:moveTo>
                    <a:pt x="683" y="1"/>
                  </a:moveTo>
                  <a:cubicBezTo>
                    <a:pt x="483" y="1"/>
                    <a:pt x="262" y="87"/>
                    <a:pt x="33" y="332"/>
                  </a:cubicBezTo>
                  <a:lnTo>
                    <a:pt x="33" y="1661"/>
                  </a:lnTo>
                  <a:cubicBezTo>
                    <a:pt x="33" y="1661"/>
                    <a:pt x="1" y="2039"/>
                    <a:pt x="606" y="2093"/>
                  </a:cubicBezTo>
                  <a:cubicBezTo>
                    <a:pt x="681" y="2104"/>
                    <a:pt x="757" y="2104"/>
                    <a:pt x="843" y="2104"/>
                  </a:cubicBezTo>
                  <a:cubicBezTo>
                    <a:pt x="1016" y="2104"/>
                    <a:pt x="1221" y="2039"/>
                    <a:pt x="1416" y="1758"/>
                  </a:cubicBezTo>
                  <a:lnTo>
                    <a:pt x="1416" y="354"/>
                  </a:lnTo>
                  <a:cubicBezTo>
                    <a:pt x="1254" y="181"/>
                    <a:pt x="1059" y="73"/>
                    <a:pt x="843" y="19"/>
                  </a:cubicBezTo>
                  <a:cubicBezTo>
                    <a:pt x="792" y="8"/>
                    <a:pt x="738" y="1"/>
                    <a:pt x="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7840943" y="3964866"/>
              <a:ext cx="518991" cy="901604"/>
            </a:xfrm>
            <a:custGeom>
              <a:avLst/>
              <a:gdLst/>
              <a:ahLst/>
              <a:cxnLst/>
              <a:rect l="l" t="t" r="r" b="b"/>
              <a:pathLst>
                <a:path w="4160" h="7227" extrusionOk="0">
                  <a:moveTo>
                    <a:pt x="4159" y="1"/>
                  </a:moveTo>
                  <a:lnTo>
                    <a:pt x="1" y="5358"/>
                  </a:lnTo>
                  <a:lnTo>
                    <a:pt x="724" y="7227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8285705" y="4036352"/>
              <a:ext cx="130746" cy="1138764"/>
            </a:xfrm>
            <a:custGeom>
              <a:avLst/>
              <a:gdLst/>
              <a:ahLst/>
              <a:cxnLst/>
              <a:rect l="l" t="t" r="r" b="b"/>
              <a:pathLst>
                <a:path w="1048" h="9128" extrusionOk="0">
                  <a:moveTo>
                    <a:pt x="875" y="0"/>
                  </a:moveTo>
                  <a:lnTo>
                    <a:pt x="367" y="3910"/>
                  </a:lnTo>
                  <a:cubicBezTo>
                    <a:pt x="0" y="6643"/>
                    <a:pt x="475" y="8652"/>
                    <a:pt x="616" y="9127"/>
                  </a:cubicBezTo>
                  <a:lnTo>
                    <a:pt x="1048" y="8728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8052533" y="5223114"/>
              <a:ext cx="404339" cy="456853"/>
            </a:xfrm>
            <a:custGeom>
              <a:avLst/>
              <a:gdLst/>
              <a:ahLst/>
              <a:cxnLst/>
              <a:rect l="l" t="t" r="r" b="b"/>
              <a:pathLst>
                <a:path w="3241" h="3662" extrusionOk="0">
                  <a:moveTo>
                    <a:pt x="2442" y="0"/>
                  </a:moveTo>
                  <a:lnTo>
                    <a:pt x="1016" y="1199"/>
                  </a:lnTo>
                  <a:lnTo>
                    <a:pt x="1016" y="2798"/>
                  </a:lnTo>
                  <a:lnTo>
                    <a:pt x="1" y="3662"/>
                  </a:lnTo>
                  <a:lnTo>
                    <a:pt x="3241" y="3662"/>
                  </a:lnTo>
                  <a:lnTo>
                    <a:pt x="2431" y="2614"/>
                  </a:lnTo>
                  <a:cubicBezTo>
                    <a:pt x="2820" y="929"/>
                    <a:pt x="2442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7710321" y="2776428"/>
              <a:ext cx="206224" cy="132240"/>
            </a:xfrm>
            <a:custGeom>
              <a:avLst/>
              <a:gdLst/>
              <a:ahLst/>
              <a:cxnLst/>
              <a:rect l="l" t="t" r="r" b="b"/>
              <a:pathLst>
                <a:path w="1653" h="1060" extrusionOk="0">
                  <a:moveTo>
                    <a:pt x="367" y="1"/>
                  </a:moveTo>
                  <a:cubicBezTo>
                    <a:pt x="259" y="1"/>
                    <a:pt x="151" y="55"/>
                    <a:pt x="87" y="163"/>
                  </a:cubicBezTo>
                  <a:cubicBezTo>
                    <a:pt x="32" y="271"/>
                    <a:pt x="0" y="400"/>
                    <a:pt x="11" y="530"/>
                  </a:cubicBezTo>
                  <a:cubicBezTo>
                    <a:pt x="11" y="573"/>
                    <a:pt x="11" y="616"/>
                    <a:pt x="22" y="649"/>
                  </a:cubicBezTo>
                  <a:cubicBezTo>
                    <a:pt x="43" y="757"/>
                    <a:pt x="97" y="843"/>
                    <a:pt x="162" y="919"/>
                  </a:cubicBezTo>
                  <a:cubicBezTo>
                    <a:pt x="227" y="973"/>
                    <a:pt x="292" y="1016"/>
                    <a:pt x="367" y="1037"/>
                  </a:cubicBezTo>
                  <a:cubicBezTo>
                    <a:pt x="411" y="1048"/>
                    <a:pt x="454" y="1059"/>
                    <a:pt x="486" y="1059"/>
                  </a:cubicBezTo>
                  <a:lnTo>
                    <a:pt x="1167" y="1059"/>
                  </a:lnTo>
                  <a:cubicBezTo>
                    <a:pt x="1210" y="1059"/>
                    <a:pt x="1242" y="1048"/>
                    <a:pt x="1285" y="1037"/>
                  </a:cubicBezTo>
                  <a:cubicBezTo>
                    <a:pt x="1361" y="1016"/>
                    <a:pt x="1437" y="983"/>
                    <a:pt x="1491" y="919"/>
                  </a:cubicBezTo>
                  <a:cubicBezTo>
                    <a:pt x="1566" y="854"/>
                    <a:pt x="1620" y="757"/>
                    <a:pt x="1631" y="649"/>
                  </a:cubicBezTo>
                  <a:cubicBezTo>
                    <a:pt x="1642" y="616"/>
                    <a:pt x="1653" y="573"/>
                    <a:pt x="1653" y="530"/>
                  </a:cubicBezTo>
                  <a:cubicBezTo>
                    <a:pt x="1653" y="238"/>
                    <a:pt x="1555" y="1"/>
                    <a:pt x="1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7927275" y="3857076"/>
              <a:ext cx="97061" cy="353181"/>
            </a:xfrm>
            <a:custGeom>
              <a:avLst/>
              <a:gdLst/>
              <a:ahLst/>
              <a:cxnLst/>
              <a:rect l="l" t="t" r="r" b="b"/>
              <a:pathLst>
                <a:path w="778" h="2831" extrusionOk="0">
                  <a:moveTo>
                    <a:pt x="778" y="1"/>
                  </a:moveTo>
                  <a:lnTo>
                    <a:pt x="0" y="2042"/>
                  </a:lnTo>
                  <a:lnTo>
                    <a:pt x="43" y="2831"/>
                  </a:lnTo>
                  <a:lnTo>
                    <a:pt x="389" y="2507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7840943" y="3618665"/>
              <a:ext cx="349196" cy="415060"/>
            </a:xfrm>
            <a:custGeom>
              <a:avLst/>
              <a:gdLst/>
              <a:ahLst/>
              <a:cxnLst/>
              <a:rect l="l" t="t" r="r" b="b"/>
              <a:pathLst>
                <a:path w="2799" h="3327" extrusionOk="0">
                  <a:moveTo>
                    <a:pt x="1535" y="0"/>
                  </a:moveTo>
                  <a:lnTo>
                    <a:pt x="1" y="1836"/>
                  </a:lnTo>
                  <a:lnTo>
                    <a:pt x="368" y="2214"/>
                  </a:lnTo>
                  <a:lnTo>
                    <a:pt x="1" y="2549"/>
                  </a:lnTo>
                  <a:lnTo>
                    <a:pt x="368" y="2949"/>
                  </a:lnTo>
                  <a:lnTo>
                    <a:pt x="487" y="3327"/>
                  </a:lnTo>
                  <a:cubicBezTo>
                    <a:pt x="1081" y="1476"/>
                    <a:pt x="1306" y="1268"/>
                    <a:pt x="1377" y="1268"/>
                  </a:cubicBezTo>
                  <a:cubicBezTo>
                    <a:pt x="1397" y="1268"/>
                    <a:pt x="1405" y="1285"/>
                    <a:pt x="1405" y="1285"/>
                  </a:cubicBezTo>
                  <a:cubicBezTo>
                    <a:pt x="1493" y="1483"/>
                    <a:pt x="1623" y="1543"/>
                    <a:pt x="1750" y="1543"/>
                  </a:cubicBezTo>
                  <a:cubicBezTo>
                    <a:pt x="1950" y="1543"/>
                    <a:pt x="2139" y="1393"/>
                    <a:pt x="2139" y="1393"/>
                  </a:cubicBezTo>
                  <a:cubicBezTo>
                    <a:pt x="2172" y="1620"/>
                    <a:pt x="2172" y="1858"/>
                    <a:pt x="2139" y="2085"/>
                  </a:cubicBezTo>
                  <a:cubicBezTo>
                    <a:pt x="2269" y="1998"/>
                    <a:pt x="2647" y="1458"/>
                    <a:pt x="2766" y="1275"/>
                  </a:cubicBezTo>
                  <a:lnTo>
                    <a:pt x="2798" y="1221"/>
                  </a:lnTo>
                  <a:cubicBezTo>
                    <a:pt x="2517" y="1069"/>
                    <a:pt x="2291" y="843"/>
                    <a:pt x="2139" y="551"/>
                  </a:cubicBezTo>
                  <a:lnTo>
                    <a:pt x="2129" y="562"/>
                  </a:lnTo>
                  <a:lnTo>
                    <a:pt x="2021" y="637"/>
                  </a:lnTo>
                  <a:lnTo>
                    <a:pt x="1664" y="594"/>
                  </a:lnTo>
                  <a:cubicBezTo>
                    <a:pt x="1697" y="400"/>
                    <a:pt x="1664" y="195"/>
                    <a:pt x="1567" y="33"/>
                  </a:cubicBezTo>
                  <a:cubicBezTo>
                    <a:pt x="1556" y="22"/>
                    <a:pt x="1545" y="11"/>
                    <a:pt x="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7832834" y="3010847"/>
              <a:ext cx="174037" cy="572875"/>
            </a:xfrm>
            <a:custGeom>
              <a:avLst/>
              <a:gdLst/>
              <a:ahLst/>
              <a:cxnLst/>
              <a:rect l="l" t="t" r="r" b="b"/>
              <a:pathLst>
                <a:path w="1395" h="4592" extrusionOk="0">
                  <a:moveTo>
                    <a:pt x="422" y="1"/>
                  </a:moveTo>
                  <a:cubicBezTo>
                    <a:pt x="120" y="519"/>
                    <a:pt x="1" y="1103"/>
                    <a:pt x="77" y="1697"/>
                  </a:cubicBezTo>
                  <a:cubicBezTo>
                    <a:pt x="109" y="1956"/>
                    <a:pt x="811" y="3295"/>
                    <a:pt x="811" y="3295"/>
                  </a:cubicBezTo>
                  <a:cubicBezTo>
                    <a:pt x="951" y="3747"/>
                    <a:pt x="823" y="4253"/>
                    <a:pt x="480" y="4588"/>
                  </a:cubicBezTo>
                  <a:lnTo>
                    <a:pt x="480" y="4588"/>
                  </a:lnTo>
                  <a:cubicBezTo>
                    <a:pt x="659" y="4418"/>
                    <a:pt x="1394" y="4375"/>
                    <a:pt x="1394" y="4375"/>
                  </a:cubicBezTo>
                  <a:lnTo>
                    <a:pt x="1286" y="4181"/>
                  </a:lnTo>
                  <a:cubicBezTo>
                    <a:pt x="1351" y="3770"/>
                    <a:pt x="1297" y="3360"/>
                    <a:pt x="1157" y="2982"/>
                  </a:cubicBezTo>
                  <a:lnTo>
                    <a:pt x="541" y="1113"/>
                  </a:lnTo>
                  <a:cubicBezTo>
                    <a:pt x="681" y="303"/>
                    <a:pt x="422" y="1"/>
                    <a:pt x="422" y="1"/>
                  </a:cubicBezTo>
                  <a:close/>
                  <a:moveTo>
                    <a:pt x="480" y="4588"/>
                  </a:moveTo>
                  <a:cubicBezTo>
                    <a:pt x="479" y="4589"/>
                    <a:pt x="477" y="4590"/>
                    <a:pt x="476" y="4591"/>
                  </a:cubicBezTo>
                  <a:cubicBezTo>
                    <a:pt x="477" y="4590"/>
                    <a:pt x="479" y="4589"/>
                    <a:pt x="480" y="4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8720862" y="4232346"/>
              <a:ext cx="154325" cy="202976"/>
            </a:xfrm>
            <a:custGeom>
              <a:avLst/>
              <a:gdLst/>
              <a:ahLst/>
              <a:cxnLst/>
              <a:rect l="l" t="t" r="r" b="b"/>
              <a:pathLst>
                <a:path w="1237" h="1627" extrusionOk="0">
                  <a:moveTo>
                    <a:pt x="891" y="0"/>
                  </a:moveTo>
                  <a:cubicBezTo>
                    <a:pt x="836" y="0"/>
                    <a:pt x="775" y="46"/>
                    <a:pt x="714" y="158"/>
                  </a:cubicBezTo>
                  <a:cubicBezTo>
                    <a:pt x="692" y="244"/>
                    <a:pt x="692" y="330"/>
                    <a:pt x="703" y="417"/>
                  </a:cubicBezTo>
                  <a:cubicBezTo>
                    <a:pt x="703" y="417"/>
                    <a:pt x="585" y="341"/>
                    <a:pt x="457" y="341"/>
                  </a:cubicBezTo>
                  <a:cubicBezTo>
                    <a:pt x="311" y="341"/>
                    <a:pt x="153" y="440"/>
                    <a:pt x="141" y="860"/>
                  </a:cubicBezTo>
                  <a:cubicBezTo>
                    <a:pt x="152" y="1000"/>
                    <a:pt x="163" y="1140"/>
                    <a:pt x="195" y="1292"/>
                  </a:cubicBezTo>
                  <a:lnTo>
                    <a:pt x="1" y="1627"/>
                  </a:lnTo>
                  <a:cubicBezTo>
                    <a:pt x="10" y="1627"/>
                    <a:pt x="19" y="1627"/>
                    <a:pt x="27" y="1627"/>
                  </a:cubicBezTo>
                  <a:cubicBezTo>
                    <a:pt x="460" y="1627"/>
                    <a:pt x="858" y="1370"/>
                    <a:pt x="1048" y="989"/>
                  </a:cubicBezTo>
                  <a:cubicBezTo>
                    <a:pt x="1236" y="656"/>
                    <a:pt x="1100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7774946" y="3136228"/>
              <a:ext cx="76975" cy="87703"/>
            </a:xfrm>
            <a:custGeom>
              <a:avLst/>
              <a:gdLst/>
              <a:ahLst/>
              <a:cxnLst/>
              <a:rect l="l" t="t" r="r" b="b"/>
              <a:pathLst>
                <a:path w="617" h="703" extrusionOk="0">
                  <a:moveTo>
                    <a:pt x="303" y="0"/>
                  </a:moveTo>
                  <a:cubicBezTo>
                    <a:pt x="260" y="0"/>
                    <a:pt x="206" y="22"/>
                    <a:pt x="163" y="44"/>
                  </a:cubicBezTo>
                  <a:cubicBezTo>
                    <a:pt x="119" y="76"/>
                    <a:pt x="76" y="119"/>
                    <a:pt x="44" y="162"/>
                  </a:cubicBezTo>
                  <a:cubicBezTo>
                    <a:pt x="11" y="195"/>
                    <a:pt x="1" y="238"/>
                    <a:pt x="1" y="281"/>
                  </a:cubicBezTo>
                  <a:cubicBezTo>
                    <a:pt x="1" y="443"/>
                    <a:pt x="206" y="702"/>
                    <a:pt x="303" y="702"/>
                  </a:cubicBezTo>
                  <a:cubicBezTo>
                    <a:pt x="411" y="702"/>
                    <a:pt x="616" y="443"/>
                    <a:pt x="616" y="281"/>
                  </a:cubicBezTo>
                  <a:cubicBezTo>
                    <a:pt x="616" y="238"/>
                    <a:pt x="595" y="195"/>
                    <a:pt x="573" y="162"/>
                  </a:cubicBezTo>
                  <a:cubicBezTo>
                    <a:pt x="541" y="119"/>
                    <a:pt x="497" y="76"/>
                    <a:pt x="454" y="44"/>
                  </a:cubicBezTo>
                  <a:cubicBezTo>
                    <a:pt x="411" y="22"/>
                    <a:pt x="357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7776318" y="2917903"/>
              <a:ext cx="72858" cy="238656"/>
            </a:xfrm>
            <a:custGeom>
              <a:avLst/>
              <a:gdLst/>
              <a:ahLst/>
              <a:cxnLst/>
              <a:rect l="l" t="t" r="r" b="b"/>
              <a:pathLst>
                <a:path w="584" h="1913" extrusionOk="0">
                  <a:moveTo>
                    <a:pt x="0" y="1"/>
                  </a:moveTo>
                  <a:lnTo>
                    <a:pt x="0" y="1912"/>
                  </a:lnTo>
                  <a:lnTo>
                    <a:pt x="573" y="191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7750743" y="3141593"/>
              <a:ext cx="125381" cy="29816"/>
            </a:xfrm>
            <a:custGeom>
              <a:avLst/>
              <a:gdLst/>
              <a:ahLst/>
              <a:cxnLst/>
              <a:rect l="l" t="t" r="r" b="b"/>
              <a:pathLst>
                <a:path w="1005" h="239" extrusionOk="0">
                  <a:moveTo>
                    <a:pt x="11" y="1"/>
                  </a:moveTo>
                  <a:lnTo>
                    <a:pt x="0" y="238"/>
                  </a:lnTo>
                  <a:lnTo>
                    <a:pt x="994" y="238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7741261" y="2748109"/>
              <a:ext cx="98434" cy="28444"/>
            </a:xfrm>
            <a:custGeom>
              <a:avLst/>
              <a:gdLst/>
              <a:ahLst/>
              <a:cxnLst/>
              <a:rect l="l" t="t" r="r" b="b"/>
              <a:pathLst>
                <a:path w="789" h="228" extrusionOk="0">
                  <a:moveTo>
                    <a:pt x="1" y="1"/>
                  </a:moveTo>
                  <a:lnTo>
                    <a:pt x="1" y="228"/>
                  </a:lnTo>
                  <a:lnTo>
                    <a:pt x="789" y="22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7734524" y="2890956"/>
              <a:ext cx="157818" cy="54019"/>
            </a:xfrm>
            <a:custGeom>
              <a:avLst/>
              <a:gdLst/>
              <a:ahLst/>
              <a:cxnLst/>
              <a:rect l="l" t="t" r="r" b="b"/>
              <a:pathLst>
                <a:path w="1265" h="433" extrusionOk="0">
                  <a:moveTo>
                    <a:pt x="1" y="1"/>
                  </a:moveTo>
                  <a:lnTo>
                    <a:pt x="346" y="238"/>
                  </a:lnTo>
                  <a:lnTo>
                    <a:pt x="638" y="433"/>
                  </a:lnTo>
                  <a:lnTo>
                    <a:pt x="919" y="238"/>
                  </a:lnTo>
                  <a:lnTo>
                    <a:pt x="1091" y="119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7683373" y="5648910"/>
              <a:ext cx="1061936" cy="128123"/>
            </a:xfrm>
            <a:custGeom>
              <a:avLst/>
              <a:gdLst/>
              <a:ahLst/>
              <a:cxnLst/>
              <a:rect l="l" t="t" r="r" b="b"/>
              <a:pathLst>
                <a:path w="8512" h="1027" extrusionOk="0">
                  <a:moveTo>
                    <a:pt x="0" y="0"/>
                  </a:moveTo>
                  <a:lnTo>
                    <a:pt x="0" y="1016"/>
                  </a:lnTo>
                  <a:lnTo>
                    <a:pt x="8511" y="1026"/>
                  </a:lnTo>
                  <a:lnTo>
                    <a:pt x="851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7699467" y="2857271"/>
              <a:ext cx="229180" cy="35181"/>
            </a:xfrm>
            <a:custGeom>
              <a:avLst/>
              <a:gdLst/>
              <a:ahLst/>
              <a:cxnLst/>
              <a:rect l="l" t="t" r="r" b="b"/>
              <a:pathLst>
                <a:path w="1837" h="282" extrusionOk="0">
                  <a:moveTo>
                    <a:pt x="1" y="1"/>
                  </a:moveTo>
                  <a:lnTo>
                    <a:pt x="87" y="271"/>
                  </a:lnTo>
                  <a:lnTo>
                    <a:pt x="1740" y="281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7707576" y="2570953"/>
              <a:ext cx="261866" cy="185386"/>
            </a:xfrm>
            <a:custGeom>
              <a:avLst/>
              <a:gdLst/>
              <a:ahLst/>
              <a:cxnLst/>
              <a:rect l="l" t="t" r="r" b="b"/>
              <a:pathLst>
                <a:path w="2099" h="1486" extrusionOk="0">
                  <a:moveTo>
                    <a:pt x="827" y="1"/>
                  </a:moveTo>
                  <a:cubicBezTo>
                    <a:pt x="799" y="1"/>
                    <a:pt x="794" y="19"/>
                    <a:pt x="821" y="60"/>
                  </a:cubicBezTo>
                  <a:cubicBezTo>
                    <a:pt x="1243" y="654"/>
                    <a:pt x="1016" y="945"/>
                    <a:pt x="1016" y="945"/>
                  </a:cubicBezTo>
                  <a:cubicBezTo>
                    <a:pt x="1091" y="729"/>
                    <a:pt x="746" y="406"/>
                    <a:pt x="746" y="405"/>
                  </a:cubicBezTo>
                  <a:lnTo>
                    <a:pt x="746" y="405"/>
                  </a:lnTo>
                  <a:cubicBezTo>
                    <a:pt x="767" y="513"/>
                    <a:pt x="713" y="611"/>
                    <a:pt x="627" y="654"/>
                  </a:cubicBezTo>
                  <a:cubicBezTo>
                    <a:pt x="0" y="1097"/>
                    <a:pt x="627" y="1486"/>
                    <a:pt x="627" y="1486"/>
                  </a:cubicBezTo>
                  <a:lnTo>
                    <a:pt x="1135" y="1486"/>
                  </a:lnTo>
                  <a:cubicBezTo>
                    <a:pt x="2098" y="784"/>
                    <a:pt x="1003" y="1"/>
                    <a:pt x="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7813995" y="2746736"/>
              <a:ext cx="114652" cy="477188"/>
            </a:xfrm>
            <a:custGeom>
              <a:avLst/>
              <a:gdLst/>
              <a:ahLst/>
              <a:cxnLst/>
              <a:rect l="l" t="t" r="r" b="b"/>
              <a:pathLst>
                <a:path w="919" h="3825" extrusionOk="0">
                  <a:moveTo>
                    <a:pt x="1" y="1"/>
                  </a:moveTo>
                  <a:lnTo>
                    <a:pt x="1" y="3824"/>
                  </a:lnTo>
                  <a:cubicBezTo>
                    <a:pt x="98" y="3824"/>
                    <a:pt x="303" y="3576"/>
                    <a:pt x="303" y="3403"/>
                  </a:cubicBezTo>
                  <a:lnTo>
                    <a:pt x="498" y="3403"/>
                  </a:lnTo>
                  <a:lnTo>
                    <a:pt x="498" y="3166"/>
                  </a:lnTo>
                  <a:lnTo>
                    <a:pt x="282" y="3166"/>
                  </a:lnTo>
                  <a:lnTo>
                    <a:pt x="282" y="1394"/>
                  </a:lnTo>
                  <a:cubicBezTo>
                    <a:pt x="411" y="1329"/>
                    <a:pt x="541" y="1243"/>
                    <a:pt x="660" y="1157"/>
                  </a:cubicBezTo>
                  <a:lnTo>
                    <a:pt x="822" y="1157"/>
                  </a:lnTo>
                  <a:lnTo>
                    <a:pt x="919" y="887"/>
                  </a:lnTo>
                  <a:lnTo>
                    <a:pt x="800" y="887"/>
                  </a:lnTo>
                  <a:cubicBezTo>
                    <a:pt x="811" y="843"/>
                    <a:pt x="822" y="800"/>
                    <a:pt x="822" y="768"/>
                  </a:cubicBezTo>
                  <a:cubicBezTo>
                    <a:pt x="822" y="476"/>
                    <a:pt x="724" y="239"/>
                    <a:pt x="454" y="239"/>
                  </a:cubicBezTo>
                  <a:lnTo>
                    <a:pt x="390" y="239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8198125" y="3269594"/>
              <a:ext cx="40546" cy="138353"/>
            </a:xfrm>
            <a:custGeom>
              <a:avLst/>
              <a:gdLst/>
              <a:ahLst/>
              <a:cxnLst/>
              <a:rect l="l" t="t" r="r" b="b"/>
              <a:pathLst>
                <a:path w="325" h="1109" extrusionOk="0">
                  <a:moveTo>
                    <a:pt x="0" y="1"/>
                  </a:moveTo>
                  <a:lnTo>
                    <a:pt x="0" y="1048"/>
                  </a:lnTo>
                  <a:cubicBezTo>
                    <a:pt x="66" y="1092"/>
                    <a:pt x="121" y="1108"/>
                    <a:pt x="166" y="1108"/>
                  </a:cubicBezTo>
                  <a:cubicBezTo>
                    <a:pt x="275" y="1108"/>
                    <a:pt x="324" y="1016"/>
                    <a:pt x="324" y="10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8312653" y="3335590"/>
              <a:ext cx="93069" cy="118268"/>
            </a:xfrm>
            <a:custGeom>
              <a:avLst/>
              <a:gdLst/>
              <a:ahLst/>
              <a:cxnLst/>
              <a:rect l="l" t="t" r="r" b="b"/>
              <a:pathLst>
                <a:path w="746" h="948" extrusionOk="0">
                  <a:moveTo>
                    <a:pt x="745" y="1"/>
                  </a:moveTo>
                  <a:lnTo>
                    <a:pt x="0" y="725"/>
                  </a:lnTo>
                  <a:cubicBezTo>
                    <a:pt x="30" y="917"/>
                    <a:pt x="130" y="947"/>
                    <a:pt x="190" y="947"/>
                  </a:cubicBezTo>
                  <a:cubicBezTo>
                    <a:pt x="218" y="947"/>
                    <a:pt x="238" y="941"/>
                    <a:pt x="238" y="941"/>
                  </a:cubicBezTo>
                  <a:lnTo>
                    <a:pt x="7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8040431" y="3353181"/>
              <a:ext cx="103798" cy="110658"/>
            </a:xfrm>
            <a:custGeom>
              <a:avLst/>
              <a:gdLst/>
              <a:ahLst/>
              <a:cxnLst/>
              <a:rect l="l" t="t" r="r" b="b"/>
              <a:pathLst>
                <a:path w="832" h="887" extrusionOk="0">
                  <a:moveTo>
                    <a:pt x="0" y="0"/>
                  </a:moveTo>
                  <a:lnTo>
                    <a:pt x="616" y="886"/>
                  </a:lnTo>
                  <a:cubicBezTo>
                    <a:pt x="616" y="886"/>
                    <a:pt x="620" y="886"/>
                    <a:pt x="626" y="886"/>
                  </a:cubicBezTo>
                  <a:cubicBezTo>
                    <a:pt x="667" y="886"/>
                    <a:pt x="823" y="870"/>
                    <a:pt x="832" y="6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7977054" y="3485174"/>
              <a:ext cx="151081" cy="40545"/>
            </a:xfrm>
            <a:custGeom>
              <a:avLst/>
              <a:gdLst/>
              <a:ahLst/>
              <a:cxnLst/>
              <a:rect l="l" t="t" r="r" b="b"/>
              <a:pathLst>
                <a:path w="1211" h="325" extrusionOk="0">
                  <a:moveTo>
                    <a:pt x="1038" y="1"/>
                  </a:moveTo>
                  <a:lnTo>
                    <a:pt x="1" y="44"/>
                  </a:lnTo>
                  <a:lnTo>
                    <a:pt x="1027" y="325"/>
                  </a:lnTo>
                  <a:cubicBezTo>
                    <a:pt x="1027" y="325"/>
                    <a:pt x="1210" y="228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7968945" y="3571506"/>
              <a:ext cx="153826" cy="40545"/>
            </a:xfrm>
            <a:custGeom>
              <a:avLst/>
              <a:gdLst/>
              <a:ahLst/>
              <a:cxnLst/>
              <a:rect l="l" t="t" r="r" b="b"/>
              <a:pathLst>
                <a:path w="1233" h="325" extrusionOk="0">
                  <a:moveTo>
                    <a:pt x="1027" y="0"/>
                  </a:moveTo>
                  <a:lnTo>
                    <a:pt x="1" y="195"/>
                  </a:lnTo>
                  <a:lnTo>
                    <a:pt x="1070" y="324"/>
                  </a:lnTo>
                  <a:cubicBezTo>
                    <a:pt x="1070" y="324"/>
                    <a:pt x="1232" y="195"/>
                    <a:pt x="1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8351702" y="3447498"/>
              <a:ext cx="132118" cy="79594"/>
            </a:xfrm>
            <a:custGeom>
              <a:avLst/>
              <a:gdLst/>
              <a:ahLst/>
              <a:cxnLst/>
              <a:rect l="l" t="t" r="r" b="b"/>
              <a:pathLst>
                <a:path w="1059" h="638" extrusionOk="0">
                  <a:moveTo>
                    <a:pt x="1059" y="0"/>
                  </a:moveTo>
                  <a:lnTo>
                    <a:pt x="76" y="335"/>
                  </a:lnTo>
                  <a:cubicBezTo>
                    <a:pt x="0" y="616"/>
                    <a:pt x="206" y="638"/>
                    <a:pt x="206" y="638"/>
                  </a:cubicBez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8358439" y="3564770"/>
              <a:ext cx="151081" cy="40545"/>
            </a:xfrm>
            <a:custGeom>
              <a:avLst/>
              <a:gdLst/>
              <a:ahLst/>
              <a:cxnLst/>
              <a:rect l="l" t="t" r="r" b="b"/>
              <a:pathLst>
                <a:path w="1211" h="325" extrusionOk="0">
                  <a:moveTo>
                    <a:pt x="162" y="0"/>
                  </a:moveTo>
                  <a:lnTo>
                    <a:pt x="162" y="0"/>
                  </a:lnTo>
                  <a:cubicBezTo>
                    <a:pt x="0" y="216"/>
                    <a:pt x="184" y="324"/>
                    <a:pt x="184" y="324"/>
                  </a:cubicBezTo>
                  <a:lnTo>
                    <a:pt x="1210" y="3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8092954" y="3396222"/>
              <a:ext cx="293929" cy="250758"/>
            </a:xfrm>
            <a:custGeom>
              <a:avLst/>
              <a:gdLst/>
              <a:ahLst/>
              <a:cxnLst/>
              <a:rect l="l" t="t" r="r" b="b"/>
              <a:pathLst>
                <a:path w="2356" h="2010" extrusionOk="0">
                  <a:moveTo>
                    <a:pt x="1048" y="1"/>
                  </a:moveTo>
                  <a:cubicBezTo>
                    <a:pt x="659" y="1"/>
                    <a:pt x="11" y="293"/>
                    <a:pt x="11" y="1178"/>
                  </a:cubicBezTo>
                  <a:cubicBezTo>
                    <a:pt x="1" y="1297"/>
                    <a:pt x="11" y="1416"/>
                    <a:pt x="22" y="1535"/>
                  </a:cubicBezTo>
                  <a:cubicBezTo>
                    <a:pt x="40" y="1662"/>
                    <a:pt x="97" y="1774"/>
                    <a:pt x="230" y="1774"/>
                  </a:cubicBezTo>
                  <a:cubicBezTo>
                    <a:pt x="255" y="1774"/>
                    <a:pt x="283" y="1770"/>
                    <a:pt x="314" y="1762"/>
                  </a:cubicBezTo>
                  <a:cubicBezTo>
                    <a:pt x="314" y="1762"/>
                    <a:pt x="398" y="929"/>
                    <a:pt x="1097" y="929"/>
                  </a:cubicBezTo>
                  <a:cubicBezTo>
                    <a:pt x="1106" y="929"/>
                    <a:pt x="1115" y="930"/>
                    <a:pt x="1124" y="930"/>
                  </a:cubicBezTo>
                  <a:cubicBezTo>
                    <a:pt x="1578" y="930"/>
                    <a:pt x="1858" y="1265"/>
                    <a:pt x="2355" y="2010"/>
                  </a:cubicBezTo>
                  <a:lnTo>
                    <a:pt x="2355" y="1059"/>
                  </a:lnTo>
                  <a:cubicBezTo>
                    <a:pt x="2355" y="1059"/>
                    <a:pt x="2161" y="12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7521562" y="5744599"/>
              <a:ext cx="1342266" cy="265479"/>
            </a:xfrm>
            <a:custGeom>
              <a:avLst/>
              <a:gdLst/>
              <a:ahLst/>
              <a:cxnLst/>
              <a:rect l="l" t="t" r="r" b="b"/>
              <a:pathLst>
                <a:path w="10759" h="2128" extrusionOk="0">
                  <a:moveTo>
                    <a:pt x="1" y="0"/>
                  </a:moveTo>
                  <a:lnTo>
                    <a:pt x="1" y="2128"/>
                  </a:lnTo>
                  <a:lnTo>
                    <a:pt x="10759" y="2128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8250648" y="3487919"/>
              <a:ext cx="71486" cy="261486"/>
            </a:xfrm>
            <a:custGeom>
              <a:avLst/>
              <a:gdLst/>
              <a:ahLst/>
              <a:cxnLst/>
              <a:rect l="l" t="t" r="r" b="b"/>
              <a:pathLst>
                <a:path w="573" h="2096" extrusionOk="0">
                  <a:moveTo>
                    <a:pt x="0" y="0"/>
                  </a:moveTo>
                  <a:lnTo>
                    <a:pt x="0" y="2096"/>
                  </a:lnTo>
                  <a:cubicBezTo>
                    <a:pt x="173" y="2096"/>
                    <a:pt x="378" y="2031"/>
                    <a:pt x="573" y="1750"/>
                  </a:cubicBezTo>
                  <a:lnTo>
                    <a:pt x="573" y="346"/>
                  </a:lnTo>
                  <a:cubicBezTo>
                    <a:pt x="411" y="173"/>
                    <a:pt x="216" y="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8095699" y="3466336"/>
              <a:ext cx="291184" cy="182018"/>
            </a:xfrm>
            <a:custGeom>
              <a:avLst/>
              <a:gdLst/>
              <a:ahLst/>
              <a:cxnLst/>
              <a:rect l="l" t="t" r="r" b="b"/>
              <a:pathLst>
                <a:path w="2334" h="1459" extrusionOk="0">
                  <a:moveTo>
                    <a:pt x="1026" y="1"/>
                  </a:moveTo>
                  <a:cubicBezTo>
                    <a:pt x="475" y="11"/>
                    <a:pt x="33" y="443"/>
                    <a:pt x="0" y="984"/>
                  </a:cubicBezTo>
                  <a:cubicBezTo>
                    <a:pt x="18" y="1107"/>
                    <a:pt x="72" y="1217"/>
                    <a:pt x="197" y="1217"/>
                  </a:cubicBezTo>
                  <a:cubicBezTo>
                    <a:pt x="225" y="1217"/>
                    <a:pt x="257" y="1211"/>
                    <a:pt x="292" y="1200"/>
                  </a:cubicBezTo>
                  <a:cubicBezTo>
                    <a:pt x="292" y="1200"/>
                    <a:pt x="376" y="367"/>
                    <a:pt x="1075" y="367"/>
                  </a:cubicBezTo>
                  <a:cubicBezTo>
                    <a:pt x="1084" y="367"/>
                    <a:pt x="1093" y="368"/>
                    <a:pt x="1102" y="368"/>
                  </a:cubicBezTo>
                  <a:cubicBezTo>
                    <a:pt x="1556" y="379"/>
                    <a:pt x="1826" y="713"/>
                    <a:pt x="2333" y="1459"/>
                  </a:cubicBezTo>
                  <a:lnTo>
                    <a:pt x="2333" y="1059"/>
                  </a:lnTo>
                  <a:cubicBezTo>
                    <a:pt x="2333" y="1059"/>
                    <a:pt x="2139" y="1"/>
                    <a:pt x="1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7424625" y="5991119"/>
              <a:ext cx="1572568" cy="163180"/>
            </a:xfrm>
            <a:custGeom>
              <a:avLst/>
              <a:gdLst/>
              <a:ahLst/>
              <a:cxnLst/>
              <a:rect l="l" t="t" r="r" b="b"/>
              <a:pathLst>
                <a:path w="12605" h="1308" extrusionOk="0">
                  <a:moveTo>
                    <a:pt x="0" y="1"/>
                  </a:moveTo>
                  <a:lnTo>
                    <a:pt x="0" y="1286"/>
                  </a:lnTo>
                  <a:lnTo>
                    <a:pt x="12605" y="1308"/>
                  </a:lnTo>
                  <a:lnTo>
                    <a:pt x="1260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7753363" y="3017584"/>
              <a:ext cx="78348" cy="44662"/>
            </a:xfrm>
            <a:custGeom>
              <a:avLst/>
              <a:gdLst/>
              <a:ahLst/>
              <a:cxnLst/>
              <a:rect l="l" t="t" r="r" b="b"/>
              <a:pathLst>
                <a:path w="628" h="358" extrusionOk="0">
                  <a:moveTo>
                    <a:pt x="120" y="1"/>
                  </a:moveTo>
                  <a:cubicBezTo>
                    <a:pt x="76" y="12"/>
                    <a:pt x="44" y="33"/>
                    <a:pt x="12" y="55"/>
                  </a:cubicBezTo>
                  <a:lnTo>
                    <a:pt x="1" y="55"/>
                  </a:lnTo>
                  <a:lnTo>
                    <a:pt x="130" y="357"/>
                  </a:lnTo>
                  <a:cubicBezTo>
                    <a:pt x="152" y="347"/>
                    <a:pt x="174" y="347"/>
                    <a:pt x="195" y="336"/>
                  </a:cubicBezTo>
                  <a:cubicBezTo>
                    <a:pt x="627" y="120"/>
                    <a:pt x="346" y="23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26"/>
          <p:cNvGrpSpPr/>
          <p:nvPr/>
        </p:nvGrpSpPr>
        <p:grpSpPr>
          <a:xfrm>
            <a:off x="5625750" y="1553626"/>
            <a:ext cx="779074" cy="643610"/>
            <a:chOff x="10166575" y="2134325"/>
            <a:chExt cx="587050" cy="484975"/>
          </a:xfrm>
        </p:grpSpPr>
        <p:sp>
          <p:nvSpPr>
            <p:cNvPr id="1287" name="Google Shape;1287;p26"/>
            <p:cNvSpPr/>
            <p:nvPr/>
          </p:nvSpPr>
          <p:spPr>
            <a:xfrm>
              <a:off x="10255950" y="2398675"/>
              <a:ext cx="74825" cy="43775"/>
            </a:xfrm>
            <a:custGeom>
              <a:avLst/>
              <a:gdLst/>
              <a:ahLst/>
              <a:cxnLst/>
              <a:rect l="l" t="t" r="r" b="b"/>
              <a:pathLst>
                <a:path w="2993" h="1751" extrusionOk="0">
                  <a:moveTo>
                    <a:pt x="0" y="0"/>
                  </a:moveTo>
                  <a:lnTo>
                    <a:pt x="0" y="1750"/>
                  </a:lnTo>
                  <a:lnTo>
                    <a:pt x="2992" y="1750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CE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10316150" y="2404475"/>
              <a:ext cx="22175" cy="27700"/>
            </a:xfrm>
            <a:custGeom>
              <a:avLst/>
              <a:gdLst/>
              <a:ahLst/>
              <a:cxnLst/>
              <a:rect l="l" t="t" r="r" b="b"/>
              <a:pathLst>
                <a:path w="887" h="1108" extrusionOk="0">
                  <a:moveTo>
                    <a:pt x="438" y="1"/>
                  </a:moveTo>
                  <a:cubicBezTo>
                    <a:pt x="271" y="1"/>
                    <a:pt x="104" y="82"/>
                    <a:pt x="1" y="244"/>
                  </a:cubicBezTo>
                  <a:lnTo>
                    <a:pt x="1" y="1108"/>
                  </a:lnTo>
                  <a:lnTo>
                    <a:pt x="887" y="1108"/>
                  </a:lnTo>
                  <a:lnTo>
                    <a:pt x="887" y="244"/>
                  </a:lnTo>
                  <a:lnTo>
                    <a:pt x="876" y="244"/>
                  </a:lnTo>
                  <a:cubicBezTo>
                    <a:pt x="773" y="82"/>
                    <a:pt x="60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0237325" y="2334400"/>
              <a:ext cx="111525" cy="64300"/>
            </a:xfrm>
            <a:custGeom>
              <a:avLst/>
              <a:gdLst/>
              <a:ahLst/>
              <a:cxnLst/>
              <a:rect l="l" t="t" r="r" b="b"/>
              <a:pathLst>
                <a:path w="4461" h="2572" extrusionOk="0">
                  <a:moveTo>
                    <a:pt x="2160" y="1"/>
                  </a:moveTo>
                  <a:cubicBezTo>
                    <a:pt x="1944" y="325"/>
                    <a:pt x="1577" y="757"/>
                    <a:pt x="1231" y="865"/>
                  </a:cubicBezTo>
                  <a:cubicBezTo>
                    <a:pt x="0" y="1286"/>
                    <a:pt x="724" y="2571"/>
                    <a:pt x="724" y="2571"/>
                  </a:cubicBezTo>
                  <a:lnTo>
                    <a:pt x="3791" y="2571"/>
                  </a:lnTo>
                  <a:cubicBezTo>
                    <a:pt x="3791" y="2571"/>
                    <a:pt x="4461" y="1286"/>
                    <a:pt x="3219" y="865"/>
                  </a:cubicBezTo>
                  <a:cubicBezTo>
                    <a:pt x="2884" y="757"/>
                    <a:pt x="2581" y="411"/>
                    <a:pt x="2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0166575" y="2432150"/>
              <a:ext cx="76975" cy="187150"/>
            </a:xfrm>
            <a:custGeom>
              <a:avLst/>
              <a:gdLst/>
              <a:ahLst/>
              <a:cxnLst/>
              <a:rect l="l" t="t" r="r" b="b"/>
              <a:pathLst>
                <a:path w="3079" h="7486" extrusionOk="0">
                  <a:moveTo>
                    <a:pt x="0" y="1"/>
                  </a:moveTo>
                  <a:lnTo>
                    <a:pt x="0" y="7486"/>
                  </a:lnTo>
                  <a:lnTo>
                    <a:pt x="3078" y="7486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0243525" y="2432150"/>
              <a:ext cx="99925" cy="187150"/>
            </a:xfrm>
            <a:custGeom>
              <a:avLst/>
              <a:gdLst/>
              <a:ahLst/>
              <a:cxnLst/>
              <a:rect l="l" t="t" r="r" b="b"/>
              <a:pathLst>
                <a:path w="3997" h="7486" extrusionOk="0">
                  <a:moveTo>
                    <a:pt x="0" y="1"/>
                  </a:moveTo>
                  <a:lnTo>
                    <a:pt x="0" y="7486"/>
                  </a:lnTo>
                  <a:lnTo>
                    <a:pt x="3997" y="7486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0260275" y="2463200"/>
              <a:ext cx="58350" cy="68900"/>
            </a:xfrm>
            <a:custGeom>
              <a:avLst/>
              <a:gdLst/>
              <a:ahLst/>
              <a:cxnLst/>
              <a:rect l="l" t="t" r="r" b="b"/>
              <a:pathLst>
                <a:path w="2334" h="2756" extrusionOk="0">
                  <a:moveTo>
                    <a:pt x="1167" y="1"/>
                  </a:moveTo>
                  <a:cubicBezTo>
                    <a:pt x="832" y="1"/>
                    <a:pt x="0" y="692"/>
                    <a:pt x="0" y="692"/>
                  </a:cubicBezTo>
                  <a:lnTo>
                    <a:pt x="22" y="692"/>
                  </a:lnTo>
                  <a:lnTo>
                    <a:pt x="22" y="2755"/>
                  </a:lnTo>
                  <a:lnTo>
                    <a:pt x="2312" y="2755"/>
                  </a:lnTo>
                  <a:lnTo>
                    <a:pt x="2312" y="692"/>
                  </a:lnTo>
                  <a:lnTo>
                    <a:pt x="2333" y="692"/>
                  </a:lnTo>
                  <a:cubicBezTo>
                    <a:pt x="2333" y="692"/>
                    <a:pt x="1501" y="1"/>
                    <a:pt x="1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0260525" y="2549075"/>
              <a:ext cx="58100" cy="69150"/>
            </a:xfrm>
            <a:custGeom>
              <a:avLst/>
              <a:gdLst/>
              <a:ahLst/>
              <a:cxnLst/>
              <a:rect l="l" t="t" r="r" b="b"/>
              <a:pathLst>
                <a:path w="2324" h="2766" extrusionOk="0">
                  <a:moveTo>
                    <a:pt x="1167" y="1"/>
                  </a:moveTo>
                  <a:cubicBezTo>
                    <a:pt x="822" y="1"/>
                    <a:pt x="1" y="703"/>
                    <a:pt x="1" y="703"/>
                  </a:cubicBezTo>
                  <a:lnTo>
                    <a:pt x="12" y="703"/>
                  </a:lnTo>
                  <a:lnTo>
                    <a:pt x="12" y="2766"/>
                  </a:lnTo>
                  <a:lnTo>
                    <a:pt x="2312" y="2766"/>
                  </a:lnTo>
                  <a:lnTo>
                    <a:pt x="2312" y="703"/>
                  </a:lnTo>
                  <a:lnTo>
                    <a:pt x="2323" y="703"/>
                  </a:lnTo>
                  <a:cubicBezTo>
                    <a:pt x="2323" y="703"/>
                    <a:pt x="1502" y="1"/>
                    <a:pt x="1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0180350" y="2471850"/>
              <a:ext cx="38625" cy="60250"/>
            </a:xfrm>
            <a:custGeom>
              <a:avLst/>
              <a:gdLst/>
              <a:ahLst/>
              <a:cxnLst/>
              <a:rect l="l" t="t" r="r" b="b"/>
              <a:pathLst>
                <a:path w="1545" h="2410" extrusionOk="0">
                  <a:moveTo>
                    <a:pt x="778" y="0"/>
                  </a:moveTo>
                  <a:cubicBezTo>
                    <a:pt x="464" y="0"/>
                    <a:pt x="151" y="173"/>
                    <a:pt x="11" y="519"/>
                  </a:cubicBezTo>
                  <a:lnTo>
                    <a:pt x="0" y="519"/>
                  </a:lnTo>
                  <a:lnTo>
                    <a:pt x="0" y="2409"/>
                  </a:lnTo>
                  <a:lnTo>
                    <a:pt x="1545" y="2409"/>
                  </a:lnTo>
                  <a:lnTo>
                    <a:pt x="1545" y="519"/>
                  </a:lnTo>
                  <a:cubicBezTo>
                    <a:pt x="1404" y="173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10282400" y="2404475"/>
              <a:ext cx="22175" cy="27700"/>
            </a:xfrm>
            <a:custGeom>
              <a:avLst/>
              <a:gdLst/>
              <a:ahLst/>
              <a:cxnLst/>
              <a:rect l="l" t="t" r="r" b="b"/>
              <a:pathLst>
                <a:path w="887" h="1108" extrusionOk="0">
                  <a:moveTo>
                    <a:pt x="438" y="1"/>
                  </a:moveTo>
                  <a:cubicBezTo>
                    <a:pt x="271" y="1"/>
                    <a:pt x="103" y="82"/>
                    <a:pt x="1" y="244"/>
                  </a:cubicBezTo>
                  <a:lnTo>
                    <a:pt x="1" y="1108"/>
                  </a:lnTo>
                  <a:lnTo>
                    <a:pt x="886" y="1108"/>
                  </a:lnTo>
                  <a:lnTo>
                    <a:pt x="886" y="244"/>
                  </a:lnTo>
                  <a:lnTo>
                    <a:pt x="876" y="244"/>
                  </a:lnTo>
                  <a:cubicBezTo>
                    <a:pt x="773" y="82"/>
                    <a:pt x="60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0255950" y="2404350"/>
              <a:ext cx="15675" cy="27825"/>
            </a:xfrm>
            <a:custGeom>
              <a:avLst/>
              <a:gdLst/>
              <a:ahLst/>
              <a:cxnLst/>
              <a:rect l="l" t="t" r="r" b="b"/>
              <a:pathLst>
                <a:path w="627" h="1113" extrusionOk="0">
                  <a:moveTo>
                    <a:pt x="184" y="0"/>
                  </a:moveTo>
                  <a:cubicBezTo>
                    <a:pt x="119" y="0"/>
                    <a:pt x="65" y="11"/>
                    <a:pt x="0" y="33"/>
                  </a:cubicBezTo>
                  <a:lnTo>
                    <a:pt x="0" y="1113"/>
                  </a:lnTo>
                  <a:lnTo>
                    <a:pt x="627" y="1113"/>
                  </a:lnTo>
                  <a:lnTo>
                    <a:pt x="627" y="249"/>
                  </a:lnTo>
                  <a:cubicBezTo>
                    <a:pt x="530" y="97"/>
                    <a:pt x="368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0180350" y="2556850"/>
              <a:ext cx="38625" cy="60300"/>
            </a:xfrm>
            <a:custGeom>
              <a:avLst/>
              <a:gdLst/>
              <a:ahLst/>
              <a:cxnLst/>
              <a:rect l="l" t="t" r="r" b="b"/>
              <a:pathLst>
                <a:path w="1545" h="2412" extrusionOk="0">
                  <a:moveTo>
                    <a:pt x="778" y="0"/>
                  </a:moveTo>
                  <a:cubicBezTo>
                    <a:pt x="464" y="0"/>
                    <a:pt x="151" y="170"/>
                    <a:pt x="11" y="510"/>
                  </a:cubicBezTo>
                  <a:lnTo>
                    <a:pt x="0" y="510"/>
                  </a:lnTo>
                  <a:lnTo>
                    <a:pt x="0" y="2411"/>
                  </a:lnTo>
                  <a:lnTo>
                    <a:pt x="1545" y="2411"/>
                  </a:lnTo>
                  <a:lnTo>
                    <a:pt x="1545" y="510"/>
                  </a:lnTo>
                  <a:cubicBezTo>
                    <a:pt x="1404" y="170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10589425" y="2398675"/>
              <a:ext cx="74825" cy="43775"/>
            </a:xfrm>
            <a:custGeom>
              <a:avLst/>
              <a:gdLst/>
              <a:ahLst/>
              <a:cxnLst/>
              <a:rect l="l" t="t" r="r" b="b"/>
              <a:pathLst>
                <a:path w="2993" h="1751" extrusionOk="0">
                  <a:moveTo>
                    <a:pt x="1" y="0"/>
                  </a:moveTo>
                  <a:lnTo>
                    <a:pt x="1" y="1750"/>
                  </a:lnTo>
                  <a:lnTo>
                    <a:pt x="2992" y="1750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CE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0581875" y="2404475"/>
              <a:ext cx="22150" cy="27700"/>
            </a:xfrm>
            <a:custGeom>
              <a:avLst/>
              <a:gdLst/>
              <a:ahLst/>
              <a:cxnLst/>
              <a:rect l="l" t="t" r="r" b="b"/>
              <a:pathLst>
                <a:path w="886" h="1108" extrusionOk="0">
                  <a:moveTo>
                    <a:pt x="448" y="1"/>
                  </a:moveTo>
                  <a:cubicBezTo>
                    <a:pt x="281" y="1"/>
                    <a:pt x="113" y="82"/>
                    <a:pt x="11" y="244"/>
                  </a:cubicBezTo>
                  <a:lnTo>
                    <a:pt x="0" y="244"/>
                  </a:lnTo>
                  <a:lnTo>
                    <a:pt x="0" y="1108"/>
                  </a:lnTo>
                  <a:lnTo>
                    <a:pt x="886" y="1108"/>
                  </a:lnTo>
                  <a:lnTo>
                    <a:pt x="886" y="244"/>
                  </a:lnTo>
                  <a:cubicBezTo>
                    <a:pt x="783" y="82"/>
                    <a:pt x="616" y="1"/>
                    <a:pt x="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0571325" y="2334400"/>
              <a:ext cx="111550" cy="64300"/>
            </a:xfrm>
            <a:custGeom>
              <a:avLst/>
              <a:gdLst/>
              <a:ahLst/>
              <a:cxnLst/>
              <a:rect l="l" t="t" r="r" b="b"/>
              <a:pathLst>
                <a:path w="4462" h="2572" extrusionOk="0">
                  <a:moveTo>
                    <a:pt x="2172" y="1"/>
                  </a:moveTo>
                  <a:cubicBezTo>
                    <a:pt x="1891" y="411"/>
                    <a:pt x="1578" y="757"/>
                    <a:pt x="1243" y="865"/>
                  </a:cubicBezTo>
                  <a:cubicBezTo>
                    <a:pt x="1" y="1286"/>
                    <a:pt x="660" y="2571"/>
                    <a:pt x="660" y="2571"/>
                  </a:cubicBezTo>
                  <a:lnTo>
                    <a:pt x="3738" y="2571"/>
                  </a:lnTo>
                  <a:cubicBezTo>
                    <a:pt x="3738" y="2571"/>
                    <a:pt x="4462" y="1286"/>
                    <a:pt x="3230" y="865"/>
                  </a:cubicBezTo>
                  <a:cubicBezTo>
                    <a:pt x="2885" y="757"/>
                    <a:pt x="2517" y="325"/>
                    <a:pt x="2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10676650" y="2432150"/>
              <a:ext cx="76975" cy="187150"/>
            </a:xfrm>
            <a:custGeom>
              <a:avLst/>
              <a:gdLst/>
              <a:ahLst/>
              <a:cxnLst/>
              <a:rect l="l" t="t" r="r" b="b"/>
              <a:pathLst>
                <a:path w="3079" h="7486" extrusionOk="0">
                  <a:moveTo>
                    <a:pt x="0" y="1"/>
                  </a:moveTo>
                  <a:lnTo>
                    <a:pt x="0" y="7486"/>
                  </a:lnTo>
                  <a:lnTo>
                    <a:pt x="3078" y="7486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0576725" y="2432150"/>
              <a:ext cx="99950" cy="187150"/>
            </a:xfrm>
            <a:custGeom>
              <a:avLst/>
              <a:gdLst/>
              <a:ahLst/>
              <a:cxnLst/>
              <a:rect l="l" t="t" r="r" b="b"/>
              <a:pathLst>
                <a:path w="3998" h="7486" extrusionOk="0">
                  <a:moveTo>
                    <a:pt x="1" y="1"/>
                  </a:moveTo>
                  <a:lnTo>
                    <a:pt x="1" y="7486"/>
                  </a:lnTo>
                  <a:lnTo>
                    <a:pt x="3997" y="7486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0601850" y="2463200"/>
              <a:ext cx="58075" cy="68900"/>
            </a:xfrm>
            <a:custGeom>
              <a:avLst/>
              <a:gdLst/>
              <a:ahLst/>
              <a:cxnLst/>
              <a:rect l="l" t="t" r="r" b="b"/>
              <a:pathLst>
                <a:path w="2323" h="2756" extrusionOk="0">
                  <a:moveTo>
                    <a:pt x="1156" y="1"/>
                  </a:moveTo>
                  <a:cubicBezTo>
                    <a:pt x="821" y="1"/>
                    <a:pt x="0" y="692"/>
                    <a:pt x="0" y="692"/>
                  </a:cubicBezTo>
                  <a:lnTo>
                    <a:pt x="11" y="692"/>
                  </a:lnTo>
                  <a:lnTo>
                    <a:pt x="11" y="2755"/>
                  </a:lnTo>
                  <a:lnTo>
                    <a:pt x="2312" y="2755"/>
                  </a:lnTo>
                  <a:lnTo>
                    <a:pt x="2312" y="692"/>
                  </a:lnTo>
                  <a:lnTo>
                    <a:pt x="2323" y="692"/>
                  </a:lnTo>
                  <a:cubicBezTo>
                    <a:pt x="2323" y="692"/>
                    <a:pt x="1491" y="1"/>
                    <a:pt x="1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0601575" y="2549075"/>
              <a:ext cx="58075" cy="69150"/>
            </a:xfrm>
            <a:custGeom>
              <a:avLst/>
              <a:gdLst/>
              <a:ahLst/>
              <a:cxnLst/>
              <a:rect l="l" t="t" r="r" b="b"/>
              <a:pathLst>
                <a:path w="2323" h="2766" extrusionOk="0">
                  <a:moveTo>
                    <a:pt x="1156" y="1"/>
                  </a:moveTo>
                  <a:cubicBezTo>
                    <a:pt x="821" y="1"/>
                    <a:pt x="1" y="703"/>
                    <a:pt x="1" y="703"/>
                  </a:cubicBezTo>
                  <a:lnTo>
                    <a:pt x="11" y="703"/>
                  </a:lnTo>
                  <a:lnTo>
                    <a:pt x="11" y="2766"/>
                  </a:lnTo>
                  <a:lnTo>
                    <a:pt x="2312" y="2766"/>
                  </a:lnTo>
                  <a:lnTo>
                    <a:pt x="2312" y="703"/>
                  </a:lnTo>
                  <a:lnTo>
                    <a:pt x="2323" y="703"/>
                  </a:lnTo>
                  <a:cubicBezTo>
                    <a:pt x="2323" y="703"/>
                    <a:pt x="1502" y="1"/>
                    <a:pt x="1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0700950" y="2471850"/>
              <a:ext cx="38900" cy="60250"/>
            </a:xfrm>
            <a:custGeom>
              <a:avLst/>
              <a:gdLst/>
              <a:ahLst/>
              <a:cxnLst/>
              <a:rect l="l" t="t" r="r" b="b"/>
              <a:pathLst>
                <a:path w="1556" h="2410" extrusionOk="0">
                  <a:moveTo>
                    <a:pt x="778" y="0"/>
                  </a:moveTo>
                  <a:cubicBezTo>
                    <a:pt x="465" y="0"/>
                    <a:pt x="152" y="173"/>
                    <a:pt x="11" y="519"/>
                  </a:cubicBezTo>
                  <a:lnTo>
                    <a:pt x="0" y="519"/>
                  </a:lnTo>
                  <a:lnTo>
                    <a:pt x="0" y="2409"/>
                  </a:lnTo>
                  <a:lnTo>
                    <a:pt x="1556" y="2409"/>
                  </a:lnTo>
                  <a:lnTo>
                    <a:pt x="1556" y="519"/>
                  </a:lnTo>
                  <a:lnTo>
                    <a:pt x="1545" y="519"/>
                  </a:lnTo>
                  <a:cubicBezTo>
                    <a:pt x="1404" y="173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0648825" y="2404350"/>
              <a:ext cx="15425" cy="27825"/>
            </a:xfrm>
            <a:custGeom>
              <a:avLst/>
              <a:gdLst/>
              <a:ahLst/>
              <a:cxnLst/>
              <a:rect l="l" t="t" r="r" b="b"/>
              <a:pathLst>
                <a:path w="617" h="1113" extrusionOk="0">
                  <a:moveTo>
                    <a:pt x="433" y="0"/>
                  </a:moveTo>
                  <a:cubicBezTo>
                    <a:pt x="260" y="0"/>
                    <a:pt x="87" y="87"/>
                    <a:pt x="1" y="238"/>
                  </a:cubicBezTo>
                  <a:lnTo>
                    <a:pt x="1" y="1113"/>
                  </a:lnTo>
                  <a:lnTo>
                    <a:pt x="616" y="1113"/>
                  </a:lnTo>
                  <a:lnTo>
                    <a:pt x="616" y="33"/>
                  </a:lnTo>
                  <a:cubicBezTo>
                    <a:pt x="562" y="11"/>
                    <a:pt x="498" y="0"/>
                    <a:pt x="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0700950" y="2556850"/>
              <a:ext cx="38900" cy="60300"/>
            </a:xfrm>
            <a:custGeom>
              <a:avLst/>
              <a:gdLst/>
              <a:ahLst/>
              <a:cxnLst/>
              <a:rect l="l" t="t" r="r" b="b"/>
              <a:pathLst>
                <a:path w="1556" h="2412" extrusionOk="0">
                  <a:moveTo>
                    <a:pt x="778" y="0"/>
                  </a:moveTo>
                  <a:cubicBezTo>
                    <a:pt x="465" y="0"/>
                    <a:pt x="152" y="170"/>
                    <a:pt x="11" y="510"/>
                  </a:cubicBezTo>
                  <a:lnTo>
                    <a:pt x="0" y="510"/>
                  </a:lnTo>
                  <a:lnTo>
                    <a:pt x="0" y="2411"/>
                  </a:lnTo>
                  <a:lnTo>
                    <a:pt x="1556" y="2411"/>
                  </a:lnTo>
                  <a:lnTo>
                    <a:pt x="1556" y="510"/>
                  </a:lnTo>
                  <a:lnTo>
                    <a:pt x="1545" y="510"/>
                  </a:lnTo>
                  <a:cubicBezTo>
                    <a:pt x="1404" y="170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0329925" y="2350075"/>
              <a:ext cx="260075" cy="269225"/>
            </a:xfrm>
            <a:custGeom>
              <a:avLst/>
              <a:gdLst/>
              <a:ahLst/>
              <a:cxnLst/>
              <a:rect l="l" t="t" r="r" b="b"/>
              <a:pathLst>
                <a:path w="10403" h="10769" extrusionOk="0">
                  <a:moveTo>
                    <a:pt x="1" y="0"/>
                  </a:moveTo>
                  <a:lnTo>
                    <a:pt x="1" y="10769"/>
                  </a:lnTo>
                  <a:lnTo>
                    <a:pt x="10402" y="10769"/>
                  </a:lnTo>
                  <a:lnTo>
                    <a:pt x="104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0302650" y="2134325"/>
              <a:ext cx="314875" cy="200650"/>
            </a:xfrm>
            <a:custGeom>
              <a:avLst/>
              <a:gdLst/>
              <a:ahLst/>
              <a:cxnLst/>
              <a:rect l="l" t="t" r="r" b="b"/>
              <a:pathLst>
                <a:path w="12595" h="8026" extrusionOk="0">
                  <a:moveTo>
                    <a:pt x="6298" y="0"/>
                  </a:moveTo>
                  <a:lnTo>
                    <a:pt x="6125" y="1307"/>
                  </a:lnTo>
                  <a:cubicBezTo>
                    <a:pt x="4872" y="3305"/>
                    <a:pt x="4084" y="3295"/>
                    <a:pt x="3209" y="3586"/>
                  </a:cubicBezTo>
                  <a:cubicBezTo>
                    <a:pt x="1" y="4666"/>
                    <a:pt x="1211" y="8025"/>
                    <a:pt x="1211" y="8025"/>
                  </a:cubicBezTo>
                  <a:lnTo>
                    <a:pt x="11374" y="8025"/>
                  </a:lnTo>
                  <a:cubicBezTo>
                    <a:pt x="11374" y="8025"/>
                    <a:pt x="12595" y="4666"/>
                    <a:pt x="9376" y="3586"/>
                  </a:cubicBezTo>
                  <a:cubicBezTo>
                    <a:pt x="8501" y="3295"/>
                    <a:pt x="7713" y="3305"/>
                    <a:pt x="6471" y="1307"/>
                  </a:cubicBezTo>
                  <a:lnTo>
                    <a:pt x="62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0331550" y="2334950"/>
              <a:ext cx="256825" cy="15150"/>
            </a:xfrm>
            <a:custGeom>
              <a:avLst/>
              <a:gdLst/>
              <a:ahLst/>
              <a:cxnLst/>
              <a:rect l="l" t="t" r="r" b="b"/>
              <a:pathLst>
                <a:path w="10273" h="606" extrusionOk="0">
                  <a:moveTo>
                    <a:pt x="1" y="0"/>
                  </a:moveTo>
                  <a:lnTo>
                    <a:pt x="1" y="605"/>
                  </a:lnTo>
                  <a:lnTo>
                    <a:pt x="10272" y="605"/>
                  </a:lnTo>
                  <a:lnTo>
                    <a:pt x="102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0356925" y="2410275"/>
              <a:ext cx="206075" cy="209025"/>
            </a:xfrm>
            <a:custGeom>
              <a:avLst/>
              <a:gdLst/>
              <a:ahLst/>
              <a:cxnLst/>
              <a:rect l="l" t="t" r="r" b="b"/>
              <a:pathLst>
                <a:path w="8243" h="8361" extrusionOk="0">
                  <a:moveTo>
                    <a:pt x="1" y="1"/>
                  </a:moveTo>
                  <a:lnTo>
                    <a:pt x="1" y="8361"/>
                  </a:lnTo>
                  <a:lnTo>
                    <a:pt x="8242" y="8361"/>
                  </a:lnTo>
                  <a:lnTo>
                    <a:pt x="82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0388250" y="2437025"/>
              <a:ext cx="143675" cy="182275"/>
            </a:xfrm>
            <a:custGeom>
              <a:avLst/>
              <a:gdLst/>
              <a:ahLst/>
              <a:cxnLst/>
              <a:rect l="l" t="t" r="r" b="b"/>
              <a:pathLst>
                <a:path w="5747" h="7291" extrusionOk="0">
                  <a:moveTo>
                    <a:pt x="1" y="0"/>
                  </a:moveTo>
                  <a:lnTo>
                    <a:pt x="1" y="7291"/>
                  </a:lnTo>
                  <a:lnTo>
                    <a:pt x="5747" y="7291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0394475" y="2459700"/>
              <a:ext cx="130975" cy="159600"/>
            </a:xfrm>
            <a:custGeom>
              <a:avLst/>
              <a:gdLst/>
              <a:ahLst/>
              <a:cxnLst/>
              <a:rect l="l" t="t" r="r" b="b"/>
              <a:pathLst>
                <a:path w="5239" h="6384" extrusionOk="0">
                  <a:moveTo>
                    <a:pt x="2633" y="0"/>
                  </a:moveTo>
                  <a:cubicBezTo>
                    <a:pt x="2630" y="0"/>
                    <a:pt x="2627" y="0"/>
                    <a:pt x="2625" y="0"/>
                  </a:cubicBezTo>
                  <a:cubicBezTo>
                    <a:pt x="1858" y="0"/>
                    <a:pt x="0" y="1556"/>
                    <a:pt x="0" y="1556"/>
                  </a:cubicBezTo>
                  <a:lnTo>
                    <a:pt x="43" y="1556"/>
                  </a:lnTo>
                  <a:lnTo>
                    <a:pt x="43" y="6384"/>
                  </a:lnTo>
                  <a:lnTo>
                    <a:pt x="5206" y="6384"/>
                  </a:lnTo>
                  <a:lnTo>
                    <a:pt x="5206" y="1556"/>
                  </a:lnTo>
                  <a:lnTo>
                    <a:pt x="5239" y="1556"/>
                  </a:lnTo>
                  <a:cubicBezTo>
                    <a:pt x="5239" y="1556"/>
                    <a:pt x="3394" y="0"/>
                    <a:pt x="2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0425525" y="2541775"/>
              <a:ext cx="68875" cy="77525"/>
            </a:xfrm>
            <a:custGeom>
              <a:avLst/>
              <a:gdLst/>
              <a:ahLst/>
              <a:cxnLst/>
              <a:rect l="l" t="t" r="r" b="b"/>
              <a:pathLst>
                <a:path w="2755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2755" y="3101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103358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105772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103493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10363150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10376650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103898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104033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0416600" y="2357100"/>
              <a:ext cx="6525" cy="9475"/>
            </a:xfrm>
            <a:custGeom>
              <a:avLst/>
              <a:gdLst/>
              <a:ahLst/>
              <a:cxnLst/>
              <a:rect l="l" t="t" r="r" b="b"/>
              <a:pathLst>
                <a:path w="26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0430100" y="2357100"/>
              <a:ext cx="6525" cy="9475"/>
            </a:xfrm>
            <a:custGeom>
              <a:avLst/>
              <a:gdLst/>
              <a:ahLst/>
              <a:cxnLst/>
              <a:rect l="l" t="t" r="r" b="b"/>
              <a:pathLst>
                <a:path w="26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0443875" y="2357100"/>
              <a:ext cx="6525" cy="9475"/>
            </a:xfrm>
            <a:custGeom>
              <a:avLst/>
              <a:gdLst/>
              <a:ahLst/>
              <a:cxnLst/>
              <a:rect l="l" t="t" r="r" b="b"/>
              <a:pathLst>
                <a:path w="26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04573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0470625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59" y="37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0484125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59" y="37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04970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0510850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0524350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0538125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05510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05645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0615625" y="2404475"/>
              <a:ext cx="22150" cy="27700"/>
            </a:xfrm>
            <a:custGeom>
              <a:avLst/>
              <a:gdLst/>
              <a:ahLst/>
              <a:cxnLst/>
              <a:rect l="l" t="t" r="r" b="b"/>
              <a:pathLst>
                <a:path w="886" h="1108" extrusionOk="0">
                  <a:moveTo>
                    <a:pt x="448" y="1"/>
                  </a:moveTo>
                  <a:cubicBezTo>
                    <a:pt x="281" y="1"/>
                    <a:pt x="114" y="82"/>
                    <a:pt x="11" y="244"/>
                  </a:cubicBezTo>
                  <a:lnTo>
                    <a:pt x="0" y="244"/>
                  </a:lnTo>
                  <a:lnTo>
                    <a:pt x="0" y="1108"/>
                  </a:lnTo>
                  <a:lnTo>
                    <a:pt x="886" y="1108"/>
                  </a:lnTo>
                  <a:lnTo>
                    <a:pt x="886" y="244"/>
                  </a:lnTo>
                  <a:cubicBezTo>
                    <a:pt x="783" y="82"/>
                    <a:pt x="616" y="1"/>
                    <a:pt x="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aphicFrame>
        <p:nvGraphicFramePr>
          <p:cNvPr id="1340" name="Google Shape;1340;p27"/>
          <p:cNvGraphicFramePr/>
          <p:nvPr/>
        </p:nvGraphicFramePr>
        <p:xfrm>
          <a:off x="525400" y="1272675"/>
          <a:ext cx="8080900" cy="3327150"/>
        </p:xfrm>
        <a:graphic>
          <a:graphicData uri="http://schemas.openxmlformats.org/drawingml/2006/table">
            <a:tbl>
              <a:tblPr>
                <a:noFill/>
                <a:tableStyleId>{1D52A865-2342-474E-AF33-307E990D6D0D}</a:tableStyleId>
              </a:tblPr>
              <a:tblGrid>
                <a:gridCol w="15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SUITCASES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TICKET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PASSPORT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BUS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PLANE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TRAIN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SHIP</a:t>
                      </a:r>
                      <a:endParaRPr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41" name="Google Shape;1341;p27"/>
          <p:cNvGrpSpPr/>
          <p:nvPr/>
        </p:nvGrpSpPr>
        <p:grpSpPr>
          <a:xfrm>
            <a:off x="3083084" y="1971599"/>
            <a:ext cx="371782" cy="274285"/>
            <a:chOff x="5223609" y="3731112"/>
            <a:chExt cx="371782" cy="274285"/>
          </a:xfrm>
        </p:grpSpPr>
        <p:sp>
          <p:nvSpPr>
            <p:cNvPr id="1342" name="Google Shape;1342;p2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27"/>
          <p:cNvSpPr/>
          <p:nvPr/>
        </p:nvSpPr>
        <p:spPr>
          <a:xfrm>
            <a:off x="5392543" y="1971609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5" name="Google Shape;1345;p27"/>
          <p:cNvGrpSpPr/>
          <p:nvPr/>
        </p:nvGrpSpPr>
        <p:grpSpPr>
          <a:xfrm>
            <a:off x="5352634" y="3399062"/>
            <a:ext cx="371782" cy="274285"/>
            <a:chOff x="5223609" y="3731112"/>
            <a:chExt cx="371782" cy="274285"/>
          </a:xfrm>
        </p:grpSpPr>
        <p:sp>
          <p:nvSpPr>
            <p:cNvPr id="1346" name="Google Shape;1346;p2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27"/>
          <p:cNvSpPr/>
          <p:nvPr/>
        </p:nvSpPr>
        <p:spPr>
          <a:xfrm>
            <a:off x="3122993" y="3405098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27"/>
          <p:cNvGrpSpPr/>
          <p:nvPr/>
        </p:nvGrpSpPr>
        <p:grpSpPr>
          <a:xfrm>
            <a:off x="5352634" y="2692712"/>
            <a:ext cx="371782" cy="274285"/>
            <a:chOff x="5223609" y="3731112"/>
            <a:chExt cx="371782" cy="274285"/>
          </a:xfrm>
        </p:grpSpPr>
        <p:sp>
          <p:nvSpPr>
            <p:cNvPr id="1350" name="Google Shape;1350;p2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2" name="Google Shape;1352;p27"/>
          <p:cNvSpPr/>
          <p:nvPr/>
        </p:nvSpPr>
        <p:spPr>
          <a:xfrm>
            <a:off x="3122993" y="4123189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3" name="Google Shape;1353;p27"/>
          <p:cNvGrpSpPr/>
          <p:nvPr/>
        </p:nvGrpSpPr>
        <p:grpSpPr>
          <a:xfrm>
            <a:off x="7450904" y="4111043"/>
            <a:ext cx="371782" cy="274285"/>
            <a:chOff x="5223609" y="3731112"/>
            <a:chExt cx="371782" cy="274285"/>
          </a:xfrm>
        </p:grpSpPr>
        <p:sp>
          <p:nvSpPr>
            <p:cNvPr id="1354" name="Google Shape;1354;p2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27"/>
          <p:cNvGrpSpPr/>
          <p:nvPr/>
        </p:nvGrpSpPr>
        <p:grpSpPr>
          <a:xfrm>
            <a:off x="7450904" y="3404693"/>
            <a:ext cx="371782" cy="274285"/>
            <a:chOff x="5223609" y="3731112"/>
            <a:chExt cx="371782" cy="274285"/>
          </a:xfrm>
        </p:grpSpPr>
        <p:sp>
          <p:nvSpPr>
            <p:cNvPr id="1357" name="Google Shape;1357;p27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27"/>
          <p:cNvSpPr/>
          <p:nvPr/>
        </p:nvSpPr>
        <p:spPr>
          <a:xfrm>
            <a:off x="7490806" y="1971598"/>
            <a:ext cx="291966" cy="289050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264820"/>
            <a:ext cx="8229600" cy="704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/>
              <a:t>Agenda</a:t>
            </a:r>
            <a:endParaRPr sz="4000" dirty="0"/>
          </a:p>
        </p:txBody>
      </p:sp>
      <p:sp>
        <p:nvSpPr>
          <p:cNvPr id="139" name="Google Shape;139;p16"/>
          <p:cNvSpPr/>
          <p:nvPr/>
        </p:nvSpPr>
        <p:spPr>
          <a:xfrm>
            <a:off x="5434229" y="3201085"/>
            <a:ext cx="117000" cy="21577"/>
          </a:xfrm>
          <a:custGeom>
            <a:avLst/>
            <a:gdLst/>
            <a:ahLst/>
            <a:cxnLst/>
            <a:rect l="l" t="t" r="r" b="b"/>
            <a:pathLst>
              <a:path w="976" h="180" extrusionOk="0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982521" y="1559101"/>
            <a:ext cx="694608" cy="694574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2"/>
                  <a:pt x="1026" y="4577"/>
                  <a:pt x="2289" y="4577"/>
                </a:cubicBezTo>
                <a:cubicBezTo>
                  <a:pt x="3552" y="4577"/>
                  <a:pt x="4577" y="3552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5148695" y="1558271"/>
            <a:ext cx="696047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3330636" y="1568252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469997" y="1554256"/>
            <a:ext cx="704051" cy="70400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1582075" y="1747619"/>
            <a:ext cx="482541" cy="311692"/>
            <a:chOff x="5084391" y="4183682"/>
            <a:chExt cx="504064" cy="325595"/>
          </a:xfrm>
        </p:grpSpPr>
        <p:sp>
          <p:nvSpPr>
            <p:cNvPr id="182" name="Google Shape;182;p16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7" name="Google Shape;197;p16"/>
          <p:cNvCxnSpPr/>
          <p:nvPr/>
        </p:nvCxnSpPr>
        <p:spPr>
          <a:xfrm>
            <a:off x="503930" y="2545475"/>
            <a:ext cx="820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6"/>
          <p:cNvSpPr/>
          <p:nvPr/>
        </p:nvSpPr>
        <p:spPr>
          <a:xfrm>
            <a:off x="1727574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3573960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401823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7235061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1291810" y="3009470"/>
            <a:ext cx="115095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Introduction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2887119" y="3023212"/>
            <a:ext cx="1594787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 Analysis</a:t>
            </a:r>
            <a:endParaRPr lang="en-US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4710981" y="3009470"/>
            <a:ext cx="1594787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Preprocessing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827355" y="3009470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End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1173655" y="3282804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 about our dataset and dataset content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3013335" y="3282794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 the questions using the data</a:t>
            </a:r>
          </a:p>
        </p:txBody>
      </p:sp>
      <p:sp>
        <p:nvSpPr>
          <p:cNvPr id="208" name="Google Shape;208;p16"/>
          <p:cNvSpPr txBox="1"/>
          <p:nvPr/>
        </p:nvSpPr>
        <p:spPr>
          <a:xfrm>
            <a:off x="4844129" y="328088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preprocessing and handle missing</a:t>
            </a:r>
          </a:p>
        </p:txBody>
      </p:sp>
      <p:sp>
        <p:nvSpPr>
          <p:cNvPr id="209" name="Google Shape;209;p16"/>
          <p:cNvSpPr txBox="1"/>
          <p:nvPr/>
        </p:nvSpPr>
        <p:spPr>
          <a:xfrm>
            <a:off x="6681099" y="328088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end of this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presintation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10" name="Google Shape;210;p16"/>
          <p:cNvSpPr txBox="1"/>
          <p:nvPr/>
        </p:nvSpPr>
        <p:spPr>
          <a:xfrm>
            <a:off x="1319905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3159591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4990386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6827355" y="269543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E47B0387-E40C-7BA1-CE25-1BAF2BD6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16" y="1696548"/>
            <a:ext cx="449315" cy="449315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85D11E19-4456-90AE-79DD-3A2563BF1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339" y="1696548"/>
            <a:ext cx="410433" cy="41043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379D6E1D-F345-3100-A64D-D7EC6659F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882" y="1696548"/>
            <a:ext cx="506056" cy="5060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8"/>
          <p:cNvSpPr/>
          <p:nvPr/>
        </p:nvSpPr>
        <p:spPr>
          <a:xfrm>
            <a:off x="2245400" y="1147625"/>
            <a:ext cx="4698007" cy="2573037"/>
          </a:xfrm>
          <a:custGeom>
            <a:avLst/>
            <a:gdLst/>
            <a:ahLst/>
            <a:cxnLst/>
            <a:rect l="l" t="t" r="r" b="b"/>
            <a:pathLst>
              <a:path w="280478" h="145062" fill="none" extrusionOk="0">
                <a:moveTo>
                  <a:pt x="0" y="0"/>
                </a:moveTo>
                <a:lnTo>
                  <a:pt x="245244" y="0"/>
                </a:lnTo>
                <a:cubicBezTo>
                  <a:pt x="245244" y="0"/>
                  <a:pt x="280478" y="0"/>
                  <a:pt x="280478" y="35642"/>
                </a:cubicBezTo>
                <a:cubicBezTo>
                  <a:pt x="280478" y="35642"/>
                  <a:pt x="280478" y="70508"/>
                  <a:pt x="245244" y="70917"/>
                </a:cubicBezTo>
                <a:cubicBezTo>
                  <a:pt x="214058" y="71244"/>
                  <a:pt x="35234" y="70917"/>
                  <a:pt x="35234" y="70917"/>
                </a:cubicBezTo>
                <a:cubicBezTo>
                  <a:pt x="35234" y="70917"/>
                  <a:pt x="0" y="68301"/>
                  <a:pt x="0" y="106681"/>
                </a:cubicBezTo>
                <a:cubicBezTo>
                  <a:pt x="0" y="145062"/>
                  <a:pt x="35234" y="141914"/>
                  <a:pt x="35234" y="141914"/>
                </a:cubicBezTo>
                <a:lnTo>
                  <a:pt x="280478" y="141914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08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1366" name="Google Shape;1366;p28"/>
          <p:cNvSpPr txBox="1"/>
          <p:nvPr/>
        </p:nvSpPr>
        <p:spPr>
          <a:xfrm>
            <a:off x="3309976" y="3783675"/>
            <a:ext cx="2029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TRAINS 8:30 PM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7" name="Google Shape;1367;p28"/>
          <p:cNvSpPr txBox="1"/>
          <p:nvPr/>
        </p:nvSpPr>
        <p:spPr>
          <a:xfrm>
            <a:off x="3309987" y="4110482"/>
            <a:ext cx="20295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cold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28"/>
          <p:cNvSpPr txBox="1"/>
          <p:nvPr/>
        </p:nvSpPr>
        <p:spPr>
          <a:xfrm>
            <a:off x="3313847" y="1284888"/>
            <a:ext cx="2029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DINNER 1:00 PM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9" name="Google Shape;1369;p28"/>
          <p:cNvSpPr txBox="1"/>
          <p:nvPr/>
        </p:nvSpPr>
        <p:spPr>
          <a:xfrm>
            <a:off x="3313837" y="1610283"/>
            <a:ext cx="2029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28"/>
          <p:cNvSpPr txBox="1"/>
          <p:nvPr/>
        </p:nvSpPr>
        <p:spPr>
          <a:xfrm>
            <a:off x="3314772" y="2546138"/>
            <a:ext cx="2029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MUSEUM 10:00 PM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28"/>
          <p:cNvSpPr txBox="1"/>
          <p:nvPr/>
        </p:nvSpPr>
        <p:spPr>
          <a:xfrm>
            <a:off x="3314700" y="2873894"/>
            <a:ext cx="202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28"/>
          <p:cNvSpPr/>
          <p:nvPr/>
        </p:nvSpPr>
        <p:spPr>
          <a:xfrm>
            <a:off x="5483887" y="1054552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28"/>
          <p:cNvSpPr/>
          <p:nvPr/>
        </p:nvSpPr>
        <p:spPr>
          <a:xfrm>
            <a:off x="5483875" y="2285950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28"/>
          <p:cNvSpPr/>
          <p:nvPr/>
        </p:nvSpPr>
        <p:spPr>
          <a:xfrm>
            <a:off x="5483875" y="3563441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28"/>
          <p:cNvGrpSpPr/>
          <p:nvPr/>
        </p:nvGrpSpPr>
        <p:grpSpPr>
          <a:xfrm>
            <a:off x="7081825" y="3233249"/>
            <a:ext cx="846173" cy="846278"/>
            <a:chOff x="7081825" y="3283936"/>
            <a:chExt cx="846173" cy="846278"/>
          </a:xfrm>
        </p:grpSpPr>
        <p:sp>
          <p:nvSpPr>
            <p:cNvPr id="1376" name="Google Shape;1376;p28"/>
            <p:cNvSpPr/>
            <p:nvPr/>
          </p:nvSpPr>
          <p:spPr>
            <a:xfrm>
              <a:off x="7081825" y="3283936"/>
              <a:ext cx="846173" cy="846278"/>
            </a:xfrm>
            <a:custGeom>
              <a:avLst/>
              <a:gdLst/>
              <a:ahLst/>
              <a:cxnLst/>
              <a:rect l="l" t="t" r="r" b="b"/>
              <a:pathLst>
                <a:path w="4577" h="4578" extrusionOk="0">
                  <a:moveTo>
                    <a:pt x="2288" y="1"/>
                  </a:moveTo>
                  <a:cubicBezTo>
                    <a:pt x="1025" y="1"/>
                    <a:pt x="0" y="1024"/>
                    <a:pt x="0" y="2289"/>
                  </a:cubicBezTo>
                  <a:cubicBezTo>
                    <a:pt x="0" y="3553"/>
                    <a:pt x="1025" y="4577"/>
                    <a:pt x="2288" y="4577"/>
                  </a:cubicBezTo>
                  <a:cubicBezTo>
                    <a:pt x="3552" y="4577"/>
                    <a:pt x="4577" y="3553"/>
                    <a:pt x="4577" y="2289"/>
                  </a:cubicBezTo>
                  <a:cubicBezTo>
                    <a:pt x="4577" y="1024"/>
                    <a:pt x="3552" y="1"/>
                    <a:pt x="2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28"/>
            <p:cNvGrpSpPr/>
            <p:nvPr/>
          </p:nvGrpSpPr>
          <p:grpSpPr>
            <a:xfrm>
              <a:off x="7280822" y="3488986"/>
              <a:ext cx="443056" cy="443016"/>
              <a:chOff x="7414946" y="3220873"/>
              <a:chExt cx="360091" cy="360117"/>
            </a:xfrm>
          </p:grpSpPr>
          <p:sp>
            <p:nvSpPr>
              <p:cNvPr id="1378" name="Google Shape;1378;p28"/>
              <p:cNvSpPr/>
              <p:nvPr/>
            </p:nvSpPr>
            <p:spPr>
              <a:xfrm>
                <a:off x="7414946" y="3305234"/>
                <a:ext cx="151619" cy="195389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7437" extrusionOk="0">
                    <a:moveTo>
                      <a:pt x="0" y="1"/>
                    </a:moveTo>
                    <a:lnTo>
                      <a:pt x="0" y="4572"/>
                    </a:lnTo>
                    <a:lnTo>
                      <a:pt x="5771" y="7437"/>
                    </a:lnTo>
                    <a:lnTo>
                      <a:pt x="4571" y="1360"/>
                    </a:lnTo>
                    <a:lnTo>
                      <a:pt x="902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7414946" y="3425326"/>
                <a:ext cx="143789" cy="155665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925" extrusionOk="0">
                    <a:moveTo>
                      <a:pt x="0" y="1"/>
                    </a:moveTo>
                    <a:lnTo>
                      <a:pt x="0" y="4572"/>
                    </a:lnTo>
                    <a:lnTo>
                      <a:pt x="4571" y="5924"/>
                    </a:lnTo>
                    <a:lnTo>
                      <a:pt x="5473" y="3642"/>
                    </a:lnTo>
                    <a:lnTo>
                      <a:pt x="4571" y="13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8"/>
              <p:cNvSpPr/>
              <p:nvPr/>
            </p:nvSpPr>
            <p:spPr>
              <a:xfrm>
                <a:off x="7735471" y="3430265"/>
                <a:ext cx="39566" cy="15072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5737" extrusionOk="0">
                    <a:moveTo>
                      <a:pt x="1" y="0"/>
                    </a:moveTo>
                    <a:lnTo>
                      <a:pt x="604" y="5466"/>
                    </a:lnTo>
                    <a:lnTo>
                      <a:pt x="1506" y="5736"/>
                    </a:lnTo>
                    <a:lnTo>
                      <a:pt x="1506" y="11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8"/>
              <p:cNvSpPr/>
              <p:nvPr/>
            </p:nvSpPr>
            <p:spPr>
              <a:xfrm>
                <a:off x="7623418" y="3393641"/>
                <a:ext cx="127947" cy="1802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6860" extrusionOk="0">
                    <a:moveTo>
                      <a:pt x="0" y="0"/>
                    </a:moveTo>
                    <a:lnTo>
                      <a:pt x="1200" y="5778"/>
                    </a:lnTo>
                    <a:lnTo>
                      <a:pt x="4869" y="6860"/>
                    </a:lnTo>
                    <a:lnTo>
                      <a:pt x="4869" y="2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7535038" y="3420045"/>
                <a:ext cx="119908" cy="16094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6126" extrusionOk="0">
                    <a:moveTo>
                      <a:pt x="2282" y="1"/>
                    </a:moveTo>
                    <a:lnTo>
                      <a:pt x="0" y="1554"/>
                    </a:lnTo>
                    <a:lnTo>
                      <a:pt x="0" y="6125"/>
                    </a:lnTo>
                    <a:lnTo>
                      <a:pt x="4564" y="4773"/>
                    </a:lnTo>
                    <a:lnTo>
                      <a:pt x="4564" y="202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7735471" y="3333845"/>
                <a:ext cx="39566" cy="12705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836" extrusionOk="0">
                    <a:moveTo>
                      <a:pt x="604" y="1"/>
                    </a:moveTo>
                    <a:lnTo>
                      <a:pt x="1" y="2290"/>
                    </a:lnTo>
                    <a:lnTo>
                      <a:pt x="604" y="4572"/>
                    </a:lnTo>
                    <a:lnTo>
                      <a:pt x="1506" y="4835"/>
                    </a:lnTo>
                    <a:lnTo>
                      <a:pt x="1506" y="271"/>
                    </a:lnTo>
                    <a:lnTo>
                      <a:pt x="6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8"/>
              <p:cNvSpPr/>
              <p:nvPr/>
            </p:nvSpPr>
            <p:spPr>
              <a:xfrm>
                <a:off x="7631248" y="3305234"/>
                <a:ext cx="120118" cy="148729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5661" extrusionOk="0">
                    <a:moveTo>
                      <a:pt x="902" y="1"/>
                    </a:moveTo>
                    <a:lnTo>
                      <a:pt x="0" y="2290"/>
                    </a:lnTo>
                    <a:lnTo>
                      <a:pt x="902" y="4572"/>
                    </a:lnTo>
                    <a:lnTo>
                      <a:pt x="4571" y="5661"/>
                    </a:lnTo>
                    <a:lnTo>
                      <a:pt x="4571" y="1090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8"/>
              <p:cNvSpPr/>
              <p:nvPr/>
            </p:nvSpPr>
            <p:spPr>
              <a:xfrm>
                <a:off x="7535038" y="3305234"/>
                <a:ext cx="119908" cy="15566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5925" extrusionOk="0">
                    <a:moveTo>
                      <a:pt x="4564" y="1"/>
                    </a:moveTo>
                    <a:lnTo>
                      <a:pt x="0" y="1360"/>
                    </a:lnTo>
                    <a:lnTo>
                      <a:pt x="0" y="5924"/>
                    </a:lnTo>
                    <a:lnTo>
                      <a:pt x="4564" y="4572"/>
                    </a:lnTo>
                    <a:lnTo>
                      <a:pt x="45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8"/>
              <p:cNvSpPr/>
              <p:nvPr/>
            </p:nvSpPr>
            <p:spPr>
              <a:xfrm>
                <a:off x="7654945" y="3220873"/>
                <a:ext cx="67258" cy="18080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6882" extrusionOk="0">
                    <a:moveTo>
                      <a:pt x="0" y="1"/>
                    </a:moveTo>
                    <a:lnTo>
                      <a:pt x="0" y="6881"/>
                    </a:lnTo>
                    <a:cubicBezTo>
                      <a:pt x="0" y="6881"/>
                      <a:pt x="2559" y="4322"/>
                      <a:pt x="2559" y="2560"/>
                    </a:cubicBezTo>
                    <a:cubicBezTo>
                      <a:pt x="2559" y="1145"/>
                      <a:pt x="1415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7587688" y="3220873"/>
                <a:ext cx="118831" cy="180807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6882" extrusionOk="0">
                    <a:moveTo>
                      <a:pt x="2560" y="1"/>
                    </a:moveTo>
                    <a:cubicBezTo>
                      <a:pt x="1145" y="1"/>
                      <a:pt x="1" y="1145"/>
                      <a:pt x="1" y="2560"/>
                    </a:cubicBezTo>
                    <a:cubicBezTo>
                      <a:pt x="1" y="4322"/>
                      <a:pt x="2560" y="6881"/>
                      <a:pt x="2560" y="6881"/>
                    </a:cubicBezTo>
                    <a:cubicBezTo>
                      <a:pt x="2560" y="6881"/>
                      <a:pt x="4523" y="4322"/>
                      <a:pt x="4523" y="2560"/>
                    </a:cubicBezTo>
                    <a:cubicBezTo>
                      <a:pt x="4523" y="1152"/>
                      <a:pt x="3642" y="1"/>
                      <a:pt x="25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7607366" y="3252479"/>
                <a:ext cx="83310" cy="71382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717" extrusionOk="0">
                    <a:moveTo>
                      <a:pt x="1803" y="0"/>
                    </a:moveTo>
                    <a:cubicBezTo>
                      <a:pt x="1470" y="0"/>
                      <a:pt x="1130" y="124"/>
                      <a:pt x="854" y="400"/>
                    </a:cubicBezTo>
                    <a:cubicBezTo>
                      <a:pt x="1" y="1253"/>
                      <a:pt x="604" y="2716"/>
                      <a:pt x="1811" y="2716"/>
                    </a:cubicBezTo>
                    <a:cubicBezTo>
                      <a:pt x="2560" y="2710"/>
                      <a:pt x="3164" y="2106"/>
                      <a:pt x="3171" y="1357"/>
                    </a:cubicBezTo>
                    <a:cubicBezTo>
                      <a:pt x="3171" y="541"/>
                      <a:pt x="2501" y="0"/>
                      <a:pt x="1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9" name="Google Shape;1389;p28"/>
          <p:cNvSpPr/>
          <p:nvPr/>
        </p:nvSpPr>
        <p:spPr>
          <a:xfrm>
            <a:off x="1264708" y="721549"/>
            <a:ext cx="846173" cy="84627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0" name="Google Shape;1390;p28"/>
          <p:cNvGrpSpPr/>
          <p:nvPr/>
        </p:nvGrpSpPr>
        <p:grpSpPr>
          <a:xfrm>
            <a:off x="1408688" y="958375"/>
            <a:ext cx="558200" cy="372625"/>
            <a:chOff x="1963600" y="238125"/>
            <a:chExt cx="558200" cy="372625"/>
          </a:xfrm>
        </p:grpSpPr>
        <p:sp>
          <p:nvSpPr>
            <p:cNvPr id="1391" name="Google Shape;1391;p28"/>
            <p:cNvSpPr/>
            <p:nvPr/>
          </p:nvSpPr>
          <p:spPr>
            <a:xfrm>
              <a:off x="2132525" y="296875"/>
              <a:ext cx="254150" cy="254875"/>
            </a:xfrm>
            <a:custGeom>
              <a:avLst/>
              <a:gdLst/>
              <a:ahLst/>
              <a:cxnLst/>
              <a:rect l="l" t="t" r="r" b="b"/>
              <a:pathLst>
                <a:path w="10166" h="10195" extrusionOk="0">
                  <a:moveTo>
                    <a:pt x="5083" y="0"/>
                  </a:moveTo>
                  <a:cubicBezTo>
                    <a:pt x="2263" y="0"/>
                    <a:pt x="1" y="2292"/>
                    <a:pt x="1" y="5112"/>
                  </a:cubicBezTo>
                  <a:cubicBezTo>
                    <a:pt x="1" y="7903"/>
                    <a:pt x="2263" y="10194"/>
                    <a:pt x="5083" y="10194"/>
                  </a:cubicBezTo>
                  <a:cubicBezTo>
                    <a:pt x="7903" y="10194"/>
                    <a:pt x="10165" y="7903"/>
                    <a:pt x="10165" y="5112"/>
                  </a:cubicBezTo>
                  <a:cubicBezTo>
                    <a:pt x="10165" y="2292"/>
                    <a:pt x="7903" y="0"/>
                    <a:pt x="5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2010600" y="238125"/>
              <a:ext cx="434825" cy="372625"/>
            </a:xfrm>
            <a:custGeom>
              <a:avLst/>
              <a:gdLst/>
              <a:ahLst/>
              <a:cxnLst/>
              <a:rect l="l" t="t" r="r" b="b"/>
              <a:pathLst>
                <a:path w="17393" h="14905" extrusionOk="0">
                  <a:moveTo>
                    <a:pt x="9905" y="1054"/>
                  </a:moveTo>
                  <a:cubicBezTo>
                    <a:pt x="13187" y="1054"/>
                    <a:pt x="16335" y="3605"/>
                    <a:pt x="16335" y="7462"/>
                  </a:cubicBezTo>
                  <a:cubicBezTo>
                    <a:pt x="16335" y="10958"/>
                    <a:pt x="13485" y="13807"/>
                    <a:pt x="9960" y="13837"/>
                  </a:cubicBezTo>
                  <a:cubicBezTo>
                    <a:pt x="4290" y="13837"/>
                    <a:pt x="1440" y="6962"/>
                    <a:pt x="5436" y="2938"/>
                  </a:cubicBezTo>
                  <a:cubicBezTo>
                    <a:pt x="6737" y="1636"/>
                    <a:pt x="8336" y="1054"/>
                    <a:pt x="9905" y="1054"/>
                  </a:cubicBezTo>
                  <a:close/>
                  <a:moveTo>
                    <a:pt x="9960" y="0"/>
                  </a:moveTo>
                  <a:cubicBezTo>
                    <a:pt x="3320" y="0"/>
                    <a:pt x="1" y="8020"/>
                    <a:pt x="4701" y="12720"/>
                  </a:cubicBezTo>
                  <a:cubicBezTo>
                    <a:pt x="6210" y="14229"/>
                    <a:pt x="8068" y="14904"/>
                    <a:pt x="9892" y="14904"/>
                  </a:cubicBezTo>
                  <a:cubicBezTo>
                    <a:pt x="13716" y="14904"/>
                    <a:pt x="17392" y="11937"/>
                    <a:pt x="17392" y="7462"/>
                  </a:cubicBezTo>
                  <a:cubicBezTo>
                    <a:pt x="17392" y="3349"/>
                    <a:pt x="14073" y="0"/>
                    <a:pt x="9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2132525" y="296875"/>
              <a:ext cx="254150" cy="254875"/>
            </a:xfrm>
            <a:custGeom>
              <a:avLst/>
              <a:gdLst/>
              <a:ahLst/>
              <a:cxnLst/>
              <a:rect l="l" t="t" r="r" b="b"/>
              <a:pathLst>
                <a:path w="10166" h="10195" extrusionOk="0">
                  <a:moveTo>
                    <a:pt x="5083" y="0"/>
                  </a:moveTo>
                  <a:cubicBezTo>
                    <a:pt x="2263" y="0"/>
                    <a:pt x="1" y="2292"/>
                    <a:pt x="1" y="5112"/>
                  </a:cubicBezTo>
                  <a:cubicBezTo>
                    <a:pt x="1" y="7903"/>
                    <a:pt x="2263" y="10194"/>
                    <a:pt x="5083" y="10194"/>
                  </a:cubicBezTo>
                  <a:cubicBezTo>
                    <a:pt x="7903" y="10194"/>
                    <a:pt x="10165" y="7903"/>
                    <a:pt x="10165" y="5112"/>
                  </a:cubicBezTo>
                  <a:cubicBezTo>
                    <a:pt x="10165" y="2292"/>
                    <a:pt x="7903" y="0"/>
                    <a:pt x="50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2132525" y="296875"/>
              <a:ext cx="254150" cy="254875"/>
            </a:xfrm>
            <a:custGeom>
              <a:avLst/>
              <a:gdLst/>
              <a:ahLst/>
              <a:cxnLst/>
              <a:rect l="l" t="t" r="r" b="b"/>
              <a:pathLst>
                <a:path w="10166" h="10195" extrusionOk="0">
                  <a:moveTo>
                    <a:pt x="5083" y="0"/>
                  </a:moveTo>
                  <a:cubicBezTo>
                    <a:pt x="2263" y="0"/>
                    <a:pt x="1" y="2292"/>
                    <a:pt x="1" y="5112"/>
                  </a:cubicBezTo>
                  <a:cubicBezTo>
                    <a:pt x="1" y="7903"/>
                    <a:pt x="2263" y="10194"/>
                    <a:pt x="5083" y="10194"/>
                  </a:cubicBezTo>
                  <a:cubicBezTo>
                    <a:pt x="7903" y="10194"/>
                    <a:pt x="10165" y="7903"/>
                    <a:pt x="10165" y="5112"/>
                  </a:cubicBezTo>
                  <a:cubicBezTo>
                    <a:pt x="10165" y="2292"/>
                    <a:pt x="7903" y="0"/>
                    <a:pt x="5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1963600" y="261625"/>
              <a:ext cx="73475" cy="325425"/>
            </a:xfrm>
            <a:custGeom>
              <a:avLst/>
              <a:gdLst/>
              <a:ahLst/>
              <a:cxnLst/>
              <a:rect l="l" t="t" r="r" b="b"/>
              <a:pathLst>
                <a:path w="2939" h="13017" extrusionOk="0">
                  <a:moveTo>
                    <a:pt x="412" y="0"/>
                  </a:moveTo>
                  <a:lnTo>
                    <a:pt x="412" y="59"/>
                  </a:lnTo>
                  <a:cubicBezTo>
                    <a:pt x="294" y="1028"/>
                    <a:pt x="177" y="1998"/>
                    <a:pt x="59" y="2967"/>
                  </a:cubicBezTo>
                  <a:cubicBezTo>
                    <a:pt x="1" y="3408"/>
                    <a:pt x="148" y="3849"/>
                    <a:pt x="471" y="4142"/>
                  </a:cubicBezTo>
                  <a:cubicBezTo>
                    <a:pt x="794" y="4436"/>
                    <a:pt x="1000" y="4789"/>
                    <a:pt x="1117" y="5200"/>
                  </a:cubicBezTo>
                  <a:cubicBezTo>
                    <a:pt x="1205" y="5641"/>
                    <a:pt x="1176" y="6052"/>
                    <a:pt x="1088" y="6463"/>
                  </a:cubicBezTo>
                  <a:cubicBezTo>
                    <a:pt x="1000" y="6698"/>
                    <a:pt x="941" y="6933"/>
                    <a:pt x="941" y="7198"/>
                  </a:cubicBezTo>
                  <a:lnTo>
                    <a:pt x="941" y="12368"/>
                  </a:lnTo>
                  <a:lnTo>
                    <a:pt x="941" y="12515"/>
                  </a:lnTo>
                  <a:cubicBezTo>
                    <a:pt x="941" y="12779"/>
                    <a:pt x="1176" y="12985"/>
                    <a:pt x="1440" y="13014"/>
                  </a:cubicBezTo>
                  <a:cubicBezTo>
                    <a:pt x="1457" y="13016"/>
                    <a:pt x="1473" y="13016"/>
                    <a:pt x="1489" y="13016"/>
                  </a:cubicBezTo>
                  <a:cubicBezTo>
                    <a:pt x="1819" y="13016"/>
                    <a:pt x="2084" y="12734"/>
                    <a:pt x="2028" y="12397"/>
                  </a:cubicBezTo>
                  <a:lnTo>
                    <a:pt x="2028" y="7550"/>
                  </a:lnTo>
                  <a:cubicBezTo>
                    <a:pt x="2028" y="7139"/>
                    <a:pt x="1998" y="6728"/>
                    <a:pt x="1910" y="6346"/>
                  </a:cubicBezTo>
                  <a:cubicBezTo>
                    <a:pt x="1705" y="5552"/>
                    <a:pt x="1940" y="4700"/>
                    <a:pt x="2498" y="4113"/>
                  </a:cubicBezTo>
                  <a:cubicBezTo>
                    <a:pt x="2792" y="3819"/>
                    <a:pt x="2938" y="3408"/>
                    <a:pt x="2909" y="2997"/>
                  </a:cubicBezTo>
                  <a:cubicBezTo>
                    <a:pt x="2850" y="2438"/>
                    <a:pt x="2762" y="1880"/>
                    <a:pt x="2703" y="1293"/>
                  </a:cubicBezTo>
                  <a:cubicBezTo>
                    <a:pt x="2645" y="881"/>
                    <a:pt x="2615" y="499"/>
                    <a:pt x="2557" y="88"/>
                  </a:cubicBezTo>
                  <a:cubicBezTo>
                    <a:pt x="2557" y="59"/>
                    <a:pt x="2527" y="0"/>
                    <a:pt x="2498" y="0"/>
                  </a:cubicBezTo>
                  <a:lnTo>
                    <a:pt x="2233" y="0"/>
                  </a:lnTo>
                  <a:cubicBezTo>
                    <a:pt x="2263" y="1175"/>
                    <a:pt x="2292" y="2321"/>
                    <a:pt x="2322" y="3467"/>
                  </a:cubicBezTo>
                  <a:lnTo>
                    <a:pt x="2175" y="3467"/>
                  </a:lnTo>
                  <a:cubicBezTo>
                    <a:pt x="1910" y="3467"/>
                    <a:pt x="1910" y="3467"/>
                    <a:pt x="1910" y="3202"/>
                  </a:cubicBezTo>
                  <a:lnTo>
                    <a:pt x="1910" y="118"/>
                  </a:lnTo>
                  <a:lnTo>
                    <a:pt x="1910" y="0"/>
                  </a:lnTo>
                  <a:lnTo>
                    <a:pt x="1675" y="0"/>
                  </a:lnTo>
                  <a:cubicBezTo>
                    <a:pt x="1646" y="0"/>
                    <a:pt x="1646" y="88"/>
                    <a:pt x="1646" y="147"/>
                  </a:cubicBezTo>
                  <a:lnTo>
                    <a:pt x="1646" y="3290"/>
                  </a:lnTo>
                  <a:cubicBezTo>
                    <a:pt x="1646" y="3478"/>
                    <a:pt x="1665" y="3497"/>
                    <a:pt x="1552" y="3497"/>
                  </a:cubicBezTo>
                  <a:cubicBezTo>
                    <a:pt x="1524" y="3497"/>
                    <a:pt x="1487" y="3496"/>
                    <a:pt x="1440" y="3496"/>
                  </a:cubicBezTo>
                  <a:cubicBezTo>
                    <a:pt x="1323" y="3496"/>
                    <a:pt x="1293" y="3467"/>
                    <a:pt x="1293" y="3378"/>
                  </a:cubicBezTo>
                  <a:lnTo>
                    <a:pt x="1293" y="147"/>
                  </a:lnTo>
                  <a:cubicBezTo>
                    <a:pt x="1323" y="118"/>
                    <a:pt x="1323" y="88"/>
                    <a:pt x="1293" y="29"/>
                  </a:cubicBezTo>
                  <a:cubicBezTo>
                    <a:pt x="1293" y="29"/>
                    <a:pt x="1264" y="0"/>
                    <a:pt x="1264" y="0"/>
                  </a:cubicBezTo>
                  <a:lnTo>
                    <a:pt x="1000" y="0"/>
                  </a:lnTo>
                  <a:lnTo>
                    <a:pt x="1000" y="147"/>
                  </a:lnTo>
                  <a:lnTo>
                    <a:pt x="1000" y="3202"/>
                  </a:lnTo>
                  <a:cubicBezTo>
                    <a:pt x="1000" y="3496"/>
                    <a:pt x="1000" y="3496"/>
                    <a:pt x="706" y="3496"/>
                  </a:cubicBezTo>
                  <a:cubicBezTo>
                    <a:pt x="618" y="3496"/>
                    <a:pt x="588" y="3467"/>
                    <a:pt x="588" y="3408"/>
                  </a:cubicBezTo>
                  <a:cubicBezTo>
                    <a:pt x="618" y="3202"/>
                    <a:pt x="618" y="3026"/>
                    <a:pt x="618" y="2850"/>
                  </a:cubicBezTo>
                  <a:cubicBezTo>
                    <a:pt x="647" y="1939"/>
                    <a:pt x="676" y="999"/>
                    <a:pt x="706" y="88"/>
                  </a:cubicBezTo>
                  <a:lnTo>
                    <a:pt x="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2477700" y="256200"/>
              <a:ext cx="44100" cy="330825"/>
            </a:xfrm>
            <a:custGeom>
              <a:avLst/>
              <a:gdLst/>
              <a:ahLst/>
              <a:cxnLst/>
              <a:rect l="l" t="t" r="r" b="b"/>
              <a:pathLst>
                <a:path w="1764" h="13233" extrusionOk="0">
                  <a:moveTo>
                    <a:pt x="1647" y="0"/>
                  </a:moveTo>
                  <a:cubicBezTo>
                    <a:pt x="1562" y="0"/>
                    <a:pt x="1484" y="33"/>
                    <a:pt x="1440" y="100"/>
                  </a:cubicBezTo>
                  <a:cubicBezTo>
                    <a:pt x="1323" y="217"/>
                    <a:pt x="1235" y="335"/>
                    <a:pt x="1147" y="481"/>
                  </a:cubicBezTo>
                  <a:cubicBezTo>
                    <a:pt x="853" y="952"/>
                    <a:pt x="677" y="1480"/>
                    <a:pt x="530" y="2009"/>
                  </a:cubicBezTo>
                  <a:cubicBezTo>
                    <a:pt x="324" y="2920"/>
                    <a:pt x="177" y="3860"/>
                    <a:pt x="118" y="4800"/>
                  </a:cubicBezTo>
                  <a:cubicBezTo>
                    <a:pt x="60" y="5564"/>
                    <a:pt x="60" y="6328"/>
                    <a:pt x="30" y="7091"/>
                  </a:cubicBezTo>
                  <a:cubicBezTo>
                    <a:pt x="1" y="7180"/>
                    <a:pt x="60" y="7268"/>
                    <a:pt x="148" y="7297"/>
                  </a:cubicBezTo>
                  <a:cubicBezTo>
                    <a:pt x="500" y="7385"/>
                    <a:pt x="765" y="7708"/>
                    <a:pt x="794" y="8090"/>
                  </a:cubicBezTo>
                  <a:cubicBezTo>
                    <a:pt x="794" y="8325"/>
                    <a:pt x="765" y="8531"/>
                    <a:pt x="706" y="8766"/>
                  </a:cubicBezTo>
                  <a:cubicBezTo>
                    <a:pt x="647" y="8913"/>
                    <a:pt x="618" y="9089"/>
                    <a:pt x="647" y="9265"/>
                  </a:cubicBezTo>
                  <a:lnTo>
                    <a:pt x="647" y="11498"/>
                  </a:lnTo>
                  <a:lnTo>
                    <a:pt x="647" y="12732"/>
                  </a:lnTo>
                  <a:cubicBezTo>
                    <a:pt x="647" y="12938"/>
                    <a:pt x="765" y="13114"/>
                    <a:pt x="941" y="13173"/>
                  </a:cubicBezTo>
                  <a:cubicBezTo>
                    <a:pt x="1031" y="13211"/>
                    <a:pt x="1120" y="13233"/>
                    <a:pt x="1208" y="13233"/>
                  </a:cubicBezTo>
                  <a:cubicBezTo>
                    <a:pt x="1321" y="13233"/>
                    <a:pt x="1429" y="13197"/>
                    <a:pt x="1529" y="13114"/>
                  </a:cubicBezTo>
                  <a:cubicBezTo>
                    <a:pt x="1675" y="12996"/>
                    <a:pt x="1764" y="12791"/>
                    <a:pt x="1734" y="12585"/>
                  </a:cubicBezTo>
                  <a:lnTo>
                    <a:pt x="1734" y="129"/>
                  </a:lnTo>
                  <a:lnTo>
                    <a:pt x="1734" y="11"/>
                  </a:lnTo>
                  <a:cubicBezTo>
                    <a:pt x="1705" y="4"/>
                    <a:pt x="1675" y="0"/>
                    <a:pt x="1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9"/>
          <p:cNvSpPr/>
          <p:nvPr/>
        </p:nvSpPr>
        <p:spPr>
          <a:xfrm>
            <a:off x="3249977" y="1479425"/>
            <a:ext cx="2688300" cy="268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29"/>
          <p:cNvSpPr/>
          <p:nvPr/>
        </p:nvSpPr>
        <p:spPr>
          <a:xfrm>
            <a:off x="3518431" y="1757441"/>
            <a:ext cx="2132100" cy="213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29"/>
          <p:cNvSpPr/>
          <p:nvPr/>
        </p:nvSpPr>
        <p:spPr>
          <a:xfrm>
            <a:off x="3820541" y="2050075"/>
            <a:ext cx="1547100" cy="1547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29"/>
          <p:cNvSpPr/>
          <p:nvPr/>
        </p:nvSpPr>
        <p:spPr>
          <a:xfrm>
            <a:off x="4066852" y="2296301"/>
            <a:ext cx="1054200" cy="105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2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1406" name="Google Shape;1406;p29"/>
          <p:cNvSpPr/>
          <p:nvPr/>
        </p:nvSpPr>
        <p:spPr>
          <a:xfrm rot="10800000" flipH="1">
            <a:off x="6650304" y="2948832"/>
            <a:ext cx="2028900" cy="12207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9"/>
          <p:cNvSpPr/>
          <p:nvPr/>
        </p:nvSpPr>
        <p:spPr>
          <a:xfrm>
            <a:off x="6657901" y="1479332"/>
            <a:ext cx="2028900" cy="12207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9"/>
          <p:cNvSpPr/>
          <p:nvPr/>
        </p:nvSpPr>
        <p:spPr>
          <a:xfrm flipH="1">
            <a:off x="464804" y="1479332"/>
            <a:ext cx="2028900" cy="1220700"/>
          </a:xfrm>
          <a:prstGeom prst="round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9"/>
          <p:cNvSpPr/>
          <p:nvPr/>
        </p:nvSpPr>
        <p:spPr>
          <a:xfrm rot="10800000">
            <a:off x="457208" y="2948832"/>
            <a:ext cx="2028900" cy="12207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9"/>
          <p:cNvSpPr txBox="1"/>
          <p:nvPr/>
        </p:nvSpPr>
        <p:spPr>
          <a:xfrm>
            <a:off x="563381" y="1616571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16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1" name="Google Shape;1411;p29"/>
          <p:cNvSpPr txBox="1"/>
          <p:nvPr/>
        </p:nvSpPr>
        <p:spPr>
          <a:xfrm>
            <a:off x="464800" y="2001444"/>
            <a:ext cx="20289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cold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29"/>
          <p:cNvSpPr txBox="1"/>
          <p:nvPr/>
        </p:nvSpPr>
        <p:spPr>
          <a:xfrm>
            <a:off x="554567" y="3087178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3" name="Google Shape;1413;p29"/>
          <p:cNvSpPr txBox="1"/>
          <p:nvPr/>
        </p:nvSpPr>
        <p:spPr>
          <a:xfrm>
            <a:off x="457200" y="3472559"/>
            <a:ext cx="20289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29"/>
          <p:cNvSpPr txBox="1"/>
          <p:nvPr/>
        </p:nvSpPr>
        <p:spPr>
          <a:xfrm>
            <a:off x="6852856" y="1616571"/>
            <a:ext cx="1739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5" name="Google Shape;1415;p29"/>
          <p:cNvSpPr txBox="1"/>
          <p:nvPr/>
        </p:nvSpPr>
        <p:spPr>
          <a:xfrm>
            <a:off x="6657900" y="2008854"/>
            <a:ext cx="202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29"/>
          <p:cNvSpPr txBox="1"/>
          <p:nvPr/>
        </p:nvSpPr>
        <p:spPr>
          <a:xfrm>
            <a:off x="6757212" y="3080051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17" name="Google Shape;1417;p29"/>
          <p:cNvSpPr txBox="1"/>
          <p:nvPr/>
        </p:nvSpPr>
        <p:spPr>
          <a:xfrm>
            <a:off x="6657900" y="3470951"/>
            <a:ext cx="2028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8" name="Google Shape;1418;p29"/>
          <p:cNvCxnSpPr/>
          <p:nvPr/>
        </p:nvCxnSpPr>
        <p:spPr>
          <a:xfrm>
            <a:off x="2486100" y="2077575"/>
            <a:ext cx="2016600" cy="54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29"/>
          <p:cNvCxnSpPr/>
          <p:nvPr/>
        </p:nvCxnSpPr>
        <p:spPr>
          <a:xfrm>
            <a:off x="2239550" y="3087175"/>
            <a:ext cx="1975500" cy="8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29"/>
          <p:cNvCxnSpPr/>
          <p:nvPr/>
        </p:nvCxnSpPr>
        <p:spPr>
          <a:xfrm>
            <a:off x="5673000" y="2083788"/>
            <a:ext cx="1084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29"/>
          <p:cNvCxnSpPr/>
          <p:nvPr/>
        </p:nvCxnSpPr>
        <p:spPr>
          <a:xfrm>
            <a:off x="5547450" y="3087175"/>
            <a:ext cx="18723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2" name="Google Shape;1422;p29"/>
          <p:cNvGrpSpPr/>
          <p:nvPr/>
        </p:nvGrpSpPr>
        <p:grpSpPr>
          <a:xfrm>
            <a:off x="4232844" y="2403109"/>
            <a:ext cx="774251" cy="811782"/>
            <a:chOff x="4167950" y="2397925"/>
            <a:chExt cx="774251" cy="811782"/>
          </a:xfrm>
        </p:grpSpPr>
        <p:sp>
          <p:nvSpPr>
            <p:cNvPr id="1423" name="Google Shape;1423;p29"/>
            <p:cNvSpPr/>
            <p:nvPr/>
          </p:nvSpPr>
          <p:spPr>
            <a:xfrm>
              <a:off x="4167950" y="2397925"/>
              <a:ext cx="774251" cy="811782"/>
            </a:xfrm>
            <a:custGeom>
              <a:avLst/>
              <a:gdLst/>
              <a:ahLst/>
              <a:cxnLst/>
              <a:rect l="l" t="t" r="r" b="b"/>
              <a:pathLst>
                <a:path w="60136" h="63051" extrusionOk="0">
                  <a:moveTo>
                    <a:pt x="22110" y="0"/>
                  </a:moveTo>
                  <a:cubicBezTo>
                    <a:pt x="20554" y="0"/>
                    <a:pt x="19032" y="208"/>
                    <a:pt x="17581" y="857"/>
                  </a:cubicBezTo>
                  <a:cubicBezTo>
                    <a:pt x="14164" y="2336"/>
                    <a:pt x="12291" y="6246"/>
                    <a:pt x="10878" y="9434"/>
                  </a:cubicBezTo>
                  <a:cubicBezTo>
                    <a:pt x="9300" y="12950"/>
                    <a:pt x="8150" y="16663"/>
                    <a:pt x="6573" y="20179"/>
                  </a:cubicBezTo>
                  <a:cubicBezTo>
                    <a:pt x="3846" y="26390"/>
                    <a:pt x="1" y="33849"/>
                    <a:pt x="1808" y="40815"/>
                  </a:cubicBezTo>
                  <a:cubicBezTo>
                    <a:pt x="2301" y="42754"/>
                    <a:pt x="3287" y="44167"/>
                    <a:pt x="4503" y="45712"/>
                  </a:cubicBezTo>
                  <a:cubicBezTo>
                    <a:pt x="5390" y="46796"/>
                    <a:pt x="5456" y="46993"/>
                    <a:pt x="5751" y="48472"/>
                  </a:cubicBezTo>
                  <a:cubicBezTo>
                    <a:pt x="5982" y="49425"/>
                    <a:pt x="6244" y="50378"/>
                    <a:pt x="6573" y="51298"/>
                  </a:cubicBezTo>
                  <a:cubicBezTo>
                    <a:pt x="7493" y="53664"/>
                    <a:pt x="9038" y="55734"/>
                    <a:pt x="11042" y="57311"/>
                  </a:cubicBezTo>
                  <a:cubicBezTo>
                    <a:pt x="16365" y="61517"/>
                    <a:pt x="23397" y="62273"/>
                    <a:pt x="29904" y="62832"/>
                  </a:cubicBezTo>
                  <a:cubicBezTo>
                    <a:pt x="31401" y="62964"/>
                    <a:pt x="32968" y="63050"/>
                    <a:pt x="34556" y="63050"/>
                  </a:cubicBezTo>
                  <a:cubicBezTo>
                    <a:pt x="40076" y="63050"/>
                    <a:pt x="45858" y="62008"/>
                    <a:pt x="49916" y="58231"/>
                  </a:cubicBezTo>
                  <a:cubicBezTo>
                    <a:pt x="50967" y="57213"/>
                    <a:pt x="51854" y="56063"/>
                    <a:pt x="52544" y="54781"/>
                  </a:cubicBezTo>
                  <a:cubicBezTo>
                    <a:pt x="53136" y="53664"/>
                    <a:pt x="53432" y="52251"/>
                    <a:pt x="54089" y="51199"/>
                  </a:cubicBezTo>
                  <a:cubicBezTo>
                    <a:pt x="54647" y="50312"/>
                    <a:pt x="55732" y="49819"/>
                    <a:pt x="56553" y="48998"/>
                  </a:cubicBezTo>
                  <a:cubicBezTo>
                    <a:pt x="59412" y="46139"/>
                    <a:pt x="60135" y="41998"/>
                    <a:pt x="60037" y="38121"/>
                  </a:cubicBezTo>
                  <a:cubicBezTo>
                    <a:pt x="59839" y="30793"/>
                    <a:pt x="57342" y="23432"/>
                    <a:pt x="55863" y="16302"/>
                  </a:cubicBezTo>
                  <a:cubicBezTo>
                    <a:pt x="55108" y="12588"/>
                    <a:pt x="54286" y="8415"/>
                    <a:pt x="51887" y="5392"/>
                  </a:cubicBezTo>
                  <a:cubicBezTo>
                    <a:pt x="50146" y="3223"/>
                    <a:pt x="48010" y="2632"/>
                    <a:pt x="45447" y="2172"/>
                  </a:cubicBezTo>
                  <a:cubicBezTo>
                    <a:pt x="44132" y="1909"/>
                    <a:pt x="25106" y="167"/>
                    <a:pt x="24548" y="134"/>
                  </a:cubicBezTo>
                  <a:cubicBezTo>
                    <a:pt x="23729" y="56"/>
                    <a:pt x="22915" y="0"/>
                    <a:pt x="22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538970" y="2473637"/>
              <a:ext cx="34286" cy="62251"/>
            </a:xfrm>
            <a:custGeom>
              <a:avLst/>
              <a:gdLst/>
              <a:ahLst/>
              <a:cxnLst/>
              <a:rect l="l" t="t" r="r" b="b"/>
              <a:pathLst>
                <a:path w="2663" h="4835" extrusionOk="0">
                  <a:moveTo>
                    <a:pt x="856" y="0"/>
                  </a:moveTo>
                  <a:cubicBezTo>
                    <a:pt x="588" y="0"/>
                    <a:pt x="362" y="190"/>
                    <a:pt x="362" y="464"/>
                  </a:cubicBezTo>
                  <a:lnTo>
                    <a:pt x="0" y="4670"/>
                  </a:lnTo>
                  <a:lnTo>
                    <a:pt x="2235" y="4834"/>
                  </a:lnTo>
                  <a:lnTo>
                    <a:pt x="2662" y="135"/>
                  </a:lnTo>
                  <a:lnTo>
                    <a:pt x="920" y="4"/>
                  </a:lnTo>
                  <a:cubicBezTo>
                    <a:pt x="899" y="1"/>
                    <a:pt x="877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619344" y="2480023"/>
              <a:ext cx="33861" cy="63049"/>
            </a:xfrm>
            <a:custGeom>
              <a:avLst/>
              <a:gdLst/>
              <a:ahLst/>
              <a:cxnLst/>
              <a:rect l="l" t="t" r="r" b="b"/>
              <a:pathLst>
                <a:path w="2630" h="4897" extrusionOk="0">
                  <a:moveTo>
                    <a:pt x="395" y="1"/>
                  </a:moveTo>
                  <a:lnTo>
                    <a:pt x="1" y="4700"/>
                  </a:lnTo>
                  <a:lnTo>
                    <a:pt x="2235" y="4897"/>
                  </a:lnTo>
                  <a:lnTo>
                    <a:pt x="2597" y="855"/>
                  </a:lnTo>
                  <a:cubicBezTo>
                    <a:pt x="2630" y="494"/>
                    <a:pt x="2334" y="165"/>
                    <a:pt x="1972" y="132"/>
                  </a:cubicBezTo>
                  <a:lnTo>
                    <a:pt x="395" y="1"/>
                  </a:ln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542781" y="2449447"/>
              <a:ext cx="110854" cy="44985"/>
            </a:xfrm>
            <a:custGeom>
              <a:avLst/>
              <a:gdLst/>
              <a:ahLst/>
              <a:cxnLst/>
              <a:rect l="l" t="t" r="r" b="b"/>
              <a:pathLst>
                <a:path w="8610" h="3494" extrusionOk="0">
                  <a:moveTo>
                    <a:pt x="3038" y="0"/>
                  </a:moveTo>
                  <a:cubicBezTo>
                    <a:pt x="1467" y="0"/>
                    <a:pt x="125" y="1177"/>
                    <a:pt x="0" y="2770"/>
                  </a:cubicBezTo>
                  <a:cubicBezTo>
                    <a:pt x="1131" y="2513"/>
                    <a:pt x="2282" y="2377"/>
                    <a:pt x="3438" y="2377"/>
                  </a:cubicBezTo>
                  <a:cubicBezTo>
                    <a:pt x="3760" y="2377"/>
                    <a:pt x="4081" y="2387"/>
                    <a:pt x="4403" y="2409"/>
                  </a:cubicBezTo>
                  <a:cubicBezTo>
                    <a:pt x="5783" y="2573"/>
                    <a:pt x="7164" y="2934"/>
                    <a:pt x="8478" y="3493"/>
                  </a:cubicBezTo>
                  <a:cubicBezTo>
                    <a:pt x="8609" y="1850"/>
                    <a:pt x="7394" y="371"/>
                    <a:pt x="5751" y="240"/>
                  </a:cubicBezTo>
                  <a:lnTo>
                    <a:pt x="3286" y="10"/>
                  </a:lnTo>
                  <a:cubicBezTo>
                    <a:pt x="3203" y="3"/>
                    <a:pt x="3120" y="0"/>
                    <a:pt x="3038" y="0"/>
                  </a:cubicBezTo>
                  <a:close/>
                </a:path>
              </a:pathLst>
            </a:custGeom>
            <a:solidFill>
              <a:srgbClr val="2FC7E9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4542781" y="2449447"/>
              <a:ext cx="110854" cy="44985"/>
            </a:xfrm>
            <a:custGeom>
              <a:avLst/>
              <a:gdLst/>
              <a:ahLst/>
              <a:cxnLst/>
              <a:rect l="l" t="t" r="r" b="b"/>
              <a:pathLst>
                <a:path w="8610" h="3494" extrusionOk="0">
                  <a:moveTo>
                    <a:pt x="3038" y="0"/>
                  </a:moveTo>
                  <a:cubicBezTo>
                    <a:pt x="1467" y="0"/>
                    <a:pt x="125" y="1177"/>
                    <a:pt x="0" y="2770"/>
                  </a:cubicBezTo>
                  <a:cubicBezTo>
                    <a:pt x="1131" y="2513"/>
                    <a:pt x="2282" y="2377"/>
                    <a:pt x="3438" y="2377"/>
                  </a:cubicBezTo>
                  <a:cubicBezTo>
                    <a:pt x="3760" y="2377"/>
                    <a:pt x="4081" y="2387"/>
                    <a:pt x="4403" y="2409"/>
                  </a:cubicBezTo>
                  <a:cubicBezTo>
                    <a:pt x="5783" y="2573"/>
                    <a:pt x="7164" y="2934"/>
                    <a:pt x="8478" y="3493"/>
                  </a:cubicBezTo>
                  <a:cubicBezTo>
                    <a:pt x="8609" y="1850"/>
                    <a:pt x="7394" y="371"/>
                    <a:pt x="5751" y="240"/>
                  </a:cubicBezTo>
                  <a:lnTo>
                    <a:pt x="3286" y="10"/>
                  </a:lnTo>
                  <a:cubicBezTo>
                    <a:pt x="3203" y="3"/>
                    <a:pt x="3120" y="0"/>
                    <a:pt x="3038" y="0"/>
                  </a:cubicBezTo>
                  <a:close/>
                </a:path>
              </a:pathLst>
            </a:custGeom>
            <a:solidFill>
              <a:schemeClr val="accent3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4542781" y="2449447"/>
              <a:ext cx="107893" cy="35677"/>
            </a:xfrm>
            <a:custGeom>
              <a:avLst/>
              <a:gdLst/>
              <a:ahLst/>
              <a:cxnLst/>
              <a:rect l="l" t="t" r="r" b="b"/>
              <a:pathLst>
                <a:path w="8380" h="2771" extrusionOk="0">
                  <a:moveTo>
                    <a:pt x="3043" y="0"/>
                  </a:moveTo>
                  <a:cubicBezTo>
                    <a:pt x="1500" y="0"/>
                    <a:pt x="156" y="1177"/>
                    <a:pt x="0" y="2770"/>
                  </a:cubicBezTo>
                  <a:cubicBezTo>
                    <a:pt x="0" y="2770"/>
                    <a:pt x="197" y="2737"/>
                    <a:pt x="526" y="2672"/>
                  </a:cubicBezTo>
                  <a:cubicBezTo>
                    <a:pt x="960" y="1462"/>
                    <a:pt x="2126" y="692"/>
                    <a:pt x="3388" y="692"/>
                  </a:cubicBezTo>
                  <a:cubicBezTo>
                    <a:pt x="3463" y="692"/>
                    <a:pt x="3539" y="694"/>
                    <a:pt x="3615" y="700"/>
                  </a:cubicBezTo>
                  <a:lnTo>
                    <a:pt x="6079" y="930"/>
                  </a:lnTo>
                  <a:cubicBezTo>
                    <a:pt x="7032" y="996"/>
                    <a:pt x="7887" y="1521"/>
                    <a:pt x="8379" y="2343"/>
                  </a:cubicBezTo>
                  <a:cubicBezTo>
                    <a:pt x="8018" y="1160"/>
                    <a:pt x="6999" y="338"/>
                    <a:pt x="5751" y="240"/>
                  </a:cubicBezTo>
                  <a:lnTo>
                    <a:pt x="3286" y="10"/>
                  </a:lnTo>
                  <a:cubicBezTo>
                    <a:pt x="3205" y="3"/>
                    <a:pt x="3124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542781" y="2447876"/>
              <a:ext cx="110854" cy="46556"/>
            </a:xfrm>
            <a:custGeom>
              <a:avLst/>
              <a:gdLst/>
              <a:ahLst/>
              <a:cxnLst/>
              <a:rect l="l" t="t" r="r" b="b"/>
              <a:pathLst>
                <a:path w="8610" h="3616" fill="none" extrusionOk="0">
                  <a:moveTo>
                    <a:pt x="5751" y="362"/>
                  </a:moveTo>
                  <a:lnTo>
                    <a:pt x="3286" y="132"/>
                  </a:lnTo>
                  <a:cubicBezTo>
                    <a:pt x="1610" y="0"/>
                    <a:pt x="132" y="1216"/>
                    <a:pt x="0" y="2892"/>
                  </a:cubicBezTo>
                  <a:lnTo>
                    <a:pt x="0" y="2892"/>
                  </a:lnTo>
                  <a:cubicBezTo>
                    <a:pt x="1446" y="2563"/>
                    <a:pt x="2925" y="2432"/>
                    <a:pt x="4403" y="2531"/>
                  </a:cubicBezTo>
                  <a:cubicBezTo>
                    <a:pt x="5783" y="2695"/>
                    <a:pt x="7164" y="3056"/>
                    <a:pt x="8478" y="3615"/>
                  </a:cubicBezTo>
                  <a:lnTo>
                    <a:pt x="8478" y="3615"/>
                  </a:lnTo>
                  <a:cubicBezTo>
                    <a:pt x="8609" y="1972"/>
                    <a:pt x="7394" y="493"/>
                    <a:pt x="5751" y="362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687461" y="2496282"/>
              <a:ext cx="236089" cy="503297"/>
            </a:xfrm>
            <a:custGeom>
              <a:avLst/>
              <a:gdLst/>
              <a:ahLst/>
              <a:cxnLst/>
              <a:rect l="l" t="t" r="r" b="b"/>
              <a:pathLst>
                <a:path w="18337" h="39091" extrusionOk="0">
                  <a:moveTo>
                    <a:pt x="5465" y="0"/>
                  </a:moveTo>
                  <a:cubicBezTo>
                    <a:pt x="2968" y="0"/>
                    <a:pt x="0" y="3700"/>
                    <a:pt x="0" y="3700"/>
                  </a:cubicBezTo>
                  <a:cubicBezTo>
                    <a:pt x="2399" y="4225"/>
                    <a:pt x="4601" y="5441"/>
                    <a:pt x="6342" y="7183"/>
                  </a:cubicBezTo>
                  <a:cubicBezTo>
                    <a:pt x="9234" y="10075"/>
                    <a:pt x="7755" y="17731"/>
                    <a:pt x="7394" y="21510"/>
                  </a:cubicBezTo>
                  <a:cubicBezTo>
                    <a:pt x="7065" y="25256"/>
                    <a:pt x="9135" y="39090"/>
                    <a:pt x="9135" y="39090"/>
                  </a:cubicBezTo>
                  <a:cubicBezTo>
                    <a:pt x="18336" y="38006"/>
                    <a:pt x="12947" y="22167"/>
                    <a:pt x="11699" y="16647"/>
                  </a:cubicBezTo>
                  <a:cubicBezTo>
                    <a:pt x="10483" y="11159"/>
                    <a:pt x="9760" y="4390"/>
                    <a:pt x="7427" y="1104"/>
                  </a:cubicBezTo>
                  <a:cubicBezTo>
                    <a:pt x="6867" y="309"/>
                    <a:pt x="6185" y="0"/>
                    <a:pt x="5465" y="0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670119" y="2484297"/>
              <a:ext cx="94773" cy="74006"/>
            </a:xfrm>
            <a:custGeom>
              <a:avLst/>
              <a:gdLst/>
              <a:ahLst/>
              <a:cxnLst/>
              <a:rect l="l" t="t" r="r" b="b"/>
              <a:pathLst>
                <a:path w="7361" h="5748" extrusionOk="0">
                  <a:moveTo>
                    <a:pt x="1843" y="1"/>
                  </a:moveTo>
                  <a:cubicBezTo>
                    <a:pt x="658" y="1"/>
                    <a:pt x="317" y="1075"/>
                    <a:pt x="0" y="4039"/>
                  </a:cubicBezTo>
                  <a:lnTo>
                    <a:pt x="5455" y="5748"/>
                  </a:lnTo>
                  <a:cubicBezTo>
                    <a:pt x="5455" y="5748"/>
                    <a:pt x="5649" y="983"/>
                    <a:pt x="7326" y="983"/>
                  </a:cubicBezTo>
                  <a:cubicBezTo>
                    <a:pt x="7338" y="983"/>
                    <a:pt x="7349" y="983"/>
                    <a:pt x="7361" y="983"/>
                  </a:cubicBezTo>
                  <a:cubicBezTo>
                    <a:pt x="7361" y="983"/>
                    <a:pt x="4075" y="392"/>
                    <a:pt x="2399" y="63"/>
                  </a:cubicBezTo>
                  <a:cubicBezTo>
                    <a:pt x="2195" y="22"/>
                    <a:pt x="2010" y="1"/>
                    <a:pt x="1843" y="1"/>
                  </a:cubicBezTo>
                  <a:close/>
                </a:path>
              </a:pathLst>
            </a:custGeom>
            <a:solidFill>
              <a:schemeClr val="accent3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4670119" y="2484232"/>
              <a:ext cx="94773" cy="52079"/>
            </a:xfrm>
            <a:custGeom>
              <a:avLst/>
              <a:gdLst/>
              <a:ahLst/>
              <a:cxnLst/>
              <a:rect l="l" t="t" r="r" b="b"/>
              <a:pathLst>
                <a:path w="7361" h="4045" extrusionOk="0">
                  <a:moveTo>
                    <a:pt x="1647" y="1"/>
                  </a:moveTo>
                  <a:cubicBezTo>
                    <a:pt x="1444" y="1"/>
                    <a:pt x="241" y="166"/>
                    <a:pt x="0" y="4044"/>
                  </a:cubicBezTo>
                  <a:lnTo>
                    <a:pt x="756" y="3913"/>
                  </a:lnTo>
                  <a:cubicBezTo>
                    <a:pt x="756" y="3913"/>
                    <a:pt x="953" y="1448"/>
                    <a:pt x="1577" y="955"/>
                  </a:cubicBezTo>
                  <a:cubicBezTo>
                    <a:pt x="1746" y="822"/>
                    <a:pt x="1997" y="768"/>
                    <a:pt x="2321" y="768"/>
                  </a:cubicBezTo>
                  <a:cubicBezTo>
                    <a:pt x="3194" y="768"/>
                    <a:pt x="4601" y="1161"/>
                    <a:pt x="6375" y="1448"/>
                  </a:cubicBezTo>
                  <a:lnTo>
                    <a:pt x="7361" y="955"/>
                  </a:lnTo>
                  <a:lnTo>
                    <a:pt x="1676" y="2"/>
                  </a:lnTo>
                  <a:cubicBezTo>
                    <a:pt x="1676" y="2"/>
                    <a:pt x="1666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670119" y="2480872"/>
              <a:ext cx="94773" cy="77430"/>
            </a:xfrm>
            <a:custGeom>
              <a:avLst/>
              <a:gdLst/>
              <a:ahLst/>
              <a:cxnLst/>
              <a:rect l="l" t="t" r="r" b="b"/>
              <a:pathLst>
                <a:path w="7361" h="6014" fill="none" extrusionOk="0">
                  <a:moveTo>
                    <a:pt x="0" y="4305"/>
                  </a:moveTo>
                  <a:lnTo>
                    <a:pt x="5455" y="6014"/>
                  </a:lnTo>
                  <a:cubicBezTo>
                    <a:pt x="5455" y="6014"/>
                    <a:pt x="5652" y="1183"/>
                    <a:pt x="7361" y="1249"/>
                  </a:cubicBezTo>
                  <a:cubicBezTo>
                    <a:pt x="7361" y="1249"/>
                    <a:pt x="4075" y="658"/>
                    <a:pt x="2399" y="329"/>
                  </a:cubicBezTo>
                  <a:cubicBezTo>
                    <a:pt x="756" y="0"/>
                    <a:pt x="361" y="921"/>
                    <a:pt x="0" y="4305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192488" y="2468668"/>
              <a:ext cx="307597" cy="488606"/>
            </a:xfrm>
            <a:custGeom>
              <a:avLst/>
              <a:gdLst/>
              <a:ahLst/>
              <a:cxnLst/>
              <a:rect l="l" t="t" r="r" b="b"/>
              <a:pathLst>
                <a:path w="23891" h="37950" extrusionOk="0">
                  <a:moveTo>
                    <a:pt x="18661" y="1"/>
                  </a:moveTo>
                  <a:cubicBezTo>
                    <a:pt x="18089" y="1"/>
                    <a:pt x="17522" y="228"/>
                    <a:pt x="16990" y="784"/>
                  </a:cubicBezTo>
                  <a:cubicBezTo>
                    <a:pt x="14229" y="3676"/>
                    <a:pt x="12323" y="10149"/>
                    <a:pt x="10155" y="15374"/>
                  </a:cubicBezTo>
                  <a:cubicBezTo>
                    <a:pt x="7986" y="20599"/>
                    <a:pt x="1" y="35287"/>
                    <a:pt x="8873" y="37949"/>
                  </a:cubicBezTo>
                  <a:cubicBezTo>
                    <a:pt x="8873" y="37949"/>
                    <a:pt x="13244" y="24641"/>
                    <a:pt x="13572" y="20895"/>
                  </a:cubicBezTo>
                  <a:cubicBezTo>
                    <a:pt x="13901" y="17116"/>
                    <a:pt x="13704" y="9328"/>
                    <a:pt x="17055" y="6962"/>
                  </a:cubicBezTo>
                  <a:cubicBezTo>
                    <a:pt x="19060" y="5516"/>
                    <a:pt x="21426" y="4727"/>
                    <a:pt x="23890" y="4596"/>
                  </a:cubicBezTo>
                  <a:cubicBezTo>
                    <a:pt x="23890" y="4596"/>
                    <a:pt x="21230" y="1"/>
                    <a:pt x="18661" y="1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431935" y="2467754"/>
              <a:ext cx="89237" cy="65173"/>
            </a:xfrm>
            <a:custGeom>
              <a:avLst/>
              <a:gdLst/>
              <a:ahLst/>
              <a:cxnLst/>
              <a:rect l="l" t="t" r="r" b="b"/>
              <a:pathLst>
                <a:path w="6931" h="5062" extrusionOk="0">
                  <a:moveTo>
                    <a:pt x="5112" y="0"/>
                  </a:moveTo>
                  <a:cubicBezTo>
                    <a:pt x="5084" y="0"/>
                    <a:pt x="5056" y="0"/>
                    <a:pt x="5028" y="1"/>
                  </a:cubicBezTo>
                  <a:cubicBezTo>
                    <a:pt x="3320" y="34"/>
                    <a:pt x="1" y="34"/>
                    <a:pt x="1" y="34"/>
                  </a:cubicBezTo>
                  <a:cubicBezTo>
                    <a:pt x="1677" y="297"/>
                    <a:pt x="1085" y="5061"/>
                    <a:pt x="1085" y="5061"/>
                  </a:cubicBezTo>
                  <a:lnTo>
                    <a:pt x="6737" y="4306"/>
                  </a:lnTo>
                  <a:cubicBezTo>
                    <a:pt x="6931" y="977"/>
                    <a:pt x="6743" y="0"/>
                    <a:pt x="5112" y="0"/>
                  </a:cubicBezTo>
                  <a:close/>
                </a:path>
              </a:pathLst>
            </a:custGeom>
            <a:solidFill>
              <a:schemeClr val="accent3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437432" y="2468179"/>
              <a:ext cx="77868" cy="58401"/>
            </a:xfrm>
            <a:custGeom>
              <a:avLst/>
              <a:gdLst/>
              <a:ahLst/>
              <a:cxnLst/>
              <a:rect l="l" t="t" r="r" b="b"/>
              <a:pathLst>
                <a:path w="6048" h="4536" extrusionOk="0">
                  <a:moveTo>
                    <a:pt x="5127" y="1"/>
                  </a:moveTo>
                  <a:lnTo>
                    <a:pt x="1" y="34"/>
                  </a:lnTo>
                  <a:cubicBezTo>
                    <a:pt x="1250" y="1085"/>
                    <a:pt x="658" y="4535"/>
                    <a:pt x="658" y="4535"/>
                  </a:cubicBezTo>
                  <a:lnTo>
                    <a:pt x="1545" y="4240"/>
                  </a:lnTo>
                  <a:cubicBezTo>
                    <a:pt x="1578" y="3451"/>
                    <a:pt x="1545" y="2662"/>
                    <a:pt x="1480" y="1907"/>
                  </a:cubicBezTo>
                  <a:cubicBezTo>
                    <a:pt x="1447" y="1249"/>
                    <a:pt x="1940" y="691"/>
                    <a:pt x="2564" y="691"/>
                  </a:cubicBezTo>
                  <a:lnTo>
                    <a:pt x="6047" y="658"/>
                  </a:lnTo>
                  <a:cubicBezTo>
                    <a:pt x="5883" y="165"/>
                    <a:pt x="5127" y="1"/>
                    <a:pt x="5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431935" y="2467329"/>
              <a:ext cx="89288" cy="65598"/>
            </a:xfrm>
            <a:custGeom>
              <a:avLst/>
              <a:gdLst/>
              <a:ahLst/>
              <a:cxnLst/>
              <a:rect l="l" t="t" r="r" b="b"/>
              <a:pathLst>
                <a:path w="6935" h="5095" fill="none" extrusionOk="0">
                  <a:moveTo>
                    <a:pt x="6737" y="4339"/>
                  </a:moveTo>
                  <a:lnTo>
                    <a:pt x="1085" y="5094"/>
                  </a:lnTo>
                  <a:cubicBezTo>
                    <a:pt x="1085" y="5094"/>
                    <a:pt x="1677" y="330"/>
                    <a:pt x="1" y="67"/>
                  </a:cubicBezTo>
                  <a:cubicBezTo>
                    <a:pt x="1" y="67"/>
                    <a:pt x="3320" y="67"/>
                    <a:pt x="5028" y="34"/>
                  </a:cubicBezTo>
                  <a:cubicBezTo>
                    <a:pt x="6737" y="1"/>
                    <a:pt x="6934" y="954"/>
                    <a:pt x="6737" y="4339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4273711" y="2520898"/>
              <a:ext cx="570749" cy="620189"/>
            </a:xfrm>
            <a:custGeom>
              <a:avLst/>
              <a:gdLst/>
              <a:ahLst/>
              <a:cxnLst/>
              <a:rect l="l" t="t" r="r" b="b"/>
              <a:pathLst>
                <a:path w="44330" h="48170" extrusionOk="0">
                  <a:moveTo>
                    <a:pt x="19256" y="1"/>
                  </a:moveTo>
                  <a:cubicBezTo>
                    <a:pt x="16540" y="1"/>
                    <a:pt x="13676" y="218"/>
                    <a:pt x="12126" y="966"/>
                  </a:cubicBezTo>
                  <a:cubicBezTo>
                    <a:pt x="8972" y="2478"/>
                    <a:pt x="6704" y="6585"/>
                    <a:pt x="6310" y="14242"/>
                  </a:cubicBezTo>
                  <a:cubicBezTo>
                    <a:pt x="5883" y="21931"/>
                    <a:pt x="1" y="30738"/>
                    <a:pt x="3353" y="39938"/>
                  </a:cubicBezTo>
                  <a:cubicBezTo>
                    <a:pt x="5752" y="46576"/>
                    <a:pt x="16924" y="47661"/>
                    <a:pt x="20867" y="47891"/>
                  </a:cubicBezTo>
                  <a:cubicBezTo>
                    <a:pt x="22043" y="48009"/>
                    <a:pt x="23877" y="48169"/>
                    <a:pt x="25962" y="48169"/>
                  </a:cubicBezTo>
                  <a:cubicBezTo>
                    <a:pt x="30816" y="48169"/>
                    <a:pt x="37030" y="47302"/>
                    <a:pt x="39466" y="43027"/>
                  </a:cubicBezTo>
                  <a:cubicBezTo>
                    <a:pt x="44329" y="34549"/>
                    <a:pt x="40025" y="24856"/>
                    <a:pt x="40912" y="17199"/>
                  </a:cubicBezTo>
                  <a:cubicBezTo>
                    <a:pt x="41832" y="9576"/>
                    <a:pt x="40320" y="5139"/>
                    <a:pt x="37462" y="3135"/>
                  </a:cubicBezTo>
                  <a:cubicBezTo>
                    <a:pt x="34866" y="1295"/>
                    <a:pt x="27571" y="473"/>
                    <a:pt x="24942" y="276"/>
                  </a:cubicBezTo>
                  <a:cubicBezTo>
                    <a:pt x="23738" y="156"/>
                    <a:pt x="21549" y="1"/>
                    <a:pt x="19256" y="1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4281333" y="2529781"/>
              <a:ext cx="563127" cy="611575"/>
            </a:xfrm>
            <a:custGeom>
              <a:avLst/>
              <a:gdLst/>
              <a:ahLst/>
              <a:cxnLst/>
              <a:rect l="l" t="t" r="r" b="b"/>
              <a:pathLst>
                <a:path w="43738" h="47501" extrusionOk="0">
                  <a:moveTo>
                    <a:pt x="19233" y="1"/>
                  </a:moveTo>
                  <a:cubicBezTo>
                    <a:pt x="16523" y="1"/>
                    <a:pt x="13661" y="218"/>
                    <a:pt x="12093" y="966"/>
                  </a:cubicBezTo>
                  <a:cubicBezTo>
                    <a:pt x="8938" y="2478"/>
                    <a:pt x="6704" y="6585"/>
                    <a:pt x="6277" y="14242"/>
                  </a:cubicBezTo>
                  <a:cubicBezTo>
                    <a:pt x="5882" y="21931"/>
                    <a:pt x="0" y="30738"/>
                    <a:pt x="3319" y="39906"/>
                  </a:cubicBezTo>
                  <a:cubicBezTo>
                    <a:pt x="3582" y="40661"/>
                    <a:pt x="3977" y="41352"/>
                    <a:pt x="4469" y="41943"/>
                  </a:cubicBezTo>
                  <a:cubicBezTo>
                    <a:pt x="8478" y="46182"/>
                    <a:pt x="16956" y="47003"/>
                    <a:pt x="20275" y="47201"/>
                  </a:cubicBezTo>
                  <a:cubicBezTo>
                    <a:pt x="21465" y="47331"/>
                    <a:pt x="23329" y="47500"/>
                    <a:pt x="25445" y="47500"/>
                  </a:cubicBezTo>
                  <a:cubicBezTo>
                    <a:pt x="30288" y="47500"/>
                    <a:pt x="36450" y="46613"/>
                    <a:pt x="38874" y="42337"/>
                  </a:cubicBezTo>
                  <a:cubicBezTo>
                    <a:pt x="43737" y="33859"/>
                    <a:pt x="39433" y="24166"/>
                    <a:pt x="40320" y="16542"/>
                  </a:cubicBezTo>
                  <a:cubicBezTo>
                    <a:pt x="41043" y="10430"/>
                    <a:pt x="40221" y="6388"/>
                    <a:pt x="38414" y="3989"/>
                  </a:cubicBezTo>
                  <a:cubicBezTo>
                    <a:pt x="38118" y="3661"/>
                    <a:pt x="37790" y="3365"/>
                    <a:pt x="37428" y="3135"/>
                  </a:cubicBezTo>
                  <a:cubicBezTo>
                    <a:pt x="34832" y="1295"/>
                    <a:pt x="27537" y="473"/>
                    <a:pt x="24909" y="276"/>
                  </a:cubicBezTo>
                  <a:cubicBezTo>
                    <a:pt x="23705" y="156"/>
                    <a:pt x="21523" y="1"/>
                    <a:pt x="19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4339292" y="2574363"/>
              <a:ext cx="505164" cy="566719"/>
            </a:xfrm>
            <a:custGeom>
              <a:avLst/>
              <a:gdLst/>
              <a:ahLst/>
              <a:cxnLst/>
              <a:rect l="l" t="t" r="r" b="b"/>
              <a:pathLst>
                <a:path w="39236" h="44017" extrusionOk="0">
                  <a:moveTo>
                    <a:pt x="33353" y="1"/>
                  </a:moveTo>
                  <a:lnTo>
                    <a:pt x="33353" y="1"/>
                  </a:lnTo>
                  <a:cubicBezTo>
                    <a:pt x="35161" y="2399"/>
                    <a:pt x="35949" y="6441"/>
                    <a:pt x="35259" y="12520"/>
                  </a:cubicBezTo>
                  <a:cubicBezTo>
                    <a:pt x="34339" y="20144"/>
                    <a:pt x="38644" y="29838"/>
                    <a:pt x="33813" y="38316"/>
                  </a:cubicBezTo>
                  <a:cubicBezTo>
                    <a:pt x="31356" y="42587"/>
                    <a:pt x="25144" y="43472"/>
                    <a:pt x="20291" y="43472"/>
                  </a:cubicBezTo>
                  <a:cubicBezTo>
                    <a:pt x="18199" y="43472"/>
                    <a:pt x="16359" y="43308"/>
                    <a:pt x="15182" y="43179"/>
                  </a:cubicBezTo>
                  <a:cubicBezTo>
                    <a:pt x="12027" y="42982"/>
                    <a:pt x="4239" y="42259"/>
                    <a:pt x="0" y="38546"/>
                  </a:cubicBezTo>
                  <a:lnTo>
                    <a:pt x="0" y="38546"/>
                  </a:lnTo>
                  <a:cubicBezTo>
                    <a:pt x="4042" y="42719"/>
                    <a:pt x="12454" y="43540"/>
                    <a:pt x="15773" y="43738"/>
                  </a:cubicBezTo>
                  <a:cubicBezTo>
                    <a:pt x="16949" y="43856"/>
                    <a:pt x="18783" y="44016"/>
                    <a:pt x="20868" y="44016"/>
                  </a:cubicBezTo>
                  <a:cubicBezTo>
                    <a:pt x="25722" y="44016"/>
                    <a:pt x="31936" y="43149"/>
                    <a:pt x="34372" y="38874"/>
                  </a:cubicBezTo>
                  <a:cubicBezTo>
                    <a:pt x="39235" y="30396"/>
                    <a:pt x="34931" y="20703"/>
                    <a:pt x="35818" y="13046"/>
                  </a:cubicBezTo>
                  <a:cubicBezTo>
                    <a:pt x="36541" y="6967"/>
                    <a:pt x="35719" y="2925"/>
                    <a:pt x="33912" y="494"/>
                  </a:cubicBezTo>
                  <a:cubicBezTo>
                    <a:pt x="33748" y="329"/>
                    <a:pt x="33551" y="165"/>
                    <a:pt x="33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387094" y="2554743"/>
              <a:ext cx="379092" cy="225467"/>
            </a:xfrm>
            <a:custGeom>
              <a:avLst/>
              <a:gdLst/>
              <a:ahLst/>
              <a:cxnLst/>
              <a:rect l="l" t="t" r="r" b="b"/>
              <a:pathLst>
                <a:path w="29444" h="17512" extrusionOk="0">
                  <a:moveTo>
                    <a:pt x="10357" y="1"/>
                  </a:moveTo>
                  <a:cubicBezTo>
                    <a:pt x="6682" y="1"/>
                    <a:pt x="2654" y="838"/>
                    <a:pt x="1282" y="4975"/>
                  </a:cubicBezTo>
                  <a:cubicBezTo>
                    <a:pt x="428" y="7505"/>
                    <a:pt x="1" y="11711"/>
                    <a:pt x="1052" y="13847"/>
                  </a:cubicBezTo>
                  <a:cubicBezTo>
                    <a:pt x="2005" y="15786"/>
                    <a:pt x="5817" y="15950"/>
                    <a:pt x="7756" y="16410"/>
                  </a:cubicBezTo>
                  <a:cubicBezTo>
                    <a:pt x="9037" y="16706"/>
                    <a:pt x="12027" y="17100"/>
                    <a:pt x="15083" y="17363"/>
                  </a:cubicBezTo>
                  <a:lnTo>
                    <a:pt x="13375" y="17199"/>
                  </a:lnTo>
                  <a:lnTo>
                    <a:pt x="13375" y="17199"/>
                  </a:lnTo>
                  <a:cubicBezTo>
                    <a:pt x="15871" y="17389"/>
                    <a:pt x="18390" y="17512"/>
                    <a:pt x="19913" y="17512"/>
                  </a:cubicBezTo>
                  <a:cubicBezTo>
                    <a:pt x="20235" y="17512"/>
                    <a:pt x="20512" y="17506"/>
                    <a:pt x="20735" y="17495"/>
                  </a:cubicBezTo>
                  <a:cubicBezTo>
                    <a:pt x="20996" y="17482"/>
                    <a:pt x="21286" y="17479"/>
                    <a:pt x="21597" y="17479"/>
                  </a:cubicBezTo>
                  <a:cubicBezTo>
                    <a:pt x="21944" y="17479"/>
                    <a:pt x="22316" y="17483"/>
                    <a:pt x="22701" y="17483"/>
                  </a:cubicBezTo>
                  <a:cubicBezTo>
                    <a:pt x="24628" y="17483"/>
                    <a:pt x="26871" y="17378"/>
                    <a:pt x="27800" y="16115"/>
                  </a:cubicBezTo>
                  <a:cubicBezTo>
                    <a:pt x="29213" y="14176"/>
                    <a:pt x="29443" y="10003"/>
                    <a:pt x="29082" y="7308"/>
                  </a:cubicBezTo>
                  <a:cubicBezTo>
                    <a:pt x="28129" y="210"/>
                    <a:pt x="19224" y="637"/>
                    <a:pt x="15478" y="342"/>
                  </a:cubicBezTo>
                  <a:cubicBezTo>
                    <a:pt x="14175" y="239"/>
                    <a:pt x="12316" y="1"/>
                    <a:pt x="10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382021" y="2890948"/>
              <a:ext cx="352003" cy="180057"/>
            </a:xfrm>
            <a:custGeom>
              <a:avLst/>
              <a:gdLst/>
              <a:ahLst/>
              <a:cxnLst/>
              <a:rect l="l" t="t" r="r" b="b"/>
              <a:pathLst>
                <a:path w="27340" h="13985" extrusionOk="0">
                  <a:moveTo>
                    <a:pt x="5625" y="0"/>
                  </a:moveTo>
                  <a:cubicBezTo>
                    <a:pt x="5148" y="0"/>
                    <a:pt x="4686" y="7"/>
                    <a:pt x="4239" y="22"/>
                  </a:cubicBezTo>
                  <a:cubicBezTo>
                    <a:pt x="2103" y="88"/>
                    <a:pt x="756" y="1665"/>
                    <a:pt x="427" y="3472"/>
                  </a:cubicBezTo>
                  <a:cubicBezTo>
                    <a:pt x="132" y="4951"/>
                    <a:pt x="0" y="6463"/>
                    <a:pt x="0" y="7974"/>
                  </a:cubicBezTo>
                  <a:cubicBezTo>
                    <a:pt x="0" y="9814"/>
                    <a:pt x="559" y="11162"/>
                    <a:pt x="2958" y="11950"/>
                  </a:cubicBezTo>
                  <a:cubicBezTo>
                    <a:pt x="6935" y="13236"/>
                    <a:pt x="13508" y="13984"/>
                    <a:pt x="18383" y="13984"/>
                  </a:cubicBezTo>
                  <a:cubicBezTo>
                    <a:pt x="20113" y="13984"/>
                    <a:pt x="21629" y="13890"/>
                    <a:pt x="22739" y="13692"/>
                  </a:cubicBezTo>
                  <a:cubicBezTo>
                    <a:pt x="25007" y="13298"/>
                    <a:pt x="26551" y="12016"/>
                    <a:pt x="26913" y="10209"/>
                  </a:cubicBezTo>
                  <a:cubicBezTo>
                    <a:pt x="27241" y="8697"/>
                    <a:pt x="27340" y="7120"/>
                    <a:pt x="27208" y="5575"/>
                  </a:cubicBezTo>
                  <a:cubicBezTo>
                    <a:pt x="27110" y="3834"/>
                    <a:pt x="26091" y="2191"/>
                    <a:pt x="23561" y="1764"/>
                  </a:cubicBezTo>
                  <a:cubicBezTo>
                    <a:pt x="16974" y="746"/>
                    <a:pt x="10523" y="0"/>
                    <a:pt x="5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397676" y="2567669"/>
              <a:ext cx="380353" cy="230939"/>
            </a:xfrm>
            <a:custGeom>
              <a:avLst/>
              <a:gdLst/>
              <a:ahLst/>
              <a:cxnLst/>
              <a:rect l="l" t="t" r="r" b="b"/>
              <a:pathLst>
                <a:path w="29542" h="17937" extrusionOk="0">
                  <a:moveTo>
                    <a:pt x="10417" y="1"/>
                  </a:moveTo>
                  <a:cubicBezTo>
                    <a:pt x="6731" y="1"/>
                    <a:pt x="2687" y="851"/>
                    <a:pt x="1314" y="4990"/>
                  </a:cubicBezTo>
                  <a:cubicBezTo>
                    <a:pt x="460" y="7553"/>
                    <a:pt x="0" y="11759"/>
                    <a:pt x="1052" y="13895"/>
                  </a:cubicBezTo>
                  <a:cubicBezTo>
                    <a:pt x="2037" y="15833"/>
                    <a:pt x="5849" y="16031"/>
                    <a:pt x="7821" y="16491"/>
                  </a:cubicBezTo>
                  <a:cubicBezTo>
                    <a:pt x="8994" y="16769"/>
                    <a:pt x="11734" y="17134"/>
                    <a:pt x="14596" y="17395"/>
                  </a:cubicBezTo>
                  <a:lnTo>
                    <a:pt x="14596" y="17395"/>
                  </a:lnTo>
                  <a:cubicBezTo>
                    <a:pt x="14213" y="17369"/>
                    <a:pt x="13827" y="17341"/>
                    <a:pt x="13440" y="17312"/>
                  </a:cubicBezTo>
                  <a:lnTo>
                    <a:pt x="13440" y="17312"/>
                  </a:lnTo>
                  <a:lnTo>
                    <a:pt x="15149" y="17444"/>
                  </a:lnTo>
                  <a:cubicBezTo>
                    <a:pt x="14964" y="17428"/>
                    <a:pt x="14780" y="17411"/>
                    <a:pt x="14596" y="17395"/>
                  </a:cubicBezTo>
                  <a:lnTo>
                    <a:pt x="14596" y="17395"/>
                  </a:lnTo>
                  <a:cubicBezTo>
                    <a:pt x="16708" y="17537"/>
                    <a:pt x="18700" y="17625"/>
                    <a:pt x="19999" y="17625"/>
                  </a:cubicBezTo>
                  <a:cubicBezTo>
                    <a:pt x="20323" y="17625"/>
                    <a:pt x="20604" y="17619"/>
                    <a:pt x="20833" y="17608"/>
                  </a:cubicBezTo>
                  <a:cubicBezTo>
                    <a:pt x="22838" y="17477"/>
                    <a:pt x="26650" y="17937"/>
                    <a:pt x="27931" y="16195"/>
                  </a:cubicBezTo>
                  <a:cubicBezTo>
                    <a:pt x="29311" y="14256"/>
                    <a:pt x="29541" y="10050"/>
                    <a:pt x="29180" y="7388"/>
                  </a:cubicBezTo>
                  <a:cubicBezTo>
                    <a:pt x="28227" y="225"/>
                    <a:pt x="19322" y="685"/>
                    <a:pt x="15543" y="356"/>
                  </a:cubicBezTo>
                  <a:cubicBezTo>
                    <a:pt x="14241" y="242"/>
                    <a:pt x="12380" y="1"/>
                    <a:pt x="10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393016" y="2905226"/>
              <a:ext cx="353277" cy="180932"/>
            </a:xfrm>
            <a:custGeom>
              <a:avLst/>
              <a:gdLst/>
              <a:ahLst/>
              <a:cxnLst/>
              <a:rect l="l" t="t" r="r" b="b"/>
              <a:pathLst>
                <a:path w="27439" h="14053" extrusionOk="0">
                  <a:moveTo>
                    <a:pt x="5847" y="1"/>
                  </a:moveTo>
                  <a:cubicBezTo>
                    <a:pt x="5302" y="1"/>
                    <a:pt x="4777" y="10"/>
                    <a:pt x="4272" y="30"/>
                  </a:cubicBezTo>
                  <a:cubicBezTo>
                    <a:pt x="2104" y="96"/>
                    <a:pt x="789" y="1673"/>
                    <a:pt x="428" y="3481"/>
                  </a:cubicBezTo>
                  <a:cubicBezTo>
                    <a:pt x="132" y="4959"/>
                    <a:pt x="1" y="6471"/>
                    <a:pt x="1" y="7982"/>
                  </a:cubicBezTo>
                  <a:cubicBezTo>
                    <a:pt x="1" y="9855"/>
                    <a:pt x="559" y="11203"/>
                    <a:pt x="2958" y="11991"/>
                  </a:cubicBezTo>
                  <a:cubicBezTo>
                    <a:pt x="6985" y="13285"/>
                    <a:pt x="13639" y="14053"/>
                    <a:pt x="18533" y="14053"/>
                  </a:cubicBezTo>
                  <a:cubicBezTo>
                    <a:pt x="20230" y="14053"/>
                    <a:pt x="21715" y="13960"/>
                    <a:pt x="22806" y="13766"/>
                  </a:cubicBezTo>
                  <a:cubicBezTo>
                    <a:pt x="25106" y="13339"/>
                    <a:pt x="26650" y="12057"/>
                    <a:pt x="27012" y="10250"/>
                  </a:cubicBezTo>
                  <a:cubicBezTo>
                    <a:pt x="27340" y="8738"/>
                    <a:pt x="27439" y="7161"/>
                    <a:pt x="27307" y="5584"/>
                  </a:cubicBezTo>
                  <a:cubicBezTo>
                    <a:pt x="27209" y="3842"/>
                    <a:pt x="26190" y="2199"/>
                    <a:pt x="23660" y="1772"/>
                  </a:cubicBezTo>
                  <a:cubicBezTo>
                    <a:pt x="17127" y="767"/>
                    <a:pt x="10726" y="1"/>
                    <a:pt x="5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407396" y="2720741"/>
              <a:ext cx="343981" cy="168212"/>
            </a:xfrm>
            <a:custGeom>
              <a:avLst/>
              <a:gdLst/>
              <a:ahLst/>
              <a:cxnLst/>
              <a:rect l="l" t="t" r="r" b="b"/>
              <a:pathLst>
                <a:path w="26717" h="13065" extrusionOk="0">
                  <a:moveTo>
                    <a:pt x="1348" y="0"/>
                  </a:moveTo>
                  <a:lnTo>
                    <a:pt x="757" y="6901"/>
                  </a:lnTo>
                  <a:cubicBezTo>
                    <a:pt x="757" y="6901"/>
                    <a:pt x="1" y="11271"/>
                    <a:pt x="4897" y="11699"/>
                  </a:cubicBezTo>
                  <a:lnTo>
                    <a:pt x="19355" y="12914"/>
                  </a:lnTo>
                  <a:cubicBezTo>
                    <a:pt x="19355" y="12914"/>
                    <a:pt x="20286" y="13064"/>
                    <a:pt x="21425" y="13064"/>
                  </a:cubicBezTo>
                  <a:cubicBezTo>
                    <a:pt x="22953" y="13064"/>
                    <a:pt x="24856" y="12795"/>
                    <a:pt x="25402" y="11534"/>
                  </a:cubicBezTo>
                  <a:cubicBezTo>
                    <a:pt x="26158" y="9760"/>
                    <a:pt x="26716" y="2169"/>
                    <a:pt x="26716" y="2169"/>
                  </a:cubicBezTo>
                  <a:lnTo>
                    <a:pt x="13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90055" y="2697465"/>
              <a:ext cx="343557" cy="168225"/>
            </a:xfrm>
            <a:custGeom>
              <a:avLst/>
              <a:gdLst/>
              <a:ahLst/>
              <a:cxnLst/>
              <a:rect l="l" t="t" r="r" b="b"/>
              <a:pathLst>
                <a:path w="26684" h="13066" extrusionOk="0">
                  <a:moveTo>
                    <a:pt x="1315" y="1"/>
                  </a:moveTo>
                  <a:lnTo>
                    <a:pt x="723" y="6902"/>
                  </a:lnTo>
                  <a:cubicBezTo>
                    <a:pt x="723" y="6902"/>
                    <a:pt x="1" y="11272"/>
                    <a:pt x="4897" y="11666"/>
                  </a:cubicBezTo>
                  <a:lnTo>
                    <a:pt x="19322" y="12915"/>
                  </a:lnTo>
                  <a:cubicBezTo>
                    <a:pt x="19322" y="12915"/>
                    <a:pt x="20259" y="13065"/>
                    <a:pt x="21403" y="13065"/>
                  </a:cubicBezTo>
                  <a:cubicBezTo>
                    <a:pt x="22936" y="13065"/>
                    <a:pt x="24842" y="12796"/>
                    <a:pt x="25369" y="11535"/>
                  </a:cubicBezTo>
                  <a:cubicBezTo>
                    <a:pt x="26157" y="9760"/>
                    <a:pt x="26683" y="2170"/>
                    <a:pt x="26683" y="2170"/>
                  </a:cubicBezTo>
                  <a:lnTo>
                    <a:pt x="13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398513" y="2708047"/>
              <a:ext cx="343981" cy="168212"/>
            </a:xfrm>
            <a:custGeom>
              <a:avLst/>
              <a:gdLst/>
              <a:ahLst/>
              <a:cxnLst/>
              <a:rect l="l" t="t" r="r" b="b"/>
              <a:pathLst>
                <a:path w="26717" h="13065" extrusionOk="0">
                  <a:moveTo>
                    <a:pt x="1348" y="0"/>
                  </a:moveTo>
                  <a:lnTo>
                    <a:pt x="757" y="6901"/>
                  </a:lnTo>
                  <a:cubicBezTo>
                    <a:pt x="757" y="6901"/>
                    <a:pt x="1" y="11272"/>
                    <a:pt x="4930" y="11666"/>
                  </a:cubicBezTo>
                  <a:lnTo>
                    <a:pt x="19355" y="12915"/>
                  </a:lnTo>
                  <a:cubicBezTo>
                    <a:pt x="19355" y="12915"/>
                    <a:pt x="20286" y="13065"/>
                    <a:pt x="21425" y="13065"/>
                  </a:cubicBezTo>
                  <a:cubicBezTo>
                    <a:pt x="22953" y="13065"/>
                    <a:pt x="24856" y="12795"/>
                    <a:pt x="25402" y="11534"/>
                  </a:cubicBezTo>
                  <a:cubicBezTo>
                    <a:pt x="26190" y="9760"/>
                    <a:pt x="26716" y="2169"/>
                    <a:pt x="26716" y="2169"/>
                  </a:cubicBezTo>
                  <a:lnTo>
                    <a:pt x="1348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412057" y="2702975"/>
              <a:ext cx="330849" cy="92494"/>
            </a:xfrm>
            <a:custGeom>
              <a:avLst/>
              <a:gdLst/>
              <a:ahLst/>
              <a:cxnLst/>
              <a:rect l="l" t="t" r="r" b="b"/>
              <a:pathLst>
                <a:path w="25697" h="7184" extrusionOk="0">
                  <a:moveTo>
                    <a:pt x="329" y="0"/>
                  </a:moveTo>
                  <a:lnTo>
                    <a:pt x="0" y="3976"/>
                  </a:lnTo>
                  <a:cubicBezTo>
                    <a:pt x="1183" y="5488"/>
                    <a:pt x="4535" y="5685"/>
                    <a:pt x="6309" y="6079"/>
                  </a:cubicBezTo>
                  <a:cubicBezTo>
                    <a:pt x="7427" y="6342"/>
                    <a:pt x="9924" y="6671"/>
                    <a:pt x="12586" y="6934"/>
                  </a:cubicBezTo>
                  <a:cubicBezTo>
                    <a:pt x="14744" y="7090"/>
                    <a:pt x="16655" y="7184"/>
                    <a:pt x="17994" y="7184"/>
                  </a:cubicBezTo>
                  <a:cubicBezTo>
                    <a:pt x="18347" y="7184"/>
                    <a:pt x="18660" y="7177"/>
                    <a:pt x="18928" y="7164"/>
                  </a:cubicBezTo>
                  <a:cubicBezTo>
                    <a:pt x="19127" y="7156"/>
                    <a:pt x="19345" y="7154"/>
                    <a:pt x="19577" y="7154"/>
                  </a:cubicBezTo>
                  <a:cubicBezTo>
                    <a:pt x="19966" y="7154"/>
                    <a:pt x="20394" y="7160"/>
                    <a:pt x="20840" y="7160"/>
                  </a:cubicBezTo>
                  <a:cubicBezTo>
                    <a:pt x="22449" y="7160"/>
                    <a:pt x="24287" y="7074"/>
                    <a:pt x="25336" y="6276"/>
                  </a:cubicBezTo>
                  <a:cubicBezTo>
                    <a:pt x="25566" y="4141"/>
                    <a:pt x="25697" y="2169"/>
                    <a:pt x="25697" y="2169"/>
                  </a:cubicBezTo>
                  <a:lnTo>
                    <a:pt x="3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398513" y="2708047"/>
              <a:ext cx="343981" cy="176864"/>
            </a:xfrm>
            <a:custGeom>
              <a:avLst/>
              <a:gdLst/>
              <a:ahLst/>
              <a:cxnLst/>
              <a:rect l="l" t="t" r="r" b="b"/>
              <a:pathLst>
                <a:path w="26717" h="13737" fill="none" extrusionOk="0">
                  <a:moveTo>
                    <a:pt x="1348" y="0"/>
                  </a:moveTo>
                  <a:lnTo>
                    <a:pt x="757" y="6901"/>
                  </a:lnTo>
                  <a:cubicBezTo>
                    <a:pt x="757" y="6901"/>
                    <a:pt x="1" y="11272"/>
                    <a:pt x="4930" y="11666"/>
                  </a:cubicBezTo>
                  <a:lnTo>
                    <a:pt x="19355" y="12915"/>
                  </a:lnTo>
                  <a:cubicBezTo>
                    <a:pt x="19355" y="12915"/>
                    <a:pt x="24449" y="13736"/>
                    <a:pt x="25402" y="11534"/>
                  </a:cubicBezTo>
                  <a:cubicBezTo>
                    <a:pt x="26190" y="9760"/>
                    <a:pt x="26716" y="2169"/>
                    <a:pt x="26716" y="2169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392166" y="2900256"/>
              <a:ext cx="341445" cy="171109"/>
            </a:xfrm>
            <a:custGeom>
              <a:avLst/>
              <a:gdLst/>
              <a:ahLst/>
              <a:cxnLst/>
              <a:rect l="l" t="t" r="r" b="b"/>
              <a:pathLst>
                <a:path w="26520" h="13290" extrusionOk="0">
                  <a:moveTo>
                    <a:pt x="5452" y="0"/>
                  </a:moveTo>
                  <a:cubicBezTo>
                    <a:pt x="4989" y="0"/>
                    <a:pt x="4541" y="7"/>
                    <a:pt x="4108" y="22"/>
                  </a:cubicBezTo>
                  <a:cubicBezTo>
                    <a:pt x="2005" y="88"/>
                    <a:pt x="757" y="1599"/>
                    <a:pt x="428" y="3275"/>
                  </a:cubicBezTo>
                  <a:cubicBezTo>
                    <a:pt x="132" y="4688"/>
                    <a:pt x="1" y="6101"/>
                    <a:pt x="1" y="7547"/>
                  </a:cubicBezTo>
                  <a:cubicBezTo>
                    <a:pt x="34" y="9288"/>
                    <a:pt x="559" y="10570"/>
                    <a:pt x="2893" y="11326"/>
                  </a:cubicBezTo>
                  <a:cubicBezTo>
                    <a:pt x="6807" y="12557"/>
                    <a:pt x="13322" y="13290"/>
                    <a:pt x="18071" y="13290"/>
                  </a:cubicBezTo>
                  <a:cubicBezTo>
                    <a:pt x="19661" y="13290"/>
                    <a:pt x="21053" y="13208"/>
                    <a:pt x="22083" y="13035"/>
                  </a:cubicBezTo>
                  <a:cubicBezTo>
                    <a:pt x="24285" y="12673"/>
                    <a:pt x="25763" y="11424"/>
                    <a:pt x="26125" y="9749"/>
                  </a:cubicBezTo>
                  <a:cubicBezTo>
                    <a:pt x="26420" y="8303"/>
                    <a:pt x="26519" y="6824"/>
                    <a:pt x="26420" y="5345"/>
                  </a:cubicBezTo>
                  <a:cubicBezTo>
                    <a:pt x="26289" y="3702"/>
                    <a:pt x="25303" y="2092"/>
                    <a:pt x="22839" y="1731"/>
                  </a:cubicBezTo>
                  <a:cubicBezTo>
                    <a:pt x="16462" y="743"/>
                    <a:pt x="10194" y="0"/>
                    <a:pt x="5452" y="0"/>
                  </a:cubicBez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4392591" y="2948753"/>
              <a:ext cx="338896" cy="51629"/>
            </a:xfrm>
            <a:custGeom>
              <a:avLst/>
              <a:gdLst/>
              <a:ahLst/>
              <a:cxnLst/>
              <a:rect l="l" t="t" r="r" b="b"/>
              <a:pathLst>
                <a:path w="26322" h="4010" extrusionOk="0">
                  <a:moveTo>
                    <a:pt x="264" y="1"/>
                  </a:moveTo>
                  <a:lnTo>
                    <a:pt x="1" y="1743"/>
                  </a:lnTo>
                  <a:cubicBezTo>
                    <a:pt x="8709" y="3057"/>
                    <a:pt x="17482" y="3813"/>
                    <a:pt x="26289" y="4010"/>
                  </a:cubicBezTo>
                  <a:cubicBezTo>
                    <a:pt x="26289" y="3418"/>
                    <a:pt x="26289" y="2827"/>
                    <a:pt x="26322" y="2235"/>
                  </a:cubicBezTo>
                  <a:cubicBezTo>
                    <a:pt x="17581" y="2071"/>
                    <a:pt x="8906" y="1315"/>
                    <a:pt x="264" y="1"/>
                  </a:cubicBezTo>
                  <a:close/>
                </a:path>
              </a:pathLst>
            </a:custGeom>
            <a:solidFill>
              <a:srgbClr val="E5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394291" y="2929300"/>
              <a:ext cx="338896" cy="51629"/>
            </a:xfrm>
            <a:custGeom>
              <a:avLst/>
              <a:gdLst/>
              <a:ahLst/>
              <a:cxnLst/>
              <a:rect l="l" t="t" r="r" b="b"/>
              <a:pathLst>
                <a:path w="26322" h="4010" extrusionOk="0">
                  <a:moveTo>
                    <a:pt x="263" y="0"/>
                  </a:moveTo>
                  <a:lnTo>
                    <a:pt x="0" y="1742"/>
                  </a:lnTo>
                  <a:cubicBezTo>
                    <a:pt x="8708" y="3089"/>
                    <a:pt x="17482" y="3812"/>
                    <a:pt x="26288" y="4009"/>
                  </a:cubicBezTo>
                  <a:lnTo>
                    <a:pt x="26321" y="2235"/>
                  </a:lnTo>
                  <a:cubicBezTo>
                    <a:pt x="17580" y="2071"/>
                    <a:pt x="8872" y="1315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387944" y="2938608"/>
              <a:ext cx="349466" cy="52466"/>
            </a:xfrm>
            <a:custGeom>
              <a:avLst/>
              <a:gdLst/>
              <a:ahLst/>
              <a:cxnLst/>
              <a:rect l="l" t="t" r="r" b="b"/>
              <a:pathLst>
                <a:path w="27143" h="4075" extrusionOk="0">
                  <a:moveTo>
                    <a:pt x="263" y="0"/>
                  </a:moveTo>
                  <a:cubicBezTo>
                    <a:pt x="197" y="592"/>
                    <a:pt x="99" y="1150"/>
                    <a:pt x="0" y="1742"/>
                  </a:cubicBezTo>
                  <a:cubicBezTo>
                    <a:pt x="8971" y="3089"/>
                    <a:pt x="18041" y="3845"/>
                    <a:pt x="27110" y="4075"/>
                  </a:cubicBezTo>
                  <a:lnTo>
                    <a:pt x="27143" y="2301"/>
                  </a:lnTo>
                  <a:cubicBezTo>
                    <a:pt x="18139" y="2103"/>
                    <a:pt x="9168" y="1348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386669" y="2952988"/>
              <a:ext cx="349479" cy="52478"/>
            </a:xfrm>
            <a:custGeom>
              <a:avLst/>
              <a:gdLst/>
              <a:ahLst/>
              <a:cxnLst/>
              <a:rect l="l" t="t" r="r" b="b"/>
              <a:pathLst>
                <a:path w="27144" h="4076" extrusionOk="0">
                  <a:moveTo>
                    <a:pt x="264" y="1"/>
                  </a:moveTo>
                  <a:lnTo>
                    <a:pt x="1" y="1775"/>
                  </a:lnTo>
                  <a:cubicBezTo>
                    <a:pt x="8972" y="3089"/>
                    <a:pt x="18041" y="3878"/>
                    <a:pt x="27110" y="4075"/>
                  </a:cubicBezTo>
                  <a:cubicBezTo>
                    <a:pt x="27110" y="3484"/>
                    <a:pt x="27110" y="2892"/>
                    <a:pt x="27143" y="2334"/>
                  </a:cubicBezTo>
                  <a:cubicBezTo>
                    <a:pt x="18140" y="2104"/>
                    <a:pt x="9169" y="1348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4387944" y="2938608"/>
              <a:ext cx="349466" cy="52466"/>
            </a:xfrm>
            <a:custGeom>
              <a:avLst/>
              <a:gdLst/>
              <a:ahLst/>
              <a:cxnLst/>
              <a:rect l="l" t="t" r="r" b="b"/>
              <a:pathLst>
                <a:path w="27143" h="4075" fill="none" extrusionOk="0">
                  <a:moveTo>
                    <a:pt x="27143" y="2301"/>
                  </a:moveTo>
                  <a:cubicBezTo>
                    <a:pt x="18139" y="2103"/>
                    <a:pt x="9168" y="1348"/>
                    <a:pt x="263" y="0"/>
                  </a:cubicBezTo>
                  <a:cubicBezTo>
                    <a:pt x="197" y="592"/>
                    <a:pt x="99" y="1150"/>
                    <a:pt x="0" y="1742"/>
                  </a:cubicBezTo>
                  <a:cubicBezTo>
                    <a:pt x="8971" y="3089"/>
                    <a:pt x="18041" y="3845"/>
                    <a:pt x="27110" y="4075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4392166" y="2898415"/>
              <a:ext cx="341445" cy="178551"/>
            </a:xfrm>
            <a:custGeom>
              <a:avLst/>
              <a:gdLst/>
              <a:ahLst/>
              <a:cxnLst/>
              <a:rect l="l" t="t" r="r" b="b"/>
              <a:pathLst>
                <a:path w="26520" h="13868" fill="none" extrusionOk="0">
                  <a:moveTo>
                    <a:pt x="4108" y="165"/>
                  </a:moveTo>
                  <a:cubicBezTo>
                    <a:pt x="8972" y="1"/>
                    <a:pt x="15839" y="789"/>
                    <a:pt x="22839" y="1874"/>
                  </a:cubicBezTo>
                  <a:cubicBezTo>
                    <a:pt x="25303" y="2235"/>
                    <a:pt x="26289" y="3845"/>
                    <a:pt x="26420" y="5488"/>
                  </a:cubicBezTo>
                  <a:cubicBezTo>
                    <a:pt x="26519" y="6967"/>
                    <a:pt x="26420" y="8446"/>
                    <a:pt x="26125" y="9892"/>
                  </a:cubicBezTo>
                  <a:cubicBezTo>
                    <a:pt x="25763" y="11567"/>
                    <a:pt x="24285" y="12816"/>
                    <a:pt x="22083" y="13178"/>
                  </a:cubicBezTo>
                  <a:cubicBezTo>
                    <a:pt x="17975" y="13868"/>
                    <a:pt x="8117" y="13112"/>
                    <a:pt x="2893" y="11469"/>
                  </a:cubicBezTo>
                  <a:cubicBezTo>
                    <a:pt x="559" y="10713"/>
                    <a:pt x="34" y="9431"/>
                    <a:pt x="1" y="7690"/>
                  </a:cubicBezTo>
                  <a:cubicBezTo>
                    <a:pt x="1" y="6244"/>
                    <a:pt x="132" y="4831"/>
                    <a:pt x="428" y="3418"/>
                  </a:cubicBezTo>
                  <a:cubicBezTo>
                    <a:pt x="757" y="1742"/>
                    <a:pt x="2005" y="231"/>
                    <a:pt x="4108" y="165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4413743" y="2940719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4413743" y="2940719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4431935" y="2942419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extrusionOk="0">
                  <a:moveTo>
                    <a:pt x="264" y="0"/>
                  </a:moveTo>
                  <a:lnTo>
                    <a:pt x="1" y="2793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4431935" y="2942419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fill="none" extrusionOk="0">
                  <a:moveTo>
                    <a:pt x="264" y="0"/>
                  </a:moveTo>
                  <a:lnTo>
                    <a:pt x="1" y="2793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4450551" y="2944105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0"/>
                  </a:moveTo>
                  <a:lnTo>
                    <a:pt x="1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4450551" y="2944105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0"/>
                  </a:moveTo>
                  <a:lnTo>
                    <a:pt x="1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4469167" y="2945792"/>
              <a:ext cx="2974" cy="35561"/>
            </a:xfrm>
            <a:custGeom>
              <a:avLst/>
              <a:gdLst/>
              <a:ahLst/>
              <a:cxnLst/>
              <a:rect l="l" t="t" r="r" b="b"/>
              <a:pathLst>
                <a:path w="231" h="2762" extrusionOk="0">
                  <a:moveTo>
                    <a:pt x="230" y="1"/>
                  </a:moveTo>
                  <a:lnTo>
                    <a:pt x="0" y="2761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4469167" y="2945792"/>
              <a:ext cx="2974" cy="35561"/>
            </a:xfrm>
            <a:custGeom>
              <a:avLst/>
              <a:gdLst/>
              <a:ahLst/>
              <a:cxnLst/>
              <a:rect l="l" t="t" r="r" b="b"/>
              <a:pathLst>
                <a:path w="231" h="2762" fill="none" extrusionOk="0">
                  <a:moveTo>
                    <a:pt x="230" y="1"/>
                  </a:moveTo>
                  <a:lnTo>
                    <a:pt x="0" y="2761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4487358" y="2947066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0" y="1"/>
                  </a:moveTo>
                  <a:lnTo>
                    <a:pt x="0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4487358" y="2947066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0" y="1"/>
                  </a:moveTo>
                  <a:lnTo>
                    <a:pt x="0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4505974" y="2948753"/>
              <a:ext cx="2974" cy="35986"/>
            </a:xfrm>
            <a:custGeom>
              <a:avLst/>
              <a:gdLst/>
              <a:ahLst/>
              <a:cxnLst/>
              <a:rect l="l" t="t" r="r" b="b"/>
              <a:pathLst>
                <a:path w="231" h="2795" extrusionOk="0">
                  <a:moveTo>
                    <a:pt x="230" y="1"/>
                  </a:moveTo>
                  <a:lnTo>
                    <a:pt x="0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4505974" y="2948753"/>
              <a:ext cx="2974" cy="35986"/>
            </a:xfrm>
            <a:custGeom>
              <a:avLst/>
              <a:gdLst/>
              <a:ahLst/>
              <a:cxnLst/>
              <a:rect l="l" t="t" r="r" b="b"/>
              <a:pathLst>
                <a:path w="231" h="2795" fill="none" extrusionOk="0">
                  <a:moveTo>
                    <a:pt x="230" y="1"/>
                  </a:moveTo>
                  <a:lnTo>
                    <a:pt x="0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4524165" y="2950452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0" y="0"/>
                  </a:moveTo>
                  <a:lnTo>
                    <a:pt x="0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4524165" y="2950452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0" y="0"/>
                  </a:moveTo>
                  <a:lnTo>
                    <a:pt x="0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4542781" y="2951714"/>
              <a:ext cx="2974" cy="36398"/>
            </a:xfrm>
            <a:custGeom>
              <a:avLst/>
              <a:gdLst/>
              <a:ahLst/>
              <a:cxnLst/>
              <a:rect l="l" t="t" r="r" b="b"/>
              <a:pathLst>
                <a:path w="231" h="2827" extrusionOk="0">
                  <a:moveTo>
                    <a:pt x="230" y="1"/>
                  </a:moveTo>
                  <a:lnTo>
                    <a:pt x="0" y="2827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542781" y="2951714"/>
              <a:ext cx="2974" cy="36398"/>
            </a:xfrm>
            <a:custGeom>
              <a:avLst/>
              <a:gdLst/>
              <a:ahLst/>
              <a:cxnLst/>
              <a:rect l="l" t="t" r="r" b="b"/>
              <a:pathLst>
                <a:path w="231" h="2827" fill="none" extrusionOk="0">
                  <a:moveTo>
                    <a:pt x="230" y="1"/>
                  </a:moveTo>
                  <a:lnTo>
                    <a:pt x="0" y="2827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4560972" y="2953413"/>
              <a:ext cx="3386" cy="35973"/>
            </a:xfrm>
            <a:custGeom>
              <a:avLst/>
              <a:gdLst/>
              <a:ahLst/>
              <a:cxnLst/>
              <a:rect l="l" t="t" r="r" b="b"/>
              <a:pathLst>
                <a:path w="263" h="2794" extrusionOk="0">
                  <a:moveTo>
                    <a:pt x="263" y="0"/>
                  </a:moveTo>
                  <a:lnTo>
                    <a:pt x="0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4560972" y="2953413"/>
              <a:ext cx="3386" cy="35973"/>
            </a:xfrm>
            <a:custGeom>
              <a:avLst/>
              <a:gdLst/>
              <a:ahLst/>
              <a:cxnLst/>
              <a:rect l="l" t="t" r="r" b="b"/>
              <a:pathLst>
                <a:path w="263" h="2794" fill="none" extrusionOk="0">
                  <a:moveTo>
                    <a:pt x="263" y="0"/>
                  </a:moveTo>
                  <a:lnTo>
                    <a:pt x="0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4579575" y="2955100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4579575" y="2955100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4597767" y="2956799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extrusionOk="0">
                  <a:moveTo>
                    <a:pt x="264" y="0"/>
                  </a:moveTo>
                  <a:lnTo>
                    <a:pt x="1" y="2793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4597767" y="2956799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fill="none" extrusionOk="0">
                  <a:moveTo>
                    <a:pt x="264" y="0"/>
                  </a:moveTo>
                  <a:lnTo>
                    <a:pt x="1" y="2793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4616383" y="2958061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4616383" y="2958061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4634999" y="2959760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0"/>
                  </a:moveTo>
                  <a:lnTo>
                    <a:pt x="1" y="2793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4634999" y="2959760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0"/>
                  </a:moveTo>
                  <a:lnTo>
                    <a:pt x="1" y="2793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4653190" y="2961446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4653190" y="2961446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1" y="1"/>
                  </a:moveTo>
                  <a:lnTo>
                    <a:pt x="1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4671806" y="2963146"/>
              <a:ext cx="2974" cy="35548"/>
            </a:xfrm>
            <a:custGeom>
              <a:avLst/>
              <a:gdLst/>
              <a:ahLst/>
              <a:cxnLst/>
              <a:rect l="l" t="t" r="r" b="b"/>
              <a:pathLst>
                <a:path w="231" h="2761" extrusionOk="0">
                  <a:moveTo>
                    <a:pt x="230" y="0"/>
                  </a:moveTo>
                  <a:lnTo>
                    <a:pt x="0" y="2760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4671806" y="2963146"/>
              <a:ext cx="2974" cy="35548"/>
            </a:xfrm>
            <a:custGeom>
              <a:avLst/>
              <a:gdLst/>
              <a:ahLst/>
              <a:cxnLst/>
              <a:rect l="l" t="t" r="r" b="b"/>
              <a:pathLst>
                <a:path w="231" h="2761" fill="none" extrusionOk="0">
                  <a:moveTo>
                    <a:pt x="230" y="0"/>
                  </a:moveTo>
                  <a:lnTo>
                    <a:pt x="0" y="2760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4689997" y="2964407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extrusionOk="0">
                  <a:moveTo>
                    <a:pt x="263" y="1"/>
                  </a:moveTo>
                  <a:lnTo>
                    <a:pt x="0" y="2794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4689997" y="2964407"/>
              <a:ext cx="3399" cy="35973"/>
            </a:xfrm>
            <a:custGeom>
              <a:avLst/>
              <a:gdLst/>
              <a:ahLst/>
              <a:cxnLst/>
              <a:rect l="l" t="t" r="r" b="b"/>
              <a:pathLst>
                <a:path w="264" h="2794" fill="none" extrusionOk="0">
                  <a:moveTo>
                    <a:pt x="263" y="1"/>
                  </a:moveTo>
                  <a:lnTo>
                    <a:pt x="0" y="2794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4708613" y="2966107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extrusionOk="0">
                  <a:moveTo>
                    <a:pt x="230" y="0"/>
                  </a:moveTo>
                  <a:lnTo>
                    <a:pt x="0" y="2793"/>
                  </a:lnTo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4708613" y="2966107"/>
              <a:ext cx="2974" cy="35973"/>
            </a:xfrm>
            <a:custGeom>
              <a:avLst/>
              <a:gdLst/>
              <a:ahLst/>
              <a:cxnLst/>
              <a:rect l="l" t="t" r="r" b="b"/>
              <a:pathLst>
                <a:path w="231" h="2794" fill="none" extrusionOk="0">
                  <a:moveTo>
                    <a:pt x="230" y="0"/>
                  </a:moveTo>
                  <a:lnTo>
                    <a:pt x="0" y="2793"/>
                  </a:ln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4739498" y="2970330"/>
              <a:ext cx="42861" cy="38316"/>
            </a:xfrm>
            <a:custGeom>
              <a:avLst/>
              <a:gdLst/>
              <a:ahLst/>
              <a:cxnLst/>
              <a:rect l="l" t="t" r="r" b="b"/>
              <a:pathLst>
                <a:path w="3329" h="2976" extrusionOk="0">
                  <a:moveTo>
                    <a:pt x="1480" y="1131"/>
                  </a:moveTo>
                  <a:cubicBezTo>
                    <a:pt x="1776" y="1131"/>
                    <a:pt x="2061" y="1377"/>
                    <a:pt x="2037" y="1710"/>
                  </a:cubicBezTo>
                  <a:cubicBezTo>
                    <a:pt x="2007" y="1956"/>
                    <a:pt x="1775" y="2173"/>
                    <a:pt x="1503" y="2173"/>
                  </a:cubicBezTo>
                  <a:cubicBezTo>
                    <a:pt x="1484" y="2173"/>
                    <a:pt x="1465" y="2172"/>
                    <a:pt x="1446" y="2170"/>
                  </a:cubicBezTo>
                  <a:cubicBezTo>
                    <a:pt x="986" y="2137"/>
                    <a:pt x="789" y="1545"/>
                    <a:pt x="1150" y="1250"/>
                  </a:cubicBezTo>
                  <a:cubicBezTo>
                    <a:pt x="1251" y="1167"/>
                    <a:pt x="1366" y="1131"/>
                    <a:pt x="1480" y="1131"/>
                  </a:cubicBezTo>
                  <a:close/>
                  <a:moveTo>
                    <a:pt x="99" y="1"/>
                  </a:moveTo>
                  <a:cubicBezTo>
                    <a:pt x="99" y="1"/>
                    <a:pt x="0" y="1940"/>
                    <a:pt x="460" y="2498"/>
                  </a:cubicBezTo>
                  <a:cubicBezTo>
                    <a:pt x="755" y="2835"/>
                    <a:pt x="1106" y="2975"/>
                    <a:pt x="1446" y="2975"/>
                  </a:cubicBezTo>
                  <a:cubicBezTo>
                    <a:pt x="2432" y="2975"/>
                    <a:pt x="3328" y="1792"/>
                    <a:pt x="2497" y="789"/>
                  </a:cubicBezTo>
                  <a:cubicBezTo>
                    <a:pt x="2005" y="231"/>
                    <a:pt x="99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4338018" y="2531210"/>
              <a:ext cx="453136" cy="371907"/>
            </a:xfrm>
            <a:custGeom>
              <a:avLst/>
              <a:gdLst/>
              <a:ahLst/>
              <a:cxnLst/>
              <a:rect l="l" t="t" r="r" b="b"/>
              <a:pathLst>
                <a:path w="35195" h="28886" fill="none" extrusionOk="0">
                  <a:moveTo>
                    <a:pt x="35063" y="28885"/>
                  </a:moveTo>
                  <a:cubicBezTo>
                    <a:pt x="35063" y="28885"/>
                    <a:pt x="33847" y="21952"/>
                    <a:pt x="34537" y="15084"/>
                  </a:cubicBezTo>
                  <a:cubicBezTo>
                    <a:pt x="35194" y="8216"/>
                    <a:pt x="33880" y="4371"/>
                    <a:pt x="29608" y="2630"/>
                  </a:cubicBezTo>
                  <a:cubicBezTo>
                    <a:pt x="25829" y="1052"/>
                    <a:pt x="22017" y="1020"/>
                    <a:pt x="19750" y="822"/>
                  </a:cubicBezTo>
                  <a:lnTo>
                    <a:pt x="19848" y="822"/>
                  </a:lnTo>
                  <a:cubicBezTo>
                    <a:pt x="17581" y="625"/>
                    <a:pt x="13835" y="1"/>
                    <a:pt x="9859" y="921"/>
                  </a:cubicBezTo>
                  <a:cubicBezTo>
                    <a:pt x="5357" y="1940"/>
                    <a:pt x="3385" y="5489"/>
                    <a:pt x="2892" y="12389"/>
                  </a:cubicBezTo>
                  <a:cubicBezTo>
                    <a:pt x="2367" y="19257"/>
                    <a:pt x="1" y="25895"/>
                    <a:pt x="1" y="25895"/>
                  </a:cubicBez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4397252" y="2565403"/>
              <a:ext cx="368083" cy="215656"/>
            </a:xfrm>
            <a:custGeom>
              <a:avLst/>
              <a:gdLst/>
              <a:ahLst/>
              <a:cxnLst/>
              <a:rect l="l" t="t" r="r" b="b"/>
              <a:pathLst>
                <a:path w="28589" h="16750" extrusionOk="0">
                  <a:moveTo>
                    <a:pt x="10018" y="0"/>
                  </a:moveTo>
                  <a:cubicBezTo>
                    <a:pt x="6460" y="0"/>
                    <a:pt x="2575" y="804"/>
                    <a:pt x="1249" y="4738"/>
                  </a:cubicBezTo>
                  <a:cubicBezTo>
                    <a:pt x="427" y="7170"/>
                    <a:pt x="0" y="11146"/>
                    <a:pt x="1052" y="13184"/>
                  </a:cubicBezTo>
                  <a:cubicBezTo>
                    <a:pt x="1972" y="15024"/>
                    <a:pt x="5652" y="15254"/>
                    <a:pt x="7558" y="15648"/>
                  </a:cubicBezTo>
                  <a:cubicBezTo>
                    <a:pt x="8807" y="15944"/>
                    <a:pt x="11731" y="16305"/>
                    <a:pt x="14656" y="16568"/>
                  </a:cubicBezTo>
                  <a:lnTo>
                    <a:pt x="13013" y="16470"/>
                  </a:lnTo>
                  <a:lnTo>
                    <a:pt x="13013" y="16470"/>
                  </a:lnTo>
                  <a:cubicBezTo>
                    <a:pt x="15446" y="16632"/>
                    <a:pt x="17858" y="16750"/>
                    <a:pt x="19350" y="16750"/>
                  </a:cubicBezTo>
                  <a:cubicBezTo>
                    <a:pt x="19671" y="16750"/>
                    <a:pt x="19949" y="16744"/>
                    <a:pt x="20176" y="16732"/>
                  </a:cubicBezTo>
                  <a:cubicBezTo>
                    <a:pt x="20364" y="16726"/>
                    <a:pt x="20569" y="16724"/>
                    <a:pt x="20785" y="16724"/>
                  </a:cubicBezTo>
                  <a:cubicBezTo>
                    <a:pt x="21176" y="16724"/>
                    <a:pt x="21607" y="16731"/>
                    <a:pt x="22056" y="16731"/>
                  </a:cubicBezTo>
                  <a:cubicBezTo>
                    <a:pt x="23932" y="16731"/>
                    <a:pt x="26126" y="16615"/>
                    <a:pt x="27011" y="15418"/>
                  </a:cubicBezTo>
                  <a:cubicBezTo>
                    <a:pt x="28391" y="13611"/>
                    <a:pt x="28589" y="9602"/>
                    <a:pt x="28260" y="7072"/>
                  </a:cubicBezTo>
                  <a:cubicBezTo>
                    <a:pt x="27307" y="269"/>
                    <a:pt x="18665" y="664"/>
                    <a:pt x="15017" y="335"/>
                  </a:cubicBezTo>
                  <a:cubicBezTo>
                    <a:pt x="13743" y="232"/>
                    <a:pt x="11928" y="0"/>
                    <a:pt x="10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4397252" y="2548564"/>
              <a:ext cx="368083" cy="236514"/>
            </a:xfrm>
            <a:custGeom>
              <a:avLst/>
              <a:gdLst/>
              <a:ahLst/>
              <a:cxnLst/>
              <a:rect l="l" t="t" r="r" b="b"/>
              <a:pathLst>
                <a:path w="28589" h="18370" fill="none" extrusionOk="0">
                  <a:moveTo>
                    <a:pt x="14656" y="17876"/>
                  </a:moveTo>
                  <a:cubicBezTo>
                    <a:pt x="11731" y="17613"/>
                    <a:pt x="8807" y="17252"/>
                    <a:pt x="7558" y="16956"/>
                  </a:cubicBezTo>
                  <a:cubicBezTo>
                    <a:pt x="5652" y="16562"/>
                    <a:pt x="1972" y="16332"/>
                    <a:pt x="1052" y="14492"/>
                  </a:cubicBezTo>
                  <a:cubicBezTo>
                    <a:pt x="0" y="12454"/>
                    <a:pt x="427" y="8478"/>
                    <a:pt x="1249" y="6046"/>
                  </a:cubicBezTo>
                  <a:cubicBezTo>
                    <a:pt x="3286" y="0"/>
                    <a:pt x="11370" y="1347"/>
                    <a:pt x="15017" y="1643"/>
                  </a:cubicBezTo>
                  <a:cubicBezTo>
                    <a:pt x="18665" y="1972"/>
                    <a:pt x="27307" y="1577"/>
                    <a:pt x="28260" y="8380"/>
                  </a:cubicBezTo>
                  <a:cubicBezTo>
                    <a:pt x="28589" y="10910"/>
                    <a:pt x="28391" y="14919"/>
                    <a:pt x="27011" y="16726"/>
                  </a:cubicBezTo>
                  <a:cubicBezTo>
                    <a:pt x="25795" y="18369"/>
                    <a:pt x="22115" y="17975"/>
                    <a:pt x="20176" y="18040"/>
                  </a:cubicBezTo>
                  <a:cubicBezTo>
                    <a:pt x="18895" y="18106"/>
                    <a:pt x="15970" y="17975"/>
                    <a:pt x="13013" y="17778"/>
                  </a:cubicBezTo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4412907" y="2576900"/>
              <a:ext cx="337621" cy="189983"/>
            </a:xfrm>
            <a:custGeom>
              <a:avLst/>
              <a:gdLst/>
              <a:ahLst/>
              <a:cxnLst/>
              <a:rect l="l" t="t" r="r" b="b"/>
              <a:pathLst>
                <a:path w="26223" h="14756" fill="none" extrusionOk="0">
                  <a:moveTo>
                    <a:pt x="11830" y="428"/>
                  </a:moveTo>
                  <a:cubicBezTo>
                    <a:pt x="7229" y="1"/>
                    <a:pt x="2465" y="132"/>
                    <a:pt x="1117" y="4207"/>
                  </a:cubicBezTo>
                  <a:cubicBezTo>
                    <a:pt x="296" y="6573"/>
                    <a:pt x="0" y="10187"/>
                    <a:pt x="822" y="11798"/>
                  </a:cubicBezTo>
                  <a:cubicBezTo>
                    <a:pt x="1314" y="12751"/>
                    <a:pt x="3647" y="13145"/>
                    <a:pt x="5192" y="13408"/>
                  </a:cubicBezTo>
                  <a:cubicBezTo>
                    <a:pt x="5685" y="13473"/>
                    <a:pt x="6178" y="13572"/>
                    <a:pt x="6572" y="13638"/>
                  </a:cubicBezTo>
                  <a:cubicBezTo>
                    <a:pt x="7591" y="13868"/>
                    <a:pt x="9990" y="14196"/>
                    <a:pt x="12717" y="14459"/>
                  </a:cubicBezTo>
                  <a:cubicBezTo>
                    <a:pt x="15411" y="14656"/>
                    <a:pt x="17843" y="14755"/>
                    <a:pt x="18862" y="14689"/>
                  </a:cubicBezTo>
                  <a:lnTo>
                    <a:pt x="20308" y="14689"/>
                  </a:lnTo>
                  <a:cubicBezTo>
                    <a:pt x="21852" y="14689"/>
                    <a:pt x="24218" y="14722"/>
                    <a:pt x="24875" y="13868"/>
                  </a:cubicBezTo>
                  <a:cubicBezTo>
                    <a:pt x="25927" y="12422"/>
                    <a:pt x="26222" y="8807"/>
                    <a:pt x="25861" y="6310"/>
                  </a:cubicBezTo>
                  <a:cubicBezTo>
                    <a:pt x="25302" y="2202"/>
                    <a:pt x="21392" y="1184"/>
                    <a:pt x="17022" y="822"/>
                  </a:cubicBezTo>
                  <a:cubicBezTo>
                    <a:pt x="16397" y="757"/>
                    <a:pt x="15773" y="724"/>
                    <a:pt x="15149" y="691"/>
                  </a:cubicBezTo>
                  <a:cubicBezTo>
                    <a:pt x="14623" y="658"/>
                    <a:pt x="14130" y="625"/>
                    <a:pt x="13703" y="592"/>
                  </a:cubicBezTo>
                  <a:cubicBezTo>
                    <a:pt x="13407" y="559"/>
                    <a:pt x="13078" y="559"/>
                    <a:pt x="12750" y="494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4273711" y="2515568"/>
              <a:ext cx="570749" cy="638008"/>
            </a:xfrm>
            <a:custGeom>
              <a:avLst/>
              <a:gdLst/>
              <a:ahLst/>
              <a:cxnLst/>
              <a:rect l="l" t="t" r="r" b="b"/>
              <a:pathLst>
                <a:path w="44330" h="49554" fill="none" extrusionOk="0">
                  <a:moveTo>
                    <a:pt x="40912" y="17613"/>
                  </a:moveTo>
                  <a:cubicBezTo>
                    <a:pt x="41832" y="9990"/>
                    <a:pt x="40320" y="5553"/>
                    <a:pt x="37462" y="3549"/>
                  </a:cubicBezTo>
                  <a:cubicBezTo>
                    <a:pt x="34866" y="1709"/>
                    <a:pt x="27571" y="887"/>
                    <a:pt x="24942" y="690"/>
                  </a:cubicBezTo>
                  <a:cubicBezTo>
                    <a:pt x="22313" y="427"/>
                    <a:pt x="14985" y="0"/>
                    <a:pt x="12126" y="1380"/>
                  </a:cubicBezTo>
                  <a:cubicBezTo>
                    <a:pt x="8972" y="2892"/>
                    <a:pt x="6704" y="6999"/>
                    <a:pt x="6310" y="14656"/>
                  </a:cubicBezTo>
                  <a:cubicBezTo>
                    <a:pt x="5883" y="22345"/>
                    <a:pt x="1" y="31152"/>
                    <a:pt x="3353" y="40352"/>
                  </a:cubicBezTo>
                  <a:cubicBezTo>
                    <a:pt x="5752" y="46990"/>
                    <a:pt x="16924" y="48075"/>
                    <a:pt x="20867" y="48305"/>
                  </a:cubicBezTo>
                  <a:cubicBezTo>
                    <a:pt x="24778" y="48699"/>
                    <a:pt x="35983" y="49553"/>
                    <a:pt x="39466" y="43441"/>
                  </a:cubicBezTo>
                  <a:cubicBezTo>
                    <a:pt x="44329" y="34963"/>
                    <a:pt x="40025" y="25270"/>
                    <a:pt x="40912" y="17613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30"/>
          <p:cNvSpPr/>
          <p:nvPr/>
        </p:nvSpPr>
        <p:spPr>
          <a:xfrm>
            <a:off x="1355975" y="1600200"/>
            <a:ext cx="1845600" cy="11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3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1503" name="Google Shape;1503;p30"/>
          <p:cNvGrpSpPr/>
          <p:nvPr/>
        </p:nvGrpSpPr>
        <p:grpSpPr>
          <a:xfrm rot="-5400000">
            <a:off x="-363589" y="2511276"/>
            <a:ext cx="2474588" cy="708910"/>
            <a:chOff x="3524730" y="2787708"/>
            <a:chExt cx="1968020" cy="227667"/>
          </a:xfrm>
        </p:grpSpPr>
        <p:sp>
          <p:nvSpPr>
            <p:cNvPr id="1504" name="Google Shape;1504;p3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3524730" y="2787708"/>
              <a:ext cx="749100" cy="2253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30"/>
          <p:cNvSpPr txBox="1"/>
          <p:nvPr/>
        </p:nvSpPr>
        <p:spPr>
          <a:xfrm>
            <a:off x="519363" y="3435027"/>
            <a:ext cx="7089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7" name="Google Shape;1507;p30"/>
          <p:cNvSpPr/>
          <p:nvPr/>
        </p:nvSpPr>
        <p:spPr>
          <a:xfrm flipH="1">
            <a:off x="5999650" y="1601448"/>
            <a:ext cx="1845600" cy="117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30"/>
          <p:cNvSpPr/>
          <p:nvPr/>
        </p:nvSpPr>
        <p:spPr>
          <a:xfrm>
            <a:off x="1355975" y="2832450"/>
            <a:ext cx="1845600" cy="12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30"/>
          <p:cNvSpPr txBox="1"/>
          <p:nvPr/>
        </p:nvSpPr>
        <p:spPr>
          <a:xfrm>
            <a:off x="1586925" y="3095776"/>
            <a:ext cx="13887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0" name="Google Shape;1510;p30"/>
          <p:cNvSpPr txBox="1"/>
          <p:nvPr/>
        </p:nvSpPr>
        <p:spPr>
          <a:xfrm>
            <a:off x="1494123" y="1887000"/>
            <a:ext cx="15546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AMERICAS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11" name="Google Shape;1511;p30"/>
          <p:cNvGrpSpPr/>
          <p:nvPr/>
        </p:nvGrpSpPr>
        <p:grpSpPr>
          <a:xfrm rot="5400000" flipH="1">
            <a:off x="7090210" y="2512583"/>
            <a:ext cx="2474586" cy="708894"/>
            <a:chOff x="3524732" y="2787713"/>
            <a:chExt cx="1968018" cy="227662"/>
          </a:xfrm>
        </p:grpSpPr>
        <p:sp>
          <p:nvSpPr>
            <p:cNvPr id="1512" name="Google Shape;1512;p3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3524732" y="2787713"/>
              <a:ext cx="1126800" cy="225300"/>
            </a:xfrm>
            <a:prstGeom prst="rect">
              <a:avLst/>
            </a:prstGeom>
            <a:solidFill>
              <a:schemeClr val="accent3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0"/>
          <p:cNvSpPr txBox="1"/>
          <p:nvPr/>
        </p:nvSpPr>
        <p:spPr>
          <a:xfrm flipH="1">
            <a:off x="7972953" y="3436327"/>
            <a:ext cx="7089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56%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5" name="Google Shape;1515;p30"/>
          <p:cNvSpPr/>
          <p:nvPr/>
        </p:nvSpPr>
        <p:spPr>
          <a:xfrm flipH="1">
            <a:off x="5999650" y="2833880"/>
            <a:ext cx="1845600" cy="12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30"/>
          <p:cNvSpPr txBox="1"/>
          <p:nvPr/>
        </p:nvSpPr>
        <p:spPr>
          <a:xfrm flipH="1">
            <a:off x="6228100" y="3138451"/>
            <a:ext cx="13887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30"/>
          <p:cNvSpPr txBox="1"/>
          <p:nvPr/>
        </p:nvSpPr>
        <p:spPr>
          <a:xfrm flipH="1">
            <a:off x="6152509" y="1888300"/>
            <a:ext cx="15546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AUSTRALIA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18" name="Google Shape;1518;p30"/>
          <p:cNvGrpSpPr/>
          <p:nvPr/>
        </p:nvGrpSpPr>
        <p:grpSpPr>
          <a:xfrm>
            <a:off x="3348439" y="1629675"/>
            <a:ext cx="2280250" cy="2474700"/>
            <a:chOff x="3348439" y="1629675"/>
            <a:chExt cx="2280250" cy="2474700"/>
          </a:xfrm>
        </p:grpSpPr>
        <p:sp>
          <p:nvSpPr>
            <p:cNvPr id="1519" name="Google Shape;1519;p30"/>
            <p:cNvSpPr/>
            <p:nvPr/>
          </p:nvSpPr>
          <p:spPr>
            <a:xfrm>
              <a:off x="4239988" y="1629675"/>
              <a:ext cx="495300" cy="24747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4239989" y="1888300"/>
              <a:ext cx="1388700" cy="3999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 rot="10800000">
              <a:off x="3348439" y="2433975"/>
              <a:ext cx="1388700" cy="3999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1527" name="Google Shape;1527;p31"/>
          <p:cNvSpPr/>
          <p:nvPr/>
        </p:nvSpPr>
        <p:spPr>
          <a:xfrm>
            <a:off x="3719375" y="1058238"/>
            <a:ext cx="1705250" cy="1156425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31"/>
          <p:cNvSpPr txBox="1"/>
          <p:nvPr/>
        </p:nvSpPr>
        <p:spPr>
          <a:xfrm>
            <a:off x="3557550" y="1039936"/>
            <a:ext cx="20289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</a:t>
            </a:r>
            <a:endParaRPr sz="2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COUNTRY?</a:t>
            </a:r>
            <a:endParaRPr sz="25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9" name="Google Shape;1529;p31"/>
          <p:cNvSpPr/>
          <p:nvPr/>
        </p:nvSpPr>
        <p:spPr>
          <a:xfrm>
            <a:off x="1066800" y="248380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31"/>
          <p:cNvSpPr/>
          <p:nvPr/>
        </p:nvSpPr>
        <p:spPr>
          <a:xfrm>
            <a:off x="6870300" y="2483800"/>
            <a:ext cx="1206900" cy="120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1"/>
          <p:cNvSpPr/>
          <p:nvPr/>
        </p:nvSpPr>
        <p:spPr>
          <a:xfrm>
            <a:off x="4954975" y="248380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31"/>
          <p:cNvSpPr/>
          <p:nvPr/>
        </p:nvSpPr>
        <p:spPr>
          <a:xfrm>
            <a:off x="3048988" y="2483800"/>
            <a:ext cx="1206900" cy="120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3" name="Google Shape;1533;p31"/>
          <p:cNvCxnSpPr>
            <a:endCxn id="1529" idx="0"/>
          </p:cNvCxnSpPr>
          <p:nvPr/>
        </p:nvCxnSpPr>
        <p:spPr>
          <a:xfrm flipH="1">
            <a:off x="1670250" y="1442800"/>
            <a:ext cx="2051700" cy="1041000"/>
          </a:xfrm>
          <a:prstGeom prst="bentConnector2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31"/>
          <p:cNvCxnSpPr>
            <a:endCxn id="1530" idx="0"/>
          </p:cNvCxnSpPr>
          <p:nvPr/>
        </p:nvCxnSpPr>
        <p:spPr>
          <a:xfrm>
            <a:off x="5351550" y="1449400"/>
            <a:ext cx="2122200" cy="1034400"/>
          </a:xfrm>
          <a:prstGeom prst="bentConnector2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31"/>
          <p:cNvCxnSpPr>
            <a:stCxn id="1527" idx="2"/>
            <a:endCxn id="1532" idx="0"/>
          </p:cNvCxnSpPr>
          <p:nvPr/>
        </p:nvCxnSpPr>
        <p:spPr>
          <a:xfrm rot="5400000">
            <a:off x="3977700" y="1889463"/>
            <a:ext cx="269100" cy="9195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6" name="Google Shape;1536;p31"/>
          <p:cNvCxnSpPr>
            <a:stCxn id="1527" idx="2"/>
            <a:endCxn id="1531" idx="0"/>
          </p:cNvCxnSpPr>
          <p:nvPr/>
        </p:nvCxnSpPr>
        <p:spPr>
          <a:xfrm rot="-5400000" flipH="1">
            <a:off x="4930650" y="1856013"/>
            <a:ext cx="269100" cy="986400"/>
          </a:xfrm>
          <a:prstGeom prst="bentConnector3">
            <a:avLst>
              <a:gd name="adj1" fmla="val 5000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7" name="Google Shape;1537;p31"/>
          <p:cNvSpPr txBox="1"/>
          <p:nvPr/>
        </p:nvSpPr>
        <p:spPr>
          <a:xfrm>
            <a:off x="6803889" y="4009170"/>
            <a:ext cx="12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31"/>
          <p:cNvSpPr txBox="1"/>
          <p:nvPr/>
        </p:nvSpPr>
        <p:spPr>
          <a:xfrm>
            <a:off x="993950" y="4003513"/>
            <a:ext cx="12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31"/>
          <p:cNvSpPr txBox="1"/>
          <p:nvPr/>
        </p:nvSpPr>
        <p:spPr>
          <a:xfrm>
            <a:off x="2972614" y="4019692"/>
            <a:ext cx="12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31"/>
          <p:cNvSpPr txBox="1"/>
          <p:nvPr/>
        </p:nvSpPr>
        <p:spPr>
          <a:xfrm>
            <a:off x="4903529" y="4019692"/>
            <a:ext cx="12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31"/>
          <p:cNvSpPr txBox="1"/>
          <p:nvPr/>
        </p:nvSpPr>
        <p:spPr>
          <a:xfrm>
            <a:off x="6803889" y="3746807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GERMANY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2" name="Google Shape;1542;p31"/>
          <p:cNvSpPr txBox="1"/>
          <p:nvPr/>
        </p:nvSpPr>
        <p:spPr>
          <a:xfrm>
            <a:off x="993950" y="3765035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3" name="Google Shape;1543;p31"/>
          <p:cNvSpPr txBox="1"/>
          <p:nvPr/>
        </p:nvSpPr>
        <p:spPr>
          <a:xfrm>
            <a:off x="2972614" y="3765035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GREECE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4" name="Google Shape;1544;p31"/>
          <p:cNvSpPr txBox="1"/>
          <p:nvPr/>
        </p:nvSpPr>
        <p:spPr>
          <a:xfrm>
            <a:off x="4903529" y="3765035"/>
            <a:ext cx="1297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FRANCE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45" name="Google Shape;1545;p31"/>
          <p:cNvSpPr/>
          <p:nvPr/>
        </p:nvSpPr>
        <p:spPr>
          <a:xfrm>
            <a:off x="5123096" y="2658120"/>
            <a:ext cx="857980" cy="857980"/>
          </a:xfrm>
          <a:custGeom>
            <a:avLst/>
            <a:gdLst/>
            <a:ahLst/>
            <a:cxnLst/>
            <a:rect l="l" t="t" r="r" b="b"/>
            <a:pathLst>
              <a:path w="208374" h="208374" extrusionOk="0">
                <a:moveTo>
                  <a:pt x="111413" y="6722"/>
                </a:moveTo>
                <a:cubicBezTo>
                  <a:pt x="112992" y="6722"/>
                  <a:pt x="114269" y="7999"/>
                  <a:pt x="114269" y="9578"/>
                </a:cubicBezTo>
                <a:cubicBezTo>
                  <a:pt x="114269" y="15426"/>
                  <a:pt x="119008" y="20165"/>
                  <a:pt x="124856" y="20165"/>
                </a:cubicBezTo>
                <a:cubicBezTo>
                  <a:pt x="127982" y="20165"/>
                  <a:pt x="130906" y="21375"/>
                  <a:pt x="133124" y="23593"/>
                </a:cubicBezTo>
                <a:lnTo>
                  <a:pt x="133628" y="24097"/>
                </a:lnTo>
                <a:cubicBezTo>
                  <a:pt x="136283" y="26752"/>
                  <a:pt x="137796" y="30449"/>
                  <a:pt x="137796" y="34180"/>
                </a:cubicBezTo>
                <a:cubicBezTo>
                  <a:pt x="137796" y="41271"/>
                  <a:pt x="143576" y="47052"/>
                  <a:pt x="150668" y="47052"/>
                </a:cubicBezTo>
                <a:cubicBezTo>
                  <a:pt x="154096" y="47052"/>
                  <a:pt x="157322" y="45708"/>
                  <a:pt x="159776" y="43288"/>
                </a:cubicBezTo>
                <a:cubicBezTo>
                  <a:pt x="161658" y="41372"/>
                  <a:pt x="164212" y="40330"/>
                  <a:pt x="166901" y="40330"/>
                </a:cubicBezTo>
                <a:lnTo>
                  <a:pt x="168715" y="40330"/>
                </a:lnTo>
                <a:cubicBezTo>
                  <a:pt x="171740" y="40330"/>
                  <a:pt x="174530" y="41507"/>
                  <a:pt x="176647" y="43624"/>
                </a:cubicBezTo>
                <a:lnTo>
                  <a:pt x="180042" y="46985"/>
                </a:lnTo>
                <a:cubicBezTo>
                  <a:pt x="182226" y="49169"/>
                  <a:pt x="185217" y="50413"/>
                  <a:pt x="188276" y="50413"/>
                </a:cubicBezTo>
                <a:lnTo>
                  <a:pt x="196711" y="50413"/>
                </a:lnTo>
                <a:cubicBezTo>
                  <a:pt x="199434" y="50413"/>
                  <a:pt x="201652" y="52631"/>
                  <a:pt x="201652" y="55353"/>
                </a:cubicBezTo>
                <a:cubicBezTo>
                  <a:pt x="201652" y="57236"/>
                  <a:pt x="200610" y="58950"/>
                  <a:pt x="198930" y="59790"/>
                </a:cubicBezTo>
                <a:lnTo>
                  <a:pt x="186797" y="65839"/>
                </a:lnTo>
                <a:cubicBezTo>
                  <a:pt x="183503" y="67486"/>
                  <a:pt x="181487" y="70780"/>
                  <a:pt x="181487" y="74443"/>
                </a:cubicBezTo>
                <a:cubicBezTo>
                  <a:pt x="181487" y="76023"/>
                  <a:pt x="180210" y="77300"/>
                  <a:pt x="178630" y="77300"/>
                </a:cubicBezTo>
                <a:lnTo>
                  <a:pt x="178126" y="77300"/>
                </a:lnTo>
                <a:cubicBezTo>
                  <a:pt x="170698" y="77300"/>
                  <a:pt x="164682" y="83316"/>
                  <a:pt x="164682" y="90743"/>
                </a:cubicBezTo>
                <a:cubicBezTo>
                  <a:pt x="164682" y="98171"/>
                  <a:pt x="170698" y="104187"/>
                  <a:pt x="178126" y="104187"/>
                </a:cubicBezTo>
                <a:lnTo>
                  <a:pt x="178697" y="104187"/>
                </a:lnTo>
                <a:cubicBezTo>
                  <a:pt x="181386" y="104187"/>
                  <a:pt x="183940" y="103145"/>
                  <a:pt x="185822" y="101229"/>
                </a:cubicBezTo>
                <a:cubicBezTo>
                  <a:pt x="186461" y="100591"/>
                  <a:pt x="187335" y="100271"/>
                  <a:pt x="188209" y="100271"/>
                </a:cubicBezTo>
                <a:cubicBezTo>
                  <a:pt x="189082" y="100271"/>
                  <a:pt x="189956" y="100591"/>
                  <a:pt x="190595" y="101229"/>
                </a:cubicBezTo>
                <a:cubicBezTo>
                  <a:pt x="191200" y="101868"/>
                  <a:pt x="191569" y="102742"/>
                  <a:pt x="191569" y="103616"/>
                </a:cubicBezTo>
                <a:lnTo>
                  <a:pt x="191569" y="111682"/>
                </a:lnTo>
                <a:cubicBezTo>
                  <a:pt x="191569" y="112455"/>
                  <a:pt x="191267" y="113194"/>
                  <a:pt x="190729" y="113732"/>
                </a:cubicBezTo>
                <a:lnTo>
                  <a:pt x="177588" y="126873"/>
                </a:lnTo>
                <a:cubicBezTo>
                  <a:pt x="175807" y="128654"/>
                  <a:pt x="174765" y="131141"/>
                  <a:pt x="174765" y="133662"/>
                </a:cubicBezTo>
                <a:lnTo>
                  <a:pt x="174765" y="134939"/>
                </a:lnTo>
                <a:cubicBezTo>
                  <a:pt x="174765" y="140215"/>
                  <a:pt x="179067" y="144517"/>
                  <a:pt x="184344" y="144517"/>
                </a:cubicBezTo>
                <a:lnTo>
                  <a:pt x="195502" y="144517"/>
                </a:lnTo>
                <a:cubicBezTo>
                  <a:pt x="198896" y="144517"/>
                  <a:pt x="201652" y="147273"/>
                  <a:pt x="201652" y="150668"/>
                </a:cubicBezTo>
                <a:cubicBezTo>
                  <a:pt x="201652" y="152281"/>
                  <a:pt x="201013" y="153860"/>
                  <a:pt x="199871" y="155003"/>
                </a:cubicBezTo>
                <a:lnTo>
                  <a:pt x="194393" y="160481"/>
                </a:lnTo>
                <a:cubicBezTo>
                  <a:pt x="192611" y="162263"/>
                  <a:pt x="191569" y="164750"/>
                  <a:pt x="191569" y="167270"/>
                </a:cubicBezTo>
                <a:lnTo>
                  <a:pt x="191569" y="168547"/>
                </a:lnTo>
                <a:cubicBezTo>
                  <a:pt x="191569" y="170127"/>
                  <a:pt x="190292" y="171404"/>
                  <a:pt x="188713" y="171404"/>
                </a:cubicBezTo>
                <a:lnTo>
                  <a:pt x="184075" y="171404"/>
                </a:lnTo>
                <a:cubicBezTo>
                  <a:pt x="181554" y="171404"/>
                  <a:pt x="179067" y="172446"/>
                  <a:pt x="177286" y="174227"/>
                </a:cubicBezTo>
                <a:lnTo>
                  <a:pt x="176916" y="174563"/>
                </a:lnTo>
                <a:cubicBezTo>
                  <a:pt x="172547" y="178966"/>
                  <a:pt x="166464" y="181487"/>
                  <a:pt x="160246" y="181487"/>
                </a:cubicBezTo>
                <a:cubicBezTo>
                  <a:pt x="155171" y="181487"/>
                  <a:pt x="150130" y="179806"/>
                  <a:pt x="146063" y="176782"/>
                </a:cubicBezTo>
                <a:lnTo>
                  <a:pt x="141492" y="173320"/>
                </a:lnTo>
                <a:cubicBezTo>
                  <a:pt x="139846" y="172076"/>
                  <a:pt x="137796" y="171404"/>
                  <a:pt x="135712" y="171404"/>
                </a:cubicBezTo>
                <a:lnTo>
                  <a:pt x="126940" y="171404"/>
                </a:lnTo>
                <a:cubicBezTo>
                  <a:pt x="124419" y="171404"/>
                  <a:pt x="121932" y="172446"/>
                  <a:pt x="120151" y="174227"/>
                </a:cubicBezTo>
                <a:lnTo>
                  <a:pt x="110371" y="184007"/>
                </a:lnTo>
                <a:cubicBezTo>
                  <a:pt x="108590" y="185789"/>
                  <a:pt x="107548" y="188276"/>
                  <a:pt x="107548" y="190796"/>
                </a:cubicBezTo>
                <a:lnTo>
                  <a:pt x="107548" y="193149"/>
                </a:lnTo>
                <a:cubicBezTo>
                  <a:pt x="107548" y="197821"/>
                  <a:pt x="103716" y="201652"/>
                  <a:pt x="99045" y="201652"/>
                </a:cubicBezTo>
                <a:cubicBezTo>
                  <a:pt x="96759" y="201652"/>
                  <a:pt x="94608" y="200778"/>
                  <a:pt x="92995" y="199165"/>
                </a:cubicBezTo>
                <a:lnTo>
                  <a:pt x="81501" y="187671"/>
                </a:lnTo>
                <a:cubicBezTo>
                  <a:pt x="79720" y="185890"/>
                  <a:pt x="77233" y="184848"/>
                  <a:pt x="74712" y="184848"/>
                </a:cubicBezTo>
                <a:lnTo>
                  <a:pt x="66444" y="184848"/>
                </a:lnTo>
                <a:cubicBezTo>
                  <a:pt x="63924" y="184848"/>
                  <a:pt x="61437" y="185890"/>
                  <a:pt x="59655" y="187671"/>
                </a:cubicBezTo>
                <a:cubicBezTo>
                  <a:pt x="57168" y="190158"/>
                  <a:pt x="53740" y="191569"/>
                  <a:pt x="50211" y="191569"/>
                </a:cubicBezTo>
                <a:lnTo>
                  <a:pt x="49270" y="191569"/>
                </a:lnTo>
                <a:cubicBezTo>
                  <a:pt x="40633" y="191569"/>
                  <a:pt x="33609" y="184545"/>
                  <a:pt x="33609" y="175908"/>
                </a:cubicBezTo>
                <a:cubicBezTo>
                  <a:pt x="33609" y="171740"/>
                  <a:pt x="35222" y="167808"/>
                  <a:pt x="38179" y="164850"/>
                </a:cubicBezTo>
                <a:lnTo>
                  <a:pt x="40129" y="162935"/>
                </a:lnTo>
                <a:cubicBezTo>
                  <a:pt x="44599" y="158465"/>
                  <a:pt x="47052" y="152516"/>
                  <a:pt x="47052" y="146198"/>
                </a:cubicBezTo>
                <a:cubicBezTo>
                  <a:pt x="47052" y="139879"/>
                  <a:pt x="44599" y="133931"/>
                  <a:pt x="40129" y="129494"/>
                </a:cubicBezTo>
                <a:lnTo>
                  <a:pt x="34449" y="123814"/>
                </a:lnTo>
                <a:cubicBezTo>
                  <a:pt x="33911" y="123277"/>
                  <a:pt x="33609" y="122537"/>
                  <a:pt x="33609" y="121764"/>
                </a:cubicBezTo>
                <a:lnTo>
                  <a:pt x="33609" y="110136"/>
                </a:lnTo>
                <a:cubicBezTo>
                  <a:pt x="33609" y="107615"/>
                  <a:pt x="32600" y="105128"/>
                  <a:pt x="30786" y="103347"/>
                </a:cubicBezTo>
                <a:lnTo>
                  <a:pt x="11293" y="83854"/>
                </a:lnTo>
                <a:cubicBezTo>
                  <a:pt x="8335" y="80896"/>
                  <a:pt x="6722" y="76964"/>
                  <a:pt x="6722" y="72796"/>
                </a:cubicBezTo>
                <a:lnTo>
                  <a:pt x="6722" y="69435"/>
                </a:lnTo>
                <a:cubicBezTo>
                  <a:pt x="6722" y="60798"/>
                  <a:pt x="13746" y="53774"/>
                  <a:pt x="22383" y="53774"/>
                </a:cubicBezTo>
                <a:cubicBezTo>
                  <a:pt x="26551" y="53774"/>
                  <a:pt x="30483" y="55387"/>
                  <a:pt x="33441" y="58345"/>
                </a:cubicBezTo>
                <a:lnTo>
                  <a:pt x="38549" y="63453"/>
                </a:lnTo>
                <a:cubicBezTo>
                  <a:pt x="40969" y="65873"/>
                  <a:pt x="44195" y="67217"/>
                  <a:pt x="47623" y="67217"/>
                </a:cubicBezTo>
                <a:cubicBezTo>
                  <a:pt x="54715" y="67217"/>
                  <a:pt x="60496" y="61437"/>
                  <a:pt x="60496" y="54345"/>
                </a:cubicBezTo>
                <a:cubicBezTo>
                  <a:pt x="60496" y="50917"/>
                  <a:pt x="59151" y="47691"/>
                  <a:pt x="56731" y="45271"/>
                </a:cubicBezTo>
                <a:lnTo>
                  <a:pt x="52228" y="40734"/>
                </a:lnTo>
                <a:cubicBezTo>
                  <a:pt x="51085" y="39591"/>
                  <a:pt x="50413" y="38011"/>
                  <a:pt x="50413" y="36398"/>
                </a:cubicBezTo>
                <a:cubicBezTo>
                  <a:pt x="50413" y="33004"/>
                  <a:pt x="53169" y="30248"/>
                  <a:pt x="56563" y="30248"/>
                </a:cubicBezTo>
                <a:cubicBezTo>
                  <a:pt x="58177" y="30248"/>
                  <a:pt x="59756" y="30920"/>
                  <a:pt x="60899" y="32063"/>
                </a:cubicBezTo>
                <a:lnTo>
                  <a:pt x="64058" y="35188"/>
                </a:lnTo>
                <a:cubicBezTo>
                  <a:pt x="67318" y="38448"/>
                  <a:pt x="71855" y="40330"/>
                  <a:pt x="76460" y="40330"/>
                </a:cubicBezTo>
                <a:cubicBezTo>
                  <a:pt x="84324" y="40330"/>
                  <a:pt x="90743" y="33911"/>
                  <a:pt x="90743" y="26047"/>
                </a:cubicBezTo>
                <a:lnTo>
                  <a:pt x="90743" y="24702"/>
                </a:lnTo>
                <a:cubicBezTo>
                  <a:pt x="90743" y="22686"/>
                  <a:pt x="91550" y="20737"/>
                  <a:pt x="92962" y="19325"/>
                </a:cubicBezTo>
                <a:lnTo>
                  <a:pt x="101465" y="10822"/>
                </a:lnTo>
                <a:cubicBezTo>
                  <a:pt x="104120" y="8167"/>
                  <a:pt x="107649" y="6722"/>
                  <a:pt x="111413" y="6722"/>
                </a:cubicBezTo>
                <a:close/>
                <a:moveTo>
                  <a:pt x="111413" y="0"/>
                </a:moveTo>
                <a:cubicBezTo>
                  <a:pt x="105867" y="0"/>
                  <a:pt x="100624" y="2151"/>
                  <a:pt x="96726" y="6083"/>
                </a:cubicBezTo>
                <a:lnTo>
                  <a:pt x="88223" y="14586"/>
                </a:lnTo>
                <a:cubicBezTo>
                  <a:pt x="85500" y="17275"/>
                  <a:pt x="84022" y="20871"/>
                  <a:pt x="84022" y="24702"/>
                </a:cubicBezTo>
                <a:lnTo>
                  <a:pt x="84022" y="26047"/>
                </a:lnTo>
                <a:cubicBezTo>
                  <a:pt x="84022" y="30214"/>
                  <a:pt x="80627" y="33609"/>
                  <a:pt x="76460" y="33609"/>
                </a:cubicBezTo>
                <a:cubicBezTo>
                  <a:pt x="73603" y="33609"/>
                  <a:pt x="70813" y="32466"/>
                  <a:pt x="68797" y="30449"/>
                </a:cubicBezTo>
                <a:lnTo>
                  <a:pt x="65671" y="27290"/>
                </a:lnTo>
                <a:cubicBezTo>
                  <a:pt x="63218" y="24870"/>
                  <a:pt x="59991" y="23526"/>
                  <a:pt x="56563" y="23526"/>
                </a:cubicBezTo>
                <a:cubicBezTo>
                  <a:pt x="49472" y="23526"/>
                  <a:pt x="43691" y="29307"/>
                  <a:pt x="43691" y="36398"/>
                </a:cubicBezTo>
                <a:cubicBezTo>
                  <a:pt x="43691" y="39826"/>
                  <a:pt x="45036" y="43053"/>
                  <a:pt x="47455" y="45506"/>
                </a:cubicBezTo>
                <a:lnTo>
                  <a:pt x="51993" y="50010"/>
                </a:lnTo>
                <a:cubicBezTo>
                  <a:pt x="53135" y="51152"/>
                  <a:pt x="53774" y="52732"/>
                  <a:pt x="53774" y="54345"/>
                </a:cubicBezTo>
                <a:cubicBezTo>
                  <a:pt x="53774" y="57740"/>
                  <a:pt x="51018" y="60496"/>
                  <a:pt x="47623" y="60496"/>
                </a:cubicBezTo>
                <a:cubicBezTo>
                  <a:pt x="46010" y="60496"/>
                  <a:pt x="44431" y="59857"/>
                  <a:pt x="43288" y="58714"/>
                </a:cubicBezTo>
                <a:lnTo>
                  <a:pt x="38179" y="53606"/>
                </a:lnTo>
                <a:cubicBezTo>
                  <a:pt x="33978" y="49371"/>
                  <a:pt x="28366" y="47052"/>
                  <a:pt x="22383" y="47052"/>
                </a:cubicBezTo>
                <a:cubicBezTo>
                  <a:pt x="10049" y="47052"/>
                  <a:pt x="0" y="57101"/>
                  <a:pt x="0" y="69435"/>
                </a:cubicBezTo>
                <a:lnTo>
                  <a:pt x="0" y="72796"/>
                </a:lnTo>
                <a:cubicBezTo>
                  <a:pt x="0" y="78779"/>
                  <a:pt x="2319" y="84391"/>
                  <a:pt x="6554" y="88592"/>
                </a:cubicBezTo>
                <a:lnTo>
                  <a:pt x="26047" y="108085"/>
                </a:lnTo>
                <a:cubicBezTo>
                  <a:pt x="26584" y="108623"/>
                  <a:pt x="26887" y="109363"/>
                  <a:pt x="26887" y="110136"/>
                </a:cubicBezTo>
                <a:lnTo>
                  <a:pt x="26887" y="121764"/>
                </a:lnTo>
                <a:cubicBezTo>
                  <a:pt x="26887" y="124285"/>
                  <a:pt x="27929" y="126772"/>
                  <a:pt x="29710" y="128553"/>
                </a:cubicBezTo>
                <a:lnTo>
                  <a:pt x="35390" y="134233"/>
                </a:lnTo>
                <a:cubicBezTo>
                  <a:pt x="38583" y="137426"/>
                  <a:pt x="40330" y="141694"/>
                  <a:pt x="40330" y="146198"/>
                </a:cubicBezTo>
                <a:cubicBezTo>
                  <a:pt x="40330" y="150735"/>
                  <a:pt x="38583" y="154970"/>
                  <a:pt x="35390" y="158162"/>
                </a:cubicBezTo>
                <a:lnTo>
                  <a:pt x="33441" y="160112"/>
                </a:lnTo>
                <a:cubicBezTo>
                  <a:pt x="29206" y="164313"/>
                  <a:pt x="26887" y="169959"/>
                  <a:pt x="26887" y="175908"/>
                </a:cubicBezTo>
                <a:cubicBezTo>
                  <a:pt x="26887" y="188242"/>
                  <a:pt x="36936" y="198291"/>
                  <a:pt x="49270" y="198291"/>
                </a:cubicBezTo>
                <a:lnTo>
                  <a:pt x="50211" y="198291"/>
                </a:lnTo>
                <a:cubicBezTo>
                  <a:pt x="55589" y="198291"/>
                  <a:pt x="60630" y="196207"/>
                  <a:pt x="64394" y="192410"/>
                </a:cubicBezTo>
                <a:cubicBezTo>
                  <a:pt x="64932" y="191872"/>
                  <a:pt x="65671" y="191569"/>
                  <a:pt x="66444" y="191569"/>
                </a:cubicBezTo>
                <a:lnTo>
                  <a:pt x="74712" y="191569"/>
                </a:lnTo>
                <a:cubicBezTo>
                  <a:pt x="75485" y="191569"/>
                  <a:pt x="76224" y="191872"/>
                  <a:pt x="76762" y="192410"/>
                </a:cubicBezTo>
                <a:lnTo>
                  <a:pt x="88256" y="203904"/>
                </a:lnTo>
                <a:cubicBezTo>
                  <a:pt x="91113" y="206794"/>
                  <a:pt x="94944" y="208374"/>
                  <a:pt x="99045" y="208374"/>
                </a:cubicBezTo>
                <a:cubicBezTo>
                  <a:pt x="107447" y="208374"/>
                  <a:pt x="114269" y="201551"/>
                  <a:pt x="114269" y="193149"/>
                </a:cubicBezTo>
                <a:lnTo>
                  <a:pt x="114269" y="190796"/>
                </a:lnTo>
                <a:cubicBezTo>
                  <a:pt x="114269" y="190023"/>
                  <a:pt x="114572" y="189284"/>
                  <a:pt x="115110" y="188746"/>
                </a:cubicBezTo>
                <a:lnTo>
                  <a:pt x="124890" y="178966"/>
                </a:lnTo>
                <a:cubicBezTo>
                  <a:pt x="125428" y="178428"/>
                  <a:pt x="126167" y="178126"/>
                  <a:pt x="126940" y="178126"/>
                </a:cubicBezTo>
                <a:lnTo>
                  <a:pt x="135712" y="178126"/>
                </a:lnTo>
                <a:cubicBezTo>
                  <a:pt x="136350" y="178126"/>
                  <a:pt x="136955" y="178328"/>
                  <a:pt x="137426" y="178697"/>
                </a:cubicBezTo>
                <a:lnTo>
                  <a:pt x="142030" y="182125"/>
                </a:lnTo>
                <a:cubicBezTo>
                  <a:pt x="147240" y="186058"/>
                  <a:pt x="153726" y="188209"/>
                  <a:pt x="160246" y="188209"/>
                </a:cubicBezTo>
                <a:cubicBezTo>
                  <a:pt x="168211" y="188209"/>
                  <a:pt x="176042" y="184982"/>
                  <a:pt x="181688" y="179336"/>
                </a:cubicBezTo>
                <a:lnTo>
                  <a:pt x="182058" y="178966"/>
                </a:lnTo>
                <a:cubicBezTo>
                  <a:pt x="182562" y="178428"/>
                  <a:pt x="183302" y="178126"/>
                  <a:pt x="184075" y="178126"/>
                </a:cubicBezTo>
                <a:lnTo>
                  <a:pt x="188713" y="178126"/>
                </a:lnTo>
                <a:cubicBezTo>
                  <a:pt x="193989" y="178126"/>
                  <a:pt x="198291" y="173824"/>
                  <a:pt x="198291" y="168547"/>
                </a:cubicBezTo>
                <a:lnTo>
                  <a:pt x="198291" y="167270"/>
                </a:lnTo>
                <a:cubicBezTo>
                  <a:pt x="198291" y="166497"/>
                  <a:pt x="198594" y="165758"/>
                  <a:pt x="199131" y="165220"/>
                </a:cubicBezTo>
                <a:lnTo>
                  <a:pt x="204610" y="159776"/>
                </a:lnTo>
                <a:cubicBezTo>
                  <a:pt x="207029" y="157322"/>
                  <a:pt x="208374" y="154096"/>
                  <a:pt x="208374" y="150668"/>
                </a:cubicBezTo>
                <a:cubicBezTo>
                  <a:pt x="208374" y="143576"/>
                  <a:pt x="202593" y="137796"/>
                  <a:pt x="195502" y="137796"/>
                </a:cubicBezTo>
                <a:lnTo>
                  <a:pt x="184377" y="137796"/>
                </a:lnTo>
                <a:cubicBezTo>
                  <a:pt x="182764" y="137796"/>
                  <a:pt x="181487" y="136518"/>
                  <a:pt x="181487" y="134939"/>
                </a:cubicBezTo>
                <a:lnTo>
                  <a:pt x="181487" y="133662"/>
                </a:lnTo>
                <a:cubicBezTo>
                  <a:pt x="181487" y="132889"/>
                  <a:pt x="181789" y="132149"/>
                  <a:pt x="182327" y="131612"/>
                </a:cubicBezTo>
                <a:lnTo>
                  <a:pt x="195468" y="118471"/>
                </a:lnTo>
                <a:cubicBezTo>
                  <a:pt x="197283" y="116689"/>
                  <a:pt x="198291" y="114202"/>
                  <a:pt x="198291" y="111682"/>
                </a:cubicBezTo>
                <a:lnTo>
                  <a:pt x="198291" y="103616"/>
                </a:lnTo>
                <a:cubicBezTo>
                  <a:pt x="198291" y="100927"/>
                  <a:pt x="197249" y="98373"/>
                  <a:pt x="195334" y="96490"/>
                </a:cubicBezTo>
                <a:cubicBezTo>
                  <a:pt x="193367" y="94524"/>
                  <a:pt x="190788" y="93541"/>
                  <a:pt x="188209" y="93541"/>
                </a:cubicBezTo>
                <a:cubicBezTo>
                  <a:pt x="185629" y="93541"/>
                  <a:pt x="183050" y="94524"/>
                  <a:pt x="181083" y="96490"/>
                </a:cubicBezTo>
                <a:cubicBezTo>
                  <a:pt x="180445" y="97095"/>
                  <a:pt x="179605" y="97465"/>
                  <a:pt x="178697" y="97465"/>
                </a:cubicBezTo>
                <a:lnTo>
                  <a:pt x="178126" y="97465"/>
                </a:lnTo>
                <a:cubicBezTo>
                  <a:pt x="174429" y="97465"/>
                  <a:pt x="171404" y="94440"/>
                  <a:pt x="171404" y="90743"/>
                </a:cubicBezTo>
                <a:cubicBezTo>
                  <a:pt x="171404" y="87046"/>
                  <a:pt x="174429" y="84022"/>
                  <a:pt x="178126" y="84022"/>
                </a:cubicBezTo>
                <a:lnTo>
                  <a:pt x="178630" y="84022"/>
                </a:lnTo>
                <a:cubicBezTo>
                  <a:pt x="183907" y="84022"/>
                  <a:pt x="188209" y="79720"/>
                  <a:pt x="188209" y="74443"/>
                </a:cubicBezTo>
                <a:cubicBezTo>
                  <a:pt x="188209" y="73334"/>
                  <a:pt x="188813" y="72359"/>
                  <a:pt x="189788" y="71855"/>
                </a:cubicBezTo>
                <a:lnTo>
                  <a:pt x="201921" y="65806"/>
                </a:lnTo>
                <a:cubicBezTo>
                  <a:pt x="205920" y="63823"/>
                  <a:pt x="208374" y="59823"/>
                  <a:pt x="208374" y="55353"/>
                </a:cubicBezTo>
                <a:cubicBezTo>
                  <a:pt x="208374" y="48934"/>
                  <a:pt x="203131" y="43691"/>
                  <a:pt x="196711" y="43691"/>
                </a:cubicBezTo>
                <a:lnTo>
                  <a:pt x="188276" y="43691"/>
                </a:lnTo>
                <a:cubicBezTo>
                  <a:pt x="186999" y="43691"/>
                  <a:pt x="185721" y="43154"/>
                  <a:pt x="184780" y="42246"/>
                </a:cubicBezTo>
                <a:lnTo>
                  <a:pt x="181420" y="38852"/>
                </a:lnTo>
                <a:cubicBezTo>
                  <a:pt x="178025" y="35491"/>
                  <a:pt x="173522" y="33609"/>
                  <a:pt x="168715" y="33609"/>
                </a:cubicBezTo>
                <a:lnTo>
                  <a:pt x="166901" y="33609"/>
                </a:lnTo>
                <a:cubicBezTo>
                  <a:pt x="162397" y="33609"/>
                  <a:pt x="158196" y="35356"/>
                  <a:pt x="155003" y="38549"/>
                </a:cubicBezTo>
                <a:cubicBezTo>
                  <a:pt x="153860" y="39692"/>
                  <a:pt x="152281" y="40330"/>
                  <a:pt x="150668" y="40330"/>
                </a:cubicBezTo>
                <a:cubicBezTo>
                  <a:pt x="147273" y="40330"/>
                  <a:pt x="144517" y="37574"/>
                  <a:pt x="144517" y="34180"/>
                </a:cubicBezTo>
                <a:cubicBezTo>
                  <a:pt x="144517" y="28668"/>
                  <a:pt x="142265" y="23257"/>
                  <a:pt x="138367" y="19359"/>
                </a:cubicBezTo>
                <a:lnTo>
                  <a:pt x="137863" y="18854"/>
                </a:lnTo>
                <a:cubicBezTo>
                  <a:pt x="134367" y="15359"/>
                  <a:pt x="129763" y="13443"/>
                  <a:pt x="124856" y="13443"/>
                </a:cubicBezTo>
                <a:cubicBezTo>
                  <a:pt x="122705" y="13443"/>
                  <a:pt x="120991" y="11729"/>
                  <a:pt x="120991" y="9578"/>
                </a:cubicBezTo>
                <a:cubicBezTo>
                  <a:pt x="120991" y="4302"/>
                  <a:pt x="116689" y="0"/>
                  <a:pt x="111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6" name="Google Shape;1546;p31"/>
          <p:cNvGrpSpPr/>
          <p:nvPr/>
        </p:nvGrpSpPr>
        <p:grpSpPr>
          <a:xfrm>
            <a:off x="7088057" y="2652514"/>
            <a:ext cx="729211" cy="869441"/>
            <a:chOff x="1610725" y="238125"/>
            <a:chExt cx="4369150" cy="5209350"/>
          </a:xfrm>
        </p:grpSpPr>
        <p:sp>
          <p:nvSpPr>
            <p:cNvPr id="1547" name="Google Shape;1547;p31"/>
            <p:cNvSpPr/>
            <p:nvPr/>
          </p:nvSpPr>
          <p:spPr>
            <a:xfrm>
              <a:off x="1610725" y="238125"/>
              <a:ext cx="4033050" cy="5209350"/>
            </a:xfrm>
            <a:custGeom>
              <a:avLst/>
              <a:gdLst/>
              <a:ahLst/>
              <a:cxnLst/>
              <a:rect l="l" t="t" r="r" b="b"/>
              <a:pathLst>
                <a:path w="161322" h="208374" extrusionOk="0">
                  <a:moveTo>
                    <a:pt x="35289" y="6722"/>
                  </a:moveTo>
                  <a:cubicBezTo>
                    <a:pt x="37104" y="6722"/>
                    <a:pt x="38751" y="7730"/>
                    <a:pt x="39591" y="9377"/>
                  </a:cubicBezTo>
                  <a:lnTo>
                    <a:pt x="44969" y="20165"/>
                  </a:lnTo>
                  <a:lnTo>
                    <a:pt x="50951" y="20165"/>
                  </a:lnTo>
                  <a:cubicBezTo>
                    <a:pt x="53707" y="20165"/>
                    <a:pt x="56261" y="21543"/>
                    <a:pt x="57774" y="23829"/>
                  </a:cubicBezTo>
                  <a:cubicBezTo>
                    <a:pt x="60462" y="27828"/>
                    <a:pt x="64966" y="30248"/>
                    <a:pt x="69806" y="30248"/>
                  </a:cubicBezTo>
                  <a:cubicBezTo>
                    <a:pt x="75721" y="30248"/>
                    <a:pt x="80997" y="26685"/>
                    <a:pt x="83283" y="21005"/>
                  </a:cubicBezTo>
                  <a:cubicBezTo>
                    <a:pt x="85097" y="16401"/>
                    <a:pt x="89500" y="13443"/>
                    <a:pt x="94441" y="13443"/>
                  </a:cubicBezTo>
                  <a:cubicBezTo>
                    <a:pt x="97667" y="13443"/>
                    <a:pt x="100692" y="14687"/>
                    <a:pt x="102944" y="16972"/>
                  </a:cubicBezTo>
                  <a:lnTo>
                    <a:pt x="106170" y="20165"/>
                  </a:lnTo>
                  <a:lnTo>
                    <a:pt x="114841" y="20165"/>
                  </a:lnTo>
                  <a:cubicBezTo>
                    <a:pt x="120017" y="20165"/>
                    <a:pt x="125058" y="22249"/>
                    <a:pt x="128688" y="25912"/>
                  </a:cubicBezTo>
                  <a:lnTo>
                    <a:pt x="130268" y="27458"/>
                  </a:lnTo>
                  <a:cubicBezTo>
                    <a:pt x="134166" y="31357"/>
                    <a:pt x="139577" y="33609"/>
                    <a:pt x="145089" y="33609"/>
                  </a:cubicBezTo>
                  <a:cubicBezTo>
                    <a:pt x="148483" y="33609"/>
                    <a:pt x="151239" y="36365"/>
                    <a:pt x="151239" y="39759"/>
                  </a:cubicBezTo>
                  <a:cubicBezTo>
                    <a:pt x="151239" y="41372"/>
                    <a:pt x="150601" y="42952"/>
                    <a:pt x="149458" y="44095"/>
                  </a:cubicBezTo>
                  <a:lnTo>
                    <a:pt x="149055" y="44464"/>
                  </a:lnTo>
                  <a:cubicBezTo>
                    <a:pt x="146164" y="47355"/>
                    <a:pt x="144518" y="51354"/>
                    <a:pt x="144518" y="55454"/>
                  </a:cubicBezTo>
                  <a:cubicBezTo>
                    <a:pt x="144518" y="59555"/>
                    <a:pt x="146164" y="63554"/>
                    <a:pt x="149055" y="66444"/>
                  </a:cubicBezTo>
                  <a:cubicBezTo>
                    <a:pt x="150466" y="67856"/>
                    <a:pt x="151239" y="69704"/>
                    <a:pt x="151239" y="71687"/>
                  </a:cubicBezTo>
                  <a:lnTo>
                    <a:pt x="151239" y="72326"/>
                  </a:lnTo>
                  <a:cubicBezTo>
                    <a:pt x="151239" y="76023"/>
                    <a:pt x="149021" y="79283"/>
                    <a:pt x="145627" y="80627"/>
                  </a:cubicBezTo>
                  <a:cubicBezTo>
                    <a:pt x="138838" y="83349"/>
                    <a:pt x="134435" y="89836"/>
                    <a:pt x="134435" y="97129"/>
                  </a:cubicBezTo>
                  <a:lnTo>
                    <a:pt x="134435" y="102742"/>
                  </a:lnTo>
                  <a:cubicBezTo>
                    <a:pt x="134435" y="106607"/>
                    <a:pt x="132385" y="110236"/>
                    <a:pt x="129058" y="112219"/>
                  </a:cubicBezTo>
                  <a:lnTo>
                    <a:pt x="123445" y="115614"/>
                  </a:lnTo>
                  <a:cubicBezTo>
                    <a:pt x="119849" y="117765"/>
                    <a:pt x="117631" y="121697"/>
                    <a:pt x="117631" y="125864"/>
                  </a:cubicBezTo>
                  <a:cubicBezTo>
                    <a:pt x="117631" y="132452"/>
                    <a:pt x="122974" y="137796"/>
                    <a:pt x="129562" y="137796"/>
                  </a:cubicBezTo>
                  <a:lnTo>
                    <a:pt x="145862" y="137796"/>
                  </a:lnTo>
                  <a:cubicBezTo>
                    <a:pt x="148819" y="137796"/>
                    <a:pt x="151239" y="140215"/>
                    <a:pt x="151239" y="143207"/>
                  </a:cubicBezTo>
                  <a:cubicBezTo>
                    <a:pt x="151239" y="144988"/>
                    <a:pt x="150332" y="146668"/>
                    <a:pt x="148853" y="147676"/>
                  </a:cubicBezTo>
                  <a:cubicBezTo>
                    <a:pt x="144013" y="150903"/>
                    <a:pt x="141157" y="156247"/>
                    <a:pt x="141157" y="162027"/>
                  </a:cubicBezTo>
                  <a:lnTo>
                    <a:pt x="141157" y="166800"/>
                  </a:lnTo>
                  <a:cubicBezTo>
                    <a:pt x="141157" y="174933"/>
                    <a:pt x="145055" y="182730"/>
                    <a:pt x="151575" y="187604"/>
                  </a:cubicBezTo>
                  <a:lnTo>
                    <a:pt x="152348" y="188209"/>
                  </a:lnTo>
                  <a:cubicBezTo>
                    <a:pt x="153760" y="189250"/>
                    <a:pt x="154600" y="190931"/>
                    <a:pt x="154600" y="192678"/>
                  </a:cubicBezTo>
                  <a:cubicBezTo>
                    <a:pt x="154600" y="195770"/>
                    <a:pt x="152080" y="198291"/>
                    <a:pt x="148988" y="198291"/>
                  </a:cubicBezTo>
                  <a:lnTo>
                    <a:pt x="147509" y="198291"/>
                  </a:lnTo>
                  <a:cubicBezTo>
                    <a:pt x="146299" y="198291"/>
                    <a:pt x="145123" y="197888"/>
                    <a:pt x="144148" y="197182"/>
                  </a:cubicBezTo>
                  <a:lnTo>
                    <a:pt x="137258" y="192006"/>
                  </a:lnTo>
                  <a:cubicBezTo>
                    <a:pt x="135470" y="190661"/>
                    <a:pt x="133338" y="189989"/>
                    <a:pt x="131209" y="189989"/>
                  </a:cubicBezTo>
                  <a:cubicBezTo>
                    <a:pt x="128976" y="189989"/>
                    <a:pt x="126747" y="190728"/>
                    <a:pt x="124924" y="192208"/>
                  </a:cubicBezTo>
                  <a:lnTo>
                    <a:pt x="116992" y="198526"/>
                  </a:lnTo>
                  <a:cubicBezTo>
                    <a:pt x="114471" y="200543"/>
                    <a:pt x="111312" y="201652"/>
                    <a:pt x="108119" y="201652"/>
                  </a:cubicBezTo>
                  <a:cubicBezTo>
                    <a:pt x="104322" y="201652"/>
                    <a:pt x="100725" y="200173"/>
                    <a:pt x="98070" y="197484"/>
                  </a:cubicBezTo>
                  <a:cubicBezTo>
                    <a:pt x="94239" y="193687"/>
                    <a:pt x="89164" y="191569"/>
                    <a:pt x="83753" y="191569"/>
                  </a:cubicBezTo>
                  <a:lnTo>
                    <a:pt x="82913" y="191569"/>
                  </a:lnTo>
                  <a:cubicBezTo>
                    <a:pt x="78577" y="191569"/>
                    <a:pt x="74275" y="193015"/>
                    <a:pt x="70780" y="195602"/>
                  </a:cubicBezTo>
                  <a:lnTo>
                    <a:pt x="65638" y="199467"/>
                  </a:lnTo>
                  <a:cubicBezTo>
                    <a:pt x="63790" y="200879"/>
                    <a:pt x="61437" y="201652"/>
                    <a:pt x="59118" y="201652"/>
                  </a:cubicBezTo>
                  <a:lnTo>
                    <a:pt x="57942" y="201652"/>
                  </a:lnTo>
                  <a:cubicBezTo>
                    <a:pt x="51926" y="201652"/>
                    <a:pt x="47052" y="196779"/>
                    <a:pt x="47052" y="190763"/>
                  </a:cubicBezTo>
                  <a:cubicBezTo>
                    <a:pt x="47052" y="187839"/>
                    <a:pt x="48195" y="185117"/>
                    <a:pt x="50245" y="183066"/>
                  </a:cubicBezTo>
                  <a:lnTo>
                    <a:pt x="62748" y="170530"/>
                  </a:lnTo>
                  <a:cubicBezTo>
                    <a:pt x="65638" y="167674"/>
                    <a:pt x="67218" y="163842"/>
                    <a:pt x="67218" y="159776"/>
                  </a:cubicBezTo>
                  <a:cubicBezTo>
                    <a:pt x="67218" y="151978"/>
                    <a:pt x="61336" y="145593"/>
                    <a:pt x="53774" y="144685"/>
                  </a:cubicBezTo>
                  <a:lnTo>
                    <a:pt x="53774" y="144517"/>
                  </a:lnTo>
                  <a:lnTo>
                    <a:pt x="45271" y="144517"/>
                  </a:lnTo>
                  <a:cubicBezTo>
                    <a:pt x="42986" y="144517"/>
                    <a:pt x="40835" y="143643"/>
                    <a:pt x="39222" y="142030"/>
                  </a:cubicBezTo>
                  <a:lnTo>
                    <a:pt x="32735" y="135544"/>
                  </a:lnTo>
                  <a:cubicBezTo>
                    <a:pt x="29878" y="132653"/>
                    <a:pt x="26047" y="131074"/>
                    <a:pt x="21980" y="131074"/>
                  </a:cubicBezTo>
                  <a:cubicBezTo>
                    <a:pt x="17275" y="131074"/>
                    <a:pt x="13444" y="127242"/>
                    <a:pt x="13444" y="122571"/>
                  </a:cubicBezTo>
                  <a:lnTo>
                    <a:pt x="13444" y="119613"/>
                  </a:lnTo>
                  <a:lnTo>
                    <a:pt x="10049" y="116185"/>
                  </a:lnTo>
                  <a:cubicBezTo>
                    <a:pt x="7932" y="114101"/>
                    <a:pt x="6722" y="111177"/>
                    <a:pt x="6722" y="108186"/>
                  </a:cubicBezTo>
                  <a:cubicBezTo>
                    <a:pt x="6722" y="104624"/>
                    <a:pt x="8436" y="101229"/>
                    <a:pt x="11259" y="99112"/>
                  </a:cubicBezTo>
                  <a:lnTo>
                    <a:pt x="14015" y="97028"/>
                  </a:lnTo>
                  <a:cubicBezTo>
                    <a:pt x="17880" y="94138"/>
                    <a:pt x="20166" y="89567"/>
                    <a:pt x="20166" y="84727"/>
                  </a:cubicBezTo>
                  <a:cubicBezTo>
                    <a:pt x="20166" y="78880"/>
                    <a:pt x="16905" y="73603"/>
                    <a:pt x="11663" y="70981"/>
                  </a:cubicBezTo>
                  <a:lnTo>
                    <a:pt x="9444" y="69872"/>
                  </a:lnTo>
                  <a:cubicBezTo>
                    <a:pt x="7764" y="69032"/>
                    <a:pt x="6722" y="67318"/>
                    <a:pt x="6722" y="65436"/>
                  </a:cubicBezTo>
                  <a:cubicBezTo>
                    <a:pt x="6722" y="62714"/>
                    <a:pt x="8940" y="60496"/>
                    <a:pt x="11663" y="60496"/>
                  </a:cubicBezTo>
                  <a:lnTo>
                    <a:pt x="14822" y="60496"/>
                  </a:lnTo>
                  <a:lnTo>
                    <a:pt x="23123" y="52228"/>
                  </a:lnTo>
                  <a:cubicBezTo>
                    <a:pt x="24266" y="51085"/>
                    <a:pt x="25845" y="50413"/>
                    <a:pt x="27459" y="50413"/>
                  </a:cubicBezTo>
                  <a:cubicBezTo>
                    <a:pt x="34550" y="50413"/>
                    <a:pt x="40331" y="44632"/>
                    <a:pt x="40331" y="37541"/>
                  </a:cubicBezTo>
                  <a:lnTo>
                    <a:pt x="40331" y="35860"/>
                  </a:lnTo>
                  <a:cubicBezTo>
                    <a:pt x="40331" y="33878"/>
                    <a:pt x="39860" y="31895"/>
                    <a:pt x="38986" y="30113"/>
                  </a:cubicBezTo>
                  <a:lnTo>
                    <a:pt x="30752" y="13679"/>
                  </a:lnTo>
                  <a:cubicBezTo>
                    <a:pt x="30416" y="13007"/>
                    <a:pt x="30248" y="12267"/>
                    <a:pt x="30248" y="11528"/>
                  </a:cubicBezTo>
                  <a:cubicBezTo>
                    <a:pt x="30248" y="8873"/>
                    <a:pt x="32399" y="6722"/>
                    <a:pt x="35289" y="6722"/>
                  </a:cubicBezTo>
                  <a:close/>
                  <a:moveTo>
                    <a:pt x="35054" y="0"/>
                  </a:moveTo>
                  <a:cubicBezTo>
                    <a:pt x="28702" y="0"/>
                    <a:pt x="23526" y="5176"/>
                    <a:pt x="23526" y="11528"/>
                  </a:cubicBezTo>
                  <a:cubicBezTo>
                    <a:pt x="23526" y="13309"/>
                    <a:pt x="23963" y="15090"/>
                    <a:pt x="24736" y="16670"/>
                  </a:cubicBezTo>
                  <a:lnTo>
                    <a:pt x="32970" y="33105"/>
                  </a:lnTo>
                  <a:cubicBezTo>
                    <a:pt x="33374" y="33945"/>
                    <a:pt x="33609" y="34919"/>
                    <a:pt x="33609" y="35860"/>
                  </a:cubicBezTo>
                  <a:lnTo>
                    <a:pt x="33609" y="37541"/>
                  </a:lnTo>
                  <a:cubicBezTo>
                    <a:pt x="33609" y="40935"/>
                    <a:pt x="30853" y="43691"/>
                    <a:pt x="27459" y="43691"/>
                  </a:cubicBezTo>
                  <a:cubicBezTo>
                    <a:pt x="24031" y="43691"/>
                    <a:pt x="20804" y="45036"/>
                    <a:pt x="18384" y="47455"/>
                  </a:cubicBezTo>
                  <a:lnTo>
                    <a:pt x="12066" y="53774"/>
                  </a:lnTo>
                  <a:lnTo>
                    <a:pt x="11663" y="53774"/>
                  </a:lnTo>
                  <a:cubicBezTo>
                    <a:pt x="5243" y="53774"/>
                    <a:pt x="0" y="59017"/>
                    <a:pt x="0" y="65436"/>
                  </a:cubicBezTo>
                  <a:cubicBezTo>
                    <a:pt x="0" y="69906"/>
                    <a:pt x="2487" y="73905"/>
                    <a:pt x="6453" y="75888"/>
                  </a:cubicBezTo>
                  <a:lnTo>
                    <a:pt x="8671" y="76997"/>
                  </a:lnTo>
                  <a:cubicBezTo>
                    <a:pt x="11595" y="78476"/>
                    <a:pt x="13444" y="81434"/>
                    <a:pt x="13444" y="84727"/>
                  </a:cubicBezTo>
                  <a:cubicBezTo>
                    <a:pt x="13444" y="87450"/>
                    <a:pt x="12133" y="90038"/>
                    <a:pt x="9982" y="91651"/>
                  </a:cubicBezTo>
                  <a:lnTo>
                    <a:pt x="7226" y="93735"/>
                  </a:lnTo>
                  <a:cubicBezTo>
                    <a:pt x="2689" y="97129"/>
                    <a:pt x="0" y="102540"/>
                    <a:pt x="0" y="108186"/>
                  </a:cubicBezTo>
                  <a:cubicBezTo>
                    <a:pt x="0" y="112992"/>
                    <a:pt x="1882" y="117529"/>
                    <a:pt x="5277" y="120958"/>
                  </a:cubicBezTo>
                  <a:lnTo>
                    <a:pt x="6722" y="122369"/>
                  </a:lnTo>
                  <a:lnTo>
                    <a:pt x="6722" y="122571"/>
                  </a:lnTo>
                  <a:cubicBezTo>
                    <a:pt x="6722" y="130973"/>
                    <a:pt x="13545" y="137796"/>
                    <a:pt x="21980" y="137796"/>
                  </a:cubicBezTo>
                  <a:cubicBezTo>
                    <a:pt x="24232" y="137796"/>
                    <a:pt x="26383" y="138669"/>
                    <a:pt x="27996" y="140283"/>
                  </a:cubicBezTo>
                  <a:lnTo>
                    <a:pt x="34483" y="146769"/>
                  </a:lnTo>
                  <a:cubicBezTo>
                    <a:pt x="37340" y="149659"/>
                    <a:pt x="41171" y="151239"/>
                    <a:pt x="45271" y="151239"/>
                  </a:cubicBezTo>
                  <a:lnTo>
                    <a:pt x="51993" y="151239"/>
                  </a:lnTo>
                  <a:cubicBezTo>
                    <a:pt x="56665" y="151239"/>
                    <a:pt x="60496" y="155070"/>
                    <a:pt x="60496" y="159776"/>
                  </a:cubicBezTo>
                  <a:cubicBezTo>
                    <a:pt x="60496" y="162027"/>
                    <a:pt x="59622" y="164178"/>
                    <a:pt x="58009" y="165792"/>
                  </a:cubicBezTo>
                  <a:lnTo>
                    <a:pt x="45506" y="178294"/>
                  </a:lnTo>
                  <a:cubicBezTo>
                    <a:pt x="42179" y="181621"/>
                    <a:pt x="40331" y="186058"/>
                    <a:pt x="40331" y="190763"/>
                  </a:cubicBezTo>
                  <a:cubicBezTo>
                    <a:pt x="40331" y="200476"/>
                    <a:pt x="48229" y="208374"/>
                    <a:pt x="57942" y="208374"/>
                  </a:cubicBezTo>
                  <a:lnTo>
                    <a:pt x="59118" y="208374"/>
                  </a:lnTo>
                  <a:cubicBezTo>
                    <a:pt x="62882" y="208374"/>
                    <a:pt x="66646" y="207130"/>
                    <a:pt x="69671" y="204845"/>
                  </a:cubicBezTo>
                  <a:lnTo>
                    <a:pt x="74813" y="200980"/>
                  </a:lnTo>
                  <a:cubicBezTo>
                    <a:pt x="77132" y="199232"/>
                    <a:pt x="80023" y="198291"/>
                    <a:pt x="82913" y="198291"/>
                  </a:cubicBezTo>
                  <a:lnTo>
                    <a:pt x="83753" y="198291"/>
                  </a:lnTo>
                  <a:cubicBezTo>
                    <a:pt x="87383" y="198291"/>
                    <a:pt x="90744" y="199703"/>
                    <a:pt x="93298" y="202257"/>
                  </a:cubicBezTo>
                  <a:cubicBezTo>
                    <a:pt x="97264" y="206189"/>
                    <a:pt x="102507" y="208374"/>
                    <a:pt x="108119" y="208374"/>
                  </a:cubicBezTo>
                  <a:cubicBezTo>
                    <a:pt x="112825" y="208374"/>
                    <a:pt x="117496" y="206760"/>
                    <a:pt x="121193" y="203769"/>
                  </a:cubicBezTo>
                  <a:lnTo>
                    <a:pt x="129125" y="197451"/>
                  </a:lnTo>
                  <a:cubicBezTo>
                    <a:pt x="129723" y="196955"/>
                    <a:pt x="130453" y="196711"/>
                    <a:pt x="131188" y="196711"/>
                  </a:cubicBezTo>
                  <a:cubicBezTo>
                    <a:pt x="131898" y="196711"/>
                    <a:pt x="132614" y="196938"/>
                    <a:pt x="133225" y="197384"/>
                  </a:cubicBezTo>
                  <a:lnTo>
                    <a:pt x="140115" y="202559"/>
                  </a:lnTo>
                  <a:cubicBezTo>
                    <a:pt x="142232" y="204139"/>
                    <a:pt x="144854" y="205013"/>
                    <a:pt x="147509" y="205013"/>
                  </a:cubicBezTo>
                  <a:lnTo>
                    <a:pt x="148988" y="205013"/>
                  </a:lnTo>
                  <a:cubicBezTo>
                    <a:pt x="155810" y="205013"/>
                    <a:pt x="161322" y="199501"/>
                    <a:pt x="161322" y="192678"/>
                  </a:cubicBezTo>
                  <a:cubicBezTo>
                    <a:pt x="161322" y="188847"/>
                    <a:pt x="159473" y="185150"/>
                    <a:pt x="156381" y="182831"/>
                  </a:cubicBezTo>
                  <a:lnTo>
                    <a:pt x="155575" y="182226"/>
                  </a:lnTo>
                  <a:cubicBezTo>
                    <a:pt x="150769" y="178596"/>
                    <a:pt x="147878" y="172849"/>
                    <a:pt x="147878" y="166800"/>
                  </a:cubicBezTo>
                  <a:lnTo>
                    <a:pt x="147878" y="162027"/>
                  </a:lnTo>
                  <a:cubicBezTo>
                    <a:pt x="147878" y="158498"/>
                    <a:pt x="149626" y="155238"/>
                    <a:pt x="152550" y="153289"/>
                  </a:cubicBezTo>
                  <a:cubicBezTo>
                    <a:pt x="155945" y="151037"/>
                    <a:pt x="157961" y="147240"/>
                    <a:pt x="157961" y="143207"/>
                  </a:cubicBezTo>
                  <a:cubicBezTo>
                    <a:pt x="157961" y="136518"/>
                    <a:pt x="152516" y="131074"/>
                    <a:pt x="145828" y="131074"/>
                  </a:cubicBezTo>
                  <a:lnTo>
                    <a:pt x="129562" y="131074"/>
                  </a:lnTo>
                  <a:cubicBezTo>
                    <a:pt x="126705" y="131074"/>
                    <a:pt x="124352" y="128721"/>
                    <a:pt x="124352" y="125864"/>
                  </a:cubicBezTo>
                  <a:cubicBezTo>
                    <a:pt x="124352" y="124016"/>
                    <a:pt x="125327" y="122302"/>
                    <a:pt x="126907" y="121361"/>
                  </a:cubicBezTo>
                  <a:lnTo>
                    <a:pt x="132519" y="118000"/>
                  </a:lnTo>
                  <a:cubicBezTo>
                    <a:pt x="137863" y="114807"/>
                    <a:pt x="141157" y="108959"/>
                    <a:pt x="141157" y="102742"/>
                  </a:cubicBezTo>
                  <a:lnTo>
                    <a:pt x="141157" y="97129"/>
                  </a:lnTo>
                  <a:cubicBezTo>
                    <a:pt x="141157" y="92592"/>
                    <a:pt x="143879" y="88559"/>
                    <a:pt x="148114" y="86878"/>
                  </a:cubicBezTo>
                  <a:cubicBezTo>
                    <a:pt x="154096" y="84492"/>
                    <a:pt x="157961" y="78779"/>
                    <a:pt x="157961" y="72326"/>
                  </a:cubicBezTo>
                  <a:lnTo>
                    <a:pt x="157961" y="71687"/>
                  </a:lnTo>
                  <a:cubicBezTo>
                    <a:pt x="157961" y="67889"/>
                    <a:pt x="156482" y="64361"/>
                    <a:pt x="153827" y="61672"/>
                  </a:cubicBezTo>
                  <a:cubicBezTo>
                    <a:pt x="152180" y="60025"/>
                    <a:pt x="151239" y="57773"/>
                    <a:pt x="151239" y="55454"/>
                  </a:cubicBezTo>
                  <a:cubicBezTo>
                    <a:pt x="151239" y="53135"/>
                    <a:pt x="152180" y="50884"/>
                    <a:pt x="153827" y="49237"/>
                  </a:cubicBezTo>
                  <a:lnTo>
                    <a:pt x="154197" y="48867"/>
                  </a:lnTo>
                  <a:cubicBezTo>
                    <a:pt x="156617" y="46414"/>
                    <a:pt x="157961" y="43187"/>
                    <a:pt x="157961" y="39759"/>
                  </a:cubicBezTo>
                  <a:cubicBezTo>
                    <a:pt x="157961" y="32668"/>
                    <a:pt x="152180" y="26887"/>
                    <a:pt x="145089" y="26887"/>
                  </a:cubicBezTo>
                  <a:cubicBezTo>
                    <a:pt x="141358" y="26887"/>
                    <a:pt x="137661" y="25375"/>
                    <a:pt x="135006" y="22719"/>
                  </a:cubicBezTo>
                  <a:lnTo>
                    <a:pt x="133460" y="21140"/>
                  </a:lnTo>
                  <a:cubicBezTo>
                    <a:pt x="128553" y="16267"/>
                    <a:pt x="121765" y="13443"/>
                    <a:pt x="114841" y="13443"/>
                  </a:cubicBezTo>
                  <a:lnTo>
                    <a:pt x="108926" y="13443"/>
                  </a:lnTo>
                  <a:lnTo>
                    <a:pt x="107716" y="12234"/>
                  </a:lnTo>
                  <a:cubicBezTo>
                    <a:pt x="104154" y="8671"/>
                    <a:pt x="99448" y="6722"/>
                    <a:pt x="94441" y="6722"/>
                  </a:cubicBezTo>
                  <a:cubicBezTo>
                    <a:pt x="86744" y="6722"/>
                    <a:pt x="79888" y="11360"/>
                    <a:pt x="76964" y="18653"/>
                  </a:cubicBezTo>
                  <a:cubicBezTo>
                    <a:pt x="75788" y="21610"/>
                    <a:pt x="72965" y="23526"/>
                    <a:pt x="69806" y="23526"/>
                  </a:cubicBezTo>
                  <a:cubicBezTo>
                    <a:pt x="67184" y="23526"/>
                    <a:pt x="64798" y="22249"/>
                    <a:pt x="63353" y="20098"/>
                  </a:cubicBezTo>
                  <a:cubicBezTo>
                    <a:pt x="60597" y="15931"/>
                    <a:pt x="55959" y="13443"/>
                    <a:pt x="50951" y="13443"/>
                  </a:cubicBezTo>
                  <a:lnTo>
                    <a:pt x="49136" y="13443"/>
                  </a:lnTo>
                  <a:lnTo>
                    <a:pt x="45574" y="6386"/>
                  </a:lnTo>
                  <a:cubicBezTo>
                    <a:pt x="43624" y="2453"/>
                    <a:pt x="39692" y="0"/>
                    <a:pt x="350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5055600" y="238125"/>
              <a:ext cx="924275" cy="588175"/>
            </a:xfrm>
            <a:custGeom>
              <a:avLst/>
              <a:gdLst/>
              <a:ahLst/>
              <a:cxnLst/>
              <a:rect l="l" t="t" r="r" b="b"/>
              <a:pathLst>
                <a:path w="36971" h="23527" extrusionOk="0">
                  <a:moveTo>
                    <a:pt x="28568" y="6722"/>
                  </a:moveTo>
                  <a:cubicBezTo>
                    <a:pt x="29509" y="6722"/>
                    <a:pt x="30249" y="7461"/>
                    <a:pt x="30249" y="8402"/>
                  </a:cubicBezTo>
                  <a:cubicBezTo>
                    <a:pt x="30249" y="9343"/>
                    <a:pt x="29509" y="10083"/>
                    <a:pt x="28568" y="10083"/>
                  </a:cubicBezTo>
                  <a:lnTo>
                    <a:pt x="25611" y="10083"/>
                  </a:lnTo>
                  <a:cubicBezTo>
                    <a:pt x="23392" y="10083"/>
                    <a:pt x="21242" y="10990"/>
                    <a:pt x="19662" y="12536"/>
                  </a:cubicBezTo>
                  <a:lnTo>
                    <a:pt x="15898" y="16300"/>
                  </a:lnTo>
                  <a:cubicBezTo>
                    <a:pt x="15595" y="16636"/>
                    <a:pt x="15158" y="16804"/>
                    <a:pt x="14721" y="16804"/>
                  </a:cubicBezTo>
                  <a:lnTo>
                    <a:pt x="8403" y="16804"/>
                  </a:lnTo>
                  <a:cubicBezTo>
                    <a:pt x="7496" y="16804"/>
                    <a:pt x="6723" y="16065"/>
                    <a:pt x="6723" y="15124"/>
                  </a:cubicBezTo>
                  <a:lnTo>
                    <a:pt x="6723" y="11259"/>
                  </a:lnTo>
                  <a:cubicBezTo>
                    <a:pt x="6723" y="11024"/>
                    <a:pt x="6790" y="10755"/>
                    <a:pt x="6891" y="10520"/>
                  </a:cubicBezTo>
                  <a:lnTo>
                    <a:pt x="8336" y="7663"/>
                  </a:lnTo>
                  <a:cubicBezTo>
                    <a:pt x="8605" y="7091"/>
                    <a:pt x="9210" y="6722"/>
                    <a:pt x="9848" y="6722"/>
                  </a:cubicBezTo>
                  <a:close/>
                  <a:moveTo>
                    <a:pt x="9848" y="0"/>
                  </a:moveTo>
                  <a:cubicBezTo>
                    <a:pt x="6655" y="0"/>
                    <a:pt x="3765" y="1781"/>
                    <a:pt x="2320" y="4638"/>
                  </a:cubicBezTo>
                  <a:lnTo>
                    <a:pt x="875" y="7528"/>
                  </a:lnTo>
                  <a:cubicBezTo>
                    <a:pt x="303" y="8671"/>
                    <a:pt x="1" y="9982"/>
                    <a:pt x="1" y="11259"/>
                  </a:cubicBezTo>
                  <a:lnTo>
                    <a:pt x="1" y="15124"/>
                  </a:lnTo>
                  <a:cubicBezTo>
                    <a:pt x="1" y="19762"/>
                    <a:pt x="3765" y="23526"/>
                    <a:pt x="8403" y="23526"/>
                  </a:cubicBezTo>
                  <a:lnTo>
                    <a:pt x="14721" y="23526"/>
                  </a:lnTo>
                  <a:cubicBezTo>
                    <a:pt x="16940" y="23526"/>
                    <a:pt x="19091" y="22619"/>
                    <a:pt x="20670" y="21073"/>
                  </a:cubicBezTo>
                  <a:lnTo>
                    <a:pt x="24434" y="17308"/>
                  </a:lnTo>
                  <a:cubicBezTo>
                    <a:pt x="24737" y="16972"/>
                    <a:pt x="25174" y="16804"/>
                    <a:pt x="25611" y="16804"/>
                  </a:cubicBezTo>
                  <a:lnTo>
                    <a:pt x="28568" y="16804"/>
                  </a:lnTo>
                  <a:cubicBezTo>
                    <a:pt x="33206" y="16804"/>
                    <a:pt x="36970" y="13040"/>
                    <a:pt x="36970" y="8402"/>
                  </a:cubicBezTo>
                  <a:cubicBezTo>
                    <a:pt x="36970" y="3764"/>
                    <a:pt x="33206" y="0"/>
                    <a:pt x="28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31"/>
          <p:cNvSpPr/>
          <p:nvPr/>
        </p:nvSpPr>
        <p:spPr>
          <a:xfrm>
            <a:off x="3171406" y="2628319"/>
            <a:ext cx="811504" cy="967376"/>
          </a:xfrm>
          <a:custGeom>
            <a:avLst/>
            <a:gdLst/>
            <a:ahLst/>
            <a:cxnLst/>
            <a:rect l="l" t="t" r="r" b="b"/>
            <a:pathLst>
              <a:path w="174799" h="208374" extrusionOk="0">
                <a:moveTo>
                  <a:pt x="151239" y="6722"/>
                </a:moveTo>
                <a:cubicBezTo>
                  <a:pt x="154936" y="6722"/>
                  <a:pt x="157961" y="9747"/>
                  <a:pt x="157961" y="13443"/>
                </a:cubicBezTo>
                <a:lnTo>
                  <a:pt x="157961" y="17678"/>
                </a:lnTo>
                <a:cubicBezTo>
                  <a:pt x="157961" y="22484"/>
                  <a:pt x="160347" y="26921"/>
                  <a:pt x="164347" y="29576"/>
                </a:cubicBezTo>
                <a:lnTo>
                  <a:pt x="164683" y="29777"/>
                </a:lnTo>
                <a:cubicBezTo>
                  <a:pt x="166800" y="31222"/>
                  <a:pt x="168044" y="33575"/>
                  <a:pt x="168044" y="36096"/>
                </a:cubicBezTo>
                <a:cubicBezTo>
                  <a:pt x="168044" y="40297"/>
                  <a:pt x="164649" y="43691"/>
                  <a:pt x="160448" y="43691"/>
                </a:cubicBezTo>
                <a:cubicBezTo>
                  <a:pt x="155642" y="43691"/>
                  <a:pt x="151206" y="46077"/>
                  <a:pt x="148551" y="50077"/>
                </a:cubicBezTo>
                <a:lnTo>
                  <a:pt x="140753" y="61806"/>
                </a:lnTo>
                <a:cubicBezTo>
                  <a:pt x="139846" y="63083"/>
                  <a:pt x="138434" y="63856"/>
                  <a:pt x="136888" y="63856"/>
                </a:cubicBezTo>
                <a:cubicBezTo>
                  <a:pt x="134872" y="63856"/>
                  <a:pt x="133091" y="62546"/>
                  <a:pt x="132452" y="60664"/>
                </a:cubicBezTo>
                <a:lnTo>
                  <a:pt x="132250" y="60092"/>
                </a:lnTo>
                <a:cubicBezTo>
                  <a:pt x="131007" y="56295"/>
                  <a:pt x="127478" y="53740"/>
                  <a:pt x="123344" y="53740"/>
                </a:cubicBezTo>
                <a:cubicBezTo>
                  <a:pt x="118336" y="53740"/>
                  <a:pt x="114270" y="57807"/>
                  <a:pt x="114270" y="62815"/>
                </a:cubicBezTo>
                <a:lnTo>
                  <a:pt x="114270" y="64966"/>
                </a:lnTo>
                <a:lnTo>
                  <a:pt x="97331" y="72259"/>
                </a:lnTo>
                <a:cubicBezTo>
                  <a:pt x="93365" y="73973"/>
                  <a:pt x="90744" y="77905"/>
                  <a:pt x="90744" y="82308"/>
                </a:cubicBezTo>
                <a:cubicBezTo>
                  <a:pt x="90744" y="86811"/>
                  <a:pt x="93432" y="90743"/>
                  <a:pt x="97566" y="92424"/>
                </a:cubicBezTo>
                <a:lnTo>
                  <a:pt x="105868" y="95751"/>
                </a:lnTo>
                <a:cubicBezTo>
                  <a:pt x="106876" y="96154"/>
                  <a:pt x="107514" y="97095"/>
                  <a:pt x="107514" y="98339"/>
                </a:cubicBezTo>
                <a:cubicBezTo>
                  <a:pt x="107514" y="99751"/>
                  <a:pt x="106372" y="100860"/>
                  <a:pt x="104994" y="100860"/>
                </a:cubicBezTo>
                <a:lnTo>
                  <a:pt x="99112" y="100860"/>
                </a:lnTo>
                <a:cubicBezTo>
                  <a:pt x="92626" y="100860"/>
                  <a:pt x="87349" y="106136"/>
                  <a:pt x="87349" y="112623"/>
                </a:cubicBezTo>
                <a:cubicBezTo>
                  <a:pt x="87349" y="115782"/>
                  <a:pt x="88559" y="118739"/>
                  <a:pt x="90777" y="120958"/>
                </a:cubicBezTo>
                <a:cubicBezTo>
                  <a:pt x="92996" y="123176"/>
                  <a:pt x="95953" y="124386"/>
                  <a:pt x="99112" y="124386"/>
                </a:cubicBezTo>
                <a:lnTo>
                  <a:pt x="128722" y="124386"/>
                </a:lnTo>
                <a:cubicBezTo>
                  <a:pt x="131780" y="124386"/>
                  <a:pt x="134737" y="125293"/>
                  <a:pt x="137258" y="127007"/>
                </a:cubicBezTo>
                <a:cubicBezTo>
                  <a:pt x="140115" y="128889"/>
                  <a:pt x="142266" y="131712"/>
                  <a:pt x="143308" y="134939"/>
                </a:cubicBezTo>
                <a:lnTo>
                  <a:pt x="145391" y="141190"/>
                </a:lnTo>
                <a:lnTo>
                  <a:pt x="148819" y="141190"/>
                </a:lnTo>
                <a:cubicBezTo>
                  <a:pt x="153794" y="141190"/>
                  <a:pt x="157927" y="145257"/>
                  <a:pt x="157927" y="150298"/>
                </a:cubicBezTo>
                <a:cubicBezTo>
                  <a:pt x="157927" y="153793"/>
                  <a:pt x="155978" y="156919"/>
                  <a:pt x="152886" y="158465"/>
                </a:cubicBezTo>
                <a:lnTo>
                  <a:pt x="151710" y="159036"/>
                </a:lnTo>
                <a:cubicBezTo>
                  <a:pt x="147240" y="161288"/>
                  <a:pt x="144417" y="165758"/>
                  <a:pt x="144417" y="170799"/>
                </a:cubicBezTo>
                <a:cubicBezTo>
                  <a:pt x="144417" y="173656"/>
                  <a:pt x="145727" y="176950"/>
                  <a:pt x="147778" y="179504"/>
                </a:cubicBezTo>
                <a:lnTo>
                  <a:pt x="147778" y="183537"/>
                </a:lnTo>
                <a:lnTo>
                  <a:pt x="144417" y="186898"/>
                </a:lnTo>
                <a:lnTo>
                  <a:pt x="144417" y="194796"/>
                </a:lnTo>
                <a:cubicBezTo>
                  <a:pt x="144417" y="198627"/>
                  <a:pt x="141325" y="201786"/>
                  <a:pt x="137460" y="201786"/>
                </a:cubicBezTo>
                <a:cubicBezTo>
                  <a:pt x="136082" y="201786"/>
                  <a:pt x="134737" y="201349"/>
                  <a:pt x="133595" y="200610"/>
                </a:cubicBezTo>
                <a:lnTo>
                  <a:pt x="124487" y="194493"/>
                </a:lnTo>
                <a:lnTo>
                  <a:pt x="111043" y="201215"/>
                </a:lnTo>
                <a:cubicBezTo>
                  <a:pt x="110371" y="201551"/>
                  <a:pt x="109565" y="201786"/>
                  <a:pt x="108792" y="201786"/>
                </a:cubicBezTo>
                <a:lnTo>
                  <a:pt x="105599" y="201786"/>
                </a:lnTo>
                <a:cubicBezTo>
                  <a:pt x="102876" y="201786"/>
                  <a:pt x="100658" y="199535"/>
                  <a:pt x="100658" y="196812"/>
                </a:cubicBezTo>
                <a:cubicBezTo>
                  <a:pt x="100658" y="192376"/>
                  <a:pt x="98171" y="188377"/>
                  <a:pt x="94172" y="186394"/>
                </a:cubicBezTo>
                <a:lnTo>
                  <a:pt x="91214" y="184915"/>
                </a:lnTo>
                <a:cubicBezTo>
                  <a:pt x="88727" y="183705"/>
                  <a:pt x="87215" y="181218"/>
                  <a:pt x="87215" y="178294"/>
                </a:cubicBezTo>
                <a:cubicBezTo>
                  <a:pt x="87215" y="172816"/>
                  <a:pt x="84190" y="167942"/>
                  <a:pt x="79317" y="165523"/>
                </a:cubicBezTo>
                <a:lnTo>
                  <a:pt x="75351" y="163540"/>
                </a:lnTo>
                <a:cubicBezTo>
                  <a:pt x="74410" y="163036"/>
                  <a:pt x="73771" y="162061"/>
                  <a:pt x="73771" y="160985"/>
                </a:cubicBezTo>
                <a:cubicBezTo>
                  <a:pt x="73771" y="159372"/>
                  <a:pt x="75082" y="158129"/>
                  <a:pt x="76628" y="158129"/>
                </a:cubicBezTo>
                <a:lnTo>
                  <a:pt x="87383" y="158129"/>
                </a:lnTo>
                <a:lnTo>
                  <a:pt x="98138" y="155507"/>
                </a:lnTo>
                <a:cubicBezTo>
                  <a:pt x="101700" y="154633"/>
                  <a:pt x="104187" y="151441"/>
                  <a:pt x="104187" y="147777"/>
                </a:cubicBezTo>
                <a:cubicBezTo>
                  <a:pt x="104187" y="144517"/>
                  <a:pt x="102204" y="141627"/>
                  <a:pt x="99179" y="140383"/>
                </a:cubicBezTo>
                <a:lnTo>
                  <a:pt x="84661" y="134435"/>
                </a:lnTo>
                <a:lnTo>
                  <a:pt x="63857" y="134435"/>
                </a:lnTo>
                <a:lnTo>
                  <a:pt x="63857" y="137796"/>
                </a:lnTo>
                <a:cubicBezTo>
                  <a:pt x="63857" y="141492"/>
                  <a:pt x="60832" y="144517"/>
                  <a:pt x="57135" y="144517"/>
                </a:cubicBezTo>
                <a:cubicBezTo>
                  <a:pt x="53438" y="144517"/>
                  <a:pt x="50413" y="141492"/>
                  <a:pt x="50413" y="137796"/>
                </a:cubicBezTo>
                <a:lnTo>
                  <a:pt x="50413" y="132082"/>
                </a:lnTo>
                <a:cubicBezTo>
                  <a:pt x="50413" y="125932"/>
                  <a:pt x="45439" y="120991"/>
                  <a:pt x="39322" y="120991"/>
                </a:cubicBezTo>
                <a:cubicBezTo>
                  <a:pt x="37138" y="120991"/>
                  <a:pt x="34987" y="121630"/>
                  <a:pt x="33138" y="122840"/>
                </a:cubicBezTo>
                <a:cubicBezTo>
                  <a:pt x="31686" y="123803"/>
                  <a:pt x="30024" y="124274"/>
                  <a:pt x="28374" y="124274"/>
                </a:cubicBezTo>
                <a:cubicBezTo>
                  <a:pt x="26169" y="124274"/>
                  <a:pt x="23984" y="123432"/>
                  <a:pt x="22350" y="121798"/>
                </a:cubicBezTo>
                <a:lnTo>
                  <a:pt x="20569" y="120017"/>
                </a:lnTo>
                <a:cubicBezTo>
                  <a:pt x="19090" y="118504"/>
                  <a:pt x="16973" y="117630"/>
                  <a:pt x="14822" y="117630"/>
                </a:cubicBezTo>
                <a:lnTo>
                  <a:pt x="11461" y="117630"/>
                </a:lnTo>
                <a:cubicBezTo>
                  <a:pt x="10721" y="117630"/>
                  <a:pt x="10083" y="116992"/>
                  <a:pt x="10083" y="116252"/>
                </a:cubicBezTo>
                <a:cubicBezTo>
                  <a:pt x="10083" y="115883"/>
                  <a:pt x="10251" y="115547"/>
                  <a:pt x="10486" y="115278"/>
                </a:cubicBezTo>
                <a:lnTo>
                  <a:pt x="11595" y="114169"/>
                </a:lnTo>
                <a:cubicBezTo>
                  <a:pt x="14956" y="110808"/>
                  <a:pt x="16805" y="106371"/>
                  <a:pt x="16805" y="101633"/>
                </a:cubicBezTo>
                <a:lnTo>
                  <a:pt x="16805" y="98507"/>
                </a:lnTo>
                <a:cubicBezTo>
                  <a:pt x="16805" y="92558"/>
                  <a:pt x="13847" y="87013"/>
                  <a:pt x="8873" y="83719"/>
                </a:cubicBezTo>
                <a:cubicBezTo>
                  <a:pt x="7529" y="82812"/>
                  <a:pt x="6722" y="81333"/>
                  <a:pt x="6722" y="79686"/>
                </a:cubicBezTo>
                <a:cubicBezTo>
                  <a:pt x="6722" y="77670"/>
                  <a:pt x="7966" y="75855"/>
                  <a:pt x="9881" y="75149"/>
                </a:cubicBezTo>
                <a:lnTo>
                  <a:pt x="22686" y="70276"/>
                </a:lnTo>
                <a:cubicBezTo>
                  <a:pt x="23694" y="69906"/>
                  <a:pt x="24669" y="69402"/>
                  <a:pt x="25577" y="68831"/>
                </a:cubicBezTo>
                <a:cubicBezTo>
                  <a:pt x="25637" y="68831"/>
                  <a:pt x="40652" y="28466"/>
                  <a:pt x="74312" y="28466"/>
                </a:cubicBezTo>
                <a:cubicBezTo>
                  <a:pt x="78245" y="28466"/>
                  <a:pt x="82432" y="29017"/>
                  <a:pt x="86879" y="30248"/>
                </a:cubicBezTo>
                <a:lnTo>
                  <a:pt x="95483" y="30248"/>
                </a:lnTo>
                <a:lnTo>
                  <a:pt x="101801" y="23963"/>
                </a:lnTo>
                <a:cubicBezTo>
                  <a:pt x="104187" y="21543"/>
                  <a:pt x="107514" y="20165"/>
                  <a:pt x="110909" y="20165"/>
                </a:cubicBezTo>
                <a:cubicBezTo>
                  <a:pt x="114303" y="20165"/>
                  <a:pt x="117631" y="21543"/>
                  <a:pt x="120017" y="23963"/>
                </a:cubicBezTo>
                <a:cubicBezTo>
                  <a:pt x="124117" y="28030"/>
                  <a:pt x="129528" y="30248"/>
                  <a:pt x="135275" y="30248"/>
                </a:cubicBezTo>
                <a:lnTo>
                  <a:pt x="144518" y="30248"/>
                </a:lnTo>
                <a:lnTo>
                  <a:pt x="144518" y="13443"/>
                </a:lnTo>
                <a:cubicBezTo>
                  <a:pt x="144518" y="9747"/>
                  <a:pt x="147542" y="6722"/>
                  <a:pt x="151239" y="6722"/>
                </a:cubicBezTo>
                <a:close/>
                <a:moveTo>
                  <a:pt x="151273" y="0"/>
                </a:moveTo>
                <a:cubicBezTo>
                  <a:pt x="143879" y="0"/>
                  <a:pt x="137829" y="6050"/>
                  <a:pt x="137829" y="13443"/>
                </a:cubicBezTo>
                <a:lnTo>
                  <a:pt x="137829" y="23526"/>
                </a:lnTo>
                <a:lnTo>
                  <a:pt x="135275" y="23526"/>
                </a:lnTo>
                <a:cubicBezTo>
                  <a:pt x="131343" y="23526"/>
                  <a:pt x="127579" y="21980"/>
                  <a:pt x="124789" y="19191"/>
                </a:cubicBezTo>
                <a:cubicBezTo>
                  <a:pt x="121126" y="15561"/>
                  <a:pt x="116085" y="13443"/>
                  <a:pt x="110909" y="13443"/>
                </a:cubicBezTo>
                <a:cubicBezTo>
                  <a:pt x="105733" y="13443"/>
                  <a:pt x="100692" y="15561"/>
                  <a:pt x="97062" y="19191"/>
                </a:cubicBezTo>
                <a:lnTo>
                  <a:pt x="92727" y="23526"/>
                </a:lnTo>
                <a:lnTo>
                  <a:pt x="85131" y="23526"/>
                </a:lnTo>
                <a:cubicBezTo>
                  <a:pt x="81713" y="23068"/>
                  <a:pt x="78470" y="22855"/>
                  <a:pt x="75396" y="22855"/>
                </a:cubicBezTo>
                <a:cubicBezTo>
                  <a:pt x="33330" y="22855"/>
                  <a:pt x="22619" y="62781"/>
                  <a:pt x="22619" y="62781"/>
                </a:cubicBezTo>
                <a:cubicBezTo>
                  <a:pt x="21880" y="63285"/>
                  <a:pt x="21174" y="63655"/>
                  <a:pt x="20367" y="63991"/>
                </a:cubicBezTo>
                <a:lnTo>
                  <a:pt x="7529" y="68831"/>
                </a:lnTo>
                <a:cubicBezTo>
                  <a:pt x="3025" y="70511"/>
                  <a:pt x="0" y="74880"/>
                  <a:pt x="0" y="79653"/>
                </a:cubicBezTo>
                <a:cubicBezTo>
                  <a:pt x="0" y="83518"/>
                  <a:pt x="1950" y="87147"/>
                  <a:pt x="5176" y="89265"/>
                </a:cubicBezTo>
                <a:cubicBezTo>
                  <a:pt x="8268" y="91348"/>
                  <a:pt x="10083" y="94776"/>
                  <a:pt x="10083" y="98473"/>
                </a:cubicBezTo>
                <a:lnTo>
                  <a:pt x="10083" y="101599"/>
                </a:lnTo>
                <a:cubicBezTo>
                  <a:pt x="10083" y="104523"/>
                  <a:pt x="8940" y="107346"/>
                  <a:pt x="6857" y="109396"/>
                </a:cubicBezTo>
                <a:lnTo>
                  <a:pt x="5747" y="110505"/>
                </a:lnTo>
                <a:cubicBezTo>
                  <a:pt x="4235" y="112018"/>
                  <a:pt x="3361" y="114101"/>
                  <a:pt x="3361" y="116252"/>
                </a:cubicBezTo>
                <a:cubicBezTo>
                  <a:pt x="3361" y="120689"/>
                  <a:pt x="7025" y="124352"/>
                  <a:pt x="11461" y="124352"/>
                </a:cubicBezTo>
                <a:lnTo>
                  <a:pt x="14822" y="124352"/>
                </a:lnTo>
                <a:cubicBezTo>
                  <a:pt x="15225" y="124352"/>
                  <a:pt x="15561" y="124520"/>
                  <a:pt x="15796" y="124789"/>
                </a:cubicBezTo>
                <a:lnTo>
                  <a:pt x="17578" y="126537"/>
                </a:lnTo>
                <a:cubicBezTo>
                  <a:pt x="20500" y="129478"/>
                  <a:pt x="24402" y="130990"/>
                  <a:pt x="28338" y="130990"/>
                </a:cubicBezTo>
                <a:cubicBezTo>
                  <a:pt x="31283" y="130990"/>
                  <a:pt x="34247" y="130144"/>
                  <a:pt x="36835" y="128419"/>
                </a:cubicBezTo>
                <a:cubicBezTo>
                  <a:pt x="37541" y="127982"/>
                  <a:pt x="38381" y="127713"/>
                  <a:pt x="39289" y="127713"/>
                </a:cubicBezTo>
                <a:cubicBezTo>
                  <a:pt x="41709" y="127713"/>
                  <a:pt x="43658" y="129696"/>
                  <a:pt x="43658" y="132082"/>
                </a:cubicBezTo>
                <a:lnTo>
                  <a:pt x="43658" y="137796"/>
                </a:lnTo>
                <a:cubicBezTo>
                  <a:pt x="43658" y="145189"/>
                  <a:pt x="49708" y="151239"/>
                  <a:pt x="57101" y="151239"/>
                </a:cubicBezTo>
                <a:cubicBezTo>
                  <a:pt x="63353" y="151239"/>
                  <a:pt x="68596" y="146971"/>
                  <a:pt x="70108" y="141156"/>
                </a:cubicBezTo>
                <a:lnTo>
                  <a:pt x="83350" y="141156"/>
                </a:lnTo>
                <a:lnTo>
                  <a:pt x="96659" y="146500"/>
                </a:lnTo>
                <a:cubicBezTo>
                  <a:pt x="97129" y="146668"/>
                  <a:pt x="97465" y="147172"/>
                  <a:pt x="97465" y="147676"/>
                </a:cubicBezTo>
                <a:cubicBezTo>
                  <a:pt x="97465" y="148248"/>
                  <a:pt x="97096" y="148752"/>
                  <a:pt x="96558" y="148886"/>
                </a:cubicBezTo>
                <a:lnTo>
                  <a:pt x="86980" y="151239"/>
                </a:lnTo>
                <a:lnTo>
                  <a:pt x="76796" y="151239"/>
                </a:lnTo>
                <a:cubicBezTo>
                  <a:pt x="71520" y="151239"/>
                  <a:pt x="67218" y="155541"/>
                  <a:pt x="67218" y="160817"/>
                </a:cubicBezTo>
                <a:cubicBezTo>
                  <a:pt x="67218" y="164481"/>
                  <a:pt x="69234" y="167741"/>
                  <a:pt x="72528" y="169388"/>
                </a:cubicBezTo>
                <a:lnTo>
                  <a:pt x="76494" y="171371"/>
                </a:lnTo>
                <a:cubicBezTo>
                  <a:pt x="79082" y="172681"/>
                  <a:pt x="80661" y="175236"/>
                  <a:pt x="80661" y="178294"/>
                </a:cubicBezTo>
                <a:cubicBezTo>
                  <a:pt x="80661" y="183638"/>
                  <a:pt x="83619" y="188410"/>
                  <a:pt x="88391" y="190763"/>
                </a:cubicBezTo>
                <a:lnTo>
                  <a:pt x="91382" y="192242"/>
                </a:lnTo>
                <a:cubicBezTo>
                  <a:pt x="93063" y="193082"/>
                  <a:pt x="94105" y="194762"/>
                  <a:pt x="94105" y="196644"/>
                </a:cubicBezTo>
                <a:cubicBezTo>
                  <a:pt x="94105" y="203097"/>
                  <a:pt x="99348" y="208340"/>
                  <a:pt x="105800" y="208340"/>
                </a:cubicBezTo>
                <a:lnTo>
                  <a:pt x="108993" y="208340"/>
                </a:lnTo>
                <a:cubicBezTo>
                  <a:pt x="110774" y="208340"/>
                  <a:pt x="112589" y="207903"/>
                  <a:pt x="114203" y="207130"/>
                </a:cubicBezTo>
                <a:lnTo>
                  <a:pt x="124151" y="202156"/>
                </a:lnTo>
                <a:lnTo>
                  <a:pt x="130032" y="206055"/>
                </a:lnTo>
                <a:cubicBezTo>
                  <a:pt x="132284" y="207567"/>
                  <a:pt x="134906" y="208374"/>
                  <a:pt x="137628" y="208374"/>
                </a:cubicBezTo>
                <a:cubicBezTo>
                  <a:pt x="145190" y="208374"/>
                  <a:pt x="151340" y="202257"/>
                  <a:pt x="151340" y="194695"/>
                </a:cubicBezTo>
                <a:lnTo>
                  <a:pt x="151340" y="189586"/>
                </a:lnTo>
                <a:lnTo>
                  <a:pt x="154701" y="186226"/>
                </a:lnTo>
                <a:lnTo>
                  <a:pt x="154701" y="176748"/>
                </a:lnTo>
                <a:lnTo>
                  <a:pt x="153726" y="175773"/>
                </a:lnTo>
                <a:cubicBezTo>
                  <a:pt x="152382" y="174429"/>
                  <a:pt x="151340" y="172244"/>
                  <a:pt x="151340" y="170732"/>
                </a:cubicBezTo>
                <a:cubicBezTo>
                  <a:pt x="151340" y="168279"/>
                  <a:pt x="152684" y="166094"/>
                  <a:pt x="154869" y="165019"/>
                </a:cubicBezTo>
                <a:lnTo>
                  <a:pt x="156045" y="164414"/>
                </a:lnTo>
                <a:cubicBezTo>
                  <a:pt x="161322" y="161691"/>
                  <a:pt x="164683" y="156280"/>
                  <a:pt x="164683" y="150264"/>
                </a:cubicBezTo>
                <a:cubicBezTo>
                  <a:pt x="164683" y="142030"/>
                  <a:pt x="158398" y="135275"/>
                  <a:pt x="150332" y="134535"/>
                </a:cubicBezTo>
                <a:lnTo>
                  <a:pt x="149727" y="132754"/>
                </a:lnTo>
                <a:cubicBezTo>
                  <a:pt x="148181" y="128083"/>
                  <a:pt x="145055" y="124050"/>
                  <a:pt x="141022" y="121327"/>
                </a:cubicBezTo>
                <a:cubicBezTo>
                  <a:pt x="137393" y="118907"/>
                  <a:pt x="133124" y="117630"/>
                  <a:pt x="128755" y="117630"/>
                </a:cubicBezTo>
                <a:lnTo>
                  <a:pt x="99146" y="117630"/>
                </a:lnTo>
                <a:cubicBezTo>
                  <a:pt x="97802" y="117630"/>
                  <a:pt x="96558" y="117126"/>
                  <a:pt x="95583" y="116152"/>
                </a:cubicBezTo>
                <a:cubicBezTo>
                  <a:pt x="94609" y="115210"/>
                  <a:pt x="94105" y="113933"/>
                  <a:pt x="94105" y="112589"/>
                </a:cubicBezTo>
                <a:cubicBezTo>
                  <a:pt x="94105" y="109799"/>
                  <a:pt x="96356" y="107548"/>
                  <a:pt x="99146" y="107548"/>
                </a:cubicBezTo>
                <a:lnTo>
                  <a:pt x="105027" y="107548"/>
                </a:lnTo>
                <a:cubicBezTo>
                  <a:pt x="110102" y="107548"/>
                  <a:pt x="114270" y="103380"/>
                  <a:pt x="114270" y="98137"/>
                </a:cubicBezTo>
                <a:cubicBezTo>
                  <a:pt x="114270" y="94272"/>
                  <a:pt x="111951" y="90878"/>
                  <a:pt x="108388" y="89433"/>
                </a:cubicBezTo>
                <a:lnTo>
                  <a:pt x="100087" y="86139"/>
                </a:lnTo>
                <a:cubicBezTo>
                  <a:pt x="98474" y="85500"/>
                  <a:pt x="97465" y="83988"/>
                  <a:pt x="97465" y="82274"/>
                </a:cubicBezTo>
                <a:cubicBezTo>
                  <a:pt x="97465" y="80594"/>
                  <a:pt x="98474" y="79081"/>
                  <a:pt x="99986" y="78409"/>
                </a:cubicBezTo>
                <a:lnTo>
                  <a:pt x="120992" y="69402"/>
                </a:lnTo>
                <a:lnTo>
                  <a:pt x="120992" y="62815"/>
                </a:lnTo>
                <a:cubicBezTo>
                  <a:pt x="120992" y="61504"/>
                  <a:pt x="122033" y="60462"/>
                  <a:pt x="123479" y="60462"/>
                </a:cubicBezTo>
                <a:cubicBezTo>
                  <a:pt x="124554" y="60462"/>
                  <a:pt x="125529" y="61168"/>
                  <a:pt x="125865" y="62176"/>
                </a:cubicBezTo>
                <a:lnTo>
                  <a:pt x="126066" y="62781"/>
                </a:lnTo>
                <a:cubicBezTo>
                  <a:pt x="127612" y="67419"/>
                  <a:pt x="131948" y="70545"/>
                  <a:pt x="136855" y="70545"/>
                </a:cubicBezTo>
                <a:lnTo>
                  <a:pt x="136922" y="70545"/>
                </a:lnTo>
                <a:cubicBezTo>
                  <a:pt x="140753" y="70545"/>
                  <a:pt x="144282" y="68662"/>
                  <a:pt x="146366" y="65470"/>
                </a:cubicBezTo>
                <a:lnTo>
                  <a:pt x="154197" y="53740"/>
                </a:lnTo>
                <a:cubicBezTo>
                  <a:pt x="155575" y="51623"/>
                  <a:pt x="157961" y="50379"/>
                  <a:pt x="160482" y="50379"/>
                </a:cubicBezTo>
                <a:cubicBezTo>
                  <a:pt x="168380" y="50379"/>
                  <a:pt x="174799" y="43960"/>
                  <a:pt x="174799" y="36062"/>
                </a:cubicBezTo>
                <a:cubicBezTo>
                  <a:pt x="174799" y="31256"/>
                  <a:pt x="172413" y="26820"/>
                  <a:pt x="168413" y="24165"/>
                </a:cubicBezTo>
                <a:lnTo>
                  <a:pt x="168077" y="23963"/>
                </a:lnTo>
                <a:cubicBezTo>
                  <a:pt x="165994" y="22518"/>
                  <a:pt x="164716" y="20165"/>
                  <a:pt x="164716" y="17645"/>
                </a:cubicBezTo>
                <a:lnTo>
                  <a:pt x="164716" y="13443"/>
                </a:lnTo>
                <a:cubicBezTo>
                  <a:pt x="164716" y="6050"/>
                  <a:pt x="158667" y="0"/>
                  <a:pt x="15127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0" name="Google Shape;1550;p31"/>
          <p:cNvGrpSpPr/>
          <p:nvPr/>
        </p:nvGrpSpPr>
        <p:grpSpPr>
          <a:xfrm>
            <a:off x="1277251" y="2689324"/>
            <a:ext cx="785998" cy="914917"/>
            <a:chOff x="1356975" y="238850"/>
            <a:chExt cx="4481175" cy="5216175"/>
          </a:xfrm>
        </p:grpSpPr>
        <p:sp>
          <p:nvSpPr>
            <p:cNvPr id="1551" name="Google Shape;1551;p31"/>
            <p:cNvSpPr/>
            <p:nvPr/>
          </p:nvSpPr>
          <p:spPr>
            <a:xfrm>
              <a:off x="1356975" y="238850"/>
              <a:ext cx="4481175" cy="5216175"/>
            </a:xfrm>
            <a:custGeom>
              <a:avLst/>
              <a:gdLst/>
              <a:ahLst/>
              <a:cxnLst/>
              <a:rect l="l" t="t" r="r" b="b"/>
              <a:pathLst>
                <a:path w="179247" h="208647" extrusionOk="0">
                  <a:moveTo>
                    <a:pt x="74753" y="7016"/>
                  </a:moveTo>
                  <a:cubicBezTo>
                    <a:pt x="74844" y="7016"/>
                    <a:pt x="74935" y="7016"/>
                    <a:pt x="75026" y="7017"/>
                  </a:cubicBezTo>
                  <a:cubicBezTo>
                    <a:pt x="77766" y="7343"/>
                    <a:pt x="80376" y="8452"/>
                    <a:pt x="82496" y="10246"/>
                  </a:cubicBezTo>
                  <a:cubicBezTo>
                    <a:pt x="83214" y="10736"/>
                    <a:pt x="83997" y="11225"/>
                    <a:pt x="84779" y="11747"/>
                  </a:cubicBezTo>
                  <a:cubicBezTo>
                    <a:pt x="87650" y="13313"/>
                    <a:pt x="90847" y="14226"/>
                    <a:pt x="94109" y="14487"/>
                  </a:cubicBezTo>
                  <a:cubicBezTo>
                    <a:pt x="96033" y="14683"/>
                    <a:pt x="97893" y="15107"/>
                    <a:pt x="99687" y="15694"/>
                  </a:cubicBezTo>
                  <a:cubicBezTo>
                    <a:pt x="100600" y="16085"/>
                    <a:pt x="101448" y="16411"/>
                    <a:pt x="101024" y="20685"/>
                  </a:cubicBezTo>
                  <a:cubicBezTo>
                    <a:pt x="100959" y="22120"/>
                    <a:pt x="100926" y="23588"/>
                    <a:pt x="100992" y="24990"/>
                  </a:cubicBezTo>
                  <a:cubicBezTo>
                    <a:pt x="101155" y="29525"/>
                    <a:pt x="100926" y="31025"/>
                    <a:pt x="99100" y="31906"/>
                  </a:cubicBezTo>
                  <a:cubicBezTo>
                    <a:pt x="97925" y="32232"/>
                    <a:pt x="96751" y="32460"/>
                    <a:pt x="95577" y="32558"/>
                  </a:cubicBezTo>
                  <a:cubicBezTo>
                    <a:pt x="91075" y="33145"/>
                    <a:pt x="82757" y="34287"/>
                    <a:pt x="83540" y="41953"/>
                  </a:cubicBezTo>
                  <a:cubicBezTo>
                    <a:pt x="83670" y="43160"/>
                    <a:pt x="83997" y="44301"/>
                    <a:pt x="84486" y="45345"/>
                  </a:cubicBezTo>
                  <a:cubicBezTo>
                    <a:pt x="84845" y="46291"/>
                    <a:pt x="84877" y="46454"/>
                    <a:pt x="84845" y="46813"/>
                  </a:cubicBezTo>
                  <a:cubicBezTo>
                    <a:pt x="84649" y="47433"/>
                    <a:pt x="84388" y="48053"/>
                    <a:pt x="84062" y="48575"/>
                  </a:cubicBezTo>
                  <a:cubicBezTo>
                    <a:pt x="83312" y="49879"/>
                    <a:pt x="82757" y="51347"/>
                    <a:pt x="82496" y="52848"/>
                  </a:cubicBezTo>
                  <a:cubicBezTo>
                    <a:pt x="81615" y="59307"/>
                    <a:pt x="86019" y="62177"/>
                    <a:pt x="89216" y="64363"/>
                  </a:cubicBezTo>
                  <a:cubicBezTo>
                    <a:pt x="90912" y="65374"/>
                    <a:pt x="92510" y="66646"/>
                    <a:pt x="93848" y="68114"/>
                  </a:cubicBezTo>
                  <a:cubicBezTo>
                    <a:pt x="94239" y="68538"/>
                    <a:pt x="94663" y="68864"/>
                    <a:pt x="95218" y="69092"/>
                  </a:cubicBezTo>
                  <a:cubicBezTo>
                    <a:pt x="100861" y="71376"/>
                    <a:pt x="102003" y="75551"/>
                    <a:pt x="103471" y="80901"/>
                  </a:cubicBezTo>
                  <a:cubicBezTo>
                    <a:pt x="105004" y="86414"/>
                    <a:pt x="106700" y="92611"/>
                    <a:pt x="113713" y="96754"/>
                  </a:cubicBezTo>
                  <a:cubicBezTo>
                    <a:pt x="114561" y="97341"/>
                    <a:pt x="115442" y="97961"/>
                    <a:pt x="116192" y="98646"/>
                  </a:cubicBezTo>
                  <a:cubicBezTo>
                    <a:pt x="118548" y="101130"/>
                    <a:pt x="121797" y="102594"/>
                    <a:pt x="125276" y="102594"/>
                  </a:cubicBezTo>
                  <a:cubicBezTo>
                    <a:pt x="125315" y="102594"/>
                    <a:pt x="125353" y="102593"/>
                    <a:pt x="125391" y="102593"/>
                  </a:cubicBezTo>
                  <a:lnTo>
                    <a:pt x="159185" y="123568"/>
                  </a:lnTo>
                  <a:lnTo>
                    <a:pt x="159512" y="123372"/>
                  </a:lnTo>
                  <a:cubicBezTo>
                    <a:pt x="160392" y="123926"/>
                    <a:pt x="161306" y="124546"/>
                    <a:pt x="162186" y="125166"/>
                  </a:cubicBezTo>
                  <a:lnTo>
                    <a:pt x="162643" y="125492"/>
                  </a:lnTo>
                  <a:cubicBezTo>
                    <a:pt x="166068" y="127286"/>
                    <a:pt x="168808" y="130092"/>
                    <a:pt x="170570" y="133517"/>
                  </a:cubicBezTo>
                  <a:cubicBezTo>
                    <a:pt x="171287" y="135833"/>
                    <a:pt x="171059" y="138866"/>
                    <a:pt x="169167" y="139845"/>
                  </a:cubicBezTo>
                  <a:cubicBezTo>
                    <a:pt x="168987" y="139935"/>
                    <a:pt x="168814" y="139996"/>
                    <a:pt x="168619" y="139996"/>
                  </a:cubicBezTo>
                  <a:cubicBezTo>
                    <a:pt x="167968" y="139996"/>
                    <a:pt x="167079" y="139316"/>
                    <a:pt x="164894" y="136779"/>
                  </a:cubicBezTo>
                  <a:cubicBezTo>
                    <a:pt x="163981" y="135702"/>
                    <a:pt x="163067" y="134691"/>
                    <a:pt x="161991" y="133745"/>
                  </a:cubicBezTo>
                  <a:cubicBezTo>
                    <a:pt x="159233" y="130893"/>
                    <a:pt x="155398" y="129272"/>
                    <a:pt x="151413" y="129272"/>
                  </a:cubicBezTo>
                  <a:cubicBezTo>
                    <a:pt x="151296" y="129272"/>
                    <a:pt x="151180" y="129273"/>
                    <a:pt x="151063" y="129276"/>
                  </a:cubicBezTo>
                  <a:cubicBezTo>
                    <a:pt x="148812" y="129570"/>
                    <a:pt x="146855" y="130809"/>
                    <a:pt x="145648" y="132701"/>
                  </a:cubicBezTo>
                  <a:cubicBezTo>
                    <a:pt x="143658" y="135637"/>
                    <a:pt x="143528" y="139519"/>
                    <a:pt x="145322" y="142552"/>
                  </a:cubicBezTo>
                  <a:cubicBezTo>
                    <a:pt x="146366" y="144151"/>
                    <a:pt x="147736" y="145553"/>
                    <a:pt x="149302" y="146597"/>
                  </a:cubicBezTo>
                  <a:cubicBezTo>
                    <a:pt x="150052" y="147087"/>
                    <a:pt x="150737" y="147706"/>
                    <a:pt x="151357" y="148359"/>
                  </a:cubicBezTo>
                  <a:cubicBezTo>
                    <a:pt x="153020" y="150610"/>
                    <a:pt x="153640" y="153415"/>
                    <a:pt x="153053" y="156155"/>
                  </a:cubicBezTo>
                  <a:cubicBezTo>
                    <a:pt x="152857" y="157003"/>
                    <a:pt x="152857" y="157003"/>
                    <a:pt x="151357" y="157329"/>
                  </a:cubicBezTo>
                  <a:cubicBezTo>
                    <a:pt x="148780" y="157558"/>
                    <a:pt x="146496" y="159025"/>
                    <a:pt x="145191" y="161276"/>
                  </a:cubicBezTo>
                  <a:cubicBezTo>
                    <a:pt x="144572" y="162516"/>
                    <a:pt x="144213" y="163755"/>
                    <a:pt x="144017" y="165093"/>
                  </a:cubicBezTo>
                  <a:lnTo>
                    <a:pt x="143919" y="165484"/>
                  </a:lnTo>
                  <a:cubicBezTo>
                    <a:pt x="142941" y="170410"/>
                    <a:pt x="140135" y="176086"/>
                    <a:pt x="136841" y="176966"/>
                  </a:cubicBezTo>
                  <a:cubicBezTo>
                    <a:pt x="136523" y="177012"/>
                    <a:pt x="136198" y="177036"/>
                    <a:pt x="135872" y="177036"/>
                  </a:cubicBezTo>
                  <a:cubicBezTo>
                    <a:pt x="135497" y="177036"/>
                    <a:pt x="135120" y="177004"/>
                    <a:pt x="134753" y="176934"/>
                  </a:cubicBezTo>
                  <a:cubicBezTo>
                    <a:pt x="134108" y="176807"/>
                    <a:pt x="133458" y="176744"/>
                    <a:pt x="132809" y="176744"/>
                  </a:cubicBezTo>
                  <a:cubicBezTo>
                    <a:pt x="131292" y="176744"/>
                    <a:pt x="129786" y="177087"/>
                    <a:pt x="128392" y="177749"/>
                  </a:cubicBezTo>
                  <a:cubicBezTo>
                    <a:pt x="123369" y="180489"/>
                    <a:pt x="124869" y="186230"/>
                    <a:pt x="125783" y="189656"/>
                  </a:cubicBezTo>
                  <a:cubicBezTo>
                    <a:pt x="126141" y="190765"/>
                    <a:pt x="126370" y="191906"/>
                    <a:pt x="126435" y="193048"/>
                  </a:cubicBezTo>
                  <a:cubicBezTo>
                    <a:pt x="126239" y="194092"/>
                    <a:pt x="125881" y="195168"/>
                    <a:pt x="125326" y="196147"/>
                  </a:cubicBezTo>
                  <a:cubicBezTo>
                    <a:pt x="124902" y="197060"/>
                    <a:pt x="124510" y="198006"/>
                    <a:pt x="124184" y="198985"/>
                  </a:cubicBezTo>
                  <a:cubicBezTo>
                    <a:pt x="124021" y="199572"/>
                    <a:pt x="123858" y="200126"/>
                    <a:pt x="123760" y="200714"/>
                  </a:cubicBezTo>
                  <a:cubicBezTo>
                    <a:pt x="123662" y="201040"/>
                    <a:pt x="123597" y="201464"/>
                    <a:pt x="123532" y="201562"/>
                  </a:cubicBezTo>
                  <a:cubicBezTo>
                    <a:pt x="123279" y="201688"/>
                    <a:pt x="123026" y="201736"/>
                    <a:pt x="122758" y="201736"/>
                  </a:cubicBezTo>
                  <a:cubicBezTo>
                    <a:pt x="122680" y="201736"/>
                    <a:pt x="122601" y="201732"/>
                    <a:pt x="122521" y="201725"/>
                  </a:cubicBezTo>
                  <a:cubicBezTo>
                    <a:pt x="119063" y="201464"/>
                    <a:pt x="115801" y="199898"/>
                    <a:pt x="113420" y="197289"/>
                  </a:cubicBezTo>
                  <a:lnTo>
                    <a:pt x="113061" y="196865"/>
                  </a:lnTo>
                  <a:cubicBezTo>
                    <a:pt x="111528" y="194875"/>
                    <a:pt x="109342" y="193439"/>
                    <a:pt x="106896" y="192787"/>
                  </a:cubicBezTo>
                  <a:cubicBezTo>
                    <a:pt x="105982" y="192559"/>
                    <a:pt x="105036" y="192330"/>
                    <a:pt x="104058" y="192232"/>
                  </a:cubicBezTo>
                  <a:cubicBezTo>
                    <a:pt x="103112" y="192135"/>
                    <a:pt x="102166" y="191906"/>
                    <a:pt x="101285" y="191482"/>
                  </a:cubicBezTo>
                  <a:cubicBezTo>
                    <a:pt x="100111" y="190797"/>
                    <a:pt x="99034" y="190014"/>
                    <a:pt x="97893" y="189199"/>
                  </a:cubicBezTo>
                  <a:cubicBezTo>
                    <a:pt x="95414" y="187209"/>
                    <a:pt x="92576" y="185643"/>
                    <a:pt x="89542" y="184665"/>
                  </a:cubicBezTo>
                  <a:cubicBezTo>
                    <a:pt x="88955" y="184502"/>
                    <a:pt x="88335" y="184404"/>
                    <a:pt x="87781" y="184273"/>
                  </a:cubicBezTo>
                  <a:cubicBezTo>
                    <a:pt x="87193" y="184175"/>
                    <a:pt x="86639" y="184012"/>
                    <a:pt x="86117" y="183849"/>
                  </a:cubicBezTo>
                  <a:cubicBezTo>
                    <a:pt x="84421" y="183262"/>
                    <a:pt x="83442" y="181501"/>
                    <a:pt x="83866" y="179739"/>
                  </a:cubicBezTo>
                  <a:cubicBezTo>
                    <a:pt x="84029" y="177129"/>
                    <a:pt x="85823" y="174879"/>
                    <a:pt x="88335" y="174161"/>
                  </a:cubicBezTo>
                  <a:cubicBezTo>
                    <a:pt x="89053" y="174031"/>
                    <a:pt x="89770" y="173867"/>
                    <a:pt x="90521" y="173704"/>
                  </a:cubicBezTo>
                  <a:cubicBezTo>
                    <a:pt x="91673" y="173313"/>
                    <a:pt x="92878" y="173130"/>
                    <a:pt x="94094" y="173130"/>
                  </a:cubicBezTo>
                  <a:cubicBezTo>
                    <a:pt x="94805" y="173130"/>
                    <a:pt x="95519" y="173193"/>
                    <a:pt x="96229" y="173313"/>
                  </a:cubicBezTo>
                  <a:cubicBezTo>
                    <a:pt x="96881" y="173541"/>
                    <a:pt x="97436" y="173867"/>
                    <a:pt x="98023" y="174292"/>
                  </a:cubicBezTo>
                  <a:cubicBezTo>
                    <a:pt x="99840" y="175630"/>
                    <a:pt x="102031" y="176315"/>
                    <a:pt x="104291" y="176315"/>
                  </a:cubicBezTo>
                  <a:cubicBezTo>
                    <a:pt x="104344" y="176315"/>
                    <a:pt x="104397" y="176315"/>
                    <a:pt x="104449" y="176314"/>
                  </a:cubicBezTo>
                  <a:cubicBezTo>
                    <a:pt x="109179" y="175825"/>
                    <a:pt x="113876" y="174879"/>
                    <a:pt x="118411" y="173509"/>
                  </a:cubicBezTo>
                  <a:lnTo>
                    <a:pt x="120400" y="172987"/>
                  </a:lnTo>
                  <a:cubicBezTo>
                    <a:pt x="121118" y="172758"/>
                    <a:pt x="121836" y="172595"/>
                    <a:pt x="122553" y="172497"/>
                  </a:cubicBezTo>
                  <a:cubicBezTo>
                    <a:pt x="124869" y="172171"/>
                    <a:pt x="127120" y="171388"/>
                    <a:pt x="129142" y="170214"/>
                  </a:cubicBezTo>
                  <a:cubicBezTo>
                    <a:pt x="131948" y="168159"/>
                    <a:pt x="134231" y="165517"/>
                    <a:pt x="135764" y="162451"/>
                  </a:cubicBezTo>
                  <a:cubicBezTo>
                    <a:pt x="136156" y="161831"/>
                    <a:pt x="136515" y="161244"/>
                    <a:pt x="136906" y="160656"/>
                  </a:cubicBezTo>
                  <a:cubicBezTo>
                    <a:pt x="139483" y="156709"/>
                    <a:pt x="136873" y="150838"/>
                    <a:pt x="133742" y="144640"/>
                  </a:cubicBezTo>
                  <a:lnTo>
                    <a:pt x="132796" y="142748"/>
                  </a:lnTo>
                  <a:cubicBezTo>
                    <a:pt x="132126" y="140374"/>
                    <a:pt x="129895" y="138710"/>
                    <a:pt x="127452" y="138710"/>
                  </a:cubicBezTo>
                  <a:cubicBezTo>
                    <a:pt x="127277" y="138710"/>
                    <a:pt x="127101" y="138718"/>
                    <a:pt x="126924" y="138736"/>
                  </a:cubicBezTo>
                  <a:cubicBezTo>
                    <a:pt x="126851" y="138743"/>
                    <a:pt x="126776" y="138747"/>
                    <a:pt x="126701" y="138747"/>
                  </a:cubicBezTo>
                  <a:cubicBezTo>
                    <a:pt x="126440" y="138747"/>
                    <a:pt x="126173" y="138699"/>
                    <a:pt x="125946" y="138573"/>
                  </a:cubicBezTo>
                  <a:cubicBezTo>
                    <a:pt x="123434" y="137431"/>
                    <a:pt x="121379" y="135474"/>
                    <a:pt x="120107" y="133027"/>
                  </a:cubicBezTo>
                  <a:cubicBezTo>
                    <a:pt x="119454" y="132049"/>
                    <a:pt x="118769" y="131005"/>
                    <a:pt x="117954" y="129929"/>
                  </a:cubicBezTo>
                  <a:cubicBezTo>
                    <a:pt x="115442" y="126928"/>
                    <a:pt x="112441" y="124416"/>
                    <a:pt x="109114" y="122426"/>
                  </a:cubicBezTo>
                  <a:cubicBezTo>
                    <a:pt x="107287" y="121284"/>
                    <a:pt x="105526" y="119979"/>
                    <a:pt x="103895" y="118577"/>
                  </a:cubicBezTo>
                  <a:cubicBezTo>
                    <a:pt x="101750" y="116861"/>
                    <a:pt x="99060" y="115923"/>
                    <a:pt x="96309" y="115923"/>
                  </a:cubicBezTo>
                  <a:cubicBezTo>
                    <a:pt x="96130" y="115923"/>
                    <a:pt x="95951" y="115927"/>
                    <a:pt x="95772" y="115935"/>
                  </a:cubicBezTo>
                  <a:cubicBezTo>
                    <a:pt x="95636" y="115941"/>
                    <a:pt x="95500" y="115944"/>
                    <a:pt x="95364" y="115944"/>
                  </a:cubicBezTo>
                  <a:cubicBezTo>
                    <a:pt x="94131" y="115944"/>
                    <a:pt x="92912" y="115677"/>
                    <a:pt x="91825" y="115119"/>
                  </a:cubicBezTo>
                  <a:cubicBezTo>
                    <a:pt x="91499" y="114858"/>
                    <a:pt x="91173" y="114597"/>
                    <a:pt x="90847" y="114304"/>
                  </a:cubicBezTo>
                  <a:cubicBezTo>
                    <a:pt x="90521" y="114010"/>
                    <a:pt x="90227" y="113716"/>
                    <a:pt x="89836" y="113456"/>
                  </a:cubicBezTo>
                  <a:cubicBezTo>
                    <a:pt x="89020" y="112836"/>
                    <a:pt x="88139" y="112216"/>
                    <a:pt x="87259" y="111694"/>
                  </a:cubicBezTo>
                  <a:cubicBezTo>
                    <a:pt x="86280" y="111107"/>
                    <a:pt x="85367" y="110454"/>
                    <a:pt x="84519" y="109704"/>
                  </a:cubicBezTo>
                  <a:cubicBezTo>
                    <a:pt x="83964" y="109084"/>
                    <a:pt x="83409" y="108432"/>
                    <a:pt x="82920" y="107747"/>
                  </a:cubicBezTo>
                  <a:cubicBezTo>
                    <a:pt x="82105" y="106605"/>
                    <a:pt x="81224" y="105529"/>
                    <a:pt x="80245" y="104550"/>
                  </a:cubicBezTo>
                  <a:lnTo>
                    <a:pt x="79332" y="103702"/>
                  </a:lnTo>
                  <a:cubicBezTo>
                    <a:pt x="75548" y="100114"/>
                    <a:pt x="71666" y="96395"/>
                    <a:pt x="67589" y="92938"/>
                  </a:cubicBezTo>
                  <a:cubicBezTo>
                    <a:pt x="62859" y="88893"/>
                    <a:pt x="58357" y="84359"/>
                    <a:pt x="57053" y="78976"/>
                  </a:cubicBezTo>
                  <a:cubicBezTo>
                    <a:pt x="56792" y="77802"/>
                    <a:pt x="56596" y="76595"/>
                    <a:pt x="56465" y="75356"/>
                  </a:cubicBezTo>
                  <a:cubicBezTo>
                    <a:pt x="56302" y="73235"/>
                    <a:pt x="55911" y="71148"/>
                    <a:pt x="55259" y="69158"/>
                  </a:cubicBezTo>
                  <a:cubicBezTo>
                    <a:pt x="53562" y="64787"/>
                    <a:pt x="50235" y="61264"/>
                    <a:pt x="45962" y="59307"/>
                  </a:cubicBezTo>
                  <a:cubicBezTo>
                    <a:pt x="45734" y="59176"/>
                    <a:pt x="45407" y="58915"/>
                    <a:pt x="45016" y="58654"/>
                  </a:cubicBezTo>
                  <a:cubicBezTo>
                    <a:pt x="42039" y="56631"/>
                    <a:pt x="38763" y="54425"/>
                    <a:pt x="35958" y="54425"/>
                  </a:cubicBezTo>
                  <a:cubicBezTo>
                    <a:pt x="34829" y="54425"/>
                    <a:pt x="33776" y="54782"/>
                    <a:pt x="32849" y="55653"/>
                  </a:cubicBezTo>
                  <a:cubicBezTo>
                    <a:pt x="31707" y="56795"/>
                    <a:pt x="30631" y="58034"/>
                    <a:pt x="29652" y="59339"/>
                  </a:cubicBezTo>
                  <a:cubicBezTo>
                    <a:pt x="28380" y="61003"/>
                    <a:pt x="26912" y="62569"/>
                    <a:pt x="25281" y="63873"/>
                  </a:cubicBezTo>
                  <a:cubicBezTo>
                    <a:pt x="22943" y="65399"/>
                    <a:pt x="20791" y="66071"/>
                    <a:pt x="19665" y="66071"/>
                  </a:cubicBezTo>
                  <a:cubicBezTo>
                    <a:pt x="19298" y="66071"/>
                    <a:pt x="19040" y="65999"/>
                    <a:pt x="18920" y="65863"/>
                  </a:cubicBezTo>
                  <a:cubicBezTo>
                    <a:pt x="13603" y="59796"/>
                    <a:pt x="8547" y="53207"/>
                    <a:pt x="7405" y="46193"/>
                  </a:cubicBezTo>
                  <a:cubicBezTo>
                    <a:pt x="7079" y="44725"/>
                    <a:pt x="7112" y="43192"/>
                    <a:pt x="7634" y="41757"/>
                  </a:cubicBezTo>
                  <a:cubicBezTo>
                    <a:pt x="7992" y="41137"/>
                    <a:pt x="8482" y="40615"/>
                    <a:pt x="9004" y="40159"/>
                  </a:cubicBezTo>
                  <a:cubicBezTo>
                    <a:pt x="10504" y="38919"/>
                    <a:pt x="11613" y="37288"/>
                    <a:pt x="12266" y="35396"/>
                  </a:cubicBezTo>
                  <a:cubicBezTo>
                    <a:pt x="12722" y="33439"/>
                    <a:pt x="12624" y="31351"/>
                    <a:pt x="11972" y="29459"/>
                  </a:cubicBezTo>
                  <a:cubicBezTo>
                    <a:pt x="11744" y="28709"/>
                    <a:pt x="11613" y="27894"/>
                    <a:pt x="11646" y="27111"/>
                  </a:cubicBezTo>
                  <a:cubicBezTo>
                    <a:pt x="11809" y="26393"/>
                    <a:pt x="12559" y="25806"/>
                    <a:pt x="15788" y="25317"/>
                  </a:cubicBezTo>
                  <a:cubicBezTo>
                    <a:pt x="21236" y="24566"/>
                    <a:pt x="26194" y="21663"/>
                    <a:pt x="29587" y="17260"/>
                  </a:cubicBezTo>
                  <a:cubicBezTo>
                    <a:pt x="29869" y="16977"/>
                    <a:pt x="30041" y="16811"/>
                    <a:pt x="30331" y="16811"/>
                  </a:cubicBezTo>
                  <a:cubicBezTo>
                    <a:pt x="30711" y="16811"/>
                    <a:pt x="31292" y="17097"/>
                    <a:pt x="32588" y="17781"/>
                  </a:cubicBezTo>
                  <a:cubicBezTo>
                    <a:pt x="34253" y="18974"/>
                    <a:pt x="36217" y="19571"/>
                    <a:pt x="38202" y="19571"/>
                  </a:cubicBezTo>
                  <a:cubicBezTo>
                    <a:pt x="39365" y="19571"/>
                    <a:pt x="40535" y="19366"/>
                    <a:pt x="41656" y="18956"/>
                  </a:cubicBezTo>
                  <a:cubicBezTo>
                    <a:pt x="42732" y="18466"/>
                    <a:pt x="43744" y="17814"/>
                    <a:pt x="44657" y="17064"/>
                  </a:cubicBezTo>
                  <a:cubicBezTo>
                    <a:pt x="45212" y="16509"/>
                    <a:pt x="45864" y="16118"/>
                    <a:pt x="46647" y="15922"/>
                  </a:cubicBezTo>
                  <a:cubicBezTo>
                    <a:pt x="47234" y="15922"/>
                    <a:pt x="47821" y="15922"/>
                    <a:pt x="48441" y="15987"/>
                  </a:cubicBezTo>
                  <a:cubicBezTo>
                    <a:pt x="49041" y="16104"/>
                    <a:pt x="49646" y="16162"/>
                    <a:pt x="50249" y="16162"/>
                  </a:cubicBezTo>
                  <a:cubicBezTo>
                    <a:pt x="52171" y="16162"/>
                    <a:pt x="54069" y="15579"/>
                    <a:pt x="55683" y="14487"/>
                  </a:cubicBezTo>
                  <a:cubicBezTo>
                    <a:pt x="56726" y="13671"/>
                    <a:pt x="57640" y="12725"/>
                    <a:pt x="58455" y="11714"/>
                  </a:cubicBezTo>
                  <a:cubicBezTo>
                    <a:pt x="59173" y="10736"/>
                    <a:pt x="60054" y="9920"/>
                    <a:pt x="61130" y="9398"/>
                  </a:cubicBezTo>
                  <a:cubicBezTo>
                    <a:pt x="65481" y="7831"/>
                    <a:pt x="70114" y="7016"/>
                    <a:pt x="74753" y="7016"/>
                  </a:cubicBezTo>
                  <a:close/>
                  <a:moveTo>
                    <a:pt x="74779" y="0"/>
                  </a:moveTo>
                  <a:cubicBezTo>
                    <a:pt x="69427" y="0"/>
                    <a:pt x="64114" y="883"/>
                    <a:pt x="59075" y="2678"/>
                  </a:cubicBezTo>
                  <a:cubicBezTo>
                    <a:pt x="56759" y="3527"/>
                    <a:pt x="54704" y="5060"/>
                    <a:pt x="53236" y="7082"/>
                  </a:cubicBezTo>
                  <a:cubicBezTo>
                    <a:pt x="52714" y="7735"/>
                    <a:pt x="52094" y="8322"/>
                    <a:pt x="51442" y="8909"/>
                  </a:cubicBezTo>
                  <a:cubicBezTo>
                    <a:pt x="51247" y="9068"/>
                    <a:pt x="50956" y="9122"/>
                    <a:pt x="50506" y="9122"/>
                  </a:cubicBezTo>
                  <a:cubicBezTo>
                    <a:pt x="50127" y="9122"/>
                    <a:pt x="49636" y="9084"/>
                    <a:pt x="48995" y="9039"/>
                  </a:cubicBezTo>
                  <a:cubicBezTo>
                    <a:pt x="48310" y="8966"/>
                    <a:pt x="47625" y="8929"/>
                    <a:pt x="46927" y="8929"/>
                  </a:cubicBezTo>
                  <a:cubicBezTo>
                    <a:pt x="46694" y="8929"/>
                    <a:pt x="46459" y="8933"/>
                    <a:pt x="46223" y="8941"/>
                  </a:cubicBezTo>
                  <a:cubicBezTo>
                    <a:pt x="44070" y="9137"/>
                    <a:pt x="42047" y="10051"/>
                    <a:pt x="40416" y="11518"/>
                  </a:cubicBezTo>
                  <a:cubicBezTo>
                    <a:pt x="39927" y="11910"/>
                    <a:pt x="39373" y="12301"/>
                    <a:pt x="38818" y="12562"/>
                  </a:cubicBezTo>
                  <a:cubicBezTo>
                    <a:pt x="38692" y="12618"/>
                    <a:pt x="38556" y="12646"/>
                    <a:pt x="38404" y="12646"/>
                  </a:cubicBezTo>
                  <a:cubicBezTo>
                    <a:pt x="37847" y="12646"/>
                    <a:pt x="37080" y="12276"/>
                    <a:pt x="35850" y="11584"/>
                  </a:cubicBezTo>
                  <a:cubicBezTo>
                    <a:pt x="34308" y="10409"/>
                    <a:pt x="32482" y="9829"/>
                    <a:pt x="30667" y="9829"/>
                  </a:cubicBezTo>
                  <a:cubicBezTo>
                    <a:pt x="28449" y="9829"/>
                    <a:pt x="26246" y="10695"/>
                    <a:pt x="24596" y="12399"/>
                  </a:cubicBezTo>
                  <a:cubicBezTo>
                    <a:pt x="20877" y="16248"/>
                    <a:pt x="19475" y="17684"/>
                    <a:pt x="14679" y="18434"/>
                  </a:cubicBezTo>
                  <a:cubicBezTo>
                    <a:pt x="12102" y="18858"/>
                    <a:pt x="6100" y="19804"/>
                    <a:pt x="4861" y="25675"/>
                  </a:cubicBezTo>
                  <a:cubicBezTo>
                    <a:pt x="4535" y="27502"/>
                    <a:pt x="4698" y="29361"/>
                    <a:pt x="5252" y="31156"/>
                  </a:cubicBezTo>
                  <a:cubicBezTo>
                    <a:pt x="5546" y="31938"/>
                    <a:pt x="5611" y="32754"/>
                    <a:pt x="5578" y="33537"/>
                  </a:cubicBezTo>
                  <a:cubicBezTo>
                    <a:pt x="5220" y="34189"/>
                    <a:pt x="4763" y="34711"/>
                    <a:pt x="4208" y="35168"/>
                  </a:cubicBezTo>
                  <a:cubicBezTo>
                    <a:pt x="2936" y="36277"/>
                    <a:pt x="1925" y="37582"/>
                    <a:pt x="1207" y="39082"/>
                  </a:cubicBezTo>
                  <a:cubicBezTo>
                    <a:pt x="196" y="41692"/>
                    <a:pt x="0" y="44530"/>
                    <a:pt x="555" y="47302"/>
                  </a:cubicBezTo>
                  <a:cubicBezTo>
                    <a:pt x="1958" y="56077"/>
                    <a:pt x="7699" y="63612"/>
                    <a:pt x="13701" y="70463"/>
                  </a:cubicBezTo>
                  <a:cubicBezTo>
                    <a:pt x="15292" y="72298"/>
                    <a:pt x="17375" y="73040"/>
                    <a:pt x="19626" y="73040"/>
                  </a:cubicBezTo>
                  <a:cubicBezTo>
                    <a:pt x="22775" y="73040"/>
                    <a:pt x="26252" y="71587"/>
                    <a:pt x="29163" y="69647"/>
                  </a:cubicBezTo>
                  <a:cubicBezTo>
                    <a:pt x="31348" y="67983"/>
                    <a:pt x="33338" y="65994"/>
                    <a:pt x="35034" y="63775"/>
                  </a:cubicBezTo>
                  <a:cubicBezTo>
                    <a:pt x="35621" y="63058"/>
                    <a:pt x="36209" y="62373"/>
                    <a:pt x="36730" y="61753"/>
                  </a:cubicBezTo>
                  <a:cubicBezTo>
                    <a:pt x="38231" y="62569"/>
                    <a:pt x="39699" y="63449"/>
                    <a:pt x="41134" y="64428"/>
                  </a:cubicBezTo>
                  <a:cubicBezTo>
                    <a:pt x="41787" y="64852"/>
                    <a:pt x="42276" y="65211"/>
                    <a:pt x="42537" y="65341"/>
                  </a:cubicBezTo>
                  <a:cubicBezTo>
                    <a:pt x="46060" y="67364"/>
                    <a:pt x="47789" y="68766"/>
                    <a:pt x="48735" y="71409"/>
                  </a:cubicBezTo>
                  <a:cubicBezTo>
                    <a:pt x="49159" y="72974"/>
                    <a:pt x="49452" y="74540"/>
                    <a:pt x="49615" y="76138"/>
                  </a:cubicBezTo>
                  <a:cubicBezTo>
                    <a:pt x="49778" y="77606"/>
                    <a:pt x="49974" y="79107"/>
                    <a:pt x="50300" y="80542"/>
                  </a:cubicBezTo>
                  <a:cubicBezTo>
                    <a:pt x="52062" y="87882"/>
                    <a:pt x="57477" y="93362"/>
                    <a:pt x="63120" y="98157"/>
                  </a:cubicBezTo>
                  <a:cubicBezTo>
                    <a:pt x="67067" y="101549"/>
                    <a:pt x="70916" y="105170"/>
                    <a:pt x="74602" y="108693"/>
                  </a:cubicBezTo>
                  <a:lnTo>
                    <a:pt x="75515" y="109541"/>
                  </a:lnTo>
                  <a:cubicBezTo>
                    <a:pt x="76200" y="110226"/>
                    <a:pt x="76853" y="111009"/>
                    <a:pt x="77440" y="111825"/>
                  </a:cubicBezTo>
                  <a:cubicBezTo>
                    <a:pt x="78092" y="112705"/>
                    <a:pt x="78777" y="113586"/>
                    <a:pt x="79560" y="114401"/>
                  </a:cubicBezTo>
                  <a:cubicBezTo>
                    <a:pt x="80767" y="115576"/>
                    <a:pt x="82105" y="116620"/>
                    <a:pt x="83638" y="117500"/>
                  </a:cubicBezTo>
                  <a:cubicBezTo>
                    <a:pt x="84290" y="117892"/>
                    <a:pt x="84975" y="118316"/>
                    <a:pt x="85530" y="118740"/>
                  </a:cubicBezTo>
                  <a:cubicBezTo>
                    <a:pt x="85791" y="118968"/>
                    <a:pt x="85986" y="119164"/>
                    <a:pt x="86247" y="119360"/>
                  </a:cubicBezTo>
                  <a:cubicBezTo>
                    <a:pt x="86769" y="119849"/>
                    <a:pt x="87324" y="120306"/>
                    <a:pt x="87911" y="120762"/>
                  </a:cubicBezTo>
                  <a:cubicBezTo>
                    <a:pt x="90111" y="122101"/>
                    <a:pt x="92653" y="122786"/>
                    <a:pt x="95233" y="122786"/>
                  </a:cubicBezTo>
                  <a:cubicBezTo>
                    <a:pt x="95293" y="122786"/>
                    <a:pt x="95353" y="122786"/>
                    <a:pt x="95414" y="122785"/>
                  </a:cubicBezTo>
                  <a:cubicBezTo>
                    <a:pt x="95607" y="122766"/>
                    <a:pt x="95800" y="122757"/>
                    <a:pt x="95992" y="122757"/>
                  </a:cubicBezTo>
                  <a:cubicBezTo>
                    <a:pt x="97134" y="122757"/>
                    <a:pt x="98263" y="123084"/>
                    <a:pt x="99295" y="123698"/>
                  </a:cubicBezTo>
                  <a:cubicBezTo>
                    <a:pt x="101155" y="125329"/>
                    <a:pt x="103210" y="126797"/>
                    <a:pt x="105265" y="128134"/>
                  </a:cubicBezTo>
                  <a:cubicBezTo>
                    <a:pt x="107972" y="129733"/>
                    <a:pt x="110419" y="131723"/>
                    <a:pt x="112506" y="134039"/>
                  </a:cubicBezTo>
                  <a:cubicBezTo>
                    <a:pt x="113224" y="135017"/>
                    <a:pt x="113844" y="135931"/>
                    <a:pt x="114398" y="136779"/>
                  </a:cubicBezTo>
                  <a:cubicBezTo>
                    <a:pt x="116388" y="140334"/>
                    <a:pt x="119487" y="143140"/>
                    <a:pt x="123206" y="144803"/>
                  </a:cubicBezTo>
                  <a:cubicBezTo>
                    <a:pt x="124282" y="145292"/>
                    <a:pt x="125424" y="145553"/>
                    <a:pt x="126598" y="145586"/>
                  </a:cubicBezTo>
                  <a:cubicBezTo>
                    <a:pt x="126859" y="146141"/>
                    <a:pt x="127218" y="146891"/>
                    <a:pt x="127675" y="147706"/>
                  </a:cubicBezTo>
                  <a:cubicBezTo>
                    <a:pt x="129338" y="150512"/>
                    <a:pt x="130513" y="153578"/>
                    <a:pt x="131198" y="156742"/>
                  </a:cubicBezTo>
                  <a:lnTo>
                    <a:pt x="129991" y="158699"/>
                  </a:lnTo>
                  <a:cubicBezTo>
                    <a:pt x="128914" y="160820"/>
                    <a:pt x="127414" y="162712"/>
                    <a:pt x="125554" y="164179"/>
                  </a:cubicBezTo>
                  <a:cubicBezTo>
                    <a:pt x="124250" y="164864"/>
                    <a:pt x="122814" y="165354"/>
                    <a:pt x="121314" y="165517"/>
                  </a:cubicBezTo>
                  <a:cubicBezTo>
                    <a:pt x="120433" y="165680"/>
                    <a:pt x="119552" y="165876"/>
                    <a:pt x="118704" y="166104"/>
                  </a:cubicBezTo>
                  <a:lnTo>
                    <a:pt x="116649" y="166659"/>
                  </a:lnTo>
                  <a:cubicBezTo>
                    <a:pt x="112539" y="167931"/>
                    <a:pt x="108266" y="168811"/>
                    <a:pt x="103960" y="169268"/>
                  </a:cubicBezTo>
                  <a:cubicBezTo>
                    <a:pt x="103144" y="169105"/>
                    <a:pt x="102427" y="168746"/>
                    <a:pt x="101774" y="168257"/>
                  </a:cubicBezTo>
                  <a:cubicBezTo>
                    <a:pt x="100698" y="167539"/>
                    <a:pt x="99556" y="166985"/>
                    <a:pt x="98382" y="166561"/>
                  </a:cubicBezTo>
                  <a:cubicBezTo>
                    <a:pt x="97015" y="166241"/>
                    <a:pt x="95628" y="166076"/>
                    <a:pt x="94242" y="166076"/>
                  </a:cubicBezTo>
                  <a:cubicBezTo>
                    <a:pt x="92520" y="166076"/>
                    <a:pt x="90799" y="166330"/>
                    <a:pt x="89118" y="166854"/>
                  </a:cubicBezTo>
                  <a:cubicBezTo>
                    <a:pt x="88466" y="166985"/>
                    <a:pt x="87878" y="167148"/>
                    <a:pt x="87259" y="167278"/>
                  </a:cubicBezTo>
                  <a:cubicBezTo>
                    <a:pt x="81681" y="168518"/>
                    <a:pt x="77538" y="173313"/>
                    <a:pt x="77049" y="179021"/>
                  </a:cubicBezTo>
                  <a:cubicBezTo>
                    <a:pt x="76364" y="183914"/>
                    <a:pt x="79136" y="188579"/>
                    <a:pt x="83736" y="190341"/>
                  </a:cubicBezTo>
                  <a:cubicBezTo>
                    <a:pt x="84649" y="190667"/>
                    <a:pt x="85595" y="190928"/>
                    <a:pt x="86508" y="191091"/>
                  </a:cubicBezTo>
                  <a:cubicBezTo>
                    <a:pt x="86965" y="191156"/>
                    <a:pt x="87389" y="191254"/>
                    <a:pt x="87813" y="191352"/>
                  </a:cubicBezTo>
                  <a:cubicBezTo>
                    <a:pt x="90064" y="192167"/>
                    <a:pt x="92152" y="193374"/>
                    <a:pt x="93946" y="194842"/>
                  </a:cubicBezTo>
                  <a:cubicBezTo>
                    <a:pt x="95153" y="195723"/>
                    <a:pt x="96457" y="196669"/>
                    <a:pt x="97893" y="197484"/>
                  </a:cubicBezTo>
                  <a:cubicBezTo>
                    <a:pt x="99491" y="198332"/>
                    <a:pt x="101253" y="198854"/>
                    <a:pt x="103079" y="199083"/>
                  </a:cubicBezTo>
                  <a:cubicBezTo>
                    <a:pt x="103764" y="199148"/>
                    <a:pt x="104417" y="199278"/>
                    <a:pt x="105069" y="199474"/>
                  </a:cubicBezTo>
                  <a:cubicBezTo>
                    <a:pt x="106406" y="199833"/>
                    <a:pt x="106700" y="200126"/>
                    <a:pt x="108005" y="201562"/>
                  </a:cubicBezTo>
                  <a:lnTo>
                    <a:pt x="108364" y="201953"/>
                  </a:lnTo>
                  <a:cubicBezTo>
                    <a:pt x="112017" y="205933"/>
                    <a:pt x="117008" y="208281"/>
                    <a:pt x="122390" y="208640"/>
                  </a:cubicBezTo>
                  <a:cubicBezTo>
                    <a:pt x="122496" y="208644"/>
                    <a:pt x="122602" y="208646"/>
                    <a:pt x="122708" y="208646"/>
                  </a:cubicBezTo>
                  <a:cubicBezTo>
                    <a:pt x="124392" y="208646"/>
                    <a:pt x="126034" y="208160"/>
                    <a:pt x="127446" y="207270"/>
                  </a:cubicBezTo>
                  <a:cubicBezTo>
                    <a:pt x="129175" y="206031"/>
                    <a:pt x="130317" y="204171"/>
                    <a:pt x="130545" y="202084"/>
                  </a:cubicBezTo>
                  <a:cubicBezTo>
                    <a:pt x="130643" y="201757"/>
                    <a:pt x="130708" y="201399"/>
                    <a:pt x="130806" y="201072"/>
                  </a:cubicBezTo>
                  <a:cubicBezTo>
                    <a:pt x="131034" y="200322"/>
                    <a:pt x="131328" y="199637"/>
                    <a:pt x="131654" y="198952"/>
                  </a:cubicBezTo>
                  <a:cubicBezTo>
                    <a:pt x="133611" y="195560"/>
                    <a:pt x="133938" y="191482"/>
                    <a:pt x="132502" y="187861"/>
                  </a:cubicBezTo>
                  <a:cubicBezTo>
                    <a:pt x="132111" y="186557"/>
                    <a:pt x="131817" y="185154"/>
                    <a:pt x="131687" y="183817"/>
                  </a:cubicBezTo>
                  <a:cubicBezTo>
                    <a:pt x="132079" y="183714"/>
                    <a:pt x="132480" y="183665"/>
                    <a:pt x="132876" y="183665"/>
                  </a:cubicBezTo>
                  <a:cubicBezTo>
                    <a:pt x="133238" y="183665"/>
                    <a:pt x="133595" y="183706"/>
                    <a:pt x="133938" y="183784"/>
                  </a:cubicBezTo>
                  <a:cubicBezTo>
                    <a:pt x="134580" y="183904"/>
                    <a:pt x="135222" y="183959"/>
                    <a:pt x="135864" y="183959"/>
                  </a:cubicBezTo>
                  <a:cubicBezTo>
                    <a:pt x="136787" y="183959"/>
                    <a:pt x="137711" y="183846"/>
                    <a:pt x="138635" y="183653"/>
                  </a:cubicBezTo>
                  <a:cubicBezTo>
                    <a:pt x="145485" y="181827"/>
                    <a:pt x="149432" y="173411"/>
                    <a:pt x="150737" y="166789"/>
                  </a:cubicBezTo>
                  <a:lnTo>
                    <a:pt x="150835" y="166430"/>
                  </a:lnTo>
                  <a:cubicBezTo>
                    <a:pt x="150900" y="165778"/>
                    <a:pt x="151063" y="165125"/>
                    <a:pt x="151357" y="164506"/>
                  </a:cubicBezTo>
                  <a:cubicBezTo>
                    <a:pt x="151813" y="164342"/>
                    <a:pt x="152237" y="164212"/>
                    <a:pt x="152694" y="164147"/>
                  </a:cubicBezTo>
                  <a:cubicBezTo>
                    <a:pt x="156250" y="163821"/>
                    <a:pt x="159153" y="161211"/>
                    <a:pt x="159838" y="157688"/>
                  </a:cubicBezTo>
                  <a:cubicBezTo>
                    <a:pt x="160849" y="152991"/>
                    <a:pt x="159805" y="148065"/>
                    <a:pt x="156935" y="144249"/>
                  </a:cubicBezTo>
                  <a:cubicBezTo>
                    <a:pt x="155956" y="143009"/>
                    <a:pt x="154782" y="141900"/>
                    <a:pt x="153477" y="141019"/>
                  </a:cubicBezTo>
                  <a:cubicBezTo>
                    <a:pt x="152629" y="140497"/>
                    <a:pt x="151879" y="139780"/>
                    <a:pt x="151259" y="138964"/>
                  </a:cubicBezTo>
                  <a:cubicBezTo>
                    <a:pt x="150835" y="138247"/>
                    <a:pt x="150867" y="137333"/>
                    <a:pt x="151324" y="136616"/>
                  </a:cubicBezTo>
                  <a:cubicBezTo>
                    <a:pt x="151650" y="136159"/>
                    <a:pt x="151846" y="136126"/>
                    <a:pt x="151976" y="136126"/>
                  </a:cubicBezTo>
                  <a:cubicBezTo>
                    <a:pt x="152039" y="136116"/>
                    <a:pt x="152108" y="136111"/>
                    <a:pt x="152184" y="136111"/>
                  </a:cubicBezTo>
                  <a:cubicBezTo>
                    <a:pt x="153097" y="136111"/>
                    <a:pt x="154962" y="136864"/>
                    <a:pt x="157522" y="139062"/>
                  </a:cubicBezTo>
                  <a:cubicBezTo>
                    <a:pt x="158239" y="139747"/>
                    <a:pt x="158924" y="140497"/>
                    <a:pt x="159577" y="141313"/>
                  </a:cubicBezTo>
                  <a:cubicBezTo>
                    <a:pt x="161534" y="143572"/>
                    <a:pt x="164515" y="146989"/>
                    <a:pt x="168520" y="146989"/>
                  </a:cubicBezTo>
                  <a:cubicBezTo>
                    <a:pt x="169720" y="146989"/>
                    <a:pt x="171012" y="146682"/>
                    <a:pt x="172396" y="145945"/>
                  </a:cubicBezTo>
                  <a:cubicBezTo>
                    <a:pt x="177257" y="142846"/>
                    <a:pt x="179247" y="136746"/>
                    <a:pt x="177126" y="131396"/>
                  </a:cubicBezTo>
                  <a:cubicBezTo>
                    <a:pt x="175006" y="126406"/>
                    <a:pt x="171287" y="122295"/>
                    <a:pt x="166525" y="119686"/>
                  </a:cubicBezTo>
                  <a:lnTo>
                    <a:pt x="165938" y="119294"/>
                  </a:lnTo>
                  <a:lnTo>
                    <a:pt x="165416" y="118903"/>
                  </a:lnTo>
                  <a:lnTo>
                    <a:pt x="118737" y="91633"/>
                  </a:lnTo>
                  <a:cubicBezTo>
                    <a:pt x="118280" y="91274"/>
                    <a:pt x="117791" y="90948"/>
                    <a:pt x="117301" y="90654"/>
                  </a:cubicBezTo>
                  <a:cubicBezTo>
                    <a:pt x="112702" y="87914"/>
                    <a:pt x="111560" y="83771"/>
                    <a:pt x="110223" y="78944"/>
                  </a:cubicBezTo>
                  <a:cubicBezTo>
                    <a:pt x="108657" y="73398"/>
                    <a:pt x="106798" y="66548"/>
                    <a:pt x="98578" y="62895"/>
                  </a:cubicBezTo>
                  <a:cubicBezTo>
                    <a:pt x="96914" y="61166"/>
                    <a:pt x="95055" y="59665"/>
                    <a:pt x="93000" y="58458"/>
                  </a:cubicBezTo>
                  <a:cubicBezTo>
                    <a:pt x="89705" y="56273"/>
                    <a:pt x="89085" y="55686"/>
                    <a:pt x="89346" y="53761"/>
                  </a:cubicBezTo>
                  <a:cubicBezTo>
                    <a:pt x="89509" y="53076"/>
                    <a:pt x="89770" y="52424"/>
                    <a:pt x="90194" y="51804"/>
                  </a:cubicBezTo>
                  <a:cubicBezTo>
                    <a:pt x="90847" y="50695"/>
                    <a:pt x="91336" y="49521"/>
                    <a:pt x="91630" y="48281"/>
                  </a:cubicBezTo>
                  <a:cubicBezTo>
                    <a:pt x="92021" y="46389"/>
                    <a:pt x="91793" y="44432"/>
                    <a:pt x="90912" y="42670"/>
                  </a:cubicBezTo>
                  <a:cubicBezTo>
                    <a:pt x="90684" y="42148"/>
                    <a:pt x="90521" y="41529"/>
                    <a:pt x="90423" y="40909"/>
                  </a:cubicBezTo>
                  <a:cubicBezTo>
                    <a:pt x="91010" y="40093"/>
                    <a:pt x="94826" y="39572"/>
                    <a:pt x="96457" y="39376"/>
                  </a:cubicBezTo>
                  <a:cubicBezTo>
                    <a:pt x="98349" y="39213"/>
                    <a:pt x="100209" y="38789"/>
                    <a:pt x="102003" y="38136"/>
                  </a:cubicBezTo>
                  <a:cubicBezTo>
                    <a:pt x="108331" y="35233"/>
                    <a:pt x="108135" y="28872"/>
                    <a:pt x="107972" y="24697"/>
                  </a:cubicBezTo>
                  <a:cubicBezTo>
                    <a:pt x="107874" y="23555"/>
                    <a:pt x="107874" y="22413"/>
                    <a:pt x="107972" y="21272"/>
                  </a:cubicBezTo>
                  <a:cubicBezTo>
                    <a:pt x="108201" y="18662"/>
                    <a:pt x="108918" y="11747"/>
                    <a:pt x="102296" y="9137"/>
                  </a:cubicBezTo>
                  <a:cubicBezTo>
                    <a:pt x="99980" y="8322"/>
                    <a:pt x="97566" y="7767"/>
                    <a:pt x="95120" y="7506"/>
                  </a:cubicBezTo>
                  <a:cubicBezTo>
                    <a:pt x="92804" y="7343"/>
                    <a:pt x="90521" y="6789"/>
                    <a:pt x="88433" y="5777"/>
                  </a:cubicBezTo>
                  <a:cubicBezTo>
                    <a:pt x="87715" y="5321"/>
                    <a:pt x="86998" y="4831"/>
                    <a:pt x="86345" y="4375"/>
                  </a:cubicBezTo>
                  <a:cubicBezTo>
                    <a:pt x="83214" y="1863"/>
                    <a:pt x="79397" y="330"/>
                    <a:pt x="75352" y="4"/>
                  </a:cubicBezTo>
                  <a:cubicBezTo>
                    <a:pt x="75161" y="1"/>
                    <a:pt x="74970" y="0"/>
                    <a:pt x="74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1761450" y="2941475"/>
              <a:ext cx="924800" cy="1441825"/>
            </a:xfrm>
            <a:custGeom>
              <a:avLst/>
              <a:gdLst/>
              <a:ahLst/>
              <a:cxnLst/>
              <a:rect l="l" t="t" r="r" b="b"/>
              <a:pathLst>
                <a:path w="36992" h="57673" extrusionOk="0">
                  <a:moveTo>
                    <a:pt x="23096" y="7047"/>
                  </a:moveTo>
                  <a:cubicBezTo>
                    <a:pt x="25118" y="7047"/>
                    <a:pt x="27108" y="9428"/>
                    <a:pt x="28184" y="11777"/>
                  </a:cubicBezTo>
                  <a:cubicBezTo>
                    <a:pt x="29424" y="14549"/>
                    <a:pt x="30044" y="17583"/>
                    <a:pt x="29979" y="20617"/>
                  </a:cubicBezTo>
                  <a:cubicBezTo>
                    <a:pt x="29815" y="23291"/>
                    <a:pt x="29391" y="25934"/>
                    <a:pt x="28739" y="28543"/>
                  </a:cubicBezTo>
                  <a:cubicBezTo>
                    <a:pt x="28413" y="30011"/>
                    <a:pt x="28152" y="31512"/>
                    <a:pt x="27891" y="32980"/>
                  </a:cubicBezTo>
                  <a:cubicBezTo>
                    <a:pt x="27565" y="34806"/>
                    <a:pt x="27402" y="36698"/>
                    <a:pt x="27206" y="38558"/>
                  </a:cubicBezTo>
                  <a:cubicBezTo>
                    <a:pt x="27010" y="40319"/>
                    <a:pt x="26847" y="42113"/>
                    <a:pt x="26553" y="43875"/>
                  </a:cubicBezTo>
                  <a:cubicBezTo>
                    <a:pt x="26456" y="44723"/>
                    <a:pt x="26227" y="45538"/>
                    <a:pt x="25868" y="46288"/>
                  </a:cubicBezTo>
                  <a:cubicBezTo>
                    <a:pt x="25086" y="46517"/>
                    <a:pt x="24270" y="46680"/>
                    <a:pt x="23455" y="46712"/>
                  </a:cubicBezTo>
                  <a:cubicBezTo>
                    <a:pt x="21367" y="46810"/>
                    <a:pt x="19377" y="47365"/>
                    <a:pt x="17583" y="48474"/>
                  </a:cubicBezTo>
                  <a:lnTo>
                    <a:pt x="16670" y="49126"/>
                  </a:lnTo>
                  <a:cubicBezTo>
                    <a:pt x="15016" y="50329"/>
                    <a:pt x="14166" y="50867"/>
                    <a:pt x="13251" y="50867"/>
                  </a:cubicBezTo>
                  <a:cubicBezTo>
                    <a:pt x="13173" y="50867"/>
                    <a:pt x="13095" y="50863"/>
                    <a:pt x="13016" y="50855"/>
                  </a:cubicBezTo>
                  <a:cubicBezTo>
                    <a:pt x="11581" y="50692"/>
                    <a:pt x="10309" y="49877"/>
                    <a:pt x="9526" y="48637"/>
                  </a:cubicBezTo>
                  <a:cubicBezTo>
                    <a:pt x="8678" y="46973"/>
                    <a:pt x="8319" y="45147"/>
                    <a:pt x="8482" y="43255"/>
                  </a:cubicBezTo>
                  <a:cubicBezTo>
                    <a:pt x="8613" y="40874"/>
                    <a:pt x="8808" y="38460"/>
                    <a:pt x="9200" y="36078"/>
                  </a:cubicBezTo>
                  <a:cubicBezTo>
                    <a:pt x="10407" y="30729"/>
                    <a:pt x="10276" y="25249"/>
                    <a:pt x="8841" y="19964"/>
                  </a:cubicBezTo>
                  <a:cubicBezTo>
                    <a:pt x="8613" y="19312"/>
                    <a:pt x="8352" y="18627"/>
                    <a:pt x="8058" y="17974"/>
                  </a:cubicBezTo>
                  <a:cubicBezTo>
                    <a:pt x="7471" y="16833"/>
                    <a:pt x="7145" y="15528"/>
                    <a:pt x="7079" y="14223"/>
                  </a:cubicBezTo>
                  <a:cubicBezTo>
                    <a:pt x="7112" y="13864"/>
                    <a:pt x="7177" y="13636"/>
                    <a:pt x="7308" y="13473"/>
                  </a:cubicBezTo>
                  <a:cubicBezTo>
                    <a:pt x="8156" y="13179"/>
                    <a:pt x="9102" y="13016"/>
                    <a:pt x="10048" y="12984"/>
                  </a:cubicBezTo>
                  <a:cubicBezTo>
                    <a:pt x="11875" y="12918"/>
                    <a:pt x="13669" y="12527"/>
                    <a:pt x="15365" y="11842"/>
                  </a:cubicBezTo>
                  <a:cubicBezTo>
                    <a:pt x="16800" y="11092"/>
                    <a:pt x="18138" y="10211"/>
                    <a:pt x="19377" y="9134"/>
                  </a:cubicBezTo>
                  <a:cubicBezTo>
                    <a:pt x="20975" y="7862"/>
                    <a:pt x="21987" y="7079"/>
                    <a:pt x="23031" y="7047"/>
                  </a:cubicBezTo>
                  <a:close/>
                  <a:moveTo>
                    <a:pt x="22867" y="1"/>
                  </a:moveTo>
                  <a:cubicBezTo>
                    <a:pt x="19899" y="262"/>
                    <a:pt x="17126" y="1567"/>
                    <a:pt x="15006" y="3622"/>
                  </a:cubicBezTo>
                  <a:cubicBezTo>
                    <a:pt x="14223" y="4307"/>
                    <a:pt x="13342" y="4926"/>
                    <a:pt x="12429" y="5448"/>
                  </a:cubicBezTo>
                  <a:cubicBezTo>
                    <a:pt x="11450" y="5775"/>
                    <a:pt x="10472" y="5938"/>
                    <a:pt x="9461" y="5938"/>
                  </a:cubicBezTo>
                  <a:cubicBezTo>
                    <a:pt x="6623" y="6199"/>
                    <a:pt x="1273" y="6655"/>
                    <a:pt x="262" y="12886"/>
                  </a:cubicBezTo>
                  <a:cubicBezTo>
                    <a:pt x="1" y="15463"/>
                    <a:pt x="458" y="18007"/>
                    <a:pt x="1599" y="20356"/>
                  </a:cubicBezTo>
                  <a:cubicBezTo>
                    <a:pt x="1795" y="20878"/>
                    <a:pt x="2056" y="21432"/>
                    <a:pt x="2219" y="21987"/>
                  </a:cubicBezTo>
                  <a:cubicBezTo>
                    <a:pt x="3198" y="26227"/>
                    <a:pt x="3230" y="30664"/>
                    <a:pt x="2252" y="34904"/>
                  </a:cubicBezTo>
                  <a:cubicBezTo>
                    <a:pt x="1828" y="37644"/>
                    <a:pt x="1599" y="40286"/>
                    <a:pt x="1469" y="42994"/>
                  </a:cubicBezTo>
                  <a:cubicBezTo>
                    <a:pt x="1273" y="46191"/>
                    <a:pt x="1991" y="49420"/>
                    <a:pt x="3589" y="52193"/>
                  </a:cubicBezTo>
                  <a:cubicBezTo>
                    <a:pt x="5514" y="55226"/>
                    <a:pt x="8645" y="57183"/>
                    <a:pt x="12201" y="57575"/>
                  </a:cubicBezTo>
                  <a:cubicBezTo>
                    <a:pt x="12560" y="57608"/>
                    <a:pt x="12918" y="57673"/>
                    <a:pt x="13310" y="57673"/>
                  </a:cubicBezTo>
                  <a:cubicBezTo>
                    <a:pt x="16017" y="57510"/>
                    <a:pt x="18692" y="56433"/>
                    <a:pt x="20747" y="54607"/>
                  </a:cubicBezTo>
                  <a:lnTo>
                    <a:pt x="21563" y="54019"/>
                  </a:lnTo>
                  <a:cubicBezTo>
                    <a:pt x="22443" y="53693"/>
                    <a:pt x="23291" y="53530"/>
                    <a:pt x="24172" y="53497"/>
                  </a:cubicBezTo>
                  <a:cubicBezTo>
                    <a:pt x="24213" y="53498"/>
                    <a:pt x="24253" y="53498"/>
                    <a:pt x="24294" y="53498"/>
                  </a:cubicBezTo>
                  <a:cubicBezTo>
                    <a:pt x="26923" y="53498"/>
                    <a:pt x="29387" y="52457"/>
                    <a:pt x="31185" y="50562"/>
                  </a:cubicBezTo>
                  <a:cubicBezTo>
                    <a:pt x="32425" y="48898"/>
                    <a:pt x="33143" y="46973"/>
                    <a:pt x="33404" y="44886"/>
                  </a:cubicBezTo>
                  <a:cubicBezTo>
                    <a:pt x="33730" y="42994"/>
                    <a:pt x="33926" y="41102"/>
                    <a:pt x="34121" y="39177"/>
                  </a:cubicBezTo>
                  <a:cubicBezTo>
                    <a:pt x="34350" y="37448"/>
                    <a:pt x="34513" y="35720"/>
                    <a:pt x="34774" y="34023"/>
                  </a:cubicBezTo>
                  <a:cubicBezTo>
                    <a:pt x="35035" y="32621"/>
                    <a:pt x="35328" y="31251"/>
                    <a:pt x="35589" y="29881"/>
                  </a:cubicBezTo>
                  <a:cubicBezTo>
                    <a:pt x="36339" y="26880"/>
                    <a:pt x="36796" y="23813"/>
                    <a:pt x="36959" y="20714"/>
                  </a:cubicBezTo>
                  <a:cubicBezTo>
                    <a:pt x="36992" y="18594"/>
                    <a:pt x="36829" y="16441"/>
                    <a:pt x="36372" y="14354"/>
                  </a:cubicBezTo>
                  <a:cubicBezTo>
                    <a:pt x="35981" y="12429"/>
                    <a:pt x="35361" y="10602"/>
                    <a:pt x="34545" y="8808"/>
                  </a:cubicBezTo>
                  <a:cubicBezTo>
                    <a:pt x="32719" y="3850"/>
                    <a:pt x="28184" y="425"/>
                    <a:pt x="22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32"/>
          <p:cNvGrpSpPr/>
          <p:nvPr/>
        </p:nvGrpSpPr>
        <p:grpSpPr>
          <a:xfrm>
            <a:off x="472976" y="2671627"/>
            <a:ext cx="6013507" cy="2023165"/>
            <a:chOff x="1397225" y="1410350"/>
            <a:chExt cx="4786300" cy="2774500"/>
          </a:xfrm>
        </p:grpSpPr>
        <p:grpSp>
          <p:nvGrpSpPr>
            <p:cNvPr id="1558" name="Google Shape;1558;p32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559" name="Google Shape;1559;p32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60" name="Google Shape;1560;p32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" name="Google Shape;1561;p32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562" name="Google Shape;1562;p32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1563" name="Google Shape;1563;p32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564" name="Google Shape;1564;p32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</p:sp>
            <p:sp>
              <p:nvSpPr>
                <p:cNvPr id="1565" name="Google Shape;1565;p32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32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32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32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32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70" name="Google Shape;1570;p32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571" name="Google Shape;1571;p32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72" name="Google Shape;1572;p32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2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574" name="Google Shape;1574;p32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75" name="Google Shape;1575;p32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2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2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2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2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581" name="Google Shape;1581;p32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2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583" name="Google Shape;1583;p32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584" name="Google Shape;1584;p32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2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86" name="Google Shape;1586;p32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587" name="Google Shape;1587;p32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588" name="Google Shape;1588;p32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2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</p:grpSp>
        <p:grpSp>
          <p:nvGrpSpPr>
            <p:cNvPr id="1590" name="Google Shape;1590;p32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591" name="Google Shape;1591;p32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592" name="Google Shape;1592;p32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3" name="Google Shape;1593;p32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594" name="Google Shape;1594;p32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1595" name="Google Shape;1595;p32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596" name="Google Shape;1596;p32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32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98" name="Google Shape;1598;p32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599" name="Google Shape;1599;p32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600" name="Google Shape;1600;p32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1" name="Google Shape;1601;p32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602" name="Google Shape;1602;p32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603" name="Google Shape;1603;p32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4" name="Google Shape;1604;p32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605" name="Google Shape;1605;p32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</p:sp>
          <p:sp>
            <p:nvSpPr>
              <p:cNvPr id="1606" name="Google Shape;1606;p32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7" name="Google Shape;1607;p32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2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611" name="Google Shape;1611;p32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2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2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2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2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2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2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2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2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2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7" name="Google Shape;1627;p32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1649;p32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650" name="Google Shape;1650;p32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2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2" name="Google Shape;1652;p32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3" name="Google Shape;1653;p32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654" name="Google Shape;1654;p32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32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5" name="Google Shape;1665;p32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666" name="Google Shape;1666;p32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2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0" name="Google Shape;1670;p32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2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9" name="Google Shape;1699;p32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700" name="Google Shape;1700;p32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2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2" name="Google Shape;1702;p32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3" name="Google Shape;1703;p32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704" name="Google Shape;1704;p32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2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6" name="Google Shape;1706;p32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707" name="Google Shape;1707;p32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2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9" name="Google Shape;1709;p32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7" name="Google Shape;1717;p32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718" name="Google Shape;1718;p32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2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2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2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32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0" name="Google Shape;1730;p32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731" name="Google Shape;1731;p32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2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2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2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5" name="Google Shape;1735;p32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7" name="Google Shape;1777;p32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778" name="Google Shape;1778;p32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0" name="Google Shape;1780;p32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5" name="Google Shape;1815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1816" name="Google Shape;1816;p32"/>
          <p:cNvSpPr txBox="1"/>
          <p:nvPr/>
        </p:nvSpPr>
        <p:spPr>
          <a:xfrm>
            <a:off x="6586202" y="4151809"/>
            <a:ext cx="21084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32"/>
          <p:cNvSpPr txBox="1"/>
          <p:nvPr/>
        </p:nvSpPr>
        <p:spPr>
          <a:xfrm>
            <a:off x="6586200" y="1481649"/>
            <a:ext cx="210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8" name="Google Shape;1818;p32"/>
          <p:cNvSpPr txBox="1"/>
          <p:nvPr/>
        </p:nvSpPr>
        <p:spPr>
          <a:xfrm>
            <a:off x="6586202" y="2370150"/>
            <a:ext cx="21084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but also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9" name="Google Shape;1819;p32"/>
          <p:cNvSpPr txBox="1"/>
          <p:nvPr/>
        </p:nvSpPr>
        <p:spPr>
          <a:xfrm>
            <a:off x="6586202" y="3258799"/>
            <a:ext cx="21084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20" name="Google Shape;1820;p32"/>
          <p:cNvGrpSpPr/>
          <p:nvPr/>
        </p:nvGrpSpPr>
        <p:grpSpPr>
          <a:xfrm>
            <a:off x="3911966" y="1351431"/>
            <a:ext cx="433200" cy="1856994"/>
            <a:chOff x="3924337" y="1351431"/>
            <a:chExt cx="433200" cy="1856994"/>
          </a:xfrm>
        </p:grpSpPr>
        <p:cxnSp>
          <p:nvCxnSpPr>
            <p:cNvPr id="1821" name="Google Shape;1821;p32"/>
            <p:cNvCxnSpPr/>
            <p:nvPr/>
          </p:nvCxnSpPr>
          <p:spPr>
            <a:xfrm rot="10800000">
              <a:off x="4140387" y="1667625"/>
              <a:ext cx="0" cy="15408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22" name="Google Shape;1822;p32"/>
            <p:cNvSpPr/>
            <p:nvPr/>
          </p:nvSpPr>
          <p:spPr>
            <a:xfrm>
              <a:off x="3924337" y="1351431"/>
              <a:ext cx="433200" cy="433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32"/>
          <p:cNvGrpSpPr/>
          <p:nvPr/>
        </p:nvGrpSpPr>
        <p:grpSpPr>
          <a:xfrm>
            <a:off x="5279119" y="1355744"/>
            <a:ext cx="427200" cy="1848918"/>
            <a:chOff x="5355319" y="1355744"/>
            <a:chExt cx="427200" cy="1848918"/>
          </a:xfrm>
        </p:grpSpPr>
        <p:cxnSp>
          <p:nvCxnSpPr>
            <p:cNvPr id="1824" name="Google Shape;1824;p32"/>
            <p:cNvCxnSpPr/>
            <p:nvPr/>
          </p:nvCxnSpPr>
          <p:spPr>
            <a:xfrm rot="10800000">
              <a:off x="5565062" y="1663862"/>
              <a:ext cx="0" cy="1540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25" name="Google Shape;1825;p32"/>
            <p:cNvSpPr/>
            <p:nvPr/>
          </p:nvSpPr>
          <p:spPr>
            <a:xfrm>
              <a:off x="5355319" y="1355744"/>
              <a:ext cx="427200" cy="42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2"/>
          <p:cNvGrpSpPr/>
          <p:nvPr/>
        </p:nvGrpSpPr>
        <p:grpSpPr>
          <a:xfrm>
            <a:off x="1179461" y="1357088"/>
            <a:ext cx="430500" cy="1846975"/>
            <a:chOff x="798461" y="1357088"/>
            <a:chExt cx="430500" cy="1846975"/>
          </a:xfrm>
        </p:grpSpPr>
        <p:cxnSp>
          <p:nvCxnSpPr>
            <p:cNvPr id="1827" name="Google Shape;1827;p32"/>
            <p:cNvCxnSpPr/>
            <p:nvPr/>
          </p:nvCxnSpPr>
          <p:spPr>
            <a:xfrm rot="10800000">
              <a:off x="1020162" y="1663263"/>
              <a:ext cx="0" cy="15408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28" name="Google Shape;1828;p32"/>
            <p:cNvSpPr/>
            <p:nvPr/>
          </p:nvSpPr>
          <p:spPr>
            <a:xfrm>
              <a:off x="798461" y="1357088"/>
              <a:ext cx="430500" cy="4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9" name="Google Shape;1829;p32"/>
          <p:cNvGrpSpPr/>
          <p:nvPr/>
        </p:nvGrpSpPr>
        <p:grpSpPr>
          <a:xfrm>
            <a:off x="2543914" y="1358225"/>
            <a:ext cx="434100" cy="1855262"/>
            <a:chOff x="2303275" y="1358225"/>
            <a:chExt cx="434100" cy="1855262"/>
          </a:xfrm>
        </p:grpSpPr>
        <p:cxnSp>
          <p:nvCxnSpPr>
            <p:cNvPr id="1830" name="Google Shape;1830;p32"/>
            <p:cNvCxnSpPr/>
            <p:nvPr/>
          </p:nvCxnSpPr>
          <p:spPr>
            <a:xfrm rot="10800000">
              <a:off x="2531550" y="1672687"/>
              <a:ext cx="0" cy="15408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831" name="Google Shape;1831;p32"/>
            <p:cNvSpPr/>
            <p:nvPr/>
          </p:nvSpPr>
          <p:spPr>
            <a:xfrm>
              <a:off x="2303275" y="1358225"/>
              <a:ext cx="434100" cy="43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32"/>
          <p:cNvSpPr txBox="1"/>
          <p:nvPr/>
        </p:nvSpPr>
        <p:spPr>
          <a:xfrm>
            <a:off x="6586200" y="3889450"/>
            <a:ext cx="21084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TRAVEL</a:t>
            </a:r>
            <a:endParaRPr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3" name="Google Shape;1833;p32"/>
          <p:cNvSpPr txBox="1"/>
          <p:nvPr/>
        </p:nvSpPr>
        <p:spPr>
          <a:xfrm>
            <a:off x="6586202" y="2998298"/>
            <a:ext cx="21084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TOURISM</a:t>
            </a:r>
            <a:endParaRPr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4" name="Google Shape;1834;p32"/>
          <p:cNvSpPr txBox="1"/>
          <p:nvPr/>
        </p:nvSpPr>
        <p:spPr>
          <a:xfrm>
            <a:off x="6586202" y="2108852"/>
            <a:ext cx="21084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PLACES</a:t>
            </a:r>
            <a:endParaRPr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5" name="Google Shape;1835;p32"/>
          <p:cNvSpPr txBox="1"/>
          <p:nvPr/>
        </p:nvSpPr>
        <p:spPr>
          <a:xfrm>
            <a:off x="6586200" y="1220375"/>
            <a:ext cx="21084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THRIFT</a:t>
            </a:r>
            <a:endParaRPr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1841" name="Google Shape;1841;p33"/>
          <p:cNvGrpSpPr/>
          <p:nvPr/>
        </p:nvGrpSpPr>
        <p:grpSpPr>
          <a:xfrm>
            <a:off x="1779297" y="1961556"/>
            <a:ext cx="5597028" cy="1917115"/>
            <a:chOff x="6895687" y="2574740"/>
            <a:chExt cx="1436683" cy="492111"/>
          </a:xfrm>
        </p:grpSpPr>
        <p:sp>
          <p:nvSpPr>
            <p:cNvPr id="1842" name="Google Shape;1842;p33"/>
            <p:cNvSpPr/>
            <p:nvPr/>
          </p:nvSpPr>
          <p:spPr>
            <a:xfrm>
              <a:off x="7151862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5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7664213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7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6895687" y="2575804"/>
              <a:ext cx="420489" cy="212471"/>
            </a:xfrm>
            <a:custGeom>
              <a:avLst/>
              <a:gdLst/>
              <a:ahLst/>
              <a:cxnLst/>
              <a:rect l="l" t="t" r="r" b="b"/>
              <a:pathLst>
                <a:path w="12652" h="6393" extrusionOk="0">
                  <a:moveTo>
                    <a:pt x="6326" y="0"/>
                  </a:moveTo>
                  <a:cubicBezTo>
                    <a:pt x="2832" y="0"/>
                    <a:pt x="1" y="2833"/>
                    <a:pt x="1" y="6326"/>
                  </a:cubicBezTo>
                  <a:lnTo>
                    <a:pt x="1" y="6393"/>
                  </a:lnTo>
                  <a:lnTo>
                    <a:pt x="4883" y="6393"/>
                  </a:lnTo>
                  <a:cubicBezTo>
                    <a:pt x="4883" y="6382"/>
                    <a:pt x="4882" y="6370"/>
                    <a:pt x="4882" y="6359"/>
                  </a:cubicBezTo>
                  <a:cubicBezTo>
                    <a:pt x="4882" y="5555"/>
                    <a:pt x="5534" y="4904"/>
                    <a:pt x="6337" y="4904"/>
                  </a:cubicBezTo>
                  <a:cubicBezTo>
                    <a:pt x="7141" y="4904"/>
                    <a:pt x="7793" y="5555"/>
                    <a:pt x="7793" y="6359"/>
                  </a:cubicBezTo>
                  <a:cubicBezTo>
                    <a:pt x="7793" y="6370"/>
                    <a:pt x="7791" y="6382"/>
                    <a:pt x="7791" y="6393"/>
                  </a:cubicBezTo>
                  <a:lnTo>
                    <a:pt x="12651" y="6393"/>
                  </a:lnTo>
                  <a:lnTo>
                    <a:pt x="12651" y="6326"/>
                  </a:lnTo>
                  <a:cubicBezTo>
                    <a:pt x="12651" y="2833"/>
                    <a:pt x="9820" y="0"/>
                    <a:pt x="6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739953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791188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7" name="Google Shape;1847;p33"/>
          <p:cNvSpPr/>
          <p:nvPr/>
        </p:nvSpPr>
        <p:spPr>
          <a:xfrm>
            <a:off x="740200" y="3050877"/>
            <a:ext cx="1616009" cy="827588"/>
          </a:xfrm>
          <a:custGeom>
            <a:avLst/>
            <a:gdLst/>
            <a:ahLst/>
            <a:cxnLst/>
            <a:rect l="l" t="t" r="r" b="b"/>
            <a:pathLst>
              <a:path w="12481" h="6392" extrusionOk="0">
                <a:moveTo>
                  <a:pt x="2" y="0"/>
                </a:moveTo>
                <a:lnTo>
                  <a:pt x="2" y="66"/>
                </a:lnTo>
                <a:cubicBezTo>
                  <a:pt x="0" y="3558"/>
                  <a:pt x="2794" y="6391"/>
                  <a:pt x="6241" y="6391"/>
                </a:cubicBezTo>
                <a:cubicBezTo>
                  <a:pt x="9687" y="6391"/>
                  <a:pt x="12481" y="3558"/>
                  <a:pt x="12481" y="66"/>
                </a:cubicBezTo>
                <a:lnTo>
                  <a:pt x="12481" y="0"/>
                </a:lnTo>
                <a:lnTo>
                  <a:pt x="7664" y="0"/>
                </a:lnTo>
                <a:cubicBezTo>
                  <a:pt x="7664" y="12"/>
                  <a:pt x="7666" y="23"/>
                  <a:pt x="7666" y="32"/>
                </a:cubicBezTo>
                <a:cubicBezTo>
                  <a:pt x="7666" y="838"/>
                  <a:pt x="7022" y="1490"/>
                  <a:pt x="6229" y="1490"/>
                </a:cubicBezTo>
                <a:cubicBezTo>
                  <a:pt x="5435" y="1490"/>
                  <a:pt x="4793" y="838"/>
                  <a:pt x="4793" y="32"/>
                </a:cubicBezTo>
                <a:cubicBezTo>
                  <a:pt x="4793" y="23"/>
                  <a:pt x="4795" y="12"/>
                  <a:pt x="47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3"/>
          <p:cNvSpPr/>
          <p:nvPr/>
        </p:nvSpPr>
        <p:spPr>
          <a:xfrm>
            <a:off x="6777735" y="3050877"/>
            <a:ext cx="1616009" cy="827588"/>
          </a:xfrm>
          <a:custGeom>
            <a:avLst/>
            <a:gdLst/>
            <a:ahLst/>
            <a:cxnLst/>
            <a:rect l="l" t="t" r="r" b="b"/>
            <a:pathLst>
              <a:path w="12481" h="6392" extrusionOk="0">
                <a:moveTo>
                  <a:pt x="2" y="0"/>
                </a:moveTo>
                <a:lnTo>
                  <a:pt x="2" y="66"/>
                </a:lnTo>
                <a:cubicBezTo>
                  <a:pt x="0" y="3558"/>
                  <a:pt x="2794" y="6391"/>
                  <a:pt x="6241" y="6391"/>
                </a:cubicBezTo>
                <a:cubicBezTo>
                  <a:pt x="9687" y="6391"/>
                  <a:pt x="12481" y="3558"/>
                  <a:pt x="12481" y="66"/>
                </a:cubicBezTo>
                <a:lnTo>
                  <a:pt x="12481" y="0"/>
                </a:lnTo>
                <a:lnTo>
                  <a:pt x="7664" y="0"/>
                </a:lnTo>
                <a:cubicBezTo>
                  <a:pt x="7664" y="12"/>
                  <a:pt x="7666" y="23"/>
                  <a:pt x="7666" y="32"/>
                </a:cubicBezTo>
                <a:cubicBezTo>
                  <a:pt x="7666" y="838"/>
                  <a:pt x="7022" y="1490"/>
                  <a:pt x="6229" y="1490"/>
                </a:cubicBezTo>
                <a:cubicBezTo>
                  <a:pt x="5437" y="1490"/>
                  <a:pt x="4793" y="838"/>
                  <a:pt x="4793" y="32"/>
                </a:cubicBezTo>
                <a:cubicBezTo>
                  <a:pt x="4793" y="23"/>
                  <a:pt x="4795" y="12"/>
                  <a:pt x="47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33"/>
          <p:cNvSpPr txBox="1"/>
          <p:nvPr/>
        </p:nvSpPr>
        <p:spPr>
          <a:xfrm>
            <a:off x="631335" y="4248350"/>
            <a:ext cx="18315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0" name="Google Shape;1850;p33"/>
          <p:cNvSpPr txBox="1"/>
          <p:nvPr/>
        </p:nvSpPr>
        <p:spPr>
          <a:xfrm>
            <a:off x="5669384" y="1284451"/>
            <a:ext cx="1773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1" name="Google Shape;1851;p33"/>
          <p:cNvSpPr txBox="1"/>
          <p:nvPr/>
        </p:nvSpPr>
        <p:spPr>
          <a:xfrm>
            <a:off x="2696634" y="4257380"/>
            <a:ext cx="1773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2" name="Google Shape;1852;p33"/>
          <p:cNvSpPr txBox="1"/>
          <p:nvPr/>
        </p:nvSpPr>
        <p:spPr>
          <a:xfrm>
            <a:off x="4694185" y="4259170"/>
            <a:ext cx="177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3" name="Google Shape;1853;p33"/>
          <p:cNvSpPr txBox="1"/>
          <p:nvPr/>
        </p:nvSpPr>
        <p:spPr>
          <a:xfrm>
            <a:off x="3685194" y="1293887"/>
            <a:ext cx="1773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4" name="Google Shape;1854;p33"/>
          <p:cNvSpPr txBox="1"/>
          <p:nvPr/>
        </p:nvSpPr>
        <p:spPr>
          <a:xfrm>
            <a:off x="6673367" y="4250225"/>
            <a:ext cx="183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5" name="Google Shape;1855;p33"/>
          <p:cNvSpPr txBox="1"/>
          <p:nvPr/>
        </p:nvSpPr>
        <p:spPr>
          <a:xfrm>
            <a:off x="1631068" y="2000181"/>
            <a:ext cx="18618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2016 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6" name="Google Shape;1856;p33"/>
          <p:cNvSpPr txBox="1"/>
          <p:nvPr/>
        </p:nvSpPr>
        <p:spPr>
          <a:xfrm>
            <a:off x="741135" y="3237117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2015 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7" name="Google Shape;1857;p33"/>
          <p:cNvSpPr txBox="1"/>
          <p:nvPr/>
        </p:nvSpPr>
        <p:spPr>
          <a:xfrm>
            <a:off x="2777484" y="3237117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2017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8" name="Google Shape;1858;p33"/>
          <p:cNvSpPr txBox="1"/>
          <p:nvPr/>
        </p:nvSpPr>
        <p:spPr>
          <a:xfrm>
            <a:off x="3766044" y="2009833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 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59" name="Google Shape;1859;p33"/>
          <p:cNvSpPr txBox="1"/>
          <p:nvPr/>
        </p:nvSpPr>
        <p:spPr>
          <a:xfrm>
            <a:off x="5750234" y="2000886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 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0" name="Google Shape;1860;p33"/>
          <p:cNvSpPr txBox="1"/>
          <p:nvPr/>
        </p:nvSpPr>
        <p:spPr>
          <a:xfrm>
            <a:off x="4775035" y="3234398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2018 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1" name="Google Shape;1861;p33"/>
          <p:cNvSpPr txBox="1"/>
          <p:nvPr/>
        </p:nvSpPr>
        <p:spPr>
          <a:xfrm>
            <a:off x="6783167" y="3237105"/>
            <a:ext cx="1611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2020</a:t>
            </a:r>
            <a:endParaRPr sz="20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2" name="Google Shape;1862;p33"/>
          <p:cNvSpPr txBox="1"/>
          <p:nvPr/>
        </p:nvSpPr>
        <p:spPr>
          <a:xfrm>
            <a:off x="1665118" y="1302425"/>
            <a:ext cx="1793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3" name="Google Shape;1863;p33"/>
          <p:cNvSpPr txBox="1"/>
          <p:nvPr/>
        </p:nvSpPr>
        <p:spPr>
          <a:xfrm>
            <a:off x="1665118" y="997675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ITALY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4" name="Google Shape;1864;p33"/>
          <p:cNvSpPr txBox="1"/>
          <p:nvPr/>
        </p:nvSpPr>
        <p:spPr>
          <a:xfrm>
            <a:off x="3675144" y="994675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FRANCE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5" name="Google Shape;1865;p33"/>
          <p:cNvSpPr txBox="1"/>
          <p:nvPr/>
        </p:nvSpPr>
        <p:spPr>
          <a:xfrm>
            <a:off x="5659334" y="979662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BELGIUM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6" name="Google Shape;1866;p33"/>
          <p:cNvSpPr txBox="1"/>
          <p:nvPr/>
        </p:nvSpPr>
        <p:spPr>
          <a:xfrm>
            <a:off x="650235" y="3949175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CHINA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7" name="Google Shape;1867;p33"/>
          <p:cNvSpPr txBox="1"/>
          <p:nvPr/>
        </p:nvSpPr>
        <p:spPr>
          <a:xfrm>
            <a:off x="2686584" y="3963425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SOUTH KOREA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8" name="Google Shape;1868;p33"/>
          <p:cNvSpPr txBox="1"/>
          <p:nvPr/>
        </p:nvSpPr>
        <p:spPr>
          <a:xfrm>
            <a:off x="4684135" y="3961537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JAPAN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69" name="Google Shape;1869;p33"/>
          <p:cNvSpPr txBox="1"/>
          <p:nvPr/>
        </p:nvSpPr>
        <p:spPr>
          <a:xfrm>
            <a:off x="6692267" y="3951388"/>
            <a:ext cx="1793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BRAZIL 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34"/>
          <p:cNvSpPr/>
          <p:nvPr/>
        </p:nvSpPr>
        <p:spPr>
          <a:xfrm>
            <a:off x="4875903" y="2108214"/>
            <a:ext cx="1433100" cy="1433400"/>
          </a:xfrm>
          <a:prstGeom prst="pie">
            <a:avLst>
              <a:gd name="adj1" fmla="val 2029169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34"/>
          <p:cNvSpPr/>
          <p:nvPr/>
        </p:nvSpPr>
        <p:spPr>
          <a:xfrm>
            <a:off x="2732101" y="2108214"/>
            <a:ext cx="1433100" cy="1433400"/>
          </a:xfrm>
          <a:prstGeom prst="pie">
            <a:avLst>
              <a:gd name="adj1" fmla="val 4043415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34"/>
          <p:cNvSpPr/>
          <p:nvPr/>
        </p:nvSpPr>
        <p:spPr>
          <a:xfrm>
            <a:off x="588300" y="2108214"/>
            <a:ext cx="1433100" cy="1433400"/>
          </a:xfrm>
          <a:prstGeom prst="pie">
            <a:avLst>
              <a:gd name="adj1" fmla="val 5349840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1878" name="Google Shape;1878;p34"/>
          <p:cNvSpPr txBox="1"/>
          <p:nvPr/>
        </p:nvSpPr>
        <p:spPr>
          <a:xfrm>
            <a:off x="399142" y="3943598"/>
            <a:ext cx="18114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9" name="Google Shape;1879;p34"/>
          <p:cNvSpPr txBox="1"/>
          <p:nvPr/>
        </p:nvSpPr>
        <p:spPr>
          <a:xfrm>
            <a:off x="615892" y="3691502"/>
            <a:ext cx="1377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SPRING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0" name="Google Shape;1880;p34"/>
          <p:cNvSpPr txBox="1"/>
          <p:nvPr/>
        </p:nvSpPr>
        <p:spPr>
          <a:xfrm>
            <a:off x="2587256" y="3956498"/>
            <a:ext cx="18114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hot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1" name="Google Shape;1881;p34"/>
          <p:cNvSpPr txBox="1"/>
          <p:nvPr/>
        </p:nvSpPr>
        <p:spPr>
          <a:xfrm>
            <a:off x="2804006" y="3705189"/>
            <a:ext cx="1377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SUMMER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2" name="Google Shape;1882;p34"/>
          <p:cNvSpPr txBox="1"/>
          <p:nvPr/>
        </p:nvSpPr>
        <p:spPr>
          <a:xfrm>
            <a:off x="4772407" y="3956498"/>
            <a:ext cx="18114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3" name="Google Shape;1883;p34"/>
          <p:cNvSpPr txBox="1"/>
          <p:nvPr/>
        </p:nvSpPr>
        <p:spPr>
          <a:xfrm>
            <a:off x="4989157" y="3700799"/>
            <a:ext cx="1377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FALL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4" name="Google Shape;1884;p34"/>
          <p:cNvSpPr txBox="1"/>
          <p:nvPr/>
        </p:nvSpPr>
        <p:spPr>
          <a:xfrm>
            <a:off x="483742" y="1531600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5" name="Google Shape;1885;p34"/>
          <p:cNvSpPr txBox="1"/>
          <p:nvPr/>
        </p:nvSpPr>
        <p:spPr>
          <a:xfrm>
            <a:off x="2671856" y="1539175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6" name="Google Shape;1886;p34"/>
          <p:cNvSpPr txBox="1"/>
          <p:nvPr/>
        </p:nvSpPr>
        <p:spPr>
          <a:xfrm>
            <a:off x="4857007" y="1524000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85%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7" name="Google Shape;1887;p34"/>
          <p:cNvSpPr/>
          <p:nvPr/>
        </p:nvSpPr>
        <p:spPr>
          <a:xfrm>
            <a:off x="7019704" y="2108214"/>
            <a:ext cx="1433100" cy="1433400"/>
          </a:xfrm>
          <a:prstGeom prst="pie">
            <a:avLst>
              <a:gd name="adj1" fmla="val 17148672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34"/>
          <p:cNvSpPr txBox="1"/>
          <p:nvPr/>
        </p:nvSpPr>
        <p:spPr>
          <a:xfrm>
            <a:off x="6935107" y="3956498"/>
            <a:ext cx="18114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9" name="Google Shape;1889;p34"/>
          <p:cNvSpPr txBox="1"/>
          <p:nvPr/>
        </p:nvSpPr>
        <p:spPr>
          <a:xfrm>
            <a:off x="7151857" y="3700799"/>
            <a:ext cx="13779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WINTER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90" name="Google Shape;1890;p34"/>
          <p:cNvSpPr txBox="1"/>
          <p:nvPr/>
        </p:nvSpPr>
        <p:spPr>
          <a:xfrm>
            <a:off x="7019707" y="1524000"/>
            <a:ext cx="1642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97%</a:t>
            </a:r>
            <a:endParaRPr sz="21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35"/>
          <p:cNvSpPr/>
          <p:nvPr/>
        </p:nvSpPr>
        <p:spPr>
          <a:xfrm>
            <a:off x="6411150" y="2933875"/>
            <a:ext cx="2062200" cy="115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35"/>
          <p:cNvSpPr/>
          <p:nvPr/>
        </p:nvSpPr>
        <p:spPr>
          <a:xfrm>
            <a:off x="3569512" y="2933875"/>
            <a:ext cx="2062200" cy="115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35"/>
          <p:cNvSpPr/>
          <p:nvPr/>
        </p:nvSpPr>
        <p:spPr>
          <a:xfrm>
            <a:off x="667050" y="2933875"/>
            <a:ext cx="2062200" cy="115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cxnSp>
        <p:nvCxnSpPr>
          <p:cNvPr id="1899" name="Google Shape;1899;p35"/>
          <p:cNvCxnSpPr/>
          <p:nvPr/>
        </p:nvCxnSpPr>
        <p:spPr>
          <a:xfrm>
            <a:off x="462550" y="2547190"/>
            <a:ext cx="82395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0" name="Google Shape;1900;p35"/>
          <p:cNvSpPr/>
          <p:nvPr/>
        </p:nvSpPr>
        <p:spPr>
          <a:xfrm>
            <a:off x="1494150" y="2341428"/>
            <a:ext cx="4080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1</a:t>
            </a:r>
            <a:endParaRPr sz="1600">
              <a:solidFill>
                <a:schemeClr val="lt1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901" name="Google Shape;1901;p35"/>
          <p:cNvSpPr/>
          <p:nvPr/>
        </p:nvSpPr>
        <p:spPr>
          <a:xfrm>
            <a:off x="4396612" y="2341428"/>
            <a:ext cx="4080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16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02" name="Google Shape;1902;p35"/>
          <p:cNvSpPr/>
          <p:nvPr/>
        </p:nvSpPr>
        <p:spPr>
          <a:xfrm>
            <a:off x="7238250" y="2341428"/>
            <a:ext cx="4080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16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03" name="Google Shape;1903;p35"/>
          <p:cNvSpPr txBox="1"/>
          <p:nvPr/>
        </p:nvSpPr>
        <p:spPr>
          <a:xfrm>
            <a:off x="837150" y="3283634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4" name="Google Shape;1904;p35"/>
          <p:cNvSpPr txBox="1"/>
          <p:nvPr/>
        </p:nvSpPr>
        <p:spPr>
          <a:xfrm>
            <a:off x="837150" y="2982596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TRAVEL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5" name="Google Shape;1905;p35"/>
          <p:cNvSpPr txBox="1"/>
          <p:nvPr/>
        </p:nvSpPr>
        <p:spPr>
          <a:xfrm>
            <a:off x="3739612" y="3299528"/>
            <a:ext cx="17220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6" name="Google Shape;1906;p35"/>
          <p:cNvSpPr txBox="1"/>
          <p:nvPr/>
        </p:nvSpPr>
        <p:spPr>
          <a:xfrm>
            <a:off x="3739612" y="2983092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07" name="Google Shape;1907;p35"/>
          <p:cNvSpPr txBox="1"/>
          <p:nvPr/>
        </p:nvSpPr>
        <p:spPr>
          <a:xfrm>
            <a:off x="6538650" y="3296641"/>
            <a:ext cx="18072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 Mars is actually a really cold place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8" name="Google Shape;1908;p35"/>
          <p:cNvSpPr txBox="1"/>
          <p:nvPr/>
        </p:nvSpPr>
        <p:spPr>
          <a:xfrm>
            <a:off x="6581250" y="2985673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PLACES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09" name="Google Shape;1909;p35"/>
          <p:cNvGrpSpPr/>
          <p:nvPr/>
        </p:nvGrpSpPr>
        <p:grpSpPr>
          <a:xfrm>
            <a:off x="4281112" y="1472775"/>
            <a:ext cx="639000" cy="676988"/>
            <a:chOff x="4283075" y="1462638"/>
            <a:chExt cx="639000" cy="676988"/>
          </a:xfrm>
        </p:grpSpPr>
        <p:sp>
          <p:nvSpPr>
            <p:cNvPr id="1910" name="Google Shape;1910;p35"/>
            <p:cNvSpPr/>
            <p:nvPr/>
          </p:nvSpPr>
          <p:spPr>
            <a:xfrm>
              <a:off x="4377525" y="1462638"/>
              <a:ext cx="449500" cy="605000"/>
            </a:xfrm>
            <a:custGeom>
              <a:avLst/>
              <a:gdLst/>
              <a:ahLst/>
              <a:cxnLst/>
              <a:rect l="l" t="t" r="r" b="b"/>
              <a:pathLst>
                <a:path w="17980" h="24200" extrusionOk="0">
                  <a:moveTo>
                    <a:pt x="8990" y="1667"/>
                  </a:moveTo>
                  <a:cubicBezTo>
                    <a:pt x="12957" y="1667"/>
                    <a:pt x="16172" y="4882"/>
                    <a:pt x="16172" y="8825"/>
                  </a:cubicBezTo>
                  <a:cubicBezTo>
                    <a:pt x="16172" y="10985"/>
                    <a:pt x="13731" y="15914"/>
                    <a:pt x="9647" y="22040"/>
                  </a:cubicBezTo>
                  <a:cubicBezTo>
                    <a:pt x="9495" y="22263"/>
                    <a:pt x="9248" y="22374"/>
                    <a:pt x="9002" y="22374"/>
                  </a:cubicBezTo>
                  <a:cubicBezTo>
                    <a:pt x="8756" y="22374"/>
                    <a:pt x="8509" y="22263"/>
                    <a:pt x="8357" y="22040"/>
                  </a:cubicBezTo>
                  <a:cubicBezTo>
                    <a:pt x="4273" y="15937"/>
                    <a:pt x="1832" y="11008"/>
                    <a:pt x="1832" y="8825"/>
                  </a:cubicBezTo>
                  <a:cubicBezTo>
                    <a:pt x="1832" y="4882"/>
                    <a:pt x="5047" y="1667"/>
                    <a:pt x="8990" y="1667"/>
                  </a:cubicBezTo>
                  <a:close/>
                  <a:moveTo>
                    <a:pt x="8990" y="0"/>
                  </a:moveTo>
                  <a:cubicBezTo>
                    <a:pt x="4108" y="0"/>
                    <a:pt x="95" y="3920"/>
                    <a:pt x="1" y="8825"/>
                  </a:cubicBezTo>
                  <a:cubicBezTo>
                    <a:pt x="1" y="12135"/>
                    <a:pt x="3733" y="18378"/>
                    <a:pt x="6854" y="23049"/>
                  </a:cubicBezTo>
                  <a:cubicBezTo>
                    <a:pt x="7324" y="23753"/>
                    <a:pt x="8145" y="24176"/>
                    <a:pt x="8990" y="24199"/>
                  </a:cubicBezTo>
                  <a:cubicBezTo>
                    <a:pt x="9859" y="24176"/>
                    <a:pt x="10680" y="23753"/>
                    <a:pt x="11150" y="23049"/>
                  </a:cubicBezTo>
                  <a:cubicBezTo>
                    <a:pt x="14271" y="18378"/>
                    <a:pt x="17980" y="12135"/>
                    <a:pt x="17980" y="8825"/>
                  </a:cubicBezTo>
                  <a:cubicBezTo>
                    <a:pt x="17909" y="3920"/>
                    <a:pt x="13896" y="0"/>
                    <a:pt x="8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4445025" y="1546425"/>
              <a:ext cx="281675" cy="241150"/>
            </a:xfrm>
            <a:custGeom>
              <a:avLst/>
              <a:gdLst/>
              <a:ahLst/>
              <a:cxnLst/>
              <a:rect l="l" t="t" r="r" b="b"/>
              <a:pathLst>
                <a:path w="11267" h="9646" extrusionOk="0">
                  <a:moveTo>
                    <a:pt x="6466" y="1822"/>
                  </a:moveTo>
                  <a:cubicBezTo>
                    <a:pt x="7203" y="1822"/>
                    <a:pt x="7954" y="2093"/>
                    <a:pt x="8567" y="2698"/>
                  </a:cubicBezTo>
                  <a:cubicBezTo>
                    <a:pt x="10445" y="4576"/>
                    <a:pt x="9107" y="7815"/>
                    <a:pt x="6455" y="7815"/>
                  </a:cubicBezTo>
                  <a:cubicBezTo>
                    <a:pt x="4788" y="7815"/>
                    <a:pt x="3450" y="6477"/>
                    <a:pt x="3450" y="4834"/>
                  </a:cubicBezTo>
                  <a:cubicBezTo>
                    <a:pt x="3434" y="3020"/>
                    <a:pt x="4917" y="1822"/>
                    <a:pt x="6466" y="1822"/>
                  </a:cubicBezTo>
                  <a:close/>
                  <a:moveTo>
                    <a:pt x="6414" y="1"/>
                  </a:moveTo>
                  <a:cubicBezTo>
                    <a:pt x="5227" y="1"/>
                    <a:pt x="4016" y="443"/>
                    <a:pt x="3028" y="1430"/>
                  </a:cubicBezTo>
                  <a:cubicBezTo>
                    <a:pt x="0" y="4458"/>
                    <a:pt x="2159" y="9645"/>
                    <a:pt x="6455" y="9645"/>
                  </a:cubicBezTo>
                  <a:cubicBezTo>
                    <a:pt x="9107" y="9645"/>
                    <a:pt x="11266" y="7486"/>
                    <a:pt x="11266" y="4834"/>
                  </a:cubicBezTo>
                  <a:cubicBezTo>
                    <a:pt x="11266" y="1929"/>
                    <a:pt x="8894" y="1"/>
                    <a:pt x="6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4530875" y="1591950"/>
              <a:ext cx="175275" cy="149850"/>
            </a:xfrm>
            <a:custGeom>
              <a:avLst/>
              <a:gdLst/>
              <a:ahLst/>
              <a:cxnLst/>
              <a:rect l="l" t="t" r="r" b="b"/>
              <a:pathLst>
                <a:path w="7011" h="5994" extrusionOk="0">
                  <a:moveTo>
                    <a:pt x="3032" y="1"/>
                  </a:moveTo>
                  <a:cubicBezTo>
                    <a:pt x="1483" y="1"/>
                    <a:pt x="0" y="1199"/>
                    <a:pt x="16" y="3013"/>
                  </a:cubicBezTo>
                  <a:cubicBezTo>
                    <a:pt x="16" y="4656"/>
                    <a:pt x="1354" y="5994"/>
                    <a:pt x="3021" y="5994"/>
                  </a:cubicBezTo>
                  <a:cubicBezTo>
                    <a:pt x="5673" y="5994"/>
                    <a:pt x="7011" y="2755"/>
                    <a:pt x="5133" y="877"/>
                  </a:cubicBezTo>
                  <a:cubicBezTo>
                    <a:pt x="4520" y="272"/>
                    <a:pt x="3769" y="1"/>
                    <a:pt x="3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283075" y="1936975"/>
              <a:ext cx="639000" cy="202650"/>
            </a:xfrm>
            <a:custGeom>
              <a:avLst/>
              <a:gdLst/>
              <a:ahLst/>
              <a:cxnLst/>
              <a:rect l="l" t="t" r="r" b="b"/>
              <a:pathLst>
                <a:path w="25560" h="8106" extrusionOk="0">
                  <a:moveTo>
                    <a:pt x="5020" y="1"/>
                  </a:moveTo>
                  <a:cubicBezTo>
                    <a:pt x="4918" y="1"/>
                    <a:pt x="4809" y="18"/>
                    <a:pt x="4694" y="55"/>
                  </a:cubicBezTo>
                  <a:cubicBezTo>
                    <a:pt x="1620" y="877"/>
                    <a:pt x="0" y="2121"/>
                    <a:pt x="0" y="3623"/>
                  </a:cubicBezTo>
                  <a:cubicBezTo>
                    <a:pt x="0" y="4609"/>
                    <a:pt x="728" y="5994"/>
                    <a:pt x="4131" y="7026"/>
                  </a:cubicBezTo>
                  <a:cubicBezTo>
                    <a:pt x="6455" y="7730"/>
                    <a:pt x="9529" y="8106"/>
                    <a:pt x="12768" y="8106"/>
                  </a:cubicBezTo>
                  <a:cubicBezTo>
                    <a:pt x="16031" y="8106"/>
                    <a:pt x="19105" y="7730"/>
                    <a:pt x="21429" y="7026"/>
                  </a:cubicBezTo>
                  <a:cubicBezTo>
                    <a:pt x="24832" y="5994"/>
                    <a:pt x="25537" y="4609"/>
                    <a:pt x="25537" y="3623"/>
                  </a:cubicBezTo>
                  <a:cubicBezTo>
                    <a:pt x="25560" y="2097"/>
                    <a:pt x="23940" y="877"/>
                    <a:pt x="20866" y="55"/>
                  </a:cubicBezTo>
                  <a:cubicBezTo>
                    <a:pt x="20751" y="18"/>
                    <a:pt x="20642" y="1"/>
                    <a:pt x="20540" y="1"/>
                  </a:cubicBezTo>
                  <a:cubicBezTo>
                    <a:pt x="19564" y="1"/>
                    <a:pt x="19249" y="1582"/>
                    <a:pt x="20396" y="1816"/>
                  </a:cubicBezTo>
                  <a:cubicBezTo>
                    <a:pt x="22884" y="2473"/>
                    <a:pt x="23729" y="3294"/>
                    <a:pt x="23729" y="3623"/>
                  </a:cubicBezTo>
                  <a:cubicBezTo>
                    <a:pt x="23729" y="4421"/>
                    <a:pt x="19997" y="6299"/>
                    <a:pt x="12768" y="6299"/>
                  </a:cubicBezTo>
                  <a:cubicBezTo>
                    <a:pt x="5563" y="6299"/>
                    <a:pt x="1831" y="4421"/>
                    <a:pt x="1831" y="3623"/>
                  </a:cubicBezTo>
                  <a:cubicBezTo>
                    <a:pt x="1831" y="3294"/>
                    <a:pt x="2676" y="2473"/>
                    <a:pt x="5164" y="1816"/>
                  </a:cubicBezTo>
                  <a:cubicBezTo>
                    <a:pt x="6311" y="1582"/>
                    <a:pt x="5996" y="1"/>
                    <a:pt x="5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5"/>
          <p:cNvGrpSpPr/>
          <p:nvPr/>
        </p:nvGrpSpPr>
        <p:grpSpPr>
          <a:xfrm>
            <a:off x="1277225" y="1488063"/>
            <a:ext cx="841850" cy="658775"/>
            <a:chOff x="1277225" y="1498200"/>
            <a:chExt cx="841850" cy="658775"/>
          </a:xfrm>
        </p:grpSpPr>
        <p:sp>
          <p:nvSpPr>
            <p:cNvPr id="1915" name="Google Shape;1915;p35"/>
            <p:cNvSpPr/>
            <p:nvPr/>
          </p:nvSpPr>
          <p:spPr>
            <a:xfrm>
              <a:off x="1494125" y="1592775"/>
              <a:ext cx="413125" cy="189750"/>
            </a:xfrm>
            <a:custGeom>
              <a:avLst/>
              <a:gdLst/>
              <a:ahLst/>
              <a:cxnLst/>
              <a:rect l="l" t="t" r="r" b="b"/>
              <a:pathLst>
                <a:path w="16525" h="7590" extrusionOk="0">
                  <a:moveTo>
                    <a:pt x="8074" y="1"/>
                  </a:moveTo>
                  <a:cubicBezTo>
                    <a:pt x="4954" y="1"/>
                    <a:pt x="1827" y="1519"/>
                    <a:pt x="1" y="4609"/>
                  </a:cubicBezTo>
                  <a:lnTo>
                    <a:pt x="10774" y="7519"/>
                  </a:lnTo>
                  <a:cubicBezTo>
                    <a:pt x="10969" y="7566"/>
                    <a:pt x="11173" y="7590"/>
                    <a:pt x="11378" y="7590"/>
                  </a:cubicBezTo>
                  <a:cubicBezTo>
                    <a:pt x="11788" y="7590"/>
                    <a:pt x="12206" y="7496"/>
                    <a:pt x="12581" y="7308"/>
                  </a:cubicBezTo>
                  <a:lnTo>
                    <a:pt x="16430" y="5289"/>
                  </a:lnTo>
                  <a:cubicBezTo>
                    <a:pt x="16477" y="5289"/>
                    <a:pt x="16501" y="5266"/>
                    <a:pt x="16524" y="5266"/>
                  </a:cubicBezTo>
                  <a:cubicBezTo>
                    <a:pt x="14817" y="1778"/>
                    <a:pt x="11449" y="1"/>
                    <a:pt x="8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1461275" y="1805375"/>
              <a:ext cx="68075" cy="135000"/>
            </a:xfrm>
            <a:custGeom>
              <a:avLst/>
              <a:gdLst/>
              <a:ahLst/>
              <a:cxnLst/>
              <a:rect l="l" t="t" r="r" b="b"/>
              <a:pathLst>
                <a:path w="2723" h="5400" extrusionOk="0">
                  <a:moveTo>
                    <a:pt x="47" y="1"/>
                  </a:moveTo>
                  <a:cubicBezTo>
                    <a:pt x="24" y="306"/>
                    <a:pt x="0" y="588"/>
                    <a:pt x="0" y="893"/>
                  </a:cubicBezTo>
                  <a:cubicBezTo>
                    <a:pt x="0" y="2465"/>
                    <a:pt x="399" y="4014"/>
                    <a:pt x="1150" y="5399"/>
                  </a:cubicBezTo>
                  <a:lnTo>
                    <a:pt x="1315" y="5329"/>
                  </a:lnTo>
                  <a:cubicBezTo>
                    <a:pt x="2113" y="4930"/>
                    <a:pt x="2606" y="4132"/>
                    <a:pt x="2676" y="3263"/>
                  </a:cubicBezTo>
                  <a:cubicBezTo>
                    <a:pt x="2723" y="2371"/>
                    <a:pt x="2300" y="1527"/>
                    <a:pt x="1573" y="1034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rgbClr val="E5A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1571575" y="1840000"/>
              <a:ext cx="359150" cy="223300"/>
            </a:xfrm>
            <a:custGeom>
              <a:avLst/>
              <a:gdLst/>
              <a:ahLst/>
              <a:cxnLst/>
              <a:rect l="l" t="t" r="r" b="b"/>
              <a:pathLst>
                <a:path w="14366" h="8932" extrusionOk="0">
                  <a:moveTo>
                    <a:pt x="14365" y="1"/>
                  </a:moveTo>
                  <a:lnTo>
                    <a:pt x="1" y="7488"/>
                  </a:lnTo>
                  <a:cubicBezTo>
                    <a:pt x="1585" y="8479"/>
                    <a:pt x="3294" y="8931"/>
                    <a:pt x="4962" y="8931"/>
                  </a:cubicBezTo>
                  <a:cubicBezTo>
                    <a:pt x="9691" y="8931"/>
                    <a:pt x="14087" y="5293"/>
                    <a:pt x="14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1277225" y="1655925"/>
              <a:ext cx="841850" cy="471325"/>
            </a:xfrm>
            <a:custGeom>
              <a:avLst/>
              <a:gdLst/>
              <a:ahLst/>
              <a:cxnLst/>
              <a:rect l="l" t="t" r="r" b="b"/>
              <a:pathLst>
                <a:path w="33674" h="18853" extrusionOk="0">
                  <a:moveTo>
                    <a:pt x="7675" y="1835"/>
                  </a:moveTo>
                  <a:cubicBezTo>
                    <a:pt x="7733" y="1835"/>
                    <a:pt x="7793" y="1840"/>
                    <a:pt x="7855" y="1848"/>
                  </a:cubicBezTo>
                  <a:lnTo>
                    <a:pt x="19450" y="4993"/>
                  </a:lnTo>
                  <a:cubicBezTo>
                    <a:pt x="19645" y="5048"/>
                    <a:pt x="19849" y="5074"/>
                    <a:pt x="20054" y="5074"/>
                  </a:cubicBezTo>
                  <a:cubicBezTo>
                    <a:pt x="20464" y="5074"/>
                    <a:pt x="20882" y="4970"/>
                    <a:pt x="21257" y="4782"/>
                  </a:cubicBezTo>
                  <a:lnTo>
                    <a:pt x="25106" y="2763"/>
                  </a:lnTo>
                  <a:cubicBezTo>
                    <a:pt x="25834" y="2391"/>
                    <a:pt x="26629" y="2198"/>
                    <a:pt x="27437" y="2198"/>
                  </a:cubicBezTo>
                  <a:cubicBezTo>
                    <a:pt x="27801" y="2198"/>
                    <a:pt x="28168" y="2237"/>
                    <a:pt x="28533" y="2317"/>
                  </a:cubicBezTo>
                  <a:lnTo>
                    <a:pt x="29707" y="2576"/>
                  </a:lnTo>
                  <a:cubicBezTo>
                    <a:pt x="30481" y="2740"/>
                    <a:pt x="31138" y="3256"/>
                    <a:pt x="31490" y="3984"/>
                  </a:cubicBezTo>
                  <a:cubicBezTo>
                    <a:pt x="31608" y="4266"/>
                    <a:pt x="31467" y="4618"/>
                    <a:pt x="31185" y="4758"/>
                  </a:cubicBezTo>
                  <a:lnTo>
                    <a:pt x="7902" y="16869"/>
                  </a:lnTo>
                  <a:cubicBezTo>
                    <a:pt x="7674" y="16983"/>
                    <a:pt x="7427" y="17038"/>
                    <a:pt x="7181" y="17038"/>
                  </a:cubicBezTo>
                  <a:cubicBezTo>
                    <a:pt x="6668" y="17038"/>
                    <a:pt x="6162" y="16798"/>
                    <a:pt x="5860" y="16353"/>
                  </a:cubicBezTo>
                  <a:lnTo>
                    <a:pt x="2856" y="11894"/>
                  </a:lnTo>
                  <a:lnTo>
                    <a:pt x="2809" y="11847"/>
                  </a:lnTo>
                  <a:cubicBezTo>
                    <a:pt x="2527" y="11495"/>
                    <a:pt x="2621" y="11002"/>
                    <a:pt x="3020" y="10814"/>
                  </a:cubicBezTo>
                  <a:cubicBezTo>
                    <a:pt x="3114" y="10755"/>
                    <a:pt x="3220" y="10726"/>
                    <a:pt x="3325" y="10726"/>
                  </a:cubicBezTo>
                  <a:cubicBezTo>
                    <a:pt x="3431" y="10726"/>
                    <a:pt x="3536" y="10755"/>
                    <a:pt x="3630" y="10814"/>
                  </a:cubicBezTo>
                  <a:lnTo>
                    <a:pt x="5578" y="11776"/>
                  </a:lnTo>
                  <a:cubicBezTo>
                    <a:pt x="5925" y="11949"/>
                    <a:pt x="6305" y="12037"/>
                    <a:pt x="6689" y="12037"/>
                  </a:cubicBezTo>
                  <a:cubicBezTo>
                    <a:pt x="7086" y="12037"/>
                    <a:pt x="7485" y="11944"/>
                    <a:pt x="7855" y="11753"/>
                  </a:cubicBezTo>
                  <a:lnTo>
                    <a:pt x="8677" y="11330"/>
                  </a:lnTo>
                  <a:cubicBezTo>
                    <a:pt x="10367" y="10438"/>
                    <a:pt x="10507" y="8091"/>
                    <a:pt x="8935" y="7012"/>
                  </a:cubicBezTo>
                  <a:lnTo>
                    <a:pt x="4921" y="4312"/>
                  </a:lnTo>
                  <a:cubicBezTo>
                    <a:pt x="4734" y="4172"/>
                    <a:pt x="4616" y="3937"/>
                    <a:pt x="4640" y="3702"/>
                  </a:cubicBezTo>
                  <a:cubicBezTo>
                    <a:pt x="4640" y="3467"/>
                    <a:pt x="4780" y="3256"/>
                    <a:pt x="5015" y="3139"/>
                  </a:cubicBezTo>
                  <a:lnTo>
                    <a:pt x="7362" y="1918"/>
                  </a:lnTo>
                  <a:cubicBezTo>
                    <a:pt x="7456" y="1856"/>
                    <a:pt x="7560" y="1835"/>
                    <a:pt x="7675" y="1835"/>
                  </a:cubicBezTo>
                  <a:close/>
                  <a:moveTo>
                    <a:pt x="7684" y="0"/>
                  </a:moveTo>
                  <a:cubicBezTo>
                    <a:pt x="7281" y="0"/>
                    <a:pt x="6880" y="94"/>
                    <a:pt x="6517" y="275"/>
                  </a:cubicBezTo>
                  <a:lnTo>
                    <a:pt x="4170" y="1496"/>
                  </a:lnTo>
                  <a:cubicBezTo>
                    <a:pt x="2504" y="2388"/>
                    <a:pt x="2363" y="4735"/>
                    <a:pt x="3935" y="5815"/>
                  </a:cubicBezTo>
                  <a:lnTo>
                    <a:pt x="7926" y="8514"/>
                  </a:lnTo>
                  <a:cubicBezTo>
                    <a:pt x="8372" y="8819"/>
                    <a:pt x="8325" y="9453"/>
                    <a:pt x="7855" y="9687"/>
                  </a:cubicBezTo>
                  <a:lnTo>
                    <a:pt x="7034" y="10133"/>
                  </a:lnTo>
                  <a:cubicBezTo>
                    <a:pt x="6940" y="10180"/>
                    <a:pt x="6834" y="10204"/>
                    <a:pt x="6726" y="10204"/>
                  </a:cubicBezTo>
                  <a:cubicBezTo>
                    <a:pt x="6617" y="10204"/>
                    <a:pt x="6506" y="10180"/>
                    <a:pt x="6400" y="10133"/>
                  </a:cubicBezTo>
                  <a:lnTo>
                    <a:pt x="4475" y="9147"/>
                  </a:lnTo>
                  <a:cubicBezTo>
                    <a:pt x="4087" y="8953"/>
                    <a:pt x="3700" y="8867"/>
                    <a:pt x="3331" y="8867"/>
                  </a:cubicBezTo>
                  <a:cubicBezTo>
                    <a:pt x="1425" y="8867"/>
                    <a:pt x="1" y="11180"/>
                    <a:pt x="1377" y="12950"/>
                  </a:cubicBezTo>
                  <a:lnTo>
                    <a:pt x="4381" y="17362"/>
                  </a:lnTo>
                  <a:cubicBezTo>
                    <a:pt x="5028" y="18325"/>
                    <a:pt x="6089" y="18852"/>
                    <a:pt x="7178" y="18852"/>
                  </a:cubicBezTo>
                  <a:cubicBezTo>
                    <a:pt x="7709" y="18852"/>
                    <a:pt x="8247" y="18727"/>
                    <a:pt x="8747" y="18466"/>
                  </a:cubicBezTo>
                  <a:lnTo>
                    <a:pt x="32054" y="6354"/>
                  </a:lnTo>
                  <a:cubicBezTo>
                    <a:pt x="33180" y="5768"/>
                    <a:pt x="33673" y="4359"/>
                    <a:pt x="33133" y="3186"/>
                  </a:cubicBezTo>
                  <a:cubicBezTo>
                    <a:pt x="32547" y="1965"/>
                    <a:pt x="31420" y="1073"/>
                    <a:pt x="30082" y="792"/>
                  </a:cubicBezTo>
                  <a:lnTo>
                    <a:pt x="28909" y="534"/>
                  </a:lnTo>
                  <a:cubicBezTo>
                    <a:pt x="28430" y="434"/>
                    <a:pt x="27945" y="384"/>
                    <a:pt x="27461" y="384"/>
                  </a:cubicBezTo>
                  <a:cubicBezTo>
                    <a:pt x="26356" y="384"/>
                    <a:pt x="25257" y="645"/>
                    <a:pt x="24261" y="1167"/>
                  </a:cubicBezTo>
                  <a:lnTo>
                    <a:pt x="20412" y="3162"/>
                  </a:lnTo>
                  <a:cubicBezTo>
                    <a:pt x="20316" y="3217"/>
                    <a:pt x="20220" y="3240"/>
                    <a:pt x="20123" y="3240"/>
                  </a:cubicBezTo>
                  <a:cubicBezTo>
                    <a:pt x="20055" y="3240"/>
                    <a:pt x="19987" y="3229"/>
                    <a:pt x="19919" y="3209"/>
                  </a:cubicBezTo>
                  <a:lnTo>
                    <a:pt x="8348" y="88"/>
                  </a:lnTo>
                  <a:cubicBezTo>
                    <a:pt x="8131" y="29"/>
                    <a:pt x="7907" y="0"/>
                    <a:pt x="7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1476475" y="1498200"/>
              <a:ext cx="448375" cy="120700"/>
            </a:xfrm>
            <a:custGeom>
              <a:avLst/>
              <a:gdLst/>
              <a:ahLst/>
              <a:cxnLst/>
              <a:rect l="l" t="t" r="r" b="b"/>
              <a:pathLst>
                <a:path w="17935" h="4828" extrusionOk="0">
                  <a:moveTo>
                    <a:pt x="8862" y="1"/>
                  </a:moveTo>
                  <a:cubicBezTo>
                    <a:pt x="6035" y="1"/>
                    <a:pt x="3202" y="907"/>
                    <a:pt x="824" y="2735"/>
                  </a:cubicBezTo>
                  <a:cubicBezTo>
                    <a:pt x="0" y="3315"/>
                    <a:pt x="580" y="4403"/>
                    <a:pt x="1349" y="4403"/>
                  </a:cubicBezTo>
                  <a:cubicBezTo>
                    <a:pt x="1544" y="4403"/>
                    <a:pt x="1751" y="4333"/>
                    <a:pt x="1951" y="4167"/>
                  </a:cubicBezTo>
                  <a:cubicBezTo>
                    <a:pt x="3987" y="2600"/>
                    <a:pt x="6419" y="1823"/>
                    <a:pt x="8849" y="1823"/>
                  </a:cubicBezTo>
                  <a:cubicBezTo>
                    <a:pt x="11515" y="1823"/>
                    <a:pt x="14178" y="2759"/>
                    <a:pt x="16315" y="4613"/>
                  </a:cubicBezTo>
                  <a:cubicBezTo>
                    <a:pt x="16481" y="4757"/>
                    <a:pt x="16695" y="4828"/>
                    <a:pt x="16908" y="4828"/>
                  </a:cubicBezTo>
                  <a:cubicBezTo>
                    <a:pt x="17147" y="4828"/>
                    <a:pt x="17385" y="4739"/>
                    <a:pt x="17559" y="4566"/>
                  </a:cubicBezTo>
                  <a:cubicBezTo>
                    <a:pt x="17934" y="4190"/>
                    <a:pt x="17911" y="3580"/>
                    <a:pt x="17512" y="3228"/>
                  </a:cubicBezTo>
                  <a:cubicBezTo>
                    <a:pt x="15036" y="1083"/>
                    <a:pt x="11952" y="1"/>
                    <a:pt x="8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1599150" y="1902675"/>
              <a:ext cx="415475" cy="254300"/>
            </a:xfrm>
            <a:custGeom>
              <a:avLst/>
              <a:gdLst/>
              <a:ahLst/>
              <a:cxnLst/>
              <a:rect l="l" t="t" r="r" b="b"/>
              <a:pathLst>
                <a:path w="16619" h="10172" extrusionOk="0">
                  <a:moveTo>
                    <a:pt x="15577" y="0"/>
                  </a:moveTo>
                  <a:cubicBezTo>
                    <a:pt x="15200" y="0"/>
                    <a:pt x="14835" y="242"/>
                    <a:pt x="14717" y="615"/>
                  </a:cubicBezTo>
                  <a:cubicBezTo>
                    <a:pt x="13133" y="5328"/>
                    <a:pt x="8727" y="8353"/>
                    <a:pt x="3949" y="8353"/>
                  </a:cubicBezTo>
                  <a:cubicBezTo>
                    <a:pt x="3063" y="8353"/>
                    <a:pt x="2164" y="8249"/>
                    <a:pt x="1268" y="8032"/>
                  </a:cubicBezTo>
                  <a:cubicBezTo>
                    <a:pt x="1192" y="8013"/>
                    <a:pt x="1115" y="8004"/>
                    <a:pt x="1040" y="8004"/>
                  </a:cubicBezTo>
                  <a:cubicBezTo>
                    <a:pt x="654" y="8004"/>
                    <a:pt x="303" y="8246"/>
                    <a:pt x="165" y="8619"/>
                  </a:cubicBezTo>
                  <a:cubicBezTo>
                    <a:pt x="1" y="9112"/>
                    <a:pt x="283" y="9652"/>
                    <a:pt x="799" y="9793"/>
                  </a:cubicBezTo>
                  <a:cubicBezTo>
                    <a:pt x="1848" y="10048"/>
                    <a:pt x="2901" y="10171"/>
                    <a:pt x="3939" y="10171"/>
                  </a:cubicBezTo>
                  <a:cubicBezTo>
                    <a:pt x="9470" y="10171"/>
                    <a:pt x="14573" y="6680"/>
                    <a:pt x="16431" y="1226"/>
                  </a:cubicBezTo>
                  <a:cubicBezTo>
                    <a:pt x="16618" y="733"/>
                    <a:pt x="16313" y="169"/>
                    <a:pt x="15797" y="29"/>
                  </a:cubicBezTo>
                  <a:cubicBezTo>
                    <a:pt x="15724" y="9"/>
                    <a:pt x="15650" y="0"/>
                    <a:pt x="15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35"/>
          <p:cNvGrpSpPr/>
          <p:nvPr/>
        </p:nvGrpSpPr>
        <p:grpSpPr>
          <a:xfrm>
            <a:off x="7046750" y="1372175"/>
            <a:ext cx="791000" cy="774575"/>
            <a:chOff x="7012100" y="1504300"/>
            <a:chExt cx="791000" cy="774575"/>
          </a:xfrm>
        </p:grpSpPr>
        <p:sp>
          <p:nvSpPr>
            <p:cNvPr id="1922" name="Google Shape;1922;p35"/>
            <p:cNvSpPr/>
            <p:nvPr/>
          </p:nvSpPr>
          <p:spPr>
            <a:xfrm>
              <a:off x="7198700" y="1735500"/>
              <a:ext cx="365000" cy="312575"/>
            </a:xfrm>
            <a:custGeom>
              <a:avLst/>
              <a:gdLst/>
              <a:ahLst/>
              <a:cxnLst/>
              <a:rect l="l" t="t" r="r" b="b"/>
              <a:pathLst>
                <a:path w="14600" h="12503" extrusionOk="0">
                  <a:moveTo>
                    <a:pt x="7238" y="5757"/>
                  </a:moveTo>
                  <a:cubicBezTo>
                    <a:pt x="7596" y="5757"/>
                    <a:pt x="7956" y="6043"/>
                    <a:pt x="7886" y="6502"/>
                  </a:cubicBezTo>
                  <a:cubicBezTo>
                    <a:pt x="8074" y="6596"/>
                    <a:pt x="8262" y="6690"/>
                    <a:pt x="8450" y="6784"/>
                  </a:cubicBezTo>
                  <a:cubicBezTo>
                    <a:pt x="8943" y="6995"/>
                    <a:pt x="8825" y="7652"/>
                    <a:pt x="8473" y="7887"/>
                  </a:cubicBezTo>
                  <a:cubicBezTo>
                    <a:pt x="7722" y="8380"/>
                    <a:pt x="7088" y="9013"/>
                    <a:pt x="6290" y="9459"/>
                  </a:cubicBezTo>
                  <a:cubicBezTo>
                    <a:pt x="6184" y="9522"/>
                    <a:pt x="6073" y="9549"/>
                    <a:pt x="5967" y="9549"/>
                  </a:cubicBezTo>
                  <a:cubicBezTo>
                    <a:pt x="5514" y="9549"/>
                    <a:pt x="5137" y="9043"/>
                    <a:pt x="5422" y="8567"/>
                  </a:cubicBezTo>
                  <a:cubicBezTo>
                    <a:pt x="5868" y="7816"/>
                    <a:pt x="6290" y="7018"/>
                    <a:pt x="6642" y="6197"/>
                  </a:cubicBezTo>
                  <a:cubicBezTo>
                    <a:pt x="6748" y="5891"/>
                    <a:pt x="6992" y="5757"/>
                    <a:pt x="7238" y="5757"/>
                  </a:cubicBezTo>
                  <a:close/>
                  <a:moveTo>
                    <a:pt x="8356" y="0"/>
                  </a:moveTo>
                  <a:cubicBezTo>
                    <a:pt x="2770" y="0"/>
                    <a:pt x="0" y="6737"/>
                    <a:pt x="3920" y="10656"/>
                  </a:cubicBezTo>
                  <a:cubicBezTo>
                    <a:pt x="5195" y="11932"/>
                    <a:pt x="6763" y="12503"/>
                    <a:pt x="8301" y="12503"/>
                  </a:cubicBezTo>
                  <a:cubicBezTo>
                    <a:pt x="11516" y="12503"/>
                    <a:pt x="14599" y="10007"/>
                    <a:pt x="14599" y="6244"/>
                  </a:cubicBezTo>
                  <a:cubicBezTo>
                    <a:pt x="14599" y="2793"/>
                    <a:pt x="11806" y="0"/>
                    <a:pt x="83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7012100" y="1504300"/>
              <a:ext cx="791000" cy="774575"/>
            </a:xfrm>
            <a:custGeom>
              <a:avLst/>
              <a:gdLst/>
              <a:ahLst/>
              <a:cxnLst/>
              <a:rect l="l" t="t" r="r" b="b"/>
              <a:pathLst>
                <a:path w="31640" h="30983" extrusionOk="0">
                  <a:moveTo>
                    <a:pt x="15820" y="2019"/>
                  </a:moveTo>
                  <a:lnTo>
                    <a:pt x="16735" y="3991"/>
                  </a:lnTo>
                  <a:cubicBezTo>
                    <a:pt x="16430" y="3967"/>
                    <a:pt x="16125" y="3944"/>
                    <a:pt x="15820" y="3944"/>
                  </a:cubicBezTo>
                  <a:cubicBezTo>
                    <a:pt x="15515" y="3944"/>
                    <a:pt x="15210" y="3967"/>
                    <a:pt x="14904" y="3991"/>
                  </a:cubicBezTo>
                  <a:lnTo>
                    <a:pt x="15820" y="2019"/>
                  </a:lnTo>
                  <a:close/>
                  <a:moveTo>
                    <a:pt x="4296" y="14600"/>
                  </a:moveTo>
                  <a:lnTo>
                    <a:pt x="4296" y="14600"/>
                  </a:lnTo>
                  <a:cubicBezTo>
                    <a:pt x="4272" y="14905"/>
                    <a:pt x="4249" y="15210"/>
                    <a:pt x="4249" y="15515"/>
                  </a:cubicBezTo>
                  <a:cubicBezTo>
                    <a:pt x="4249" y="15820"/>
                    <a:pt x="4296" y="16102"/>
                    <a:pt x="4296" y="16407"/>
                  </a:cubicBezTo>
                  <a:lnTo>
                    <a:pt x="2324" y="15515"/>
                  </a:lnTo>
                  <a:lnTo>
                    <a:pt x="4296" y="14600"/>
                  </a:lnTo>
                  <a:close/>
                  <a:moveTo>
                    <a:pt x="27321" y="14576"/>
                  </a:moveTo>
                  <a:lnTo>
                    <a:pt x="29292" y="15492"/>
                  </a:lnTo>
                  <a:lnTo>
                    <a:pt x="27321" y="16407"/>
                  </a:lnTo>
                  <a:cubicBezTo>
                    <a:pt x="27344" y="16102"/>
                    <a:pt x="27368" y="15797"/>
                    <a:pt x="27368" y="15492"/>
                  </a:cubicBezTo>
                  <a:cubicBezTo>
                    <a:pt x="27368" y="15163"/>
                    <a:pt x="27344" y="14881"/>
                    <a:pt x="27321" y="14576"/>
                  </a:cubicBezTo>
                  <a:close/>
                  <a:moveTo>
                    <a:pt x="16712" y="5822"/>
                  </a:moveTo>
                  <a:cubicBezTo>
                    <a:pt x="18660" y="6009"/>
                    <a:pt x="20491" y="6760"/>
                    <a:pt x="21993" y="8028"/>
                  </a:cubicBezTo>
                  <a:lnTo>
                    <a:pt x="21547" y="8474"/>
                  </a:lnTo>
                  <a:cubicBezTo>
                    <a:pt x="21195" y="8826"/>
                    <a:pt x="21195" y="9389"/>
                    <a:pt x="21547" y="9765"/>
                  </a:cubicBezTo>
                  <a:cubicBezTo>
                    <a:pt x="21723" y="9941"/>
                    <a:pt x="21958" y="10029"/>
                    <a:pt x="22192" y="10029"/>
                  </a:cubicBezTo>
                  <a:cubicBezTo>
                    <a:pt x="22427" y="10029"/>
                    <a:pt x="22662" y="9941"/>
                    <a:pt x="22838" y="9765"/>
                  </a:cubicBezTo>
                  <a:lnTo>
                    <a:pt x="23284" y="9295"/>
                  </a:lnTo>
                  <a:cubicBezTo>
                    <a:pt x="24528" y="10798"/>
                    <a:pt x="25302" y="12652"/>
                    <a:pt x="25490" y="14576"/>
                  </a:cubicBezTo>
                  <a:lnTo>
                    <a:pt x="24856" y="14576"/>
                  </a:lnTo>
                  <a:cubicBezTo>
                    <a:pt x="23636" y="14576"/>
                    <a:pt x="23636" y="16407"/>
                    <a:pt x="24856" y="16407"/>
                  </a:cubicBezTo>
                  <a:lnTo>
                    <a:pt x="25490" y="16407"/>
                  </a:lnTo>
                  <a:cubicBezTo>
                    <a:pt x="25302" y="18355"/>
                    <a:pt x="24551" y="20186"/>
                    <a:pt x="23307" y="21688"/>
                  </a:cubicBezTo>
                  <a:lnTo>
                    <a:pt x="22861" y="21242"/>
                  </a:lnTo>
                  <a:cubicBezTo>
                    <a:pt x="22673" y="21066"/>
                    <a:pt x="22439" y="20978"/>
                    <a:pt x="22207" y="20978"/>
                  </a:cubicBezTo>
                  <a:cubicBezTo>
                    <a:pt x="21975" y="20978"/>
                    <a:pt x="21746" y="21066"/>
                    <a:pt x="21570" y="21242"/>
                  </a:cubicBezTo>
                  <a:cubicBezTo>
                    <a:pt x="21218" y="21594"/>
                    <a:pt x="21218" y="22181"/>
                    <a:pt x="21570" y="22533"/>
                  </a:cubicBezTo>
                  <a:lnTo>
                    <a:pt x="22016" y="22979"/>
                  </a:lnTo>
                  <a:cubicBezTo>
                    <a:pt x="20514" y="24223"/>
                    <a:pt x="18683" y="24998"/>
                    <a:pt x="16735" y="25185"/>
                  </a:cubicBezTo>
                  <a:lnTo>
                    <a:pt x="16735" y="24528"/>
                  </a:lnTo>
                  <a:cubicBezTo>
                    <a:pt x="16735" y="23918"/>
                    <a:pt x="16278" y="23613"/>
                    <a:pt x="15820" y="23613"/>
                  </a:cubicBezTo>
                  <a:cubicBezTo>
                    <a:pt x="15362" y="23613"/>
                    <a:pt x="14904" y="23918"/>
                    <a:pt x="14904" y="24528"/>
                  </a:cubicBezTo>
                  <a:lnTo>
                    <a:pt x="14904" y="25185"/>
                  </a:lnTo>
                  <a:cubicBezTo>
                    <a:pt x="12956" y="24998"/>
                    <a:pt x="11126" y="24223"/>
                    <a:pt x="9623" y="22979"/>
                  </a:cubicBezTo>
                  <a:lnTo>
                    <a:pt x="10069" y="22533"/>
                  </a:lnTo>
                  <a:cubicBezTo>
                    <a:pt x="10421" y="22181"/>
                    <a:pt x="10421" y="21594"/>
                    <a:pt x="10069" y="21242"/>
                  </a:cubicBezTo>
                  <a:cubicBezTo>
                    <a:pt x="9893" y="21066"/>
                    <a:pt x="9665" y="20978"/>
                    <a:pt x="9436" y="20978"/>
                  </a:cubicBezTo>
                  <a:cubicBezTo>
                    <a:pt x="9207" y="20978"/>
                    <a:pt x="8978" y="21066"/>
                    <a:pt x="8802" y="21242"/>
                  </a:cubicBezTo>
                  <a:lnTo>
                    <a:pt x="8333" y="21688"/>
                  </a:lnTo>
                  <a:cubicBezTo>
                    <a:pt x="7089" y="20186"/>
                    <a:pt x="6338" y="18355"/>
                    <a:pt x="6150" y="16407"/>
                  </a:cubicBezTo>
                  <a:lnTo>
                    <a:pt x="6783" y="16407"/>
                  </a:lnTo>
                  <a:cubicBezTo>
                    <a:pt x="8004" y="16407"/>
                    <a:pt x="8004" y="14576"/>
                    <a:pt x="6783" y="14576"/>
                  </a:cubicBezTo>
                  <a:lnTo>
                    <a:pt x="6126" y="14576"/>
                  </a:lnTo>
                  <a:cubicBezTo>
                    <a:pt x="6314" y="12652"/>
                    <a:pt x="7089" y="10798"/>
                    <a:pt x="8333" y="9295"/>
                  </a:cubicBezTo>
                  <a:lnTo>
                    <a:pt x="8779" y="9765"/>
                  </a:lnTo>
                  <a:cubicBezTo>
                    <a:pt x="8955" y="9941"/>
                    <a:pt x="9189" y="10029"/>
                    <a:pt x="9424" y="10029"/>
                  </a:cubicBezTo>
                  <a:cubicBezTo>
                    <a:pt x="9659" y="10029"/>
                    <a:pt x="9893" y="9941"/>
                    <a:pt x="10069" y="9765"/>
                  </a:cubicBezTo>
                  <a:cubicBezTo>
                    <a:pt x="10421" y="9389"/>
                    <a:pt x="10421" y="8826"/>
                    <a:pt x="10069" y="8474"/>
                  </a:cubicBezTo>
                  <a:lnTo>
                    <a:pt x="9600" y="8028"/>
                  </a:lnTo>
                  <a:cubicBezTo>
                    <a:pt x="11102" y="6760"/>
                    <a:pt x="12956" y="6009"/>
                    <a:pt x="14904" y="5822"/>
                  </a:cubicBezTo>
                  <a:lnTo>
                    <a:pt x="14904" y="6455"/>
                  </a:lnTo>
                  <a:cubicBezTo>
                    <a:pt x="14893" y="7066"/>
                    <a:pt x="15345" y="7371"/>
                    <a:pt x="15799" y="7371"/>
                  </a:cubicBezTo>
                  <a:cubicBezTo>
                    <a:pt x="16254" y="7371"/>
                    <a:pt x="16712" y="7066"/>
                    <a:pt x="16712" y="6455"/>
                  </a:cubicBezTo>
                  <a:lnTo>
                    <a:pt x="16712" y="5822"/>
                  </a:lnTo>
                  <a:close/>
                  <a:moveTo>
                    <a:pt x="14904" y="27040"/>
                  </a:moveTo>
                  <a:lnTo>
                    <a:pt x="14904" y="27040"/>
                  </a:lnTo>
                  <a:cubicBezTo>
                    <a:pt x="15186" y="27063"/>
                    <a:pt x="15515" y="27086"/>
                    <a:pt x="15820" y="27086"/>
                  </a:cubicBezTo>
                  <a:cubicBezTo>
                    <a:pt x="16125" y="27086"/>
                    <a:pt x="16430" y="27086"/>
                    <a:pt x="16735" y="27040"/>
                  </a:cubicBezTo>
                  <a:lnTo>
                    <a:pt x="16735" y="27040"/>
                  </a:lnTo>
                  <a:lnTo>
                    <a:pt x="15820" y="29011"/>
                  </a:lnTo>
                  <a:lnTo>
                    <a:pt x="14904" y="27040"/>
                  </a:lnTo>
                  <a:close/>
                  <a:moveTo>
                    <a:pt x="15808" y="1"/>
                  </a:moveTo>
                  <a:cubicBezTo>
                    <a:pt x="15192" y="1"/>
                    <a:pt x="14576" y="329"/>
                    <a:pt x="14271" y="987"/>
                  </a:cubicBezTo>
                  <a:lnTo>
                    <a:pt x="12722" y="4366"/>
                  </a:lnTo>
                  <a:cubicBezTo>
                    <a:pt x="8825" y="5470"/>
                    <a:pt x="5774" y="8497"/>
                    <a:pt x="4695" y="12394"/>
                  </a:cubicBezTo>
                  <a:lnTo>
                    <a:pt x="1291" y="13966"/>
                  </a:lnTo>
                  <a:cubicBezTo>
                    <a:pt x="0" y="14553"/>
                    <a:pt x="0" y="16431"/>
                    <a:pt x="1291" y="17017"/>
                  </a:cubicBezTo>
                  <a:lnTo>
                    <a:pt x="4695" y="18590"/>
                  </a:lnTo>
                  <a:cubicBezTo>
                    <a:pt x="5774" y="22486"/>
                    <a:pt x="8825" y="25514"/>
                    <a:pt x="12722" y="26617"/>
                  </a:cubicBezTo>
                  <a:lnTo>
                    <a:pt x="14271" y="29997"/>
                  </a:lnTo>
                  <a:cubicBezTo>
                    <a:pt x="14576" y="30654"/>
                    <a:pt x="15192" y="30983"/>
                    <a:pt x="15808" y="30983"/>
                  </a:cubicBezTo>
                  <a:cubicBezTo>
                    <a:pt x="16424" y="30983"/>
                    <a:pt x="17040" y="30654"/>
                    <a:pt x="17345" y="29997"/>
                  </a:cubicBezTo>
                  <a:lnTo>
                    <a:pt x="18918" y="26617"/>
                  </a:lnTo>
                  <a:cubicBezTo>
                    <a:pt x="22814" y="25514"/>
                    <a:pt x="25842" y="22486"/>
                    <a:pt x="26945" y="18590"/>
                  </a:cubicBezTo>
                  <a:lnTo>
                    <a:pt x="30325" y="17017"/>
                  </a:lnTo>
                  <a:cubicBezTo>
                    <a:pt x="31639" y="16431"/>
                    <a:pt x="31639" y="14553"/>
                    <a:pt x="30325" y="13966"/>
                  </a:cubicBezTo>
                  <a:lnTo>
                    <a:pt x="26945" y="12394"/>
                  </a:lnTo>
                  <a:cubicBezTo>
                    <a:pt x="25842" y="8497"/>
                    <a:pt x="22814" y="5470"/>
                    <a:pt x="18918" y="4366"/>
                  </a:cubicBezTo>
                  <a:lnTo>
                    <a:pt x="17345" y="987"/>
                  </a:lnTo>
                  <a:cubicBezTo>
                    <a:pt x="17040" y="329"/>
                    <a:pt x="16424" y="1"/>
                    <a:pt x="15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7263825" y="1754675"/>
              <a:ext cx="287925" cy="273100"/>
            </a:xfrm>
            <a:custGeom>
              <a:avLst/>
              <a:gdLst/>
              <a:ahLst/>
              <a:cxnLst/>
              <a:rect l="l" t="t" r="r" b="b"/>
              <a:pathLst>
                <a:path w="11517" h="10924" extrusionOk="0">
                  <a:moveTo>
                    <a:pt x="4436" y="5477"/>
                  </a:moveTo>
                  <a:lnTo>
                    <a:pt x="5727" y="6768"/>
                  </a:lnTo>
                  <a:lnTo>
                    <a:pt x="2981" y="8246"/>
                  </a:lnTo>
                  <a:lnTo>
                    <a:pt x="4436" y="5477"/>
                  </a:lnTo>
                  <a:close/>
                  <a:moveTo>
                    <a:pt x="10000" y="1"/>
                  </a:moveTo>
                  <a:cubicBezTo>
                    <a:pt x="9815" y="1"/>
                    <a:pt x="9624" y="46"/>
                    <a:pt x="9436" y="149"/>
                  </a:cubicBezTo>
                  <a:lnTo>
                    <a:pt x="9436" y="172"/>
                  </a:lnTo>
                  <a:lnTo>
                    <a:pt x="3991" y="3059"/>
                  </a:lnTo>
                  <a:cubicBezTo>
                    <a:pt x="3850" y="3130"/>
                    <a:pt x="3732" y="3247"/>
                    <a:pt x="3638" y="3364"/>
                  </a:cubicBezTo>
                  <a:cubicBezTo>
                    <a:pt x="3498" y="3458"/>
                    <a:pt x="3380" y="3599"/>
                    <a:pt x="3310" y="3740"/>
                  </a:cubicBezTo>
                  <a:lnTo>
                    <a:pt x="423" y="9185"/>
                  </a:lnTo>
                  <a:cubicBezTo>
                    <a:pt x="0" y="10031"/>
                    <a:pt x="678" y="10923"/>
                    <a:pt x="1505" y="10923"/>
                  </a:cubicBezTo>
                  <a:cubicBezTo>
                    <a:pt x="1688" y="10923"/>
                    <a:pt x="1878" y="10879"/>
                    <a:pt x="2066" y="10781"/>
                  </a:cubicBezTo>
                  <a:lnTo>
                    <a:pt x="7488" y="7894"/>
                  </a:lnTo>
                  <a:cubicBezTo>
                    <a:pt x="7629" y="7824"/>
                    <a:pt x="7769" y="7706"/>
                    <a:pt x="7863" y="7589"/>
                  </a:cubicBezTo>
                  <a:cubicBezTo>
                    <a:pt x="7981" y="7472"/>
                    <a:pt x="8098" y="7354"/>
                    <a:pt x="8168" y="7214"/>
                  </a:cubicBezTo>
                  <a:lnTo>
                    <a:pt x="11055" y="1792"/>
                  </a:lnTo>
                  <a:cubicBezTo>
                    <a:pt x="11516" y="928"/>
                    <a:pt x="10830" y="1"/>
                    <a:pt x="10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3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1930" name="Google Shape;1930;p36"/>
          <p:cNvGrpSpPr/>
          <p:nvPr/>
        </p:nvGrpSpPr>
        <p:grpSpPr>
          <a:xfrm>
            <a:off x="457200" y="1136700"/>
            <a:ext cx="8229600" cy="3561766"/>
            <a:chOff x="457200" y="1136700"/>
            <a:chExt cx="8229600" cy="3561766"/>
          </a:xfrm>
        </p:grpSpPr>
        <p:sp>
          <p:nvSpPr>
            <p:cNvPr id="1931" name="Google Shape;1931;p36"/>
            <p:cNvSpPr/>
            <p:nvPr/>
          </p:nvSpPr>
          <p:spPr>
            <a:xfrm>
              <a:off x="457200" y="1136700"/>
              <a:ext cx="2084100" cy="180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3529950" y="1136700"/>
              <a:ext cx="2084100" cy="180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6"/>
            <p:cNvSpPr/>
            <p:nvPr/>
          </p:nvSpPr>
          <p:spPr>
            <a:xfrm>
              <a:off x="6602700" y="1136700"/>
              <a:ext cx="2084100" cy="1804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6"/>
            <p:cNvSpPr txBox="1"/>
            <p:nvPr/>
          </p:nvSpPr>
          <p:spPr>
            <a:xfrm>
              <a:off x="638250" y="2181655"/>
              <a:ext cx="17220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5" name="Google Shape;1935;p36"/>
            <p:cNvSpPr txBox="1"/>
            <p:nvPr/>
          </p:nvSpPr>
          <p:spPr>
            <a:xfrm>
              <a:off x="638248" y="1880617"/>
              <a:ext cx="17220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BEACH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6" name="Google Shape;1936;p36"/>
            <p:cNvSpPr txBox="1"/>
            <p:nvPr/>
          </p:nvSpPr>
          <p:spPr>
            <a:xfrm>
              <a:off x="3760813" y="2205549"/>
              <a:ext cx="1722000" cy="7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hot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Google Shape;1937;p36"/>
            <p:cNvSpPr txBox="1"/>
            <p:nvPr/>
          </p:nvSpPr>
          <p:spPr>
            <a:xfrm>
              <a:off x="3760814" y="1889113"/>
              <a:ext cx="17220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MOUNTAIN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38" name="Google Shape;1938;p36"/>
            <p:cNvSpPr txBox="1"/>
            <p:nvPr/>
          </p:nvSpPr>
          <p:spPr>
            <a:xfrm>
              <a:off x="6702350" y="2202662"/>
              <a:ext cx="1807200" cy="7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 Mars is actually cold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36"/>
            <p:cNvSpPr txBox="1"/>
            <p:nvPr/>
          </p:nvSpPr>
          <p:spPr>
            <a:xfrm>
              <a:off x="6744920" y="1891694"/>
              <a:ext cx="17220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CITY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940" name="Google Shape;1940;p36"/>
            <p:cNvCxnSpPr>
              <a:stCxn id="1932" idx="2"/>
            </p:cNvCxnSpPr>
            <p:nvPr/>
          </p:nvCxnSpPr>
          <p:spPr>
            <a:xfrm>
              <a:off x="4572000" y="2940900"/>
              <a:ext cx="0" cy="5625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1" name="Google Shape;1941;p36"/>
            <p:cNvCxnSpPr>
              <a:stCxn id="1931" idx="2"/>
            </p:cNvCxnSpPr>
            <p:nvPr/>
          </p:nvCxnSpPr>
          <p:spPr>
            <a:xfrm rot="-5400000" flipH="1">
              <a:off x="1616100" y="2824050"/>
              <a:ext cx="1523100" cy="1756800"/>
            </a:xfrm>
            <a:prstGeom prst="bentConnector2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2" name="Google Shape;1942;p36"/>
            <p:cNvCxnSpPr/>
            <p:nvPr/>
          </p:nvCxnSpPr>
          <p:spPr>
            <a:xfrm rot="5400000">
              <a:off x="6056700" y="2824050"/>
              <a:ext cx="1523100" cy="1756800"/>
            </a:xfrm>
            <a:prstGeom prst="bentConnector2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43" name="Google Shape;1943;p36"/>
            <p:cNvGrpSpPr/>
            <p:nvPr/>
          </p:nvGrpSpPr>
          <p:grpSpPr>
            <a:xfrm>
              <a:off x="3134536" y="3343269"/>
              <a:ext cx="2874927" cy="1355198"/>
              <a:chOff x="890961" y="3865463"/>
              <a:chExt cx="1115221" cy="525698"/>
            </a:xfrm>
          </p:grpSpPr>
          <p:sp>
            <p:nvSpPr>
              <p:cNvPr id="1944" name="Google Shape;1944;p36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6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6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7" name="Google Shape;1947;p36"/>
          <p:cNvSpPr txBox="1"/>
          <p:nvPr/>
        </p:nvSpPr>
        <p:spPr>
          <a:xfrm>
            <a:off x="3489313" y="3489182"/>
            <a:ext cx="2165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8" name="Google Shape;1948;p36"/>
          <p:cNvSpPr txBox="1"/>
          <p:nvPr/>
        </p:nvSpPr>
        <p:spPr>
          <a:xfrm>
            <a:off x="3149175" y="4075625"/>
            <a:ext cx="773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49" name="Google Shape;1949;p36"/>
          <p:cNvSpPr txBox="1"/>
          <p:nvPr/>
        </p:nvSpPr>
        <p:spPr>
          <a:xfrm>
            <a:off x="5239524" y="4065099"/>
            <a:ext cx="7734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0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50" name="Google Shape;1950;p36"/>
          <p:cNvSpPr/>
          <p:nvPr/>
        </p:nvSpPr>
        <p:spPr>
          <a:xfrm>
            <a:off x="1669792" y="1464582"/>
            <a:ext cx="2560" cy="3660"/>
          </a:xfrm>
          <a:custGeom>
            <a:avLst/>
            <a:gdLst/>
            <a:ahLst/>
            <a:cxnLst/>
            <a:rect l="l" t="t" r="r" b="b"/>
            <a:pathLst>
              <a:path w="375" h="536" extrusionOk="0">
                <a:moveTo>
                  <a:pt x="321" y="0"/>
                </a:moveTo>
                <a:cubicBezTo>
                  <a:pt x="321" y="268"/>
                  <a:pt x="214" y="428"/>
                  <a:pt x="0" y="535"/>
                </a:cubicBezTo>
                <a:cubicBezTo>
                  <a:pt x="214" y="535"/>
                  <a:pt x="374" y="321"/>
                  <a:pt x="374" y="54"/>
                </a:cubicBez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36"/>
          <p:cNvSpPr/>
          <p:nvPr/>
        </p:nvSpPr>
        <p:spPr>
          <a:xfrm>
            <a:off x="1669423" y="1464582"/>
            <a:ext cx="4752" cy="5114"/>
          </a:xfrm>
          <a:custGeom>
            <a:avLst/>
            <a:gdLst/>
            <a:ahLst/>
            <a:cxnLst/>
            <a:rect l="l" t="t" r="r" b="b"/>
            <a:pathLst>
              <a:path w="696" h="749" extrusionOk="0">
                <a:moveTo>
                  <a:pt x="642" y="0"/>
                </a:moveTo>
                <a:lnTo>
                  <a:pt x="161" y="54"/>
                </a:lnTo>
                <a:cubicBezTo>
                  <a:pt x="161" y="161"/>
                  <a:pt x="108" y="268"/>
                  <a:pt x="1" y="268"/>
                </a:cubicBezTo>
                <a:lnTo>
                  <a:pt x="108" y="749"/>
                </a:lnTo>
                <a:cubicBezTo>
                  <a:pt x="268" y="749"/>
                  <a:pt x="428" y="642"/>
                  <a:pt x="535" y="535"/>
                </a:cubicBezTo>
                <a:cubicBezTo>
                  <a:pt x="642" y="375"/>
                  <a:pt x="696" y="214"/>
                  <a:pt x="642" y="54"/>
                </a:cubicBezTo>
                <a:lnTo>
                  <a:pt x="64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36"/>
          <p:cNvSpPr/>
          <p:nvPr/>
        </p:nvSpPr>
        <p:spPr>
          <a:xfrm>
            <a:off x="1665046" y="1461298"/>
            <a:ext cx="6937" cy="6944"/>
          </a:xfrm>
          <a:custGeom>
            <a:avLst/>
            <a:gdLst/>
            <a:ahLst/>
            <a:cxnLst/>
            <a:rect l="l" t="t" r="r" b="b"/>
            <a:pathLst>
              <a:path w="1016" h="1017" extrusionOk="0">
                <a:moveTo>
                  <a:pt x="0" y="0"/>
                </a:moveTo>
                <a:lnTo>
                  <a:pt x="107" y="588"/>
                </a:lnTo>
                <a:cubicBezTo>
                  <a:pt x="160" y="856"/>
                  <a:pt x="374" y="1016"/>
                  <a:pt x="695" y="1016"/>
                </a:cubicBezTo>
                <a:cubicBezTo>
                  <a:pt x="909" y="909"/>
                  <a:pt x="1016" y="695"/>
                  <a:pt x="1016" y="481"/>
                </a:cubicBezTo>
                <a:cubicBezTo>
                  <a:pt x="1016" y="481"/>
                  <a:pt x="1016" y="428"/>
                  <a:pt x="1016" y="375"/>
                </a:cubicBezTo>
                <a:cubicBezTo>
                  <a:pt x="962" y="214"/>
                  <a:pt x="855" y="107"/>
                  <a:pt x="695" y="10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36"/>
          <p:cNvSpPr/>
          <p:nvPr/>
        </p:nvSpPr>
        <p:spPr>
          <a:xfrm>
            <a:off x="1663216" y="1459475"/>
            <a:ext cx="10596" cy="10589"/>
          </a:xfrm>
          <a:custGeom>
            <a:avLst/>
            <a:gdLst/>
            <a:ahLst/>
            <a:cxnLst/>
            <a:rect l="l" t="t" r="r" b="b"/>
            <a:pathLst>
              <a:path w="1552" h="1551" extrusionOk="0">
                <a:moveTo>
                  <a:pt x="589" y="588"/>
                </a:moveTo>
                <a:lnTo>
                  <a:pt x="910" y="642"/>
                </a:lnTo>
                <a:cubicBezTo>
                  <a:pt x="963" y="642"/>
                  <a:pt x="1017" y="695"/>
                  <a:pt x="1070" y="802"/>
                </a:cubicBezTo>
                <a:cubicBezTo>
                  <a:pt x="1070" y="855"/>
                  <a:pt x="1017" y="962"/>
                  <a:pt x="910" y="1016"/>
                </a:cubicBezTo>
                <a:cubicBezTo>
                  <a:pt x="891" y="1025"/>
                  <a:pt x="870" y="1030"/>
                  <a:pt x="849" y="1030"/>
                </a:cubicBezTo>
                <a:cubicBezTo>
                  <a:pt x="751" y="1030"/>
                  <a:pt x="642" y="934"/>
                  <a:pt x="642" y="802"/>
                </a:cubicBezTo>
                <a:cubicBezTo>
                  <a:pt x="589" y="748"/>
                  <a:pt x="589" y="642"/>
                  <a:pt x="589" y="588"/>
                </a:cubicBezTo>
                <a:close/>
                <a:moveTo>
                  <a:pt x="1" y="0"/>
                </a:moveTo>
                <a:lnTo>
                  <a:pt x="54" y="321"/>
                </a:lnTo>
                <a:lnTo>
                  <a:pt x="108" y="855"/>
                </a:lnTo>
                <a:cubicBezTo>
                  <a:pt x="161" y="1230"/>
                  <a:pt x="482" y="1550"/>
                  <a:pt x="856" y="1550"/>
                </a:cubicBezTo>
                <a:lnTo>
                  <a:pt x="856" y="1443"/>
                </a:lnTo>
                <a:lnTo>
                  <a:pt x="1017" y="1443"/>
                </a:lnTo>
                <a:cubicBezTo>
                  <a:pt x="1337" y="1336"/>
                  <a:pt x="1551" y="1069"/>
                  <a:pt x="1551" y="695"/>
                </a:cubicBezTo>
                <a:lnTo>
                  <a:pt x="1551" y="535"/>
                </a:lnTo>
                <a:cubicBezTo>
                  <a:pt x="1444" y="321"/>
                  <a:pt x="1230" y="107"/>
                  <a:pt x="1017" y="54"/>
                </a:cubicBezTo>
                <a:lnTo>
                  <a:pt x="32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36"/>
          <p:cNvSpPr/>
          <p:nvPr/>
        </p:nvSpPr>
        <p:spPr>
          <a:xfrm>
            <a:off x="1671976" y="1463852"/>
            <a:ext cx="7" cy="737"/>
          </a:xfrm>
          <a:custGeom>
            <a:avLst/>
            <a:gdLst/>
            <a:ahLst/>
            <a:cxnLst/>
            <a:rect l="l" t="t" r="r" b="b"/>
            <a:pathLst>
              <a:path w="1" h="108" extrusionOk="0">
                <a:moveTo>
                  <a:pt x="1" y="107"/>
                </a:moveTo>
                <a:cubicBezTo>
                  <a:pt x="1" y="107"/>
                  <a:pt x="1" y="54"/>
                  <a:pt x="1" y="1"/>
                </a:cubicBezTo>
                <a:cubicBezTo>
                  <a:pt x="1" y="54"/>
                  <a:pt x="1" y="107"/>
                  <a:pt x="1" y="107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36"/>
          <p:cNvSpPr/>
          <p:nvPr/>
        </p:nvSpPr>
        <p:spPr>
          <a:xfrm>
            <a:off x="1670515" y="1463852"/>
            <a:ext cx="3298" cy="1099"/>
          </a:xfrm>
          <a:custGeom>
            <a:avLst/>
            <a:gdLst/>
            <a:ahLst/>
            <a:cxnLst/>
            <a:rect l="l" t="t" r="r" b="b"/>
            <a:pathLst>
              <a:path w="483" h="161" extrusionOk="0">
                <a:moveTo>
                  <a:pt x="482" y="1"/>
                </a:moveTo>
                <a:lnTo>
                  <a:pt x="1" y="161"/>
                </a:lnTo>
                <a:lnTo>
                  <a:pt x="482" y="161"/>
                </a:lnTo>
                <a:cubicBezTo>
                  <a:pt x="482" y="107"/>
                  <a:pt x="482" y="54"/>
                  <a:pt x="48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36"/>
          <p:cNvSpPr/>
          <p:nvPr/>
        </p:nvSpPr>
        <p:spPr>
          <a:xfrm>
            <a:off x="1612484" y="1460588"/>
            <a:ext cx="57310" cy="16045"/>
          </a:xfrm>
          <a:custGeom>
            <a:avLst/>
            <a:gdLst/>
            <a:ahLst/>
            <a:cxnLst/>
            <a:rect l="l" t="t" r="r" b="b"/>
            <a:pathLst>
              <a:path w="8394" h="2350" extrusionOk="0">
                <a:moveTo>
                  <a:pt x="6044" y="1"/>
                </a:moveTo>
                <a:cubicBezTo>
                  <a:pt x="3970" y="1"/>
                  <a:pt x="1886" y="454"/>
                  <a:pt x="0" y="1334"/>
                </a:cubicBezTo>
                <a:lnTo>
                  <a:pt x="214" y="1815"/>
                </a:lnTo>
                <a:cubicBezTo>
                  <a:pt x="299" y="1985"/>
                  <a:pt x="283" y="2189"/>
                  <a:pt x="165" y="2292"/>
                </a:cubicBezTo>
                <a:lnTo>
                  <a:pt x="165" y="2292"/>
                </a:lnTo>
                <a:cubicBezTo>
                  <a:pt x="1940" y="1389"/>
                  <a:pt x="3932" y="928"/>
                  <a:pt x="5942" y="928"/>
                </a:cubicBezTo>
                <a:cubicBezTo>
                  <a:pt x="6688" y="928"/>
                  <a:pt x="7438" y="992"/>
                  <a:pt x="8179" y="1120"/>
                </a:cubicBezTo>
                <a:lnTo>
                  <a:pt x="8393" y="1120"/>
                </a:lnTo>
                <a:cubicBezTo>
                  <a:pt x="8126" y="1120"/>
                  <a:pt x="7858" y="960"/>
                  <a:pt x="7805" y="692"/>
                </a:cubicBezTo>
                <a:lnTo>
                  <a:pt x="7752" y="104"/>
                </a:lnTo>
                <a:cubicBezTo>
                  <a:pt x="7186" y="35"/>
                  <a:pt x="6615" y="1"/>
                  <a:pt x="6044" y="1"/>
                </a:cubicBezTo>
                <a:close/>
                <a:moveTo>
                  <a:pt x="165" y="2292"/>
                </a:moveTo>
                <a:cubicBezTo>
                  <a:pt x="128" y="2311"/>
                  <a:pt x="91" y="2330"/>
                  <a:pt x="54" y="2350"/>
                </a:cubicBezTo>
                <a:cubicBezTo>
                  <a:pt x="97" y="2339"/>
                  <a:pt x="134" y="2319"/>
                  <a:pt x="165" y="2292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36"/>
          <p:cNvSpPr/>
          <p:nvPr/>
        </p:nvSpPr>
        <p:spPr>
          <a:xfrm>
            <a:off x="1610292" y="1458935"/>
            <a:ext cx="59864" cy="20250"/>
          </a:xfrm>
          <a:custGeom>
            <a:avLst/>
            <a:gdLst/>
            <a:ahLst/>
            <a:cxnLst/>
            <a:rect l="l" t="t" r="r" b="b"/>
            <a:pathLst>
              <a:path w="8768" h="2966" extrusionOk="0">
                <a:moveTo>
                  <a:pt x="6415" y="482"/>
                </a:moveTo>
                <a:cubicBezTo>
                  <a:pt x="6897" y="482"/>
                  <a:pt x="7379" y="508"/>
                  <a:pt x="7859" y="560"/>
                </a:cubicBezTo>
                <a:cubicBezTo>
                  <a:pt x="7912" y="721"/>
                  <a:pt x="7912" y="827"/>
                  <a:pt x="7912" y="934"/>
                </a:cubicBezTo>
                <a:lnTo>
                  <a:pt x="7912" y="1041"/>
                </a:lnTo>
                <a:cubicBezTo>
                  <a:pt x="7352" y="967"/>
                  <a:pt x="6789" y="930"/>
                  <a:pt x="6226" y="930"/>
                </a:cubicBezTo>
                <a:cubicBezTo>
                  <a:pt x="4373" y="930"/>
                  <a:pt x="2525" y="1331"/>
                  <a:pt x="802" y="2110"/>
                </a:cubicBezTo>
                <a:cubicBezTo>
                  <a:pt x="802" y="2057"/>
                  <a:pt x="802" y="2004"/>
                  <a:pt x="802" y="2004"/>
                </a:cubicBezTo>
                <a:lnTo>
                  <a:pt x="642" y="1736"/>
                </a:lnTo>
                <a:cubicBezTo>
                  <a:pt x="2449" y="919"/>
                  <a:pt x="4429" y="482"/>
                  <a:pt x="6415" y="482"/>
                </a:cubicBezTo>
                <a:close/>
                <a:moveTo>
                  <a:pt x="6182" y="1"/>
                </a:moveTo>
                <a:cubicBezTo>
                  <a:pt x="4132" y="1"/>
                  <a:pt x="2095" y="463"/>
                  <a:pt x="214" y="1362"/>
                </a:cubicBezTo>
                <a:lnTo>
                  <a:pt x="1" y="1469"/>
                </a:lnTo>
                <a:lnTo>
                  <a:pt x="321" y="2164"/>
                </a:lnTo>
                <a:cubicBezTo>
                  <a:pt x="375" y="2271"/>
                  <a:pt x="321" y="2378"/>
                  <a:pt x="268" y="2378"/>
                </a:cubicBezTo>
                <a:lnTo>
                  <a:pt x="1" y="2485"/>
                </a:lnTo>
                <a:lnTo>
                  <a:pt x="214" y="2966"/>
                </a:lnTo>
                <a:lnTo>
                  <a:pt x="482" y="2805"/>
                </a:lnTo>
                <a:cubicBezTo>
                  <a:pt x="2285" y="1865"/>
                  <a:pt x="4260" y="1384"/>
                  <a:pt x="6260" y="1384"/>
                </a:cubicBezTo>
                <a:cubicBezTo>
                  <a:pt x="6988" y="1384"/>
                  <a:pt x="7719" y="1447"/>
                  <a:pt x="8447" y="1576"/>
                </a:cubicBezTo>
                <a:lnTo>
                  <a:pt x="8768" y="1576"/>
                </a:lnTo>
                <a:lnTo>
                  <a:pt x="8661" y="1095"/>
                </a:lnTo>
                <a:cubicBezTo>
                  <a:pt x="8554" y="1095"/>
                  <a:pt x="8393" y="988"/>
                  <a:pt x="8393" y="881"/>
                </a:cubicBezTo>
                <a:cubicBezTo>
                  <a:pt x="8340" y="667"/>
                  <a:pt x="8286" y="507"/>
                  <a:pt x="8286" y="293"/>
                </a:cubicBezTo>
                <a:lnTo>
                  <a:pt x="8286" y="133"/>
                </a:lnTo>
                <a:lnTo>
                  <a:pt x="8073" y="133"/>
                </a:lnTo>
                <a:cubicBezTo>
                  <a:pt x="7444" y="45"/>
                  <a:pt x="6812" y="1"/>
                  <a:pt x="618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36"/>
          <p:cNvSpPr/>
          <p:nvPr/>
        </p:nvSpPr>
        <p:spPr>
          <a:xfrm>
            <a:off x="1604816" y="1467867"/>
            <a:ext cx="9866" cy="9053"/>
          </a:xfrm>
          <a:custGeom>
            <a:avLst/>
            <a:gdLst/>
            <a:ahLst/>
            <a:cxnLst/>
            <a:rect l="l" t="t" r="r" b="b"/>
            <a:pathLst>
              <a:path w="1445" h="1326" extrusionOk="0">
                <a:moveTo>
                  <a:pt x="1" y="1"/>
                </a:moveTo>
                <a:lnTo>
                  <a:pt x="1" y="1"/>
                </a:lnTo>
                <a:cubicBezTo>
                  <a:pt x="161" y="375"/>
                  <a:pt x="322" y="696"/>
                  <a:pt x="482" y="1070"/>
                </a:cubicBezTo>
                <a:cubicBezTo>
                  <a:pt x="560" y="1226"/>
                  <a:pt x="753" y="1325"/>
                  <a:pt x="956" y="1325"/>
                </a:cubicBezTo>
                <a:cubicBezTo>
                  <a:pt x="1030" y="1325"/>
                  <a:pt x="1105" y="1312"/>
                  <a:pt x="1177" y="1284"/>
                </a:cubicBezTo>
                <a:cubicBezTo>
                  <a:pt x="1337" y="1230"/>
                  <a:pt x="1444" y="963"/>
                  <a:pt x="1337" y="802"/>
                </a:cubicBezTo>
                <a:lnTo>
                  <a:pt x="1177" y="321"/>
                </a:lnTo>
                <a:cubicBezTo>
                  <a:pt x="1016" y="375"/>
                  <a:pt x="856" y="428"/>
                  <a:pt x="749" y="482"/>
                </a:cubicBezTo>
                <a:lnTo>
                  <a:pt x="963" y="642"/>
                </a:lnTo>
                <a:lnTo>
                  <a:pt x="482" y="642"/>
                </a:lnTo>
                <a:cubicBezTo>
                  <a:pt x="589" y="589"/>
                  <a:pt x="642" y="535"/>
                  <a:pt x="749" y="482"/>
                </a:cubicBezTo>
                <a:cubicBezTo>
                  <a:pt x="535" y="321"/>
                  <a:pt x="268" y="161"/>
                  <a:pt x="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36"/>
          <p:cNvSpPr/>
          <p:nvPr/>
        </p:nvSpPr>
        <p:spPr>
          <a:xfrm>
            <a:off x="1600801" y="1463490"/>
            <a:ext cx="15335" cy="15335"/>
          </a:xfrm>
          <a:custGeom>
            <a:avLst/>
            <a:gdLst/>
            <a:ahLst/>
            <a:cxnLst/>
            <a:rect l="l" t="t" r="r" b="b"/>
            <a:pathLst>
              <a:path w="2246" h="2246" extrusionOk="0">
                <a:moveTo>
                  <a:pt x="1230" y="1497"/>
                </a:moveTo>
                <a:lnTo>
                  <a:pt x="1711" y="1550"/>
                </a:lnTo>
                <a:cubicBezTo>
                  <a:pt x="1765" y="1604"/>
                  <a:pt x="1711" y="1711"/>
                  <a:pt x="1658" y="1711"/>
                </a:cubicBezTo>
                <a:cubicBezTo>
                  <a:pt x="1604" y="1737"/>
                  <a:pt x="1564" y="1751"/>
                  <a:pt x="1524" y="1751"/>
                </a:cubicBezTo>
                <a:cubicBezTo>
                  <a:pt x="1484" y="1751"/>
                  <a:pt x="1444" y="1737"/>
                  <a:pt x="1391" y="1711"/>
                </a:cubicBezTo>
                <a:cubicBezTo>
                  <a:pt x="1337" y="1711"/>
                  <a:pt x="1284" y="1657"/>
                  <a:pt x="1284" y="1604"/>
                </a:cubicBezTo>
                <a:lnTo>
                  <a:pt x="1230" y="1497"/>
                </a:lnTo>
                <a:close/>
                <a:moveTo>
                  <a:pt x="1" y="0"/>
                </a:moveTo>
                <a:lnTo>
                  <a:pt x="375" y="748"/>
                </a:lnTo>
                <a:lnTo>
                  <a:pt x="589" y="1230"/>
                </a:lnTo>
                <a:lnTo>
                  <a:pt x="54" y="1550"/>
                </a:lnTo>
                <a:lnTo>
                  <a:pt x="696" y="1550"/>
                </a:lnTo>
                <a:cubicBezTo>
                  <a:pt x="749" y="1604"/>
                  <a:pt x="803" y="1711"/>
                  <a:pt x="803" y="1764"/>
                </a:cubicBezTo>
                <a:cubicBezTo>
                  <a:pt x="910" y="1978"/>
                  <a:pt x="1016" y="2085"/>
                  <a:pt x="1230" y="2192"/>
                </a:cubicBezTo>
                <a:cubicBezTo>
                  <a:pt x="1337" y="2192"/>
                  <a:pt x="1391" y="2245"/>
                  <a:pt x="1498" y="2245"/>
                </a:cubicBezTo>
                <a:cubicBezTo>
                  <a:pt x="1604" y="2245"/>
                  <a:pt x="1711" y="2192"/>
                  <a:pt x="1818" y="2138"/>
                </a:cubicBezTo>
                <a:cubicBezTo>
                  <a:pt x="2086" y="2031"/>
                  <a:pt x="2246" y="1764"/>
                  <a:pt x="2192" y="1443"/>
                </a:cubicBezTo>
                <a:cubicBezTo>
                  <a:pt x="2192" y="1390"/>
                  <a:pt x="2192" y="1337"/>
                  <a:pt x="2139" y="1283"/>
                </a:cubicBezTo>
                <a:lnTo>
                  <a:pt x="1818" y="588"/>
                </a:lnTo>
                <a:lnTo>
                  <a:pt x="1604" y="695"/>
                </a:lnTo>
                <a:lnTo>
                  <a:pt x="1337" y="802"/>
                </a:lnTo>
                <a:cubicBezTo>
                  <a:pt x="1123" y="642"/>
                  <a:pt x="910" y="535"/>
                  <a:pt x="696" y="428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36"/>
          <p:cNvSpPr/>
          <p:nvPr/>
        </p:nvSpPr>
        <p:spPr>
          <a:xfrm>
            <a:off x="1608100" y="1471151"/>
            <a:ext cx="2929" cy="1106"/>
          </a:xfrm>
          <a:custGeom>
            <a:avLst/>
            <a:gdLst/>
            <a:ahLst/>
            <a:cxnLst/>
            <a:rect l="l" t="t" r="r" b="b"/>
            <a:pathLst>
              <a:path w="429" h="162" extrusionOk="0">
                <a:moveTo>
                  <a:pt x="268" y="1"/>
                </a:moveTo>
                <a:cubicBezTo>
                  <a:pt x="161" y="54"/>
                  <a:pt x="54" y="108"/>
                  <a:pt x="1" y="161"/>
                </a:cubicBezTo>
                <a:lnTo>
                  <a:pt x="429" y="161"/>
                </a:lnTo>
                <a:lnTo>
                  <a:pt x="268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36"/>
          <p:cNvSpPr/>
          <p:nvPr/>
        </p:nvSpPr>
        <p:spPr>
          <a:xfrm>
            <a:off x="1600801" y="1469328"/>
            <a:ext cx="15703" cy="4752"/>
          </a:xfrm>
          <a:custGeom>
            <a:avLst/>
            <a:gdLst/>
            <a:ahLst/>
            <a:cxnLst/>
            <a:rect l="l" t="t" r="r" b="b"/>
            <a:pathLst>
              <a:path w="2300" h="696" extrusionOk="0">
                <a:moveTo>
                  <a:pt x="1337" y="0"/>
                </a:moveTo>
                <a:lnTo>
                  <a:pt x="1230" y="54"/>
                </a:lnTo>
                <a:lnTo>
                  <a:pt x="910" y="214"/>
                </a:lnTo>
                <a:lnTo>
                  <a:pt x="1" y="695"/>
                </a:lnTo>
                <a:lnTo>
                  <a:pt x="2299" y="642"/>
                </a:lnTo>
                <a:lnTo>
                  <a:pt x="1337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36"/>
          <p:cNvSpPr/>
          <p:nvPr/>
        </p:nvSpPr>
        <p:spPr>
          <a:xfrm>
            <a:off x="1410635" y="1253600"/>
            <a:ext cx="201841" cy="217531"/>
          </a:xfrm>
          <a:custGeom>
            <a:avLst/>
            <a:gdLst/>
            <a:ahLst/>
            <a:cxnLst/>
            <a:rect l="l" t="t" r="r" b="b"/>
            <a:pathLst>
              <a:path w="29563" h="31861" extrusionOk="0">
                <a:moveTo>
                  <a:pt x="215" y="1"/>
                </a:moveTo>
                <a:lnTo>
                  <a:pt x="1" y="54"/>
                </a:lnTo>
                <a:cubicBezTo>
                  <a:pt x="482" y="642"/>
                  <a:pt x="963" y="1230"/>
                  <a:pt x="1391" y="1872"/>
                </a:cubicBezTo>
                <a:cubicBezTo>
                  <a:pt x="10478" y="7591"/>
                  <a:pt x="18230" y="15129"/>
                  <a:pt x="24270" y="24003"/>
                </a:cubicBezTo>
                <a:cubicBezTo>
                  <a:pt x="25820" y="26355"/>
                  <a:pt x="27210" y="28814"/>
                  <a:pt x="28440" y="31380"/>
                </a:cubicBezTo>
                <a:cubicBezTo>
                  <a:pt x="28707" y="31540"/>
                  <a:pt x="28921" y="31700"/>
                  <a:pt x="29188" y="31861"/>
                </a:cubicBezTo>
                <a:cubicBezTo>
                  <a:pt x="29295" y="31807"/>
                  <a:pt x="29455" y="31700"/>
                  <a:pt x="29562" y="31647"/>
                </a:cubicBezTo>
                <a:cubicBezTo>
                  <a:pt x="24858" y="21169"/>
                  <a:pt x="16840" y="12242"/>
                  <a:pt x="7806" y="5239"/>
                </a:cubicBezTo>
                <a:cubicBezTo>
                  <a:pt x="5400" y="3368"/>
                  <a:pt x="2834" y="1604"/>
                  <a:pt x="21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36"/>
          <p:cNvSpPr/>
          <p:nvPr/>
        </p:nvSpPr>
        <p:spPr>
          <a:xfrm>
            <a:off x="1407719" y="1252139"/>
            <a:ext cx="206948" cy="220815"/>
          </a:xfrm>
          <a:custGeom>
            <a:avLst/>
            <a:gdLst/>
            <a:ahLst/>
            <a:cxnLst/>
            <a:rect l="l" t="t" r="r" b="b"/>
            <a:pathLst>
              <a:path w="30311" h="32342" extrusionOk="0">
                <a:moveTo>
                  <a:pt x="1230" y="909"/>
                </a:moveTo>
                <a:lnTo>
                  <a:pt x="1230" y="909"/>
                </a:lnTo>
                <a:cubicBezTo>
                  <a:pt x="3582" y="2406"/>
                  <a:pt x="5880" y="4010"/>
                  <a:pt x="8072" y="5667"/>
                </a:cubicBezTo>
                <a:cubicBezTo>
                  <a:pt x="17855" y="13258"/>
                  <a:pt x="25339" y="22239"/>
                  <a:pt x="29669" y="31807"/>
                </a:cubicBezTo>
                <a:lnTo>
                  <a:pt x="29615" y="31807"/>
                </a:lnTo>
                <a:cubicBezTo>
                  <a:pt x="29455" y="31647"/>
                  <a:pt x="29241" y="31540"/>
                  <a:pt x="29027" y="31433"/>
                </a:cubicBezTo>
                <a:lnTo>
                  <a:pt x="29081" y="31433"/>
                </a:lnTo>
                <a:cubicBezTo>
                  <a:pt x="27851" y="28867"/>
                  <a:pt x="26461" y="26408"/>
                  <a:pt x="24911" y="24110"/>
                </a:cubicBezTo>
                <a:cubicBezTo>
                  <a:pt x="18870" y="15182"/>
                  <a:pt x="11066" y="7645"/>
                  <a:pt x="2032" y="1925"/>
                </a:cubicBezTo>
                <a:lnTo>
                  <a:pt x="1230" y="909"/>
                </a:lnTo>
                <a:close/>
                <a:moveTo>
                  <a:pt x="642" y="1"/>
                </a:moveTo>
                <a:lnTo>
                  <a:pt x="374" y="54"/>
                </a:lnTo>
                <a:lnTo>
                  <a:pt x="0" y="108"/>
                </a:lnTo>
                <a:lnTo>
                  <a:pt x="267" y="428"/>
                </a:lnTo>
                <a:cubicBezTo>
                  <a:pt x="695" y="1016"/>
                  <a:pt x="1176" y="1658"/>
                  <a:pt x="1604" y="2246"/>
                </a:cubicBezTo>
                <a:lnTo>
                  <a:pt x="1711" y="2299"/>
                </a:lnTo>
                <a:cubicBezTo>
                  <a:pt x="10745" y="8019"/>
                  <a:pt x="18496" y="15503"/>
                  <a:pt x="24483" y="24377"/>
                </a:cubicBezTo>
                <a:cubicBezTo>
                  <a:pt x="26034" y="26676"/>
                  <a:pt x="27423" y="29135"/>
                  <a:pt x="28653" y="31700"/>
                </a:cubicBezTo>
                <a:lnTo>
                  <a:pt x="28653" y="31807"/>
                </a:lnTo>
                <a:lnTo>
                  <a:pt x="28706" y="31807"/>
                </a:lnTo>
                <a:cubicBezTo>
                  <a:pt x="28974" y="31968"/>
                  <a:pt x="29241" y="32128"/>
                  <a:pt x="29455" y="32289"/>
                </a:cubicBezTo>
                <a:lnTo>
                  <a:pt x="29562" y="32342"/>
                </a:lnTo>
                <a:lnTo>
                  <a:pt x="29722" y="32342"/>
                </a:lnTo>
                <a:cubicBezTo>
                  <a:pt x="29829" y="32289"/>
                  <a:pt x="29989" y="32182"/>
                  <a:pt x="30096" y="32128"/>
                </a:cubicBezTo>
                <a:lnTo>
                  <a:pt x="30310" y="32021"/>
                </a:lnTo>
                <a:lnTo>
                  <a:pt x="30203" y="31807"/>
                </a:lnTo>
                <a:cubicBezTo>
                  <a:pt x="25873" y="22132"/>
                  <a:pt x="18282" y="12991"/>
                  <a:pt x="8393" y="5293"/>
                </a:cubicBezTo>
                <a:cubicBezTo>
                  <a:pt x="5934" y="3422"/>
                  <a:pt x="3421" y="1658"/>
                  <a:pt x="802" y="54"/>
                </a:cubicBezTo>
                <a:lnTo>
                  <a:pt x="695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36"/>
          <p:cNvSpPr/>
          <p:nvPr/>
        </p:nvSpPr>
        <p:spPr>
          <a:xfrm>
            <a:off x="1513935" y="1470059"/>
            <a:ext cx="3291" cy="1099"/>
          </a:xfrm>
          <a:custGeom>
            <a:avLst/>
            <a:gdLst/>
            <a:ahLst/>
            <a:cxnLst/>
            <a:rect l="l" t="t" r="r" b="b"/>
            <a:pathLst>
              <a:path w="482" h="161" extrusionOk="0">
                <a:moveTo>
                  <a:pt x="214" y="0"/>
                </a:moveTo>
                <a:lnTo>
                  <a:pt x="0" y="161"/>
                </a:lnTo>
                <a:lnTo>
                  <a:pt x="481" y="161"/>
                </a:lnTo>
                <a:lnTo>
                  <a:pt x="214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36"/>
          <p:cNvSpPr/>
          <p:nvPr/>
        </p:nvSpPr>
        <p:spPr>
          <a:xfrm>
            <a:off x="1508091" y="1468236"/>
            <a:ext cx="15335" cy="4745"/>
          </a:xfrm>
          <a:custGeom>
            <a:avLst/>
            <a:gdLst/>
            <a:ahLst/>
            <a:cxnLst/>
            <a:rect l="l" t="t" r="r" b="b"/>
            <a:pathLst>
              <a:path w="2246" h="695" extrusionOk="0">
                <a:moveTo>
                  <a:pt x="1070" y="0"/>
                </a:moveTo>
                <a:lnTo>
                  <a:pt x="1" y="695"/>
                </a:lnTo>
                <a:lnTo>
                  <a:pt x="1" y="695"/>
                </a:lnTo>
                <a:lnTo>
                  <a:pt x="2246" y="642"/>
                </a:lnTo>
                <a:lnTo>
                  <a:pt x="1070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36"/>
          <p:cNvSpPr/>
          <p:nvPr/>
        </p:nvSpPr>
        <p:spPr>
          <a:xfrm>
            <a:off x="1509190" y="1456204"/>
            <a:ext cx="103293" cy="21705"/>
          </a:xfrm>
          <a:custGeom>
            <a:avLst/>
            <a:gdLst/>
            <a:ahLst/>
            <a:cxnLst/>
            <a:rect l="l" t="t" r="r" b="b"/>
            <a:pathLst>
              <a:path w="15129" h="3179" extrusionOk="0">
                <a:moveTo>
                  <a:pt x="7747" y="0"/>
                </a:moveTo>
                <a:cubicBezTo>
                  <a:pt x="5364" y="0"/>
                  <a:pt x="2982" y="684"/>
                  <a:pt x="909" y="2029"/>
                </a:cubicBezTo>
                <a:lnTo>
                  <a:pt x="1176" y="2190"/>
                </a:lnTo>
                <a:lnTo>
                  <a:pt x="695" y="2190"/>
                </a:lnTo>
                <a:lnTo>
                  <a:pt x="855" y="2029"/>
                </a:lnTo>
                <a:lnTo>
                  <a:pt x="588" y="1869"/>
                </a:lnTo>
                <a:lnTo>
                  <a:pt x="642" y="2029"/>
                </a:lnTo>
                <a:cubicBezTo>
                  <a:pt x="688" y="2354"/>
                  <a:pt x="453" y="2638"/>
                  <a:pt x="146" y="2638"/>
                </a:cubicBezTo>
                <a:cubicBezTo>
                  <a:pt x="99" y="2638"/>
                  <a:pt x="50" y="2632"/>
                  <a:pt x="0" y="2617"/>
                </a:cubicBezTo>
                <a:lnTo>
                  <a:pt x="0" y="2617"/>
                </a:lnTo>
                <a:lnTo>
                  <a:pt x="695" y="2938"/>
                </a:lnTo>
                <a:cubicBezTo>
                  <a:pt x="775" y="2992"/>
                  <a:pt x="855" y="3018"/>
                  <a:pt x="936" y="3018"/>
                </a:cubicBezTo>
                <a:cubicBezTo>
                  <a:pt x="1016" y="3018"/>
                  <a:pt x="1096" y="2992"/>
                  <a:pt x="1176" y="2938"/>
                </a:cubicBezTo>
                <a:cubicBezTo>
                  <a:pt x="3143" y="1574"/>
                  <a:pt x="5419" y="893"/>
                  <a:pt x="7694" y="893"/>
                </a:cubicBezTo>
                <a:cubicBezTo>
                  <a:pt x="10056" y="893"/>
                  <a:pt x="12418" y="1628"/>
                  <a:pt x="14433" y="3098"/>
                </a:cubicBezTo>
                <a:cubicBezTo>
                  <a:pt x="14514" y="3152"/>
                  <a:pt x="14594" y="3179"/>
                  <a:pt x="14674" y="3179"/>
                </a:cubicBezTo>
                <a:cubicBezTo>
                  <a:pt x="14754" y="3179"/>
                  <a:pt x="14834" y="3152"/>
                  <a:pt x="14915" y="3098"/>
                </a:cubicBezTo>
                <a:lnTo>
                  <a:pt x="15128" y="2992"/>
                </a:lnTo>
                <a:lnTo>
                  <a:pt x="15128" y="2992"/>
                </a:lnTo>
                <a:cubicBezTo>
                  <a:pt x="15059" y="3019"/>
                  <a:pt x="14990" y="3033"/>
                  <a:pt x="14924" y="3033"/>
                </a:cubicBezTo>
                <a:cubicBezTo>
                  <a:pt x="14734" y="3033"/>
                  <a:pt x="14566" y="2922"/>
                  <a:pt x="14487" y="2724"/>
                </a:cubicBezTo>
                <a:cubicBezTo>
                  <a:pt x="14327" y="2350"/>
                  <a:pt x="14166" y="2029"/>
                  <a:pt x="14006" y="1709"/>
                </a:cubicBezTo>
                <a:cubicBezTo>
                  <a:pt x="12073" y="564"/>
                  <a:pt x="9910" y="0"/>
                  <a:pt x="774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36"/>
          <p:cNvSpPr/>
          <p:nvPr/>
        </p:nvSpPr>
        <p:spPr>
          <a:xfrm>
            <a:off x="1494585" y="1454203"/>
            <a:ext cx="120089" cy="25712"/>
          </a:xfrm>
          <a:custGeom>
            <a:avLst/>
            <a:gdLst/>
            <a:ahLst/>
            <a:cxnLst/>
            <a:rect l="l" t="t" r="r" b="b"/>
            <a:pathLst>
              <a:path w="17589" h="3766" extrusionOk="0">
                <a:moveTo>
                  <a:pt x="9823" y="564"/>
                </a:moveTo>
                <a:cubicBezTo>
                  <a:pt x="11931" y="564"/>
                  <a:pt x="14040" y="1113"/>
                  <a:pt x="15931" y="2215"/>
                </a:cubicBezTo>
                <a:lnTo>
                  <a:pt x="16252" y="2857"/>
                </a:lnTo>
                <a:cubicBezTo>
                  <a:pt x="14381" y="1627"/>
                  <a:pt x="12136" y="986"/>
                  <a:pt x="9890" y="986"/>
                </a:cubicBezTo>
                <a:cubicBezTo>
                  <a:pt x="7806" y="986"/>
                  <a:pt x="5774" y="1574"/>
                  <a:pt x="4010" y="2590"/>
                </a:cubicBezTo>
                <a:lnTo>
                  <a:pt x="3529" y="2322"/>
                </a:lnTo>
                <a:cubicBezTo>
                  <a:pt x="5460" y="1153"/>
                  <a:pt x="7641" y="564"/>
                  <a:pt x="9823" y="564"/>
                </a:cubicBezTo>
                <a:close/>
                <a:moveTo>
                  <a:pt x="3743" y="2697"/>
                </a:moveTo>
                <a:lnTo>
                  <a:pt x="3208" y="3071"/>
                </a:lnTo>
                <a:cubicBezTo>
                  <a:pt x="3155" y="3097"/>
                  <a:pt x="3115" y="3111"/>
                  <a:pt x="3081" y="3111"/>
                </a:cubicBezTo>
                <a:cubicBezTo>
                  <a:pt x="3048" y="3111"/>
                  <a:pt x="3021" y="3097"/>
                  <a:pt x="2994" y="3071"/>
                </a:cubicBezTo>
                <a:lnTo>
                  <a:pt x="2834" y="3017"/>
                </a:lnTo>
                <a:lnTo>
                  <a:pt x="2834" y="2964"/>
                </a:lnTo>
                <a:cubicBezTo>
                  <a:pt x="2941" y="2910"/>
                  <a:pt x="2994" y="2803"/>
                  <a:pt x="2994" y="2697"/>
                </a:cubicBezTo>
                <a:close/>
                <a:moveTo>
                  <a:pt x="9842" y="1"/>
                </a:moveTo>
                <a:cubicBezTo>
                  <a:pt x="7457" y="1"/>
                  <a:pt x="5075" y="670"/>
                  <a:pt x="2994" y="2002"/>
                </a:cubicBezTo>
                <a:lnTo>
                  <a:pt x="2406" y="1681"/>
                </a:lnTo>
                <a:lnTo>
                  <a:pt x="2513" y="2376"/>
                </a:lnTo>
                <a:lnTo>
                  <a:pt x="2086" y="2643"/>
                </a:lnTo>
                <a:lnTo>
                  <a:pt x="1" y="2162"/>
                </a:lnTo>
                <a:lnTo>
                  <a:pt x="2086" y="3178"/>
                </a:lnTo>
                <a:lnTo>
                  <a:pt x="2727" y="3498"/>
                </a:lnTo>
                <a:cubicBezTo>
                  <a:pt x="2834" y="3552"/>
                  <a:pt x="2968" y="3579"/>
                  <a:pt x="3101" y="3579"/>
                </a:cubicBezTo>
                <a:cubicBezTo>
                  <a:pt x="3235" y="3579"/>
                  <a:pt x="3369" y="3552"/>
                  <a:pt x="3476" y="3498"/>
                </a:cubicBezTo>
                <a:cubicBezTo>
                  <a:pt x="5389" y="2161"/>
                  <a:pt x="7624" y="1493"/>
                  <a:pt x="9859" y="1493"/>
                </a:cubicBezTo>
                <a:cubicBezTo>
                  <a:pt x="12182" y="1493"/>
                  <a:pt x="14504" y="2215"/>
                  <a:pt x="16466" y="3659"/>
                </a:cubicBezTo>
                <a:cubicBezTo>
                  <a:pt x="16572" y="3712"/>
                  <a:pt x="16679" y="3766"/>
                  <a:pt x="16840" y="3766"/>
                </a:cubicBezTo>
                <a:cubicBezTo>
                  <a:pt x="16947" y="3712"/>
                  <a:pt x="17054" y="3659"/>
                  <a:pt x="17160" y="3605"/>
                </a:cubicBezTo>
                <a:lnTo>
                  <a:pt x="17374" y="3498"/>
                </a:lnTo>
                <a:lnTo>
                  <a:pt x="17588" y="3338"/>
                </a:lnTo>
                <a:lnTo>
                  <a:pt x="17374" y="2910"/>
                </a:lnTo>
                <a:lnTo>
                  <a:pt x="17160" y="3017"/>
                </a:lnTo>
                <a:cubicBezTo>
                  <a:pt x="17134" y="3044"/>
                  <a:pt x="17094" y="3057"/>
                  <a:pt x="17054" y="3057"/>
                </a:cubicBezTo>
                <a:cubicBezTo>
                  <a:pt x="17013" y="3057"/>
                  <a:pt x="16973" y="3044"/>
                  <a:pt x="16947" y="3017"/>
                </a:cubicBezTo>
                <a:cubicBezTo>
                  <a:pt x="16893" y="3017"/>
                  <a:pt x="16840" y="2964"/>
                  <a:pt x="16786" y="2910"/>
                </a:cubicBezTo>
                <a:cubicBezTo>
                  <a:pt x="16679" y="2536"/>
                  <a:pt x="16519" y="2215"/>
                  <a:pt x="16359" y="1841"/>
                </a:cubicBezTo>
                <a:lnTo>
                  <a:pt x="16305" y="1788"/>
                </a:lnTo>
                <a:lnTo>
                  <a:pt x="16252" y="1734"/>
                </a:lnTo>
                <a:cubicBezTo>
                  <a:pt x="14271" y="577"/>
                  <a:pt x="12055" y="1"/>
                  <a:pt x="984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36"/>
          <p:cNvSpPr/>
          <p:nvPr/>
        </p:nvSpPr>
        <p:spPr>
          <a:xfrm>
            <a:off x="1506268" y="1465675"/>
            <a:ext cx="7975" cy="8814"/>
          </a:xfrm>
          <a:custGeom>
            <a:avLst/>
            <a:gdLst/>
            <a:ahLst/>
            <a:cxnLst/>
            <a:rect l="l" t="t" r="r" b="b"/>
            <a:pathLst>
              <a:path w="1168" h="1291" extrusionOk="0">
                <a:moveTo>
                  <a:pt x="0" y="1"/>
                </a:moveTo>
                <a:cubicBezTo>
                  <a:pt x="54" y="322"/>
                  <a:pt x="107" y="642"/>
                  <a:pt x="214" y="963"/>
                </a:cubicBezTo>
                <a:cubicBezTo>
                  <a:pt x="214" y="1070"/>
                  <a:pt x="268" y="1123"/>
                  <a:pt x="321" y="1177"/>
                </a:cubicBezTo>
                <a:lnTo>
                  <a:pt x="482" y="1284"/>
                </a:lnTo>
                <a:cubicBezTo>
                  <a:pt x="514" y="1288"/>
                  <a:pt x="545" y="1291"/>
                  <a:pt x="576" y="1291"/>
                </a:cubicBezTo>
                <a:cubicBezTo>
                  <a:pt x="908" y="1291"/>
                  <a:pt x="1167" y="1038"/>
                  <a:pt x="1070" y="696"/>
                </a:cubicBezTo>
                <a:lnTo>
                  <a:pt x="1070" y="482"/>
                </a:lnTo>
                <a:cubicBezTo>
                  <a:pt x="695" y="322"/>
                  <a:pt x="321" y="161"/>
                  <a:pt x="0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6"/>
          <p:cNvSpPr/>
          <p:nvPr/>
        </p:nvSpPr>
        <p:spPr>
          <a:xfrm>
            <a:off x="1503714" y="1463121"/>
            <a:ext cx="12051" cy="13150"/>
          </a:xfrm>
          <a:custGeom>
            <a:avLst/>
            <a:gdLst/>
            <a:ahLst/>
            <a:cxnLst/>
            <a:rect l="l" t="t" r="r" b="b"/>
            <a:pathLst>
              <a:path w="1765" h="1926" extrusionOk="0">
                <a:moveTo>
                  <a:pt x="695" y="802"/>
                </a:moveTo>
                <a:lnTo>
                  <a:pt x="1230" y="1070"/>
                </a:lnTo>
                <a:lnTo>
                  <a:pt x="1230" y="1123"/>
                </a:lnTo>
                <a:cubicBezTo>
                  <a:pt x="1230" y="1177"/>
                  <a:pt x="1230" y="1284"/>
                  <a:pt x="1176" y="1337"/>
                </a:cubicBezTo>
                <a:cubicBezTo>
                  <a:pt x="1123" y="1337"/>
                  <a:pt x="1016" y="1391"/>
                  <a:pt x="963" y="1391"/>
                </a:cubicBezTo>
                <a:lnTo>
                  <a:pt x="856" y="1391"/>
                </a:lnTo>
                <a:cubicBezTo>
                  <a:pt x="802" y="1337"/>
                  <a:pt x="802" y="1337"/>
                  <a:pt x="802" y="1284"/>
                </a:cubicBezTo>
                <a:lnTo>
                  <a:pt x="695" y="802"/>
                </a:lnTo>
                <a:close/>
                <a:moveTo>
                  <a:pt x="0" y="1"/>
                </a:moveTo>
                <a:lnTo>
                  <a:pt x="107" y="482"/>
                </a:lnTo>
                <a:cubicBezTo>
                  <a:pt x="214" y="802"/>
                  <a:pt x="268" y="1070"/>
                  <a:pt x="321" y="1391"/>
                </a:cubicBezTo>
                <a:cubicBezTo>
                  <a:pt x="374" y="1551"/>
                  <a:pt x="481" y="1711"/>
                  <a:pt x="588" y="1818"/>
                </a:cubicBezTo>
                <a:lnTo>
                  <a:pt x="802" y="1925"/>
                </a:lnTo>
                <a:lnTo>
                  <a:pt x="963" y="1925"/>
                </a:lnTo>
                <a:cubicBezTo>
                  <a:pt x="1176" y="1925"/>
                  <a:pt x="1337" y="1818"/>
                  <a:pt x="1497" y="1711"/>
                </a:cubicBezTo>
                <a:cubicBezTo>
                  <a:pt x="1711" y="1551"/>
                  <a:pt x="1764" y="1284"/>
                  <a:pt x="1711" y="1016"/>
                </a:cubicBezTo>
                <a:lnTo>
                  <a:pt x="1657" y="749"/>
                </a:lnTo>
                <a:lnTo>
                  <a:pt x="1551" y="696"/>
                </a:lnTo>
                <a:cubicBezTo>
                  <a:pt x="1176" y="482"/>
                  <a:pt x="856" y="321"/>
                  <a:pt x="481" y="161"/>
                </a:cubicBez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36"/>
          <p:cNvSpPr/>
          <p:nvPr/>
        </p:nvSpPr>
        <p:spPr>
          <a:xfrm>
            <a:off x="1508459" y="1473705"/>
            <a:ext cx="1099" cy="737"/>
          </a:xfrm>
          <a:custGeom>
            <a:avLst/>
            <a:gdLst/>
            <a:ahLst/>
            <a:cxnLst/>
            <a:rect l="l" t="t" r="r" b="b"/>
            <a:pathLst>
              <a:path w="161" h="108" extrusionOk="0">
                <a:moveTo>
                  <a:pt x="0" y="1"/>
                </a:moveTo>
                <a:lnTo>
                  <a:pt x="0" y="1"/>
                </a:lnTo>
                <a:cubicBezTo>
                  <a:pt x="27" y="28"/>
                  <a:pt x="54" y="41"/>
                  <a:pt x="80" y="54"/>
                </a:cubicBezTo>
                <a:lnTo>
                  <a:pt x="80" y="54"/>
                </a:lnTo>
                <a:lnTo>
                  <a:pt x="0" y="1"/>
                </a:lnTo>
                <a:close/>
                <a:moveTo>
                  <a:pt x="80" y="54"/>
                </a:moveTo>
                <a:lnTo>
                  <a:pt x="161" y="108"/>
                </a:lnTo>
                <a:cubicBezTo>
                  <a:pt x="134" y="81"/>
                  <a:pt x="107" y="68"/>
                  <a:pt x="80" y="54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36"/>
          <p:cNvSpPr/>
          <p:nvPr/>
        </p:nvSpPr>
        <p:spPr>
          <a:xfrm>
            <a:off x="1496046" y="1466044"/>
            <a:ext cx="28109" cy="13512"/>
          </a:xfrm>
          <a:custGeom>
            <a:avLst/>
            <a:gdLst/>
            <a:ahLst/>
            <a:cxnLst/>
            <a:rect l="l" t="t" r="r" b="b"/>
            <a:pathLst>
              <a:path w="4117" h="1979" extrusionOk="0">
                <a:moveTo>
                  <a:pt x="1" y="0"/>
                </a:moveTo>
                <a:lnTo>
                  <a:pt x="1711" y="1337"/>
                </a:lnTo>
                <a:cubicBezTo>
                  <a:pt x="1765" y="1390"/>
                  <a:pt x="1872" y="1444"/>
                  <a:pt x="1925" y="1444"/>
                </a:cubicBezTo>
                <a:lnTo>
                  <a:pt x="4117" y="197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6"/>
          <p:cNvSpPr/>
          <p:nvPr/>
        </p:nvSpPr>
        <p:spPr>
          <a:xfrm>
            <a:off x="1432170" y="1464944"/>
            <a:ext cx="36138" cy="301659"/>
          </a:xfrm>
          <a:custGeom>
            <a:avLst/>
            <a:gdLst/>
            <a:ahLst/>
            <a:cxnLst/>
            <a:rect l="l" t="t" r="r" b="b"/>
            <a:pathLst>
              <a:path w="5293" h="44183" extrusionOk="0">
                <a:moveTo>
                  <a:pt x="910" y="1"/>
                </a:moveTo>
                <a:lnTo>
                  <a:pt x="1" y="215"/>
                </a:lnTo>
                <a:cubicBezTo>
                  <a:pt x="1604" y="10906"/>
                  <a:pt x="3475" y="21597"/>
                  <a:pt x="4010" y="32396"/>
                </a:cubicBezTo>
                <a:cubicBezTo>
                  <a:pt x="4224" y="36191"/>
                  <a:pt x="4277" y="39986"/>
                  <a:pt x="4331" y="43782"/>
                </a:cubicBezTo>
                <a:cubicBezTo>
                  <a:pt x="4358" y="44049"/>
                  <a:pt x="4571" y="44183"/>
                  <a:pt x="4792" y="44183"/>
                </a:cubicBezTo>
                <a:cubicBezTo>
                  <a:pt x="5012" y="44183"/>
                  <a:pt x="5240" y="44049"/>
                  <a:pt x="5293" y="43782"/>
                </a:cubicBezTo>
                <a:cubicBezTo>
                  <a:pt x="5186" y="37741"/>
                  <a:pt x="5026" y="31647"/>
                  <a:pt x="4491" y="25660"/>
                </a:cubicBezTo>
                <a:cubicBezTo>
                  <a:pt x="4117" y="20796"/>
                  <a:pt x="3315" y="15984"/>
                  <a:pt x="2567" y="11120"/>
                </a:cubicBezTo>
                <a:cubicBezTo>
                  <a:pt x="2032" y="7378"/>
                  <a:pt x="1444" y="3689"/>
                  <a:pt x="910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36"/>
          <p:cNvSpPr/>
          <p:nvPr/>
        </p:nvSpPr>
        <p:spPr>
          <a:xfrm>
            <a:off x="1430347" y="1463490"/>
            <a:ext cx="39791" cy="305121"/>
          </a:xfrm>
          <a:custGeom>
            <a:avLst/>
            <a:gdLst/>
            <a:ahLst/>
            <a:cxnLst/>
            <a:rect l="l" t="t" r="r" b="b"/>
            <a:pathLst>
              <a:path w="5828" h="44690" extrusionOk="0">
                <a:moveTo>
                  <a:pt x="1016" y="588"/>
                </a:moveTo>
                <a:cubicBezTo>
                  <a:pt x="1497" y="3902"/>
                  <a:pt x="1978" y="7163"/>
                  <a:pt x="2460" y="10424"/>
                </a:cubicBezTo>
                <a:lnTo>
                  <a:pt x="2620" y="11440"/>
                </a:lnTo>
                <a:cubicBezTo>
                  <a:pt x="3422" y="16518"/>
                  <a:pt x="4063" y="21222"/>
                  <a:pt x="4491" y="25873"/>
                </a:cubicBezTo>
                <a:cubicBezTo>
                  <a:pt x="5079" y="32021"/>
                  <a:pt x="5186" y="38222"/>
                  <a:pt x="5293" y="43995"/>
                </a:cubicBezTo>
                <a:cubicBezTo>
                  <a:pt x="5293" y="44102"/>
                  <a:pt x="5186" y="44209"/>
                  <a:pt x="5079" y="44209"/>
                </a:cubicBezTo>
                <a:cubicBezTo>
                  <a:pt x="4972" y="44209"/>
                  <a:pt x="4865" y="44102"/>
                  <a:pt x="4865" y="43995"/>
                </a:cubicBezTo>
                <a:cubicBezTo>
                  <a:pt x="4812" y="40894"/>
                  <a:pt x="4758" y="36778"/>
                  <a:pt x="4544" y="32662"/>
                </a:cubicBezTo>
                <a:cubicBezTo>
                  <a:pt x="4117" y="24002"/>
                  <a:pt x="2780" y="15289"/>
                  <a:pt x="1497" y="6843"/>
                </a:cubicBezTo>
                <a:cubicBezTo>
                  <a:pt x="1177" y="4811"/>
                  <a:pt x="856" y="2726"/>
                  <a:pt x="589" y="695"/>
                </a:cubicBezTo>
                <a:lnTo>
                  <a:pt x="1016" y="588"/>
                </a:lnTo>
                <a:close/>
                <a:moveTo>
                  <a:pt x="1390" y="0"/>
                </a:moveTo>
                <a:lnTo>
                  <a:pt x="1177" y="54"/>
                </a:lnTo>
                <a:cubicBezTo>
                  <a:pt x="856" y="107"/>
                  <a:pt x="535" y="160"/>
                  <a:pt x="214" y="267"/>
                </a:cubicBezTo>
                <a:lnTo>
                  <a:pt x="1" y="321"/>
                </a:lnTo>
                <a:lnTo>
                  <a:pt x="54" y="535"/>
                </a:lnTo>
                <a:cubicBezTo>
                  <a:pt x="321" y="2673"/>
                  <a:pt x="695" y="4811"/>
                  <a:pt x="1016" y="6949"/>
                </a:cubicBezTo>
                <a:cubicBezTo>
                  <a:pt x="2299" y="15289"/>
                  <a:pt x="3636" y="24002"/>
                  <a:pt x="4063" y="32662"/>
                </a:cubicBezTo>
                <a:cubicBezTo>
                  <a:pt x="4224" y="36832"/>
                  <a:pt x="4331" y="40894"/>
                  <a:pt x="4331" y="43995"/>
                </a:cubicBezTo>
                <a:cubicBezTo>
                  <a:pt x="4331" y="44209"/>
                  <a:pt x="4437" y="44369"/>
                  <a:pt x="4598" y="44529"/>
                </a:cubicBezTo>
                <a:cubicBezTo>
                  <a:pt x="4705" y="44636"/>
                  <a:pt x="4865" y="44690"/>
                  <a:pt x="5079" y="44690"/>
                </a:cubicBezTo>
                <a:cubicBezTo>
                  <a:pt x="5293" y="44690"/>
                  <a:pt x="5453" y="44583"/>
                  <a:pt x="5560" y="44476"/>
                </a:cubicBezTo>
                <a:cubicBezTo>
                  <a:pt x="5720" y="44369"/>
                  <a:pt x="5827" y="44155"/>
                  <a:pt x="5827" y="43941"/>
                </a:cubicBezTo>
                <a:cubicBezTo>
                  <a:pt x="5720" y="38168"/>
                  <a:pt x="5560" y="31967"/>
                  <a:pt x="5025" y="25820"/>
                </a:cubicBezTo>
                <a:cubicBezTo>
                  <a:pt x="4598" y="21169"/>
                  <a:pt x="3903" y="16465"/>
                  <a:pt x="3101" y="11333"/>
                </a:cubicBezTo>
                <a:lnTo>
                  <a:pt x="2941" y="10371"/>
                </a:lnTo>
                <a:cubicBezTo>
                  <a:pt x="2460" y="7003"/>
                  <a:pt x="1925" y="3582"/>
                  <a:pt x="1444" y="214"/>
                </a:cubicBezTo>
                <a:lnTo>
                  <a:pt x="1390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36"/>
          <p:cNvSpPr/>
          <p:nvPr/>
        </p:nvSpPr>
        <p:spPr>
          <a:xfrm>
            <a:off x="1431439" y="1461476"/>
            <a:ext cx="6944" cy="5305"/>
          </a:xfrm>
          <a:custGeom>
            <a:avLst/>
            <a:gdLst/>
            <a:ahLst/>
            <a:cxnLst/>
            <a:rect l="l" t="t" r="r" b="b"/>
            <a:pathLst>
              <a:path w="1017" h="777" extrusionOk="0">
                <a:moveTo>
                  <a:pt x="520" y="0"/>
                </a:moveTo>
                <a:cubicBezTo>
                  <a:pt x="471" y="0"/>
                  <a:pt x="422" y="9"/>
                  <a:pt x="375" y="28"/>
                </a:cubicBezTo>
                <a:cubicBezTo>
                  <a:pt x="161" y="81"/>
                  <a:pt x="1" y="242"/>
                  <a:pt x="54" y="455"/>
                </a:cubicBezTo>
                <a:cubicBezTo>
                  <a:pt x="54" y="562"/>
                  <a:pt x="108" y="669"/>
                  <a:pt x="108" y="776"/>
                </a:cubicBezTo>
                <a:lnTo>
                  <a:pt x="1017" y="562"/>
                </a:lnTo>
                <a:lnTo>
                  <a:pt x="1017" y="455"/>
                </a:lnTo>
                <a:cubicBezTo>
                  <a:pt x="973" y="192"/>
                  <a:pt x="748" y="0"/>
                  <a:pt x="520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36"/>
          <p:cNvSpPr/>
          <p:nvPr/>
        </p:nvSpPr>
        <p:spPr>
          <a:xfrm>
            <a:off x="1429985" y="1459693"/>
            <a:ext cx="10589" cy="9272"/>
          </a:xfrm>
          <a:custGeom>
            <a:avLst/>
            <a:gdLst/>
            <a:ahLst/>
            <a:cxnLst/>
            <a:rect l="l" t="t" r="r" b="b"/>
            <a:pathLst>
              <a:path w="1551" h="1358" extrusionOk="0">
                <a:moveTo>
                  <a:pt x="695" y="503"/>
                </a:moveTo>
                <a:cubicBezTo>
                  <a:pt x="748" y="503"/>
                  <a:pt x="802" y="503"/>
                  <a:pt x="855" y="556"/>
                </a:cubicBezTo>
                <a:cubicBezTo>
                  <a:pt x="909" y="556"/>
                  <a:pt x="909" y="610"/>
                  <a:pt x="962" y="610"/>
                </a:cubicBezTo>
                <a:lnTo>
                  <a:pt x="535" y="716"/>
                </a:lnTo>
                <a:lnTo>
                  <a:pt x="535" y="663"/>
                </a:lnTo>
                <a:cubicBezTo>
                  <a:pt x="535" y="610"/>
                  <a:pt x="588" y="503"/>
                  <a:pt x="642" y="503"/>
                </a:cubicBezTo>
                <a:close/>
                <a:moveTo>
                  <a:pt x="707" y="1"/>
                </a:moveTo>
                <a:cubicBezTo>
                  <a:pt x="649" y="1"/>
                  <a:pt x="592" y="7"/>
                  <a:pt x="535" y="22"/>
                </a:cubicBezTo>
                <a:cubicBezTo>
                  <a:pt x="214" y="128"/>
                  <a:pt x="0" y="449"/>
                  <a:pt x="54" y="770"/>
                </a:cubicBezTo>
                <a:lnTo>
                  <a:pt x="160" y="1358"/>
                </a:lnTo>
                <a:lnTo>
                  <a:pt x="428" y="1304"/>
                </a:lnTo>
                <a:cubicBezTo>
                  <a:pt x="695" y="1198"/>
                  <a:pt x="1016" y="1144"/>
                  <a:pt x="1336" y="1091"/>
                </a:cubicBezTo>
                <a:lnTo>
                  <a:pt x="1550" y="1037"/>
                </a:lnTo>
                <a:lnTo>
                  <a:pt x="1497" y="770"/>
                </a:lnTo>
                <a:lnTo>
                  <a:pt x="1497" y="663"/>
                </a:lnTo>
                <a:cubicBezTo>
                  <a:pt x="1497" y="449"/>
                  <a:pt x="1336" y="289"/>
                  <a:pt x="1176" y="128"/>
                </a:cubicBezTo>
                <a:cubicBezTo>
                  <a:pt x="1020" y="50"/>
                  <a:pt x="863" y="1"/>
                  <a:pt x="70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36"/>
          <p:cNvSpPr/>
          <p:nvPr/>
        </p:nvSpPr>
        <p:spPr>
          <a:xfrm>
            <a:off x="1433631" y="1456614"/>
            <a:ext cx="74829" cy="17096"/>
          </a:xfrm>
          <a:custGeom>
            <a:avLst/>
            <a:gdLst/>
            <a:ahLst/>
            <a:cxnLst/>
            <a:rect l="l" t="t" r="r" b="b"/>
            <a:pathLst>
              <a:path w="10960" h="2504" extrusionOk="0">
                <a:moveTo>
                  <a:pt x="3973" y="1"/>
                </a:moveTo>
                <a:cubicBezTo>
                  <a:pt x="2640" y="1"/>
                  <a:pt x="1306" y="156"/>
                  <a:pt x="1" y="473"/>
                </a:cubicBezTo>
                <a:lnTo>
                  <a:pt x="54" y="740"/>
                </a:lnTo>
                <a:cubicBezTo>
                  <a:pt x="111" y="721"/>
                  <a:pt x="166" y="712"/>
                  <a:pt x="219" y="712"/>
                </a:cubicBezTo>
                <a:cubicBezTo>
                  <a:pt x="463" y="712"/>
                  <a:pt x="652" y="904"/>
                  <a:pt x="696" y="1167"/>
                </a:cubicBezTo>
                <a:lnTo>
                  <a:pt x="696" y="1274"/>
                </a:lnTo>
                <a:cubicBezTo>
                  <a:pt x="1783" y="1040"/>
                  <a:pt x="2885" y="926"/>
                  <a:pt x="3984" y="926"/>
                </a:cubicBezTo>
                <a:cubicBezTo>
                  <a:pt x="6398" y="926"/>
                  <a:pt x="8792" y="1475"/>
                  <a:pt x="10959" y="2504"/>
                </a:cubicBezTo>
                <a:cubicBezTo>
                  <a:pt x="10906" y="2450"/>
                  <a:pt x="10852" y="2397"/>
                  <a:pt x="10852" y="2290"/>
                </a:cubicBezTo>
                <a:cubicBezTo>
                  <a:pt x="10745" y="1969"/>
                  <a:pt x="10692" y="1649"/>
                  <a:pt x="10638" y="1328"/>
                </a:cubicBezTo>
                <a:cubicBezTo>
                  <a:pt x="8516" y="452"/>
                  <a:pt x="6246" y="1"/>
                  <a:pt x="3973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36"/>
          <p:cNvSpPr/>
          <p:nvPr/>
        </p:nvSpPr>
        <p:spPr>
          <a:xfrm>
            <a:off x="1431439" y="1455057"/>
            <a:ext cx="78113" cy="20483"/>
          </a:xfrm>
          <a:custGeom>
            <a:avLst/>
            <a:gdLst/>
            <a:ahLst/>
            <a:cxnLst/>
            <a:rect l="l" t="t" r="r" b="b"/>
            <a:pathLst>
              <a:path w="11441" h="3000" extrusionOk="0">
                <a:moveTo>
                  <a:pt x="4244" y="463"/>
                </a:moveTo>
                <a:cubicBezTo>
                  <a:pt x="6469" y="463"/>
                  <a:pt x="8679" y="914"/>
                  <a:pt x="10746" y="1770"/>
                </a:cubicBezTo>
                <a:cubicBezTo>
                  <a:pt x="10799" y="1930"/>
                  <a:pt x="10799" y="2090"/>
                  <a:pt x="10853" y="2251"/>
                </a:cubicBezTo>
                <a:cubicBezTo>
                  <a:pt x="8768" y="1395"/>
                  <a:pt x="6576" y="914"/>
                  <a:pt x="4331" y="914"/>
                </a:cubicBezTo>
                <a:cubicBezTo>
                  <a:pt x="3315" y="914"/>
                  <a:pt x="2246" y="1021"/>
                  <a:pt x="1230" y="1182"/>
                </a:cubicBezTo>
                <a:cubicBezTo>
                  <a:pt x="1177" y="1021"/>
                  <a:pt x="1070" y="914"/>
                  <a:pt x="910" y="807"/>
                </a:cubicBezTo>
                <a:cubicBezTo>
                  <a:pt x="2014" y="576"/>
                  <a:pt x="3131" y="463"/>
                  <a:pt x="4244" y="463"/>
                </a:cubicBezTo>
                <a:close/>
                <a:moveTo>
                  <a:pt x="4385" y="1"/>
                </a:moveTo>
                <a:cubicBezTo>
                  <a:pt x="3003" y="1"/>
                  <a:pt x="1620" y="164"/>
                  <a:pt x="268" y="487"/>
                </a:cubicBezTo>
                <a:lnTo>
                  <a:pt x="1" y="540"/>
                </a:lnTo>
                <a:lnTo>
                  <a:pt x="161" y="1289"/>
                </a:lnTo>
                <a:lnTo>
                  <a:pt x="429" y="1235"/>
                </a:lnTo>
                <a:cubicBezTo>
                  <a:pt x="460" y="1219"/>
                  <a:pt x="487" y="1213"/>
                  <a:pt x="511" y="1213"/>
                </a:cubicBezTo>
                <a:cubicBezTo>
                  <a:pt x="571" y="1213"/>
                  <a:pt x="620" y="1251"/>
                  <a:pt x="696" y="1289"/>
                </a:cubicBezTo>
                <a:cubicBezTo>
                  <a:pt x="749" y="1342"/>
                  <a:pt x="803" y="1395"/>
                  <a:pt x="803" y="1502"/>
                </a:cubicBezTo>
                <a:lnTo>
                  <a:pt x="856" y="1823"/>
                </a:lnTo>
                <a:lnTo>
                  <a:pt x="1070" y="1770"/>
                </a:lnTo>
                <a:cubicBezTo>
                  <a:pt x="2137" y="1553"/>
                  <a:pt x="3219" y="1445"/>
                  <a:pt x="4298" y="1445"/>
                </a:cubicBezTo>
                <a:cubicBezTo>
                  <a:pt x="6678" y="1445"/>
                  <a:pt x="9040" y="1969"/>
                  <a:pt x="11173" y="2999"/>
                </a:cubicBezTo>
                <a:lnTo>
                  <a:pt x="11441" y="2572"/>
                </a:lnTo>
                <a:cubicBezTo>
                  <a:pt x="11387" y="2572"/>
                  <a:pt x="11387" y="2518"/>
                  <a:pt x="11387" y="2465"/>
                </a:cubicBezTo>
                <a:cubicBezTo>
                  <a:pt x="11334" y="2144"/>
                  <a:pt x="11227" y="1877"/>
                  <a:pt x="11173" y="1556"/>
                </a:cubicBezTo>
                <a:lnTo>
                  <a:pt x="11173" y="1395"/>
                </a:lnTo>
                <a:lnTo>
                  <a:pt x="11066" y="1342"/>
                </a:lnTo>
                <a:cubicBezTo>
                  <a:pt x="8937" y="444"/>
                  <a:pt x="6662" y="1"/>
                  <a:pt x="438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36"/>
          <p:cNvSpPr/>
          <p:nvPr/>
        </p:nvSpPr>
        <p:spPr>
          <a:xfrm>
            <a:off x="1405165" y="1459837"/>
            <a:ext cx="28839" cy="17888"/>
          </a:xfrm>
          <a:custGeom>
            <a:avLst/>
            <a:gdLst/>
            <a:ahLst/>
            <a:cxnLst/>
            <a:rect l="l" t="t" r="r" b="b"/>
            <a:pathLst>
              <a:path w="4224" h="2620" extrusionOk="0">
                <a:moveTo>
                  <a:pt x="4170" y="1"/>
                </a:moveTo>
                <a:cubicBezTo>
                  <a:pt x="2940" y="268"/>
                  <a:pt x="1818" y="695"/>
                  <a:pt x="695" y="1230"/>
                </a:cubicBezTo>
                <a:cubicBezTo>
                  <a:pt x="535" y="1283"/>
                  <a:pt x="321" y="1444"/>
                  <a:pt x="160" y="1551"/>
                </a:cubicBezTo>
                <a:lnTo>
                  <a:pt x="214" y="2246"/>
                </a:lnTo>
                <a:cubicBezTo>
                  <a:pt x="214" y="2406"/>
                  <a:pt x="160" y="2513"/>
                  <a:pt x="0" y="2620"/>
                </a:cubicBezTo>
                <a:cubicBezTo>
                  <a:pt x="107" y="2566"/>
                  <a:pt x="214" y="2566"/>
                  <a:pt x="321" y="2513"/>
                </a:cubicBezTo>
                <a:cubicBezTo>
                  <a:pt x="1497" y="1872"/>
                  <a:pt x="2726" y="1337"/>
                  <a:pt x="4009" y="1016"/>
                </a:cubicBezTo>
                <a:cubicBezTo>
                  <a:pt x="3956" y="909"/>
                  <a:pt x="3956" y="802"/>
                  <a:pt x="3956" y="695"/>
                </a:cubicBezTo>
                <a:cubicBezTo>
                  <a:pt x="3902" y="482"/>
                  <a:pt x="4009" y="268"/>
                  <a:pt x="4223" y="268"/>
                </a:cubicBezTo>
                <a:lnTo>
                  <a:pt x="417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36"/>
          <p:cNvSpPr/>
          <p:nvPr/>
        </p:nvSpPr>
        <p:spPr>
          <a:xfrm>
            <a:off x="1394213" y="1457645"/>
            <a:ext cx="41614" cy="24463"/>
          </a:xfrm>
          <a:custGeom>
            <a:avLst/>
            <a:gdLst/>
            <a:ahLst/>
            <a:cxnLst/>
            <a:rect l="l" t="t" r="r" b="b"/>
            <a:pathLst>
              <a:path w="6095" h="3583" extrusionOk="0">
                <a:moveTo>
                  <a:pt x="5346" y="696"/>
                </a:moveTo>
                <a:lnTo>
                  <a:pt x="5346" y="696"/>
                </a:lnTo>
                <a:cubicBezTo>
                  <a:pt x="5293" y="803"/>
                  <a:pt x="5293" y="910"/>
                  <a:pt x="5293" y="1016"/>
                </a:cubicBezTo>
                <a:lnTo>
                  <a:pt x="5293" y="1123"/>
                </a:lnTo>
                <a:cubicBezTo>
                  <a:pt x="4170" y="1444"/>
                  <a:pt x="3047" y="1925"/>
                  <a:pt x="2032" y="2460"/>
                </a:cubicBezTo>
                <a:lnTo>
                  <a:pt x="1978" y="2032"/>
                </a:lnTo>
                <a:lnTo>
                  <a:pt x="2139" y="1925"/>
                </a:lnTo>
                <a:lnTo>
                  <a:pt x="2406" y="1765"/>
                </a:lnTo>
                <a:cubicBezTo>
                  <a:pt x="3368" y="1284"/>
                  <a:pt x="4330" y="963"/>
                  <a:pt x="5346" y="696"/>
                </a:cubicBezTo>
                <a:close/>
                <a:moveTo>
                  <a:pt x="5934" y="1"/>
                </a:moveTo>
                <a:lnTo>
                  <a:pt x="5720" y="108"/>
                </a:lnTo>
                <a:cubicBezTo>
                  <a:pt x="4491" y="375"/>
                  <a:pt x="3315" y="803"/>
                  <a:pt x="2192" y="1337"/>
                </a:cubicBezTo>
                <a:cubicBezTo>
                  <a:pt x="2085" y="1391"/>
                  <a:pt x="1978" y="1444"/>
                  <a:pt x="1871" y="1551"/>
                </a:cubicBezTo>
                <a:lnTo>
                  <a:pt x="1604" y="1658"/>
                </a:lnTo>
                <a:lnTo>
                  <a:pt x="1444" y="1765"/>
                </a:lnTo>
                <a:lnTo>
                  <a:pt x="1551" y="2567"/>
                </a:lnTo>
                <a:cubicBezTo>
                  <a:pt x="1551" y="2674"/>
                  <a:pt x="1497" y="2727"/>
                  <a:pt x="1497" y="2727"/>
                </a:cubicBezTo>
                <a:lnTo>
                  <a:pt x="0" y="3582"/>
                </a:lnTo>
                <a:lnTo>
                  <a:pt x="0" y="3582"/>
                </a:lnTo>
                <a:lnTo>
                  <a:pt x="1657" y="3208"/>
                </a:lnTo>
                <a:cubicBezTo>
                  <a:pt x="1818" y="3155"/>
                  <a:pt x="1925" y="3101"/>
                  <a:pt x="2085" y="3048"/>
                </a:cubicBezTo>
                <a:cubicBezTo>
                  <a:pt x="3208" y="2406"/>
                  <a:pt x="4384" y="1925"/>
                  <a:pt x="5667" y="1604"/>
                </a:cubicBezTo>
                <a:lnTo>
                  <a:pt x="5881" y="1551"/>
                </a:lnTo>
                <a:lnTo>
                  <a:pt x="5774" y="1016"/>
                </a:lnTo>
                <a:cubicBezTo>
                  <a:pt x="5774" y="910"/>
                  <a:pt x="5774" y="856"/>
                  <a:pt x="5881" y="856"/>
                </a:cubicBezTo>
                <a:lnTo>
                  <a:pt x="6094" y="749"/>
                </a:lnTo>
                <a:lnTo>
                  <a:pt x="5934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36"/>
          <p:cNvSpPr/>
          <p:nvPr/>
        </p:nvSpPr>
        <p:spPr>
          <a:xfrm>
            <a:off x="1405165" y="1253962"/>
            <a:ext cx="14966" cy="12419"/>
          </a:xfrm>
          <a:custGeom>
            <a:avLst/>
            <a:gdLst/>
            <a:ahLst/>
            <a:cxnLst/>
            <a:rect l="l" t="t" r="r" b="b"/>
            <a:pathLst>
              <a:path w="2192" h="1819" extrusionOk="0">
                <a:moveTo>
                  <a:pt x="802" y="1"/>
                </a:moveTo>
                <a:lnTo>
                  <a:pt x="374" y="108"/>
                </a:lnTo>
                <a:lnTo>
                  <a:pt x="0" y="482"/>
                </a:lnTo>
                <a:cubicBezTo>
                  <a:pt x="748" y="910"/>
                  <a:pt x="1497" y="1337"/>
                  <a:pt x="2192" y="1819"/>
                </a:cubicBezTo>
                <a:cubicBezTo>
                  <a:pt x="1764" y="1177"/>
                  <a:pt x="1283" y="589"/>
                  <a:pt x="80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36"/>
          <p:cNvSpPr/>
          <p:nvPr/>
        </p:nvSpPr>
        <p:spPr>
          <a:xfrm>
            <a:off x="1407719" y="1252507"/>
            <a:ext cx="2922" cy="2192"/>
          </a:xfrm>
          <a:custGeom>
            <a:avLst/>
            <a:gdLst/>
            <a:ahLst/>
            <a:cxnLst/>
            <a:rect l="l" t="t" r="r" b="b"/>
            <a:pathLst>
              <a:path w="428" h="321" extrusionOk="0">
                <a:moveTo>
                  <a:pt x="267" y="0"/>
                </a:moveTo>
                <a:lnTo>
                  <a:pt x="0" y="321"/>
                </a:lnTo>
                <a:lnTo>
                  <a:pt x="0" y="321"/>
                </a:lnTo>
                <a:lnTo>
                  <a:pt x="428" y="214"/>
                </a:lnTo>
                <a:cubicBezTo>
                  <a:pt x="374" y="161"/>
                  <a:pt x="321" y="54"/>
                  <a:pt x="26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36"/>
          <p:cNvSpPr/>
          <p:nvPr/>
        </p:nvSpPr>
        <p:spPr>
          <a:xfrm>
            <a:off x="1405165" y="1250862"/>
            <a:ext cx="6937" cy="4206"/>
          </a:xfrm>
          <a:custGeom>
            <a:avLst/>
            <a:gdLst/>
            <a:ahLst/>
            <a:cxnLst/>
            <a:rect l="l" t="t" r="r" b="b"/>
            <a:pathLst>
              <a:path w="1016" h="616" extrusionOk="0">
                <a:moveTo>
                  <a:pt x="247" y="1"/>
                </a:moveTo>
                <a:cubicBezTo>
                  <a:pt x="174" y="1"/>
                  <a:pt x="107" y="27"/>
                  <a:pt x="53" y="81"/>
                </a:cubicBezTo>
                <a:cubicBezTo>
                  <a:pt x="53" y="134"/>
                  <a:pt x="53" y="188"/>
                  <a:pt x="53" y="241"/>
                </a:cubicBezTo>
                <a:cubicBezTo>
                  <a:pt x="0" y="348"/>
                  <a:pt x="0" y="508"/>
                  <a:pt x="0" y="615"/>
                </a:cubicBezTo>
                <a:cubicBezTo>
                  <a:pt x="107" y="615"/>
                  <a:pt x="160" y="562"/>
                  <a:pt x="267" y="562"/>
                </a:cubicBezTo>
                <a:lnTo>
                  <a:pt x="374" y="562"/>
                </a:lnTo>
                <a:lnTo>
                  <a:pt x="641" y="241"/>
                </a:lnTo>
                <a:cubicBezTo>
                  <a:pt x="695" y="295"/>
                  <a:pt x="748" y="402"/>
                  <a:pt x="802" y="455"/>
                </a:cubicBezTo>
                <a:lnTo>
                  <a:pt x="1016" y="402"/>
                </a:lnTo>
                <a:lnTo>
                  <a:pt x="481" y="81"/>
                </a:lnTo>
                <a:cubicBezTo>
                  <a:pt x="401" y="27"/>
                  <a:pt x="321" y="1"/>
                  <a:pt x="24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36"/>
          <p:cNvSpPr/>
          <p:nvPr/>
        </p:nvSpPr>
        <p:spPr>
          <a:xfrm>
            <a:off x="1405165" y="1254693"/>
            <a:ext cx="108400" cy="214247"/>
          </a:xfrm>
          <a:custGeom>
            <a:avLst/>
            <a:gdLst/>
            <a:ahLst/>
            <a:cxnLst/>
            <a:rect l="l" t="t" r="r" b="b"/>
            <a:pathLst>
              <a:path w="15877" h="31380" extrusionOk="0">
                <a:moveTo>
                  <a:pt x="267" y="1"/>
                </a:moveTo>
                <a:cubicBezTo>
                  <a:pt x="160" y="1"/>
                  <a:pt x="53" y="1"/>
                  <a:pt x="0" y="54"/>
                </a:cubicBezTo>
                <a:lnTo>
                  <a:pt x="0" y="322"/>
                </a:lnTo>
                <a:cubicBezTo>
                  <a:pt x="7163" y="9249"/>
                  <a:pt x="12188" y="19726"/>
                  <a:pt x="14807" y="30899"/>
                </a:cubicBezTo>
                <a:cubicBezTo>
                  <a:pt x="15182" y="31059"/>
                  <a:pt x="15502" y="31220"/>
                  <a:pt x="15877" y="31380"/>
                </a:cubicBezTo>
                <a:cubicBezTo>
                  <a:pt x="13471" y="20635"/>
                  <a:pt x="8820" y="10478"/>
                  <a:pt x="2192" y="1658"/>
                </a:cubicBezTo>
                <a:cubicBezTo>
                  <a:pt x="1497" y="1230"/>
                  <a:pt x="748" y="803"/>
                  <a:pt x="53" y="322"/>
                </a:cubicBezTo>
                <a:lnTo>
                  <a:pt x="321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36"/>
          <p:cNvSpPr/>
          <p:nvPr/>
        </p:nvSpPr>
        <p:spPr>
          <a:xfrm>
            <a:off x="1402974" y="1252139"/>
            <a:ext cx="112783" cy="220091"/>
          </a:xfrm>
          <a:custGeom>
            <a:avLst/>
            <a:gdLst/>
            <a:ahLst/>
            <a:cxnLst/>
            <a:rect l="l" t="t" r="r" b="b"/>
            <a:pathLst>
              <a:path w="16519" h="32236" extrusionOk="0">
                <a:moveTo>
                  <a:pt x="1337" y="1604"/>
                </a:moveTo>
                <a:lnTo>
                  <a:pt x="2352" y="2246"/>
                </a:lnTo>
                <a:cubicBezTo>
                  <a:pt x="8821" y="10906"/>
                  <a:pt x="13418" y="20795"/>
                  <a:pt x="15823" y="31326"/>
                </a:cubicBezTo>
                <a:lnTo>
                  <a:pt x="15342" y="31112"/>
                </a:lnTo>
                <a:cubicBezTo>
                  <a:pt x="12830" y="20368"/>
                  <a:pt x="8019" y="10318"/>
                  <a:pt x="1337" y="1604"/>
                </a:cubicBezTo>
                <a:close/>
                <a:moveTo>
                  <a:pt x="1390" y="1"/>
                </a:moveTo>
                <a:lnTo>
                  <a:pt x="642" y="161"/>
                </a:lnTo>
                <a:lnTo>
                  <a:pt x="588" y="161"/>
                </a:lnTo>
                <a:cubicBezTo>
                  <a:pt x="481" y="161"/>
                  <a:pt x="374" y="215"/>
                  <a:pt x="268" y="215"/>
                </a:cubicBezTo>
                <a:lnTo>
                  <a:pt x="107" y="268"/>
                </a:lnTo>
                <a:lnTo>
                  <a:pt x="107" y="428"/>
                </a:lnTo>
                <a:lnTo>
                  <a:pt x="107" y="642"/>
                </a:lnTo>
                <a:lnTo>
                  <a:pt x="0" y="803"/>
                </a:lnTo>
                <a:lnTo>
                  <a:pt x="161" y="856"/>
                </a:lnTo>
                <a:cubicBezTo>
                  <a:pt x="7270" y="9783"/>
                  <a:pt x="12295" y="20207"/>
                  <a:pt x="14915" y="31326"/>
                </a:cubicBezTo>
                <a:lnTo>
                  <a:pt x="14915" y="31487"/>
                </a:lnTo>
                <a:lnTo>
                  <a:pt x="15022" y="31540"/>
                </a:lnTo>
                <a:cubicBezTo>
                  <a:pt x="15396" y="31700"/>
                  <a:pt x="15717" y="31861"/>
                  <a:pt x="16091" y="32021"/>
                </a:cubicBezTo>
                <a:lnTo>
                  <a:pt x="16518" y="32235"/>
                </a:lnTo>
                <a:lnTo>
                  <a:pt x="16518" y="32235"/>
                </a:lnTo>
                <a:lnTo>
                  <a:pt x="16465" y="31754"/>
                </a:lnTo>
                <a:cubicBezTo>
                  <a:pt x="14059" y="20956"/>
                  <a:pt x="9355" y="10799"/>
                  <a:pt x="2727" y="1925"/>
                </a:cubicBezTo>
                <a:lnTo>
                  <a:pt x="2673" y="1872"/>
                </a:lnTo>
                <a:cubicBezTo>
                  <a:pt x="2032" y="1497"/>
                  <a:pt x="1444" y="1070"/>
                  <a:pt x="749" y="696"/>
                </a:cubicBezTo>
                <a:lnTo>
                  <a:pt x="139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36"/>
          <p:cNvSpPr/>
          <p:nvPr/>
        </p:nvSpPr>
        <p:spPr>
          <a:xfrm>
            <a:off x="1402974" y="1251408"/>
            <a:ext cx="2560" cy="4390"/>
          </a:xfrm>
          <a:custGeom>
            <a:avLst/>
            <a:gdLst/>
            <a:ahLst/>
            <a:cxnLst/>
            <a:rect l="l" t="t" r="r" b="b"/>
            <a:pathLst>
              <a:path w="375" h="643" extrusionOk="0">
                <a:moveTo>
                  <a:pt x="374" y="1"/>
                </a:moveTo>
                <a:cubicBezTo>
                  <a:pt x="107" y="108"/>
                  <a:pt x="0" y="428"/>
                  <a:pt x="161" y="642"/>
                </a:cubicBezTo>
                <a:cubicBezTo>
                  <a:pt x="214" y="589"/>
                  <a:pt x="268" y="589"/>
                  <a:pt x="321" y="589"/>
                </a:cubicBezTo>
                <a:cubicBezTo>
                  <a:pt x="374" y="428"/>
                  <a:pt x="374" y="268"/>
                  <a:pt x="374" y="161"/>
                </a:cubicBezTo>
                <a:cubicBezTo>
                  <a:pt x="374" y="108"/>
                  <a:pt x="374" y="54"/>
                  <a:pt x="374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36"/>
          <p:cNvSpPr/>
          <p:nvPr/>
        </p:nvSpPr>
        <p:spPr>
          <a:xfrm>
            <a:off x="1404435" y="1255423"/>
            <a:ext cx="1099" cy="1468"/>
          </a:xfrm>
          <a:custGeom>
            <a:avLst/>
            <a:gdLst/>
            <a:ahLst/>
            <a:cxnLst/>
            <a:rect l="l" t="t" r="r" b="b"/>
            <a:pathLst>
              <a:path w="161" h="215" extrusionOk="0">
                <a:moveTo>
                  <a:pt x="160" y="1"/>
                </a:moveTo>
                <a:cubicBezTo>
                  <a:pt x="107" y="1"/>
                  <a:pt x="54" y="54"/>
                  <a:pt x="0" y="54"/>
                </a:cubicBezTo>
                <a:lnTo>
                  <a:pt x="160" y="215"/>
                </a:lnTo>
                <a:lnTo>
                  <a:pt x="16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36"/>
          <p:cNvSpPr/>
          <p:nvPr/>
        </p:nvSpPr>
        <p:spPr>
          <a:xfrm>
            <a:off x="1392390" y="1255792"/>
            <a:ext cx="13505" cy="215339"/>
          </a:xfrm>
          <a:custGeom>
            <a:avLst/>
            <a:gdLst/>
            <a:ahLst/>
            <a:cxnLst/>
            <a:rect l="l" t="t" r="r" b="b"/>
            <a:pathLst>
              <a:path w="1978" h="31540" extrusionOk="0">
                <a:moveTo>
                  <a:pt x="1711" y="0"/>
                </a:moveTo>
                <a:cubicBezTo>
                  <a:pt x="1443" y="107"/>
                  <a:pt x="1230" y="268"/>
                  <a:pt x="1016" y="535"/>
                </a:cubicBezTo>
                <a:lnTo>
                  <a:pt x="802" y="695"/>
                </a:lnTo>
                <a:cubicBezTo>
                  <a:pt x="0" y="10959"/>
                  <a:pt x="53" y="21223"/>
                  <a:pt x="1016" y="31486"/>
                </a:cubicBezTo>
                <a:cubicBezTo>
                  <a:pt x="1230" y="31540"/>
                  <a:pt x="1443" y="31540"/>
                  <a:pt x="1657" y="31540"/>
                </a:cubicBezTo>
                <a:cubicBezTo>
                  <a:pt x="1764" y="31540"/>
                  <a:pt x="1871" y="31486"/>
                  <a:pt x="1978" y="31433"/>
                </a:cubicBezTo>
                <a:cubicBezTo>
                  <a:pt x="1016" y="21009"/>
                  <a:pt x="962" y="10585"/>
                  <a:pt x="1818" y="161"/>
                </a:cubicBezTo>
                <a:lnTo>
                  <a:pt x="171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36"/>
          <p:cNvSpPr/>
          <p:nvPr/>
        </p:nvSpPr>
        <p:spPr>
          <a:xfrm>
            <a:off x="1391291" y="1253600"/>
            <a:ext cx="16796" cy="219723"/>
          </a:xfrm>
          <a:custGeom>
            <a:avLst/>
            <a:gdLst/>
            <a:ahLst/>
            <a:cxnLst/>
            <a:rect l="l" t="t" r="r" b="b"/>
            <a:pathLst>
              <a:path w="2460" h="32182" extrusionOk="0">
                <a:moveTo>
                  <a:pt x="1765" y="642"/>
                </a:moveTo>
                <a:lnTo>
                  <a:pt x="1765" y="642"/>
                </a:lnTo>
                <a:cubicBezTo>
                  <a:pt x="909" y="10959"/>
                  <a:pt x="963" y="21330"/>
                  <a:pt x="1925" y="31647"/>
                </a:cubicBezTo>
                <a:lnTo>
                  <a:pt x="1818" y="31647"/>
                </a:lnTo>
                <a:cubicBezTo>
                  <a:pt x="1711" y="31647"/>
                  <a:pt x="1604" y="31647"/>
                  <a:pt x="1497" y="31593"/>
                </a:cubicBezTo>
                <a:cubicBezTo>
                  <a:pt x="535" y="21490"/>
                  <a:pt x="482" y="11280"/>
                  <a:pt x="1284" y="1123"/>
                </a:cubicBezTo>
                <a:lnTo>
                  <a:pt x="1391" y="1016"/>
                </a:lnTo>
                <a:cubicBezTo>
                  <a:pt x="1497" y="856"/>
                  <a:pt x="1604" y="749"/>
                  <a:pt x="1765" y="642"/>
                </a:cubicBezTo>
                <a:close/>
                <a:moveTo>
                  <a:pt x="1979" y="1"/>
                </a:moveTo>
                <a:lnTo>
                  <a:pt x="1765" y="54"/>
                </a:lnTo>
                <a:cubicBezTo>
                  <a:pt x="1497" y="214"/>
                  <a:pt x="1230" y="428"/>
                  <a:pt x="1016" y="695"/>
                </a:cubicBezTo>
                <a:lnTo>
                  <a:pt x="803" y="963"/>
                </a:lnTo>
                <a:lnTo>
                  <a:pt x="803" y="1016"/>
                </a:lnTo>
                <a:cubicBezTo>
                  <a:pt x="1" y="11280"/>
                  <a:pt x="54" y="21597"/>
                  <a:pt x="1016" y="31861"/>
                </a:cubicBezTo>
                <a:lnTo>
                  <a:pt x="1016" y="32021"/>
                </a:lnTo>
                <a:lnTo>
                  <a:pt x="1177" y="32075"/>
                </a:lnTo>
                <a:cubicBezTo>
                  <a:pt x="1391" y="32128"/>
                  <a:pt x="1604" y="32128"/>
                  <a:pt x="1818" y="32181"/>
                </a:cubicBezTo>
                <a:cubicBezTo>
                  <a:pt x="1818" y="32181"/>
                  <a:pt x="1872" y="32181"/>
                  <a:pt x="1925" y="32128"/>
                </a:cubicBezTo>
                <a:cubicBezTo>
                  <a:pt x="2085" y="32128"/>
                  <a:pt x="2192" y="32075"/>
                  <a:pt x="2299" y="32021"/>
                </a:cubicBezTo>
                <a:lnTo>
                  <a:pt x="2460" y="31914"/>
                </a:lnTo>
                <a:lnTo>
                  <a:pt x="2460" y="31754"/>
                </a:lnTo>
                <a:cubicBezTo>
                  <a:pt x="1444" y="21383"/>
                  <a:pt x="1444" y="10906"/>
                  <a:pt x="2299" y="535"/>
                </a:cubicBezTo>
                <a:lnTo>
                  <a:pt x="2299" y="428"/>
                </a:lnTo>
                <a:lnTo>
                  <a:pt x="1979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36"/>
          <p:cNvSpPr/>
          <p:nvPr/>
        </p:nvSpPr>
        <p:spPr>
          <a:xfrm>
            <a:off x="1401874" y="1250677"/>
            <a:ext cx="1721" cy="5121"/>
          </a:xfrm>
          <a:custGeom>
            <a:avLst/>
            <a:gdLst/>
            <a:ahLst/>
            <a:cxnLst/>
            <a:rect l="l" t="t" r="r" b="b"/>
            <a:pathLst>
              <a:path w="252" h="750" extrusionOk="0">
                <a:moveTo>
                  <a:pt x="1" y="1"/>
                </a:moveTo>
                <a:lnTo>
                  <a:pt x="1" y="1"/>
                </a:lnTo>
                <a:cubicBezTo>
                  <a:pt x="152" y="152"/>
                  <a:pt x="208" y="446"/>
                  <a:pt x="124" y="659"/>
                </a:cubicBezTo>
                <a:lnTo>
                  <a:pt x="124" y="659"/>
                </a:lnTo>
                <a:cubicBezTo>
                  <a:pt x="252" y="442"/>
                  <a:pt x="187" y="140"/>
                  <a:pt x="1" y="1"/>
                </a:cubicBezTo>
                <a:close/>
                <a:moveTo>
                  <a:pt x="124" y="659"/>
                </a:moveTo>
                <a:lnTo>
                  <a:pt x="124" y="659"/>
                </a:lnTo>
                <a:cubicBezTo>
                  <a:pt x="105" y="691"/>
                  <a:pt x="82" y="721"/>
                  <a:pt x="54" y="749"/>
                </a:cubicBezTo>
                <a:lnTo>
                  <a:pt x="108" y="696"/>
                </a:lnTo>
                <a:cubicBezTo>
                  <a:pt x="114" y="684"/>
                  <a:pt x="119" y="671"/>
                  <a:pt x="124" y="659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36"/>
          <p:cNvSpPr/>
          <p:nvPr/>
        </p:nvSpPr>
        <p:spPr>
          <a:xfrm>
            <a:off x="1400420" y="1244559"/>
            <a:ext cx="271543" cy="219272"/>
          </a:xfrm>
          <a:custGeom>
            <a:avLst/>
            <a:gdLst/>
            <a:ahLst/>
            <a:cxnLst/>
            <a:rect l="l" t="t" r="r" b="b"/>
            <a:pathLst>
              <a:path w="39772" h="32116" extrusionOk="0">
                <a:moveTo>
                  <a:pt x="6247" y="1"/>
                </a:moveTo>
                <a:cubicBezTo>
                  <a:pt x="5287" y="1"/>
                  <a:pt x="4326" y="50"/>
                  <a:pt x="3368" y="148"/>
                </a:cubicBezTo>
                <a:cubicBezTo>
                  <a:pt x="2673" y="255"/>
                  <a:pt x="1925" y="362"/>
                  <a:pt x="1176" y="523"/>
                </a:cubicBezTo>
                <a:cubicBezTo>
                  <a:pt x="802" y="523"/>
                  <a:pt x="374" y="630"/>
                  <a:pt x="0" y="790"/>
                </a:cubicBezTo>
                <a:lnTo>
                  <a:pt x="54" y="790"/>
                </a:lnTo>
                <a:cubicBezTo>
                  <a:pt x="122" y="739"/>
                  <a:pt x="202" y="715"/>
                  <a:pt x="282" y="715"/>
                </a:cubicBezTo>
                <a:cubicBezTo>
                  <a:pt x="451" y="715"/>
                  <a:pt x="622" y="822"/>
                  <a:pt x="695" y="1004"/>
                </a:cubicBezTo>
                <a:cubicBezTo>
                  <a:pt x="775" y="950"/>
                  <a:pt x="855" y="924"/>
                  <a:pt x="936" y="924"/>
                </a:cubicBezTo>
                <a:cubicBezTo>
                  <a:pt x="1016" y="924"/>
                  <a:pt x="1096" y="950"/>
                  <a:pt x="1176" y="1004"/>
                </a:cubicBezTo>
                <a:lnTo>
                  <a:pt x="1711" y="1325"/>
                </a:lnTo>
                <a:cubicBezTo>
                  <a:pt x="3251" y="1053"/>
                  <a:pt x="4804" y="917"/>
                  <a:pt x="6352" y="917"/>
                </a:cubicBezTo>
                <a:cubicBezTo>
                  <a:pt x="10283" y="917"/>
                  <a:pt x="14181" y="1790"/>
                  <a:pt x="17748" y="3516"/>
                </a:cubicBezTo>
                <a:cubicBezTo>
                  <a:pt x="22291" y="5761"/>
                  <a:pt x="26301" y="8862"/>
                  <a:pt x="29669" y="12657"/>
                </a:cubicBezTo>
                <a:cubicBezTo>
                  <a:pt x="34480" y="18003"/>
                  <a:pt x="37634" y="24632"/>
                  <a:pt x="38756" y="31741"/>
                </a:cubicBezTo>
                <a:lnTo>
                  <a:pt x="39451" y="31848"/>
                </a:lnTo>
                <a:cubicBezTo>
                  <a:pt x="39611" y="31848"/>
                  <a:pt x="39718" y="31955"/>
                  <a:pt x="39772" y="32116"/>
                </a:cubicBezTo>
                <a:cubicBezTo>
                  <a:pt x="37901" y="20088"/>
                  <a:pt x="30577" y="9557"/>
                  <a:pt x="19939" y="3570"/>
                </a:cubicBezTo>
                <a:cubicBezTo>
                  <a:pt x="15756" y="1211"/>
                  <a:pt x="11017" y="1"/>
                  <a:pt x="624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6"/>
          <p:cNvSpPr/>
          <p:nvPr/>
        </p:nvSpPr>
        <p:spPr>
          <a:xfrm>
            <a:off x="1393483" y="1242975"/>
            <a:ext cx="279941" cy="221587"/>
          </a:xfrm>
          <a:custGeom>
            <a:avLst/>
            <a:gdLst/>
            <a:ahLst/>
            <a:cxnLst/>
            <a:rect l="l" t="t" r="r" b="b"/>
            <a:pathLst>
              <a:path w="41002" h="32455" extrusionOk="0">
                <a:moveTo>
                  <a:pt x="7461" y="477"/>
                </a:moveTo>
                <a:cubicBezTo>
                  <a:pt x="12115" y="477"/>
                  <a:pt x="16708" y="1686"/>
                  <a:pt x="20795" y="4016"/>
                </a:cubicBezTo>
                <a:cubicBezTo>
                  <a:pt x="31219" y="9842"/>
                  <a:pt x="38489" y="20053"/>
                  <a:pt x="40467" y="31813"/>
                </a:cubicBezTo>
                <a:lnTo>
                  <a:pt x="40039" y="31760"/>
                </a:lnTo>
                <a:cubicBezTo>
                  <a:pt x="38863" y="24703"/>
                  <a:pt x="35709" y="18075"/>
                  <a:pt x="30898" y="12729"/>
                </a:cubicBezTo>
                <a:cubicBezTo>
                  <a:pt x="27531" y="8934"/>
                  <a:pt x="23414" y="5780"/>
                  <a:pt x="18871" y="3481"/>
                </a:cubicBezTo>
                <a:cubicBezTo>
                  <a:pt x="15230" y="1777"/>
                  <a:pt x="11280" y="914"/>
                  <a:pt x="7306" y="914"/>
                </a:cubicBezTo>
                <a:cubicBezTo>
                  <a:pt x="5796" y="914"/>
                  <a:pt x="4282" y="1039"/>
                  <a:pt x="2780" y="1289"/>
                </a:cubicBezTo>
                <a:lnTo>
                  <a:pt x="2299" y="1022"/>
                </a:lnTo>
                <a:lnTo>
                  <a:pt x="2246" y="969"/>
                </a:lnTo>
                <a:cubicBezTo>
                  <a:pt x="2941" y="862"/>
                  <a:pt x="3689" y="755"/>
                  <a:pt x="4437" y="648"/>
                </a:cubicBezTo>
                <a:cubicBezTo>
                  <a:pt x="5445" y="534"/>
                  <a:pt x="6455" y="477"/>
                  <a:pt x="7461" y="477"/>
                </a:cubicBezTo>
                <a:close/>
                <a:moveTo>
                  <a:pt x="7361" y="0"/>
                </a:moveTo>
                <a:cubicBezTo>
                  <a:pt x="6353" y="0"/>
                  <a:pt x="5342" y="55"/>
                  <a:pt x="4330" y="167"/>
                </a:cubicBezTo>
                <a:cubicBezTo>
                  <a:pt x="3635" y="274"/>
                  <a:pt x="2887" y="380"/>
                  <a:pt x="2139" y="487"/>
                </a:cubicBezTo>
                <a:lnTo>
                  <a:pt x="1818" y="541"/>
                </a:lnTo>
                <a:cubicBezTo>
                  <a:pt x="1497" y="594"/>
                  <a:pt x="1176" y="648"/>
                  <a:pt x="856" y="808"/>
                </a:cubicBezTo>
                <a:lnTo>
                  <a:pt x="0" y="1182"/>
                </a:lnTo>
                <a:lnTo>
                  <a:pt x="963" y="1289"/>
                </a:lnTo>
                <a:lnTo>
                  <a:pt x="1070" y="1343"/>
                </a:lnTo>
                <a:lnTo>
                  <a:pt x="1176" y="1236"/>
                </a:lnTo>
                <a:cubicBezTo>
                  <a:pt x="1203" y="1209"/>
                  <a:pt x="1243" y="1196"/>
                  <a:pt x="1283" y="1196"/>
                </a:cubicBezTo>
                <a:cubicBezTo>
                  <a:pt x="1323" y="1196"/>
                  <a:pt x="1364" y="1209"/>
                  <a:pt x="1390" y="1236"/>
                </a:cubicBezTo>
                <a:cubicBezTo>
                  <a:pt x="1444" y="1236"/>
                  <a:pt x="1444" y="1289"/>
                  <a:pt x="1497" y="1289"/>
                </a:cubicBezTo>
                <a:lnTo>
                  <a:pt x="1551" y="1663"/>
                </a:lnTo>
                <a:lnTo>
                  <a:pt x="1818" y="1450"/>
                </a:lnTo>
                <a:lnTo>
                  <a:pt x="2032" y="1450"/>
                </a:lnTo>
                <a:lnTo>
                  <a:pt x="2673" y="1877"/>
                </a:lnTo>
                <a:lnTo>
                  <a:pt x="2780" y="1877"/>
                </a:lnTo>
                <a:cubicBezTo>
                  <a:pt x="4312" y="1604"/>
                  <a:pt x="5857" y="1469"/>
                  <a:pt x="7397" y="1469"/>
                </a:cubicBezTo>
                <a:cubicBezTo>
                  <a:pt x="11283" y="1469"/>
                  <a:pt x="15134" y="2331"/>
                  <a:pt x="18657" y="4016"/>
                </a:cubicBezTo>
                <a:cubicBezTo>
                  <a:pt x="23147" y="6207"/>
                  <a:pt x="27210" y="9308"/>
                  <a:pt x="30524" y="13103"/>
                </a:cubicBezTo>
                <a:cubicBezTo>
                  <a:pt x="35335" y="18395"/>
                  <a:pt x="38436" y="24971"/>
                  <a:pt x="39558" y="32080"/>
                </a:cubicBezTo>
                <a:lnTo>
                  <a:pt x="39558" y="32241"/>
                </a:lnTo>
                <a:lnTo>
                  <a:pt x="39772" y="32241"/>
                </a:lnTo>
                <a:lnTo>
                  <a:pt x="40414" y="32348"/>
                </a:lnTo>
                <a:cubicBezTo>
                  <a:pt x="40467" y="32348"/>
                  <a:pt x="40521" y="32348"/>
                  <a:pt x="40574" y="32454"/>
                </a:cubicBezTo>
                <a:lnTo>
                  <a:pt x="41002" y="32348"/>
                </a:lnTo>
                <a:cubicBezTo>
                  <a:pt x="39184" y="20159"/>
                  <a:pt x="31807" y="9575"/>
                  <a:pt x="21062" y="3588"/>
                </a:cubicBezTo>
                <a:cubicBezTo>
                  <a:pt x="16865" y="1246"/>
                  <a:pt x="12157" y="0"/>
                  <a:pt x="736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6"/>
          <p:cNvSpPr/>
          <p:nvPr/>
        </p:nvSpPr>
        <p:spPr>
          <a:xfrm>
            <a:off x="1399321" y="1249667"/>
            <a:ext cx="6213" cy="9777"/>
          </a:xfrm>
          <a:custGeom>
            <a:avLst/>
            <a:gdLst/>
            <a:ahLst/>
            <a:cxnLst/>
            <a:rect l="l" t="t" r="r" b="b"/>
            <a:pathLst>
              <a:path w="910" h="1432" extrusionOk="0">
                <a:moveTo>
                  <a:pt x="457" y="0"/>
                </a:moveTo>
                <a:cubicBezTo>
                  <a:pt x="390" y="0"/>
                  <a:pt x="325" y="13"/>
                  <a:pt x="268" y="42"/>
                </a:cubicBezTo>
                <a:cubicBezTo>
                  <a:pt x="321" y="42"/>
                  <a:pt x="321" y="95"/>
                  <a:pt x="375" y="95"/>
                </a:cubicBezTo>
                <a:cubicBezTo>
                  <a:pt x="642" y="309"/>
                  <a:pt x="642" y="630"/>
                  <a:pt x="428" y="844"/>
                </a:cubicBezTo>
                <a:cubicBezTo>
                  <a:pt x="321" y="1058"/>
                  <a:pt x="161" y="1218"/>
                  <a:pt x="1" y="1432"/>
                </a:cubicBezTo>
                <a:cubicBezTo>
                  <a:pt x="215" y="1165"/>
                  <a:pt x="428" y="1004"/>
                  <a:pt x="696" y="897"/>
                </a:cubicBezTo>
                <a:cubicBezTo>
                  <a:pt x="535" y="683"/>
                  <a:pt x="642" y="363"/>
                  <a:pt x="909" y="256"/>
                </a:cubicBezTo>
                <a:cubicBezTo>
                  <a:pt x="831" y="99"/>
                  <a:pt x="638" y="0"/>
                  <a:pt x="45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6"/>
          <p:cNvSpPr/>
          <p:nvPr/>
        </p:nvSpPr>
        <p:spPr>
          <a:xfrm>
            <a:off x="1400782" y="1249947"/>
            <a:ext cx="737" cy="376"/>
          </a:xfrm>
          <a:custGeom>
            <a:avLst/>
            <a:gdLst/>
            <a:ahLst/>
            <a:cxnLst/>
            <a:rect l="l" t="t" r="r" b="b"/>
            <a:pathLst>
              <a:path w="108" h="55" extrusionOk="0">
                <a:moveTo>
                  <a:pt x="1" y="1"/>
                </a:moveTo>
                <a:cubicBezTo>
                  <a:pt x="54" y="1"/>
                  <a:pt x="107" y="54"/>
                  <a:pt x="107" y="54"/>
                </a:cubicBezTo>
                <a:cubicBezTo>
                  <a:pt x="107" y="54"/>
                  <a:pt x="54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6"/>
          <p:cNvSpPr/>
          <p:nvPr/>
        </p:nvSpPr>
        <p:spPr>
          <a:xfrm>
            <a:off x="1400051" y="1249947"/>
            <a:ext cx="737" cy="7"/>
          </a:xfrm>
          <a:custGeom>
            <a:avLst/>
            <a:gdLst/>
            <a:ahLst/>
            <a:cxnLst/>
            <a:rect l="l" t="t" r="r" b="b"/>
            <a:pathLst>
              <a:path w="108" h="1" extrusionOk="0">
                <a:moveTo>
                  <a:pt x="108" y="1"/>
                </a:moveTo>
                <a:lnTo>
                  <a:pt x="108" y="1"/>
                </a:lnTo>
                <a:lnTo>
                  <a:pt x="108" y="1"/>
                </a:lnTo>
                <a:lnTo>
                  <a:pt x="1" y="1"/>
                </a:lnTo>
                <a:lnTo>
                  <a:pt x="54" y="1"/>
                </a:lnTo>
                <a:cubicBezTo>
                  <a:pt x="54" y="1"/>
                  <a:pt x="108" y="1"/>
                  <a:pt x="10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6"/>
          <p:cNvSpPr/>
          <p:nvPr/>
        </p:nvSpPr>
        <p:spPr>
          <a:xfrm>
            <a:off x="1398590" y="1249947"/>
            <a:ext cx="4752" cy="6582"/>
          </a:xfrm>
          <a:custGeom>
            <a:avLst/>
            <a:gdLst/>
            <a:ahLst/>
            <a:cxnLst/>
            <a:rect l="l" t="t" r="r" b="b"/>
            <a:pathLst>
              <a:path w="696" h="964" extrusionOk="0">
                <a:moveTo>
                  <a:pt x="322" y="1"/>
                </a:moveTo>
                <a:cubicBezTo>
                  <a:pt x="161" y="54"/>
                  <a:pt x="54" y="215"/>
                  <a:pt x="54" y="375"/>
                </a:cubicBezTo>
                <a:lnTo>
                  <a:pt x="1" y="963"/>
                </a:lnTo>
                <a:lnTo>
                  <a:pt x="375" y="856"/>
                </a:lnTo>
                <a:cubicBezTo>
                  <a:pt x="428" y="856"/>
                  <a:pt x="482" y="803"/>
                  <a:pt x="535" y="803"/>
                </a:cubicBezTo>
                <a:lnTo>
                  <a:pt x="535" y="749"/>
                </a:lnTo>
                <a:cubicBezTo>
                  <a:pt x="696" y="536"/>
                  <a:pt x="642" y="268"/>
                  <a:pt x="482" y="54"/>
                </a:cubicBezTo>
                <a:cubicBezTo>
                  <a:pt x="428" y="54"/>
                  <a:pt x="375" y="1"/>
                  <a:pt x="322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36"/>
          <p:cNvSpPr/>
          <p:nvPr/>
        </p:nvSpPr>
        <p:spPr>
          <a:xfrm>
            <a:off x="1398590" y="1249674"/>
            <a:ext cx="1837" cy="280"/>
          </a:xfrm>
          <a:custGeom>
            <a:avLst/>
            <a:gdLst/>
            <a:ahLst/>
            <a:cxnLst/>
            <a:rect l="l" t="t" r="r" b="b"/>
            <a:pathLst>
              <a:path w="269" h="41" extrusionOk="0">
                <a:moveTo>
                  <a:pt x="114" y="1"/>
                </a:moveTo>
                <a:cubicBezTo>
                  <a:pt x="68" y="1"/>
                  <a:pt x="28" y="14"/>
                  <a:pt x="1" y="41"/>
                </a:cubicBezTo>
                <a:lnTo>
                  <a:pt x="268" y="41"/>
                </a:lnTo>
                <a:cubicBezTo>
                  <a:pt x="215" y="14"/>
                  <a:pt x="161" y="1"/>
                  <a:pt x="114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6"/>
          <p:cNvSpPr/>
          <p:nvPr/>
        </p:nvSpPr>
        <p:spPr>
          <a:xfrm>
            <a:off x="1399689" y="1470789"/>
            <a:ext cx="6937" cy="7305"/>
          </a:xfrm>
          <a:custGeom>
            <a:avLst/>
            <a:gdLst/>
            <a:ahLst/>
            <a:cxnLst/>
            <a:rect l="l" t="t" r="r" b="b"/>
            <a:pathLst>
              <a:path w="1016" h="1070" extrusionOk="0">
                <a:moveTo>
                  <a:pt x="962" y="0"/>
                </a:moveTo>
                <a:cubicBezTo>
                  <a:pt x="855" y="0"/>
                  <a:pt x="749" y="54"/>
                  <a:pt x="695" y="107"/>
                </a:cubicBezTo>
                <a:cubicBezTo>
                  <a:pt x="428" y="107"/>
                  <a:pt x="214" y="107"/>
                  <a:pt x="0" y="54"/>
                </a:cubicBezTo>
                <a:lnTo>
                  <a:pt x="0" y="54"/>
                </a:lnTo>
                <a:cubicBezTo>
                  <a:pt x="0" y="268"/>
                  <a:pt x="54" y="428"/>
                  <a:pt x="54" y="642"/>
                </a:cubicBezTo>
                <a:cubicBezTo>
                  <a:pt x="54" y="856"/>
                  <a:pt x="214" y="1016"/>
                  <a:pt x="428" y="1069"/>
                </a:cubicBezTo>
                <a:cubicBezTo>
                  <a:pt x="535" y="1069"/>
                  <a:pt x="695" y="1069"/>
                  <a:pt x="802" y="1016"/>
                </a:cubicBezTo>
                <a:cubicBezTo>
                  <a:pt x="962" y="962"/>
                  <a:pt x="1016" y="802"/>
                  <a:pt x="1016" y="642"/>
                </a:cubicBezTo>
                <a:lnTo>
                  <a:pt x="96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36"/>
          <p:cNvSpPr/>
          <p:nvPr/>
        </p:nvSpPr>
        <p:spPr>
          <a:xfrm>
            <a:off x="1398228" y="1467867"/>
            <a:ext cx="10228" cy="12051"/>
          </a:xfrm>
          <a:custGeom>
            <a:avLst/>
            <a:gdLst/>
            <a:ahLst/>
            <a:cxnLst/>
            <a:rect l="l" t="t" r="r" b="b"/>
            <a:pathLst>
              <a:path w="1498" h="1765" extrusionOk="0">
                <a:moveTo>
                  <a:pt x="481" y="749"/>
                </a:moveTo>
                <a:cubicBezTo>
                  <a:pt x="642" y="802"/>
                  <a:pt x="802" y="802"/>
                  <a:pt x="909" y="802"/>
                </a:cubicBezTo>
                <a:lnTo>
                  <a:pt x="909" y="1123"/>
                </a:lnTo>
                <a:cubicBezTo>
                  <a:pt x="909" y="1123"/>
                  <a:pt x="909" y="1177"/>
                  <a:pt x="909" y="1230"/>
                </a:cubicBezTo>
                <a:lnTo>
                  <a:pt x="642" y="1230"/>
                </a:lnTo>
                <a:cubicBezTo>
                  <a:pt x="535" y="1230"/>
                  <a:pt x="481" y="1123"/>
                  <a:pt x="481" y="1070"/>
                </a:cubicBezTo>
                <a:lnTo>
                  <a:pt x="481" y="963"/>
                </a:lnTo>
                <a:lnTo>
                  <a:pt x="481" y="749"/>
                </a:lnTo>
                <a:close/>
                <a:moveTo>
                  <a:pt x="1390" y="1"/>
                </a:moveTo>
                <a:lnTo>
                  <a:pt x="1069" y="214"/>
                </a:lnTo>
                <a:lnTo>
                  <a:pt x="856" y="321"/>
                </a:lnTo>
                <a:cubicBezTo>
                  <a:pt x="642" y="268"/>
                  <a:pt x="481" y="268"/>
                  <a:pt x="321" y="214"/>
                </a:cubicBezTo>
                <a:lnTo>
                  <a:pt x="0" y="161"/>
                </a:lnTo>
                <a:lnTo>
                  <a:pt x="0" y="482"/>
                </a:lnTo>
                <a:cubicBezTo>
                  <a:pt x="0" y="642"/>
                  <a:pt x="54" y="856"/>
                  <a:pt x="54" y="1016"/>
                </a:cubicBezTo>
                <a:lnTo>
                  <a:pt x="54" y="1123"/>
                </a:lnTo>
                <a:cubicBezTo>
                  <a:pt x="54" y="1444"/>
                  <a:pt x="268" y="1658"/>
                  <a:pt x="588" y="1765"/>
                </a:cubicBezTo>
                <a:lnTo>
                  <a:pt x="642" y="1765"/>
                </a:lnTo>
                <a:lnTo>
                  <a:pt x="695" y="1711"/>
                </a:lnTo>
                <a:cubicBezTo>
                  <a:pt x="856" y="1711"/>
                  <a:pt x="1016" y="1711"/>
                  <a:pt x="1123" y="1658"/>
                </a:cubicBezTo>
                <a:lnTo>
                  <a:pt x="1230" y="1658"/>
                </a:lnTo>
                <a:cubicBezTo>
                  <a:pt x="1390" y="1497"/>
                  <a:pt x="1497" y="1284"/>
                  <a:pt x="1497" y="1016"/>
                </a:cubicBezTo>
                <a:lnTo>
                  <a:pt x="139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6"/>
          <p:cNvSpPr/>
          <p:nvPr/>
        </p:nvSpPr>
        <p:spPr>
          <a:xfrm>
            <a:off x="1398228" y="1259438"/>
            <a:ext cx="1099" cy="1106"/>
          </a:xfrm>
          <a:custGeom>
            <a:avLst/>
            <a:gdLst/>
            <a:ahLst/>
            <a:cxnLst/>
            <a:rect l="l" t="t" r="r" b="b"/>
            <a:pathLst>
              <a:path w="161" h="162" extrusionOk="0">
                <a:moveTo>
                  <a:pt x="0" y="161"/>
                </a:moveTo>
                <a:lnTo>
                  <a:pt x="161" y="1"/>
                </a:lnTo>
                <a:lnTo>
                  <a:pt x="0" y="16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6"/>
          <p:cNvSpPr/>
          <p:nvPr/>
        </p:nvSpPr>
        <p:spPr>
          <a:xfrm>
            <a:off x="1392021" y="1249947"/>
            <a:ext cx="8767" cy="8405"/>
          </a:xfrm>
          <a:custGeom>
            <a:avLst/>
            <a:gdLst/>
            <a:ahLst/>
            <a:cxnLst/>
            <a:rect l="l" t="t" r="r" b="b"/>
            <a:pathLst>
              <a:path w="1284" h="1231" extrusionOk="0">
                <a:moveTo>
                  <a:pt x="1177" y="1"/>
                </a:moveTo>
                <a:cubicBezTo>
                  <a:pt x="963" y="108"/>
                  <a:pt x="802" y="215"/>
                  <a:pt x="642" y="375"/>
                </a:cubicBezTo>
                <a:lnTo>
                  <a:pt x="1" y="1230"/>
                </a:lnTo>
                <a:lnTo>
                  <a:pt x="963" y="963"/>
                </a:lnTo>
                <a:lnTo>
                  <a:pt x="1016" y="375"/>
                </a:lnTo>
                <a:cubicBezTo>
                  <a:pt x="1016" y="215"/>
                  <a:pt x="1123" y="54"/>
                  <a:pt x="1284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6"/>
          <p:cNvSpPr/>
          <p:nvPr/>
        </p:nvSpPr>
        <p:spPr>
          <a:xfrm>
            <a:off x="1398228" y="1255423"/>
            <a:ext cx="4021" cy="5121"/>
          </a:xfrm>
          <a:custGeom>
            <a:avLst/>
            <a:gdLst/>
            <a:ahLst/>
            <a:cxnLst/>
            <a:rect l="l" t="t" r="r" b="b"/>
            <a:pathLst>
              <a:path w="589" h="750" extrusionOk="0">
                <a:moveTo>
                  <a:pt x="588" y="1"/>
                </a:moveTo>
                <a:lnTo>
                  <a:pt x="588" y="1"/>
                </a:lnTo>
                <a:cubicBezTo>
                  <a:pt x="535" y="54"/>
                  <a:pt x="481" y="108"/>
                  <a:pt x="428" y="108"/>
                </a:cubicBezTo>
                <a:lnTo>
                  <a:pt x="54" y="215"/>
                </a:lnTo>
                <a:cubicBezTo>
                  <a:pt x="0" y="375"/>
                  <a:pt x="0" y="589"/>
                  <a:pt x="0" y="749"/>
                </a:cubicBezTo>
                <a:lnTo>
                  <a:pt x="161" y="589"/>
                </a:lnTo>
                <a:cubicBezTo>
                  <a:pt x="321" y="375"/>
                  <a:pt x="428" y="215"/>
                  <a:pt x="58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6"/>
          <p:cNvSpPr/>
          <p:nvPr/>
        </p:nvSpPr>
        <p:spPr>
          <a:xfrm>
            <a:off x="1378154" y="1260538"/>
            <a:ext cx="20080" cy="29932"/>
          </a:xfrm>
          <a:custGeom>
            <a:avLst/>
            <a:gdLst/>
            <a:ahLst/>
            <a:cxnLst/>
            <a:rect l="l" t="t" r="r" b="b"/>
            <a:pathLst>
              <a:path w="2941" h="4384" extrusionOk="0">
                <a:moveTo>
                  <a:pt x="2940" y="0"/>
                </a:moveTo>
                <a:cubicBezTo>
                  <a:pt x="2566" y="532"/>
                  <a:pt x="2191" y="1065"/>
                  <a:pt x="1822" y="1599"/>
                </a:cubicBezTo>
                <a:lnTo>
                  <a:pt x="1822" y="1599"/>
                </a:lnTo>
                <a:cubicBezTo>
                  <a:pt x="2052" y="1275"/>
                  <a:pt x="2283" y="958"/>
                  <a:pt x="2513" y="642"/>
                </a:cubicBezTo>
                <a:cubicBezTo>
                  <a:pt x="2673" y="428"/>
                  <a:pt x="2833" y="214"/>
                  <a:pt x="2940" y="0"/>
                </a:cubicBezTo>
                <a:close/>
                <a:moveTo>
                  <a:pt x="1822" y="1599"/>
                </a:moveTo>
                <a:cubicBezTo>
                  <a:pt x="1625" y="1878"/>
                  <a:pt x="1427" y="2163"/>
                  <a:pt x="1230" y="2459"/>
                </a:cubicBezTo>
                <a:cubicBezTo>
                  <a:pt x="802" y="3101"/>
                  <a:pt x="374" y="3689"/>
                  <a:pt x="0" y="4384"/>
                </a:cubicBezTo>
                <a:cubicBezTo>
                  <a:pt x="574" y="3439"/>
                  <a:pt x="1190" y="2515"/>
                  <a:pt x="1822" y="1599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6"/>
          <p:cNvSpPr/>
          <p:nvPr/>
        </p:nvSpPr>
        <p:spPr>
          <a:xfrm>
            <a:off x="1376693" y="1256154"/>
            <a:ext cx="23364" cy="35414"/>
          </a:xfrm>
          <a:custGeom>
            <a:avLst/>
            <a:gdLst/>
            <a:ahLst/>
            <a:cxnLst/>
            <a:rect l="l" t="t" r="r" b="b"/>
            <a:pathLst>
              <a:path w="3422" h="5187" extrusionOk="0">
                <a:moveTo>
                  <a:pt x="3368" y="1"/>
                </a:moveTo>
                <a:lnTo>
                  <a:pt x="2994" y="482"/>
                </a:lnTo>
                <a:cubicBezTo>
                  <a:pt x="2887" y="589"/>
                  <a:pt x="2780" y="749"/>
                  <a:pt x="2673" y="856"/>
                </a:cubicBezTo>
                <a:lnTo>
                  <a:pt x="2513" y="1177"/>
                </a:lnTo>
                <a:cubicBezTo>
                  <a:pt x="2085" y="1765"/>
                  <a:pt x="1658" y="2353"/>
                  <a:pt x="1230" y="2994"/>
                </a:cubicBezTo>
                <a:cubicBezTo>
                  <a:pt x="802" y="3636"/>
                  <a:pt x="375" y="4224"/>
                  <a:pt x="0" y="4919"/>
                </a:cubicBezTo>
                <a:lnTo>
                  <a:pt x="428" y="5186"/>
                </a:lnTo>
                <a:cubicBezTo>
                  <a:pt x="1337" y="3689"/>
                  <a:pt x="2352" y="2192"/>
                  <a:pt x="3368" y="803"/>
                </a:cubicBezTo>
                <a:lnTo>
                  <a:pt x="3422" y="803"/>
                </a:lnTo>
                <a:lnTo>
                  <a:pt x="3422" y="642"/>
                </a:lnTo>
                <a:lnTo>
                  <a:pt x="3368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6"/>
          <p:cNvSpPr/>
          <p:nvPr/>
        </p:nvSpPr>
        <p:spPr>
          <a:xfrm>
            <a:off x="1402605" y="1477720"/>
            <a:ext cx="2929" cy="376"/>
          </a:xfrm>
          <a:custGeom>
            <a:avLst/>
            <a:gdLst/>
            <a:ahLst/>
            <a:cxnLst/>
            <a:rect l="l" t="t" r="r" b="b"/>
            <a:pathLst>
              <a:path w="429" h="55" extrusionOk="0">
                <a:moveTo>
                  <a:pt x="428" y="1"/>
                </a:moveTo>
                <a:cubicBezTo>
                  <a:pt x="268" y="54"/>
                  <a:pt x="161" y="54"/>
                  <a:pt x="1" y="54"/>
                </a:cubicBezTo>
                <a:cubicBezTo>
                  <a:pt x="161" y="54"/>
                  <a:pt x="268" y="54"/>
                  <a:pt x="4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6"/>
          <p:cNvSpPr/>
          <p:nvPr/>
        </p:nvSpPr>
        <p:spPr>
          <a:xfrm>
            <a:off x="1389830" y="1473705"/>
            <a:ext cx="26286" cy="6582"/>
          </a:xfrm>
          <a:custGeom>
            <a:avLst/>
            <a:gdLst/>
            <a:ahLst/>
            <a:cxnLst/>
            <a:rect l="l" t="t" r="r" b="b"/>
            <a:pathLst>
              <a:path w="3850" h="964" extrusionOk="0">
                <a:moveTo>
                  <a:pt x="3850" y="1"/>
                </a:moveTo>
                <a:lnTo>
                  <a:pt x="2193" y="375"/>
                </a:lnTo>
                <a:cubicBezTo>
                  <a:pt x="2086" y="429"/>
                  <a:pt x="1979" y="429"/>
                  <a:pt x="1872" y="429"/>
                </a:cubicBezTo>
                <a:lnTo>
                  <a:pt x="1" y="482"/>
                </a:lnTo>
                <a:lnTo>
                  <a:pt x="1818" y="963"/>
                </a:lnTo>
                <a:lnTo>
                  <a:pt x="2032" y="963"/>
                </a:lnTo>
                <a:cubicBezTo>
                  <a:pt x="2139" y="963"/>
                  <a:pt x="2246" y="910"/>
                  <a:pt x="2406" y="856"/>
                </a:cubicBezTo>
                <a:lnTo>
                  <a:pt x="385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6"/>
          <p:cNvSpPr/>
          <p:nvPr/>
        </p:nvSpPr>
        <p:spPr>
          <a:xfrm>
            <a:off x="1396405" y="1249947"/>
            <a:ext cx="3653" cy="2567"/>
          </a:xfrm>
          <a:custGeom>
            <a:avLst/>
            <a:gdLst/>
            <a:ahLst/>
            <a:cxnLst/>
            <a:rect l="l" t="t" r="r" b="b"/>
            <a:pathLst>
              <a:path w="535" h="376" extrusionOk="0">
                <a:moveTo>
                  <a:pt x="428" y="1"/>
                </a:moveTo>
                <a:lnTo>
                  <a:pt x="321" y="54"/>
                </a:lnTo>
                <a:cubicBezTo>
                  <a:pt x="267" y="108"/>
                  <a:pt x="214" y="108"/>
                  <a:pt x="214" y="161"/>
                </a:cubicBezTo>
                <a:lnTo>
                  <a:pt x="0" y="375"/>
                </a:lnTo>
                <a:cubicBezTo>
                  <a:pt x="160" y="215"/>
                  <a:pt x="321" y="108"/>
                  <a:pt x="53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36"/>
          <p:cNvSpPr/>
          <p:nvPr/>
        </p:nvSpPr>
        <p:spPr>
          <a:xfrm>
            <a:off x="1391660" y="1252507"/>
            <a:ext cx="4752" cy="6206"/>
          </a:xfrm>
          <a:custGeom>
            <a:avLst/>
            <a:gdLst/>
            <a:ahLst/>
            <a:cxnLst/>
            <a:rect l="l" t="t" r="r" b="b"/>
            <a:pathLst>
              <a:path w="696" h="909" extrusionOk="0">
                <a:moveTo>
                  <a:pt x="695" y="0"/>
                </a:moveTo>
                <a:cubicBezTo>
                  <a:pt x="428" y="321"/>
                  <a:pt x="214" y="588"/>
                  <a:pt x="0" y="909"/>
                </a:cubicBezTo>
                <a:lnTo>
                  <a:pt x="695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36"/>
          <p:cNvSpPr/>
          <p:nvPr/>
        </p:nvSpPr>
        <p:spPr>
          <a:xfrm>
            <a:off x="1375600" y="1290466"/>
            <a:ext cx="2560" cy="4021"/>
          </a:xfrm>
          <a:custGeom>
            <a:avLst/>
            <a:gdLst/>
            <a:ahLst/>
            <a:cxnLst/>
            <a:rect l="l" t="t" r="r" b="b"/>
            <a:pathLst>
              <a:path w="375" h="589" extrusionOk="0">
                <a:moveTo>
                  <a:pt x="374" y="1"/>
                </a:moveTo>
                <a:lnTo>
                  <a:pt x="0" y="589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36"/>
          <p:cNvSpPr/>
          <p:nvPr/>
        </p:nvSpPr>
        <p:spPr>
          <a:xfrm>
            <a:off x="1374139" y="1289736"/>
            <a:ext cx="5482" cy="5851"/>
          </a:xfrm>
          <a:custGeom>
            <a:avLst/>
            <a:gdLst/>
            <a:ahLst/>
            <a:cxnLst/>
            <a:rect l="l" t="t" r="r" b="b"/>
            <a:pathLst>
              <a:path w="803" h="857" extrusionOk="0">
                <a:moveTo>
                  <a:pt x="374" y="1"/>
                </a:moveTo>
                <a:cubicBezTo>
                  <a:pt x="267" y="161"/>
                  <a:pt x="107" y="375"/>
                  <a:pt x="0" y="589"/>
                </a:cubicBezTo>
                <a:lnTo>
                  <a:pt x="428" y="856"/>
                </a:lnTo>
                <a:lnTo>
                  <a:pt x="802" y="268"/>
                </a:lnTo>
                <a:lnTo>
                  <a:pt x="374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36"/>
          <p:cNvSpPr/>
          <p:nvPr/>
        </p:nvSpPr>
        <p:spPr>
          <a:xfrm>
            <a:off x="1372678" y="1295212"/>
            <a:ext cx="2560" cy="4390"/>
          </a:xfrm>
          <a:custGeom>
            <a:avLst/>
            <a:gdLst/>
            <a:ahLst/>
            <a:cxnLst/>
            <a:rect l="l" t="t" r="r" b="b"/>
            <a:pathLst>
              <a:path w="375" h="643" extrusionOk="0">
                <a:moveTo>
                  <a:pt x="375" y="1"/>
                </a:moveTo>
                <a:lnTo>
                  <a:pt x="0" y="642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36"/>
          <p:cNvSpPr/>
          <p:nvPr/>
        </p:nvSpPr>
        <p:spPr>
          <a:xfrm>
            <a:off x="1371216" y="1294119"/>
            <a:ext cx="5482" cy="6575"/>
          </a:xfrm>
          <a:custGeom>
            <a:avLst/>
            <a:gdLst/>
            <a:ahLst/>
            <a:cxnLst/>
            <a:rect l="l" t="t" r="r" b="b"/>
            <a:pathLst>
              <a:path w="803" h="963" extrusionOk="0">
                <a:moveTo>
                  <a:pt x="375" y="0"/>
                </a:moveTo>
                <a:cubicBezTo>
                  <a:pt x="268" y="268"/>
                  <a:pt x="107" y="481"/>
                  <a:pt x="1" y="695"/>
                </a:cubicBezTo>
                <a:lnTo>
                  <a:pt x="428" y="962"/>
                </a:lnTo>
                <a:lnTo>
                  <a:pt x="802" y="268"/>
                </a:lnTo>
                <a:lnTo>
                  <a:pt x="375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36"/>
          <p:cNvSpPr/>
          <p:nvPr/>
        </p:nvSpPr>
        <p:spPr>
          <a:xfrm>
            <a:off x="1369755" y="1299596"/>
            <a:ext cx="2929" cy="4745"/>
          </a:xfrm>
          <a:custGeom>
            <a:avLst/>
            <a:gdLst/>
            <a:ahLst/>
            <a:cxnLst/>
            <a:rect l="l" t="t" r="r" b="b"/>
            <a:pathLst>
              <a:path w="429" h="695" extrusionOk="0">
                <a:moveTo>
                  <a:pt x="428" y="0"/>
                </a:moveTo>
                <a:lnTo>
                  <a:pt x="1" y="695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36"/>
          <p:cNvSpPr/>
          <p:nvPr/>
        </p:nvSpPr>
        <p:spPr>
          <a:xfrm>
            <a:off x="1368294" y="1298865"/>
            <a:ext cx="5851" cy="6206"/>
          </a:xfrm>
          <a:custGeom>
            <a:avLst/>
            <a:gdLst/>
            <a:ahLst/>
            <a:cxnLst/>
            <a:rect l="l" t="t" r="r" b="b"/>
            <a:pathLst>
              <a:path w="857" h="909" extrusionOk="0">
                <a:moveTo>
                  <a:pt x="429" y="0"/>
                </a:moveTo>
                <a:cubicBezTo>
                  <a:pt x="268" y="214"/>
                  <a:pt x="161" y="428"/>
                  <a:pt x="1" y="695"/>
                </a:cubicBezTo>
                <a:lnTo>
                  <a:pt x="429" y="909"/>
                </a:lnTo>
                <a:cubicBezTo>
                  <a:pt x="589" y="695"/>
                  <a:pt x="696" y="481"/>
                  <a:pt x="856" y="267"/>
                </a:cubicBezTo>
                <a:lnTo>
                  <a:pt x="429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36"/>
          <p:cNvSpPr/>
          <p:nvPr/>
        </p:nvSpPr>
        <p:spPr>
          <a:xfrm>
            <a:off x="1367563" y="1304341"/>
            <a:ext cx="2198" cy="3653"/>
          </a:xfrm>
          <a:custGeom>
            <a:avLst/>
            <a:gdLst/>
            <a:ahLst/>
            <a:cxnLst/>
            <a:rect l="l" t="t" r="r" b="b"/>
            <a:pathLst>
              <a:path w="322" h="535" extrusionOk="0">
                <a:moveTo>
                  <a:pt x="322" y="0"/>
                </a:moveTo>
                <a:lnTo>
                  <a:pt x="1" y="535"/>
                </a:lnTo>
                <a:cubicBezTo>
                  <a:pt x="108" y="374"/>
                  <a:pt x="215" y="267"/>
                  <a:pt x="268" y="107"/>
                </a:cubicBezTo>
                <a:lnTo>
                  <a:pt x="322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36"/>
          <p:cNvSpPr/>
          <p:nvPr/>
        </p:nvSpPr>
        <p:spPr>
          <a:xfrm>
            <a:off x="1366109" y="1303611"/>
            <a:ext cx="5114" cy="5476"/>
          </a:xfrm>
          <a:custGeom>
            <a:avLst/>
            <a:gdLst/>
            <a:ahLst/>
            <a:cxnLst/>
            <a:rect l="l" t="t" r="r" b="b"/>
            <a:pathLst>
              <a:path w="749" h="802" extrusionOk="0">
                <a:moveTo>
                  <a:pt x="321" y="0"/>
                </a:moveTo>
                <a:lnTo>
                  <a:pt x="54" y="481"/>
                </a:lnTo>
                <a:lnTo>
                  <a:pt x="0" y="535"/>
                </a:lnTo>
                <a:lnTo>
                  <a:pt x="428" y="802"/>
                </a:lnTo>
                <a:cubicBezTo>
                  <a:pt x="535" y="588"/>
                  <a:pt x="642" y="428"/>
                  <a:pt x="749" y="267"/>
                </a:cubicBez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36"/>
          <p:cNvSpPr/>
          <p:nvPr/>
        </p:nvSpPr>
        <p:spPr>
          <a:xfrm>
            <a:off x="1364648" y="1309449"/>
            <a:ext cx="2198" cy="4021"/>
          </a:xfrm>
          <a:custGeom>
            <a:avLst/>
            <a:gdLst/>
            <a:ahLst/>
            <a:cxnLst/>
            <a:rect l="l" t="t" r="r" b="b"/>
            <a:pathLst>
              <a:path w="322" h="589" extrusionOk="0">
                <a:moveTo>
                  <a:pt x="321" y="0"/>
                </a:moveTo>
                <a:cubicBezTo>
                  <a:pt x="214" y="214"/>
                  <a:pt x="107" y="428"/>
                  <a:pt x="0" y="588"/>
                </a:cubicBezTo>
                <a:cubicBezTo>
                  <a:pt x="107" y="428"/>
                  <a:pt x="214" y="214"/>
                  <a:pt x="32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36"/>
          <p:cNvSpPr/>
          <p:nvPr/>
        </p:nvSpPr>
        <p:spPr>
          <a:xfrm>
            <a:off x="1363187" y="1308718"/>
            <a:ext cx="5114" cy="5844"/>
          </a:xfrm>
          <a:custGeom>
            <a:avLst/>
            <a:gdLst/>
            <a:ahLst/>
            <a:cxnLst/>
            <a:rect l="l" t="t" r="r" b="b"/>
            <a:pathLst>
              <a:path w="749" h="856" extrusionOk="0">
                <a:moveTo>
                  <a:pt x="321" y="0"/>
                </a:moveTo>
                <a:cubicBezTo>
                  <a:pt x="214" y="214"/>
                  <a:pt x="107" y="375"/>
                  <a:pt x="0" y="589"/>
                </a:cubicBezTo>
                <a:lnTo>
                  <a:pt x="428" y="856"/>
                </a:lnTo>
                <a:lnTo>
                  <a:pt x="482" y="695"/>
                </a:lnTo>
                <a:lnTo>
                  <a:pt x="749" y="268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36"/>
          <p:cNvSpPr/>
          <p:nvPr/>
        </p:nvSpPr>
        <p:spPr>
          <a:xfrm>
            <a:off x="1362094" y="1313464"/>
            <a:ext cx="2560" cy="4752"/>
          </a:xfrm>
          <a:custGeom>
            <a:avLst/>
            <a:gdLst/>
            <a:ahLst/>
            <a:cxnLst/>
            <a:rect l="l" t="t" r="r" b="b"/>
            <a:pathLst>
              <a:path w="375" h="696" extrusionOk="0">
                <a:moveTo>
                  <a:pt x="374" y="0"/>
                </a:moveTo>
                <a:lnTo>
                  <a:pt x="0" y="695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36"/>
          <p:cNvSpPr/>
          <p:nvPr/>
        </p:nvSpPr>
        <p:spPr>
          <a:xfrm>
            <a:off x="1360633" y="1313095"/>
            <a:ext cx="5482" cy="6213"/>
          </a:xfrm>
          <a:custGeom>
            <a:avLst/>
            <a:gdLst/>
            <a:ahLst/>
            <a:cxnLst/>
            <a:rect l="l" t="t" r="r" b="b"/>
            <a:pathLst>
              <a:path w="803" h="910" extrusionOk="0">
                <a:moveTo>
                  <a:pt x="374" y="1"/>
                </a:moveTo>
                <a:cubicBezTo>
                  <a:pt x="214" y="161"/>
                  <a:pt x="107" y="429"/>
                  <a:pt x="0" y="642"/>
                </a:cubicBezTo>
                <a:lnTo>
                  <a:pt x="428" y="910"/>
                </a:lnTo>
                <a:lnTo>
                  <a:pt x="802" y="215"/>
                </a:lnTo>
                <a:lnTo>
                  <a:pt x="374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36"/>
          <p:cNvSpPr/>
          <p:nvPr/>
        </p:nvSpPr>
        <p:spPr>
          <a:xfrm>
            <a:off x="1359902" y="1318210"/>
            <a:ext cx="2198" cy="4021"/>
          </a:xfrm>
          <a:custGeom>
            <a:avLst/>
            <a:gdLst/>
            <a:ahLst/>
            <a:cxnLst/>
            <a:rect l="l" t="t" r="r" b="b"/>
            <a:pathLst>
              <a:path w="322" h="589" extrusionOk="0">
                <a:moveTo>
                  <a:pt x="321" y="0"/>
                </a:moveTo>
                <a:lnTo>
                  <a:pt x="0" y="58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36"/>
          <p:cNvSpPr/>
          <p:nvPr/>
        </p:nvSpPr>
        <p:spPr>
          <a:xfrm>
            <a:off x="1358441" y="1317479"/>
            <a:ext cx="5114" cy="5482"/>
          </a:xfrm>
          <a:custGeom>
            <a:avLst/>
            <a:gdLst/>
            <a:ahLst/>
            <a:cxnLst/>
            <a:rect l="l" t="t" r="r" b="b"/>
            <a:pathLst>
              <a:path w="749" h="803" extrusionOk="0">
                <a:moveTo>
                  <a:pt x="321" y="0"/>
                </a:moveTo>
                <a:lnTo>
                  <a:pt x="1" y="588"/>
                </a:lnTo>
                <a:lnTo>
                  <a:pt x="428" y="802"/>
                </a:lnTo>
                <a:lnTo>
                  <a:pt x="749" y="268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6"/>
          <p:cNvSpPr/>
          <p:nvPr/>
        </p:nvSpPr>
        <p:spPr>
          <a:xfrm>
            <a:off x="1351142" y="1258708"/>
            <a:ext cx="40883" cy="66800"/>
          </a:xfrm>
          <a:custGeom>
            <a:avLst/>
            <a:gdLst/>
            <a:ahLst/>
            <a:cxnLst/>
            <a:rect l="l" t="t" r="r" b="b"/>
            <a:pathLst>
              <a:path w="5988" h="9784" extrusionOk="0">
                <a:moveTo>
                  <a:pt x="5934" y="1"/>
                </a:moveTo>
                <a:cubicBezTo>
                  <a:pt x="5239" y="1017"/>
                  <a:pt x="4491" y="2086"/>
                  <a:pt x="3849" y="3101"/>
                </a:cubicBezTo>
                <a:cubicBezTo>
                  <a:pt x="3812" y="3160"/>
                  <a:pt x="3775" y="3218"/>
                  <a:pt x="3738" y="3277"/>
                </a:cubicBezTo>
                <a:lnTo>
                  <a:pt x="3738" y="3277"/>
                </a:lnTo>
                <a:cubicBezTo>
                  <a:pt x="4459" y="2166"/>
                  <a:pt x="5211" y="1074"/>
                  <a:pt x="5988" y="1"/>
                </a:cubicBezTo>
                <a:close/>
                <a:moveTo>
                  <a:pt x="3738" y="3277"/>
                </a:moveTo>
                <a:lnTo>
                  <a:pt x="3738" y="3277"/>
                </a:lnTo>
                <a:cubicBezTo>
                  <a:pt x="2375" y="5377"/>
                  <a:pt x="1119" y="7546"/>
                  <a:pt x="0" y="9783"/>
                </a:cubicBezTo>
                <a:cubicBezTo>
                  <a:pt x="1145" y="7546"/>
                  <a:pt x="2391" y="5410"/>
                  <a:pt x="3738" y="3277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36"/>
          <p:cNvSpPr/>
          <p:nvPr/>
        </p:nvSpPr>
        <p:spPr>
          <a:xfrm>
            <a:off x="1349681" y="1255792"/>
            <a:ext cx="46359" cy="70446"/>
          </a:xfrm>
          <a:custGeom>
            <a:avLst/>
            <a:gdLst/>
            <a:ahLst/>
            <a:cxnLst/>
            <a:rect l="l" t="t" r="r" b="b"/>
            <a:pathLst>
              <a:path w="6790" h="10318" extrusionOk="0">
                <a:moveTo>
                  <a:pt x="6790" y="0"/>
                </a:moveTo>
                <a:lnTo>
                  <a:pt x="5988" y="214"/>
                </a:lnTo>
                <a:lnTo>
                  <a:pt x="5934" y="268"/>
                </a:lnTo>
                <a:cubicBezTo>
                  <a:pt x="5186" y="1337"/>
                  <a:pt x="4491" y="2406"/>
                  <a:pt x="3849" y="3368"/>
                </a:cubicBezTo>
                <a:cubicBezTo>
                  <a:pt x="2460" y="5560"/>
                  <a:pt x="1177" y="7805"/>
                  <a:pt x="1" y="10104"/>
                </a:cubicBezTo>
                <a:lnTo>
                  <a:pt x="428" y="10317"/>
                </a:lnTo>
                <a:cubicBezTo>
                  <a:pt x="2139" y="6950"/>
                  <a:pt x="4170" y="3635"/>
                  <a:pt x="6415" y="588"/>
                </a:cubicBezTo>
                <a:lnTo>
                  <a:pt x="6790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36"/>
          <p:cNvSpPr/>
          <p:nvPr/>
        </p:nvSpPr>
        <p:spPr>
          <a:xfrm>
            <a:off x="1357349" y="1322956"/>
            <a:ext cx="2560" cy="4752"/>
          </a:xfrm>
          <a:custGeom>
            <a:avLst/>
            <a:gdLst/>
            <a:ahLst/>
            <a:cxnLst/>
            <a:rect l="l" t="t" r="r" b="b"/>
            <a:pathLst>
              <a:path w="375" h="696" extrusionOk="0">
                <a:moveTo>
                  <a:pt x="374" y="0"/>
                </a:moveTo>
                <a:cubicBezTo>
                  <a:pt x="214" y="214"/>
                  <a:pt x="107" y="428"/>
                  <a:pt x="0" y="695"/>
                </a:cubicBezTo>
                <a:cubicBezTo>
                  <a:pt x="107" y="428"/>
                  <a:pt x="214" y="214"/>
                  <a:pt x="37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6"/>
          <p:cNvSpPr/>
          <p:nvPr/>
        </p:nvSpPr>
        <p:spPr>
          <a:xfrm>
            <a:off x="1355888" y="1322225"/>
            <a:ext cx="5114" cy="5844"/>
          </a:xfrm>
          <a:custGeom>
            <a:avLst/>
            <a:gdLst/>
            <a:ahLst/>
            <a:cxnLst/>
            <a:rect l="l" t="t" r="r" b="b"/>
            <a:pathLst>
              <a:path w="749" h="856" extrusionOk="0">
                <a:moveTo>
                  <a:pt x="321" y="0"/>
                </a:moveTo>
                <a:cubicBezTo>
                  <a:pt x="214" y="214"/>
                  <a:pt x="107" y="428"/>
                  <a:pt x="0" y="642"/>
                </a:cubicBezTo>
                <a:lnTo>
                  <a:pt x="428" y="856"/>
                </a:lnTo>
                <a:cubicBezTo>
                  <a:pt x="588" y="642"/>
                  <a:pt x="642" y="428"/>
                  <a:pt x="749" y="214"/>
                </a:cubicBez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6"/>
          <p:cNvSpPr/>
          <p:nvPr/>
        </p:nvSpPr>
        <p:spPr>
          <a:xfrm>
            <a:off x="1346035" y="1325509"/>
            <a:ext cx="5114" cy="10958"/>
          </a:xfrm>
          <a:custGeom>
            <a:avLst/>
            <a:gdLst/>
            <a:ahLst/>
            <a:cxnLst/>
            <a:rect l="l" t="t" r="r" b="b"/>
            <a:pathLst>
              <a:path w="749" h="1605" extrusionOk="0">
                <a:moveTo>
                  <a:pt x="748" y="0"/>
                </a:moveTo>
                <a:cubicBezTo>
                  <a:pt x="481" y="535"/>
                  <a:pt x="214" y="1070"/>
                  <a:pt x="0" y="1604"/>
                </a:cubicBezTo>
                <a:cubicBezTo>
                  <a:pt x="214" y="1070"/>
                  <a:pt x="481" y="535"/>
                  <a:pt x="748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6"/>
          <p:cNvSpPr/>
          <p:nvPr/>
        </p:nvSpPr>
        <p:spPr>
          <a:xfrm>
            <a:off x="1344205" y="1324779"/>
            <a:ext cx="8405" cy="12419"/>
          </a:xfrm>
          <a:custGeom>
            <a:avLst/>
            <a:gdLst/>
            <a:ahLst/>
            <a:cxnLst/>
            <a:rect l="l" t="t" r="r" b="b"/>
            <a:pathLst>
              <a:path w="1231" h="1819" extrusionOk="0">
                <a:moveTo>
                  <a:pt x="803" y="1"/>
                </a:moveTo>
                <a:cubicBezTo>
                  <a:pt x="535" y="535"/>
                  <a:pt x="268" y="1070"/>
                  <a:pt x="1" y="1604"/>
                </a:cubicBezTo>
                <a:lnTo>
                  <a:pt x="482" y="1818"/>
                </a:lnTo>
                <a:cubicBezTo>
                  <a:pt x="749" y="1284"/>
                  <a:pt x="963" y="749"/>
                  <a:pt x="1230" y="268"/>
                </a:cubicBezTo>
                <a:lnTo>
                  <a:pt x="803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6"/>
          <p:cNvSpPr/>
          <p:nvPr/>
        </p:nvSpPr>
        <p:spPr>
          <a:xfrm>
            <a:off x="1344574" y="1336462"/>
            <a:ext cx="1468" cy="3291"/>
          </a:xfrm>
          <a:custGeom>
            <a:avLst/>
            <a:gdLst/>
            <a:ahLst/>
            <a:cxnLst/>
            <a:rect l="l" t="t" r="r" b="b"/>
            <a:pathLst>
              <a:path w="215" h="482" extrusionOk="0">
                <a:moveTo>
                  <a:pt x="214" y="0"/>
                </a:moveTo>
                <a:lnTo>
                  <a:pt x="214" y="0"/>
                </a:lnTo>
                <a:cubicBezTo>
                  <a:pt x="161" y="107"/>
                  <a:pt x="107" y="214"/>
                  <a:pt x="54" y="267"/>
                </a:cubicBezTo>
                <a:lnTo>
                  <a:pt x="0" y="481"/>
                </a:lnTo>
                <a:cubicBezTo>
                  <a:pt x="54" y="321"/>
                  <a:pt x="161" y="161"/>
                  <a:pt x="21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6"/>
          <p:cNvSpPr/>
          <p:nvPr/>
        </p:nvSpPr>
        <p:spPr>
          <a:xfrm>
            <a:off x="1344935" y="1351061"/>
            <a:ext cx="1106" cy="2929"/>
          </a:xfrm>
          <a:custGeom>
            <a:avLst/>
            <a:gdLst/>
            <a:ahLst/>
            <a:cxnLst/>
            <a:rect l="l" t="t" r="r" b="b"/>
            <a:pathLst>
              <a:path w="162" h="429" extrusionOk="0">
                <a:moveTo>
                  <a:pt x="161" y="0"/>
                </a:moveTo>
                <a:lnTo>
                  <a:pt x="1" y="42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6"/>
          <p:cNvSpPr/>
          <p:nvPr/>
        </p:nvSpPr>
        <p:spPr>
          <a:xfrm>
            <a:off x="1325230" y="1357999"/>
            <a:ext cx="18250" cy="52558"/>
          </a:xfrm>
          <a:custGeom>
            <a:avLst/>
            <a:gdLst/>
            <a:ahLst/>
            <a:cxnLst/>
            <a:rect l="l" t="t" r="r" b="b"/>
            <a:pathLst>
              <a:path w="2673" h="7698" extrusionOk="0">
                <a:moveTo>
                  <a:pt x="2673" y="0"/>
                </a:moveTo>
                <a:lnTo>
                  <a:pt x="2673" y="0"/>
                </a:lnTo>
                <a:cubicBezTo>
                  <a:pt x="2578" y="143"/>
                  <a:pt x="2525" y="286"/>
                  <a:pt x="2477" y="466"/>
                </a:cubicBezTo>
                <a:lnTo>
                  <a:pt x="2477" y="466"/>
                </a:lnTo>
                <a:cubicBezTo>
                  <a:pt x="2542" y="310"/>
                  <a:pt x="2607" y="155"/>
                  <a:pt x="2673" y="0"/>
                </a:cubicBezTo>
                <a:close/>
                <a:moveTo>
                  <a:pt x="2477" y="466"/>
                </a:moveTo>
                <a:lnTo>
                  <a:pt x="2477" y="466"/>
                </a:lnTo>
                <a:cubicBezTo>
                  <a:pt x="2044" y="1506"/>
                  <a:pt x="1638" y="2555"/>
                  <a:pt x="1265" y="3614"/>
                </a:cubicBezTo>
                <a:lnTo>
                  <a:pt x="1265" y="3614"/>
                </a:lnTo>
                <a:cubicBezTo>
                  <a:pt x="1636" y="2570"/>
                  <a:pt x="2037" y="1542"/>
                  <a:pt x="2459" y="535"/>
                </a:cubicBezTo>
                <a:cubicBezTo>
                  <a:pt x="2465" y="511"/>
                  <a:pt x="2471" y="488"/>
                  <a:pt x="2477" y="466"/>
                </a:cubicBezTo>
                <a:close/>
                <a:moveTo>
                  <a:pt x="1265" y="3614"/>
                </a:moveTo>
                <a:cubicBezTo>
                  <a:pt x="788" y="4952"/>
                  <a:pt x="360" y="6316"/>
                  <a:pt x="0" y="7698"/>
                </a:cubicBezTo>
                <a:cubicBezTo>
                  <a:pt x="365" y="6322"/>
                  <a:pt x="789" y="4960"/>
                  <a:pt x="1265" y="3614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6"/>
          <p:cNvSpPr/>
          <p:nvPr/>
        </p:nvSpPr>
        <p:spPr>
          <a:xfrm>
            <a:off x="1340921" y="1343762"/>
            <a:ext cx="1468" cy="3653"/>
          </a:xfrm>
          <a:custGeom>
            <a:avLst/>
            <a:gdLst/>
            <a:ahLst/>
            <a:cxnLst/>
            <a:rect l="l" t="t" r="r" b="b"/>
            <a:pathLst>
              <a:path w="215" h="535" extrusionOk="0">
                <a:moveTo>
                  <a:pt x="214" y="0"/>
                </a:moveTo>
                <a:lnTo>
                  <a:pt x="214" y="0"/>
                </a:lnTo>
                <a:cubicBezTo>
                  <a:pt x="161" y="161"/>
                  <a:pt x="54" y="375"/>
                  <a:pt x="1" y="535"/>
                </a:cubicBezTo>
                <a:cubicBezTo>
                  <a:pt x="108" y="375"/>
                  <a:pt x="161" y="161"/>
                  <a:pt x="21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36"/>
          <p:cNvSpPr/>
          <p:nvPr/>
        </p:nvSpPr>
        <p:spPr>
          <a:xfrm>
            <a:off x="1335813" y="1356899"/>
            <a:ext cx="1099" cy="3291"/>
          </a:xfrm>
          <a:custGeom>
            <a:avLst/>
            <a:gdLst/>
            <a:ahLst/>
            <a:cxnLst/>
            <a:rect l="l" t="t" r="r" b="b"/>
            <a:pathLst>
              <a:path w="161" h="482" extrusionOk="0">
                <a:moveTo>
                  <a:pt x="161" y="1"/>
                </a:moveTo>
                <a:cubicBezTo>
                  <a:pt x="107" y="161"/>
                  <a:pt x="0" y="322"/>
                  <a:pt x="0" y="482"/>
                </a:cubicBezTo>
                <a:lnTo>
                  <a:pt x="161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36"/>
          <p:cNvSpPr/>
          <p:nvPr/>
        </p:nvSpPr>
        <p:spPr>
          <a:xfrm>
            <a:off x="1328876" y="1373328"/>
            <a:ext cx="1468" cy="4752"/>
          </a:xfrm>
          <a:custGeom>
            <a:avLst/>
            <a:gdLst/>
            <a:ahLst/>
            <a:cxnLst/>
            <a:rect l="l" t="t" r="r" b="b"/>
            <a:pathLst>
              <a:path w="215" h="696" extrusionOk="0">
                <a:moveTo>
                  <a:pt x="214" y="0"/>
                </a:moveTo>
                <a:lnTo>
                  <a:pt x="1" y="695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36"/>
          <p:cNvSpPr/>
          <p:nvPr/>
        </p:nvSpPr>
        <p:spPr>
          <a:xfrm>
            <a:off x="1323400" y="1412018"/>
            <a:ext cx="1106" cy="3291"/>
          </a:xfrm>
          <a:custGeom>
            <a:avLst/>
            <a:gdLst/>
            <a:ahLst/>
            <a:cxnLst/>
            <a:rect l="l" t="t" r="r" b="b"/>
            <a:pathLst>
              <a:path w="162" h="482" extrusionOk="0">
                <a:moveTo>
                  <a:pt x="161" y="1"/>
                </a:moveTo>
                <a:cubicBezTo>
                  <a:pt x="108" y="161"/>
                  <a:pt x="54" y="321"/>
                  <a:pt x="1" y="482"/>
                </a:cubicBezTo>
                <a:cubicBezTo>
                  <a:pt x="54" y="321"/>
                  <a:pt x="108" y="161"/>
                  <a:pt x="16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36"/>
          <p:cNvSpPr/>
          <p:nvPr/>
        </p:nvSpPr>
        <p:spPr>
          <a:xfrm>
            <a:off x="1311724" y="1422602"/>
            <a:ext cx="9859" cy="49650"/>
          </a:xfrm>
          <a:custGeom>
            <a:avLst/>
            <a:gdLst/>
            <a:ahLst/>
            <a:cxnLst/>
            <a:rect l="l" t="t" r="r" b="b"/>
            <a:pathLst>
              <a:path w="1444" h="7272" extrusionOk="0">
                <a:moveTo>
                  <a:pt x="1443" y="1"/>
                </a:moveTo>
                <a:cubicBezTo>
                  <a:pt x="950" y="1931"/>
                  <a:pt x="531" y="3898"/>
                  <a:pt x="220" y="5904"/>
                </a:cubicBezTo>
                <a:lnTo>
                  <a:pt x="220" y="5904"/>
                </a:lnTo>
                <a:cubicBezTo>
                  <a:pt x="557" y="3917"/>
                  <a:pt x="965" y="1959"/>
                  <a:pt x="1443" y="1"/>
                </a:cubicBezTo>
                <a:close/>
                <a:moveTo>
                  <a:pt x="220" y="5904"/>
                </a:moveTo>
                <a:lnTo>
                  <a:pt x="220" y="5904"/>
                </a:lnTo>
                <a:cubicBezTo>
                  <a:pt x="153" y="6298"/>
                  <a:pt x="89" y="6693"/>
                  <a:pt x="28" y="7089"/>
                </a:cubicBezTo>
                <a:lnTo>
                  <a:pt x="28" y="7089"/>
                </a:lnTo>
                <a:cubicBezTo>
                  <a:pt x="35" y="7078"/>
                  <a:pt x="43" y="7068"/>
                  <a:pt x="54" y="7057"/>
                </a:cubicBezTo>
                <a:cubicBezTo>
                  <a:pt x="105" y="6671"/>
                  <a:pt x="161" y="6287"/>
                  <a:pt x="220" y="5904"/>
                </a:cubicBezTo>
                <a:close/>
                <a:moveTo>
                  <a:pt x="28" y="7089"/>
                </a:moveTo>
                <a:lnTo>
                  <a:pt x="28" y="7089"/>
                </a:lnTo>
                <a:cubicBezTo>
                  <a:pt x="0" y="7133"/>
                  <a:pt x="0" y="7185"/>
                  <a:pt x="0" y="7271"/>
                </a:cubicBezTo>
                <a:cubicBezTo>
                  <a:pt x="9" y="7210"/>
                  <a:pt x="19" y="7150"/>
                  <a:pt x="28" y="7089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36"/>
          <p:cNvSpPr/>
          <p:nvPr/>
        </p:nvSpPr>
        <p:spPr>
          <a:xfrm>
            <a:off x="1310625" y="1472251"/>
            <a:ext cx="1106" cy="7305"/>
          </a:xfrm>
          <a:custGeom>
            <a:avLst/>
            <a:gdLst/>
            <a:ahLst/>
            <a:cxnLst/>
            <a:rect l="l" t="t" r="r" b="b"/>
            <a:pathLst>
              <a:path w="162" h="1070" extrusionOk="0">
                <a:moveTo>
                  <a:pt x="161" y="0"/>
                </a:moveTo>
                <a:lnTo>
                  <a:pt x="161" y="0"/>
                </a:lnTo>
                <a:cubicBezTo>
                  <a:pt x="108" y="321"/>
                  <a:pt x="54" y="695"/>
                  <a:pt x="1" y="1069"/>
                </a:cubicBezTo>
                <a:lnTo>
                  <a:pt x="54" y="1069"/>
                </a:lnTo>
                <a:cubicBezTo>
                  <a:pt x="108" y="642"/>
                  <a:pt x="161" y="267"/>
                  <a:pt x="161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36"/>
          <p:cNvSpPr/>
          <p:nvPr/>
        </p:nvSpPr>
        <p:spPr>
          <a:xfrm>
            <a:off x="1310263" y="1479550"/>
            <a:ext cx="737" cy="4021"/>
          </a:xfrm>
          <a:custGeom>
            <a:avLst/>
            <a:gdLst/>
            <a:ahLst/>
            <a:cxnLst/>
            <a:rect l="l" t="t" r="r" b="b"/>
            <a:pathLst>
              <a:path w="108" h="589" extrusionOk="0">
                <a:moveTo>
                  <a:pt x="54" y="0"/>
                </a:moveTo>
                <a:cubicBezTo>
                  <a:pt x="54" y="214"/>
                  <a:pt x="0" y="374"/>
                  <a:pt x="0" y="588"/>
                </a:cubicBezTo>
                <a:cubicBezTo>
                  <a:pt x="54" y="374"/>
                  <a:pt x="107" y="214"/>
                  <a:pt x="10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36"/>
          <p:cNvSpPr/>
          <p:nvPr/>
        </p:nvSpPr>
        <p:spPr>
          <a:xfrm>
            <a:off x="1305517" y="1377705"/>
            <a:ext cx="23364" cy="92349"/>
          </a:xfrm>
          <a:custGeom>
            <a:avLst/>
            <a:gdLst/>
            <a:ahLst/>
            <a:cxnLst/>
            <a:rect l="l" t="t" r="r" b="b"/>
            <a:pathLst>
              <a:path w="3422" h="13526" extrusionOk="0">
                <a:moveTo>
                  <a:pt x="3422" y="1"/>
                </a:moveTo>
                <a:cubicBezTo>
                  <a:pt x="2620" y="2139"/>
                  <a:pt x="1925" y="4331"/>
                  <a:pt x="1390" y="6522"/>
                </a:cubicBezTo>
                <a:cubicBezTo>
                  <a:pt x="1016" y="8073"/>
                  <a:pt x="642" y="9623"/>
                  <a:pt x="375" y="11227"/>
                </a:cubicBezTo>
                <a:cubicBezTo>
                  <a:pt x="362" y="11307"/>
                  <a:pt x="350" y="11388"/>
                  <a:pt x="337" y="11469"/>
                </a:cubicBezTo>
                <a:lnTo>
                  <a:pt x="337" y="11469"/>
                </a:lnTo>
                <a:cubicBezTo>
                  <a:pt x="1038" y="7547"/>
                  <a:pt x="2055" y="3735"/>
                  <a:pt x="3422" y="1"/>
                </a:cubicBezTo>
                <a:close/>
                <a:moveTo>
                  <a:pt x="337" y="11469"/>
                </a:moveTo>
                <a:cubicBezTo>
                  <a:pt x="249" y="11965"/>
                  <a:pt x="165" y="12462"/>
                  <a:pt x="87" y="12961"/>
                </a:cubicBezTo>
                <a:lnTo>
                  <a:pt x="87" y="12961"/>
                </a:lnTo>
                <a:cubicBezTo>
                  <a:pt x="185" y="12468"/>
                  <a:pt x="263" y="11958"/>
                  <a:pt x="337" y="11469"/>
                </a:cubicBezTo>
                <a:close/>
                <a:moveTo>
                  <a:pt x="87" y="12961"/>
                </a:moveTo>
                <a:cubicBezTo>
                  <a:pt x="60" y="13097"/>
                  <a:pt x="31" y="13232"/>
                  <a:pt x="0" y="13365"/>
                </a:cubicBezTo>
                <a:lnTo>
                  <a:pt x="0" y="13525"/>
                </a:lnTo>
                <a:cubicBezTo>
                  <a:pt x="29" y="13337"/>
                  <a:pt x="57" y="13149"/>
                  <a:pt x="87" y="1296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36"/>
          <p:cNvSpPr/>
          <p:nvPr/>
        </p:nvSpPr>
        <p:spPr>
          <a:xfrm>
            <a:off x="1305149" y="1479550"/>
            <a:ext cx="5482" cy="5844"/>
          </a:xfrm>
          <a:custGeom>
            <a:avLst/>
            <a:gdLst/>
            <a:ahLst/>
            <a:cxnLst/>
            <a:rect l="l" t="t" r="r" b="b"/>
            <a:pathLst>
              <a:path w="803" h="856" extrusionOk="0">
                <a:moveTo>
                  <a:pt x="803" y="0"/>
                </a:moveTo>
                <a:lnTo>
                  <a:pt x="803" y="0"/>
                </a:lnTo>
                <a:cubicBezTo>
                  <a:pt x="535" y="107"/>
                  <a:pt x="268" y="267"/>
                  <a:pt x="1" y="374"/>
                </a:cubicBezTo>
                <a:lnTo>
                  <a:pt x="642" y="855"/>
                </a:lnTo>
                <a:cubicBezTo>
                  <a:pt x="696" y="749"/>
                  <a:pt x="749" y="642"/>
                  <a:pt x="749" y="588"/>
                </a:cubicBezTo>
                <a:cubicBezTo>
                  <a:pt x="749" y="374"/>
                  <a:pt x="803" y="214"/>
                  <a:pt x="803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36"/>
          <p:cNvSpPr/>
          <p:nvPr/>
        </p:nvSpPr>
        <p:spPr>
          <a:xfrm>
            <a:off x="1309532" y="1483565"/>
            <a:ext cx="737" cy="2192"/>
          </a:xfrm>
          <a:custGeom>
            <a:avLst/>
            <a:gdLst/>
            <a:ahLst/>
            <a:cxnLst/>
            <a:rect l="l" t="t" r="r" b="b"/>
            <a:pathLst>
              <a:path w="108" h="321" extrusionOk="0">
                <a:moveTo>
                  <a:pt x="107" y="0"/>
                </a:moveTo>
                <a:cubicBezTo>
                  <a:pt x="54" y="107"/>
                  <a:pt x="54" y="161"/>
                  <a:pt x="0" y="267"/>
                </a:cubicBezTo>
                <a:lnTo>
                  <a:pt x="54" y="321"/>
                </a:lnTo>
                <a:lnTo>
                  <a:pt x="107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36"/>
          <p:cNvSpPr/>
          <p:nvPr/>
        </p:nvSpPr>
        <p:spPr>
          <a:xfrm>
            <a:off x="1307709" y="1467123"/>
            <a:ext cx="94895" cy="20462"/>
          </a:xfrm>
          <a:custGeom>
            <a:avLst/>
            <a:gdLst/>
            <a:ahLst/>
            <a:cxnLst/>
            <a:rect l="l" t="t" r="r" b="b"/>
            <a:pathLst>
              <a:path w="13899" h="2997" extrusionOk="0">
                <a:moveTo>
                  <a:pt x="8809" y="0"/>
                </a:moveTo>
                <a:cubicBezTo>
                  <a:pt x="8346" y="0"/>
                  <a:pt x="7885" y="18"/>
                  <a:pt x="7431" y="56"/>
                </a:cubicBezTo>
                <a:cubicBezTo>
                  <a:pt x="5025" y="216"/>
                  <a:pt x="2673" y="805"/>
                  <a:pt x="481" y="1820"/>
                </a:cubicBezTo>
                <a:cubicBezTo>
                  <a:pt x="481" y="1981"/>
                  <a:pt x="428" y="2194"/>
                  <a:pt x="374" y="2408"/>
                </a:cubicBezTo>
                <a:lnTo>
                  <a:pt x="321" y="2729"/>
                </a:lnTo>
                <a:lnTo>
                  <a:pt x="214" y="2622"/>
                </a:lnTo>
                <a:cubicBezTo>
                  <a:pt x="160" y="2729"/>
                  <a:pt x="107" y="2889"/>
                  <a:pt x="0" y="2996"/>
                </a:cubicBezTo>
                <a:lnTo>
                  <a:pt x="54" y="2943"/>
                </a:lnTo>
                <a:cubicBezTo>
                  <a:pt x="2459" y="1767"/>
                  <a:pt x="5078" y="1072"/>
                  <a:pt x="7698" y="965"/>
                </a:cubicBezTo>
                <a:cubicBezTo>
                  <a:pt x="8143" y="929"/>
                  <a:pt x="8595" y="911"/>
                  <a:pt x="9046" y="911"/>
                </a:cubicBezTo>
                <a:cubicBezTo>
                  <a:pt x="9949" y="911"/>
                  <a:pt x="10852" y="983"/>
                  <a:pt x="11707" y="1125"/>
                </a:cubicBezTo>
                <a:cubicBezTo>
                  <a:pt x="12455" y="1339"/>
                  <a:pt x="13150" y="1499"/>
                  <a:pt x="13899" y="1606"/>
                </a:cubicBezTo>
                <a:cubicBezTo>
                  <a:pt x="13685" y="1553"/>
                  <a:pt x="13525" y="1339"/>
                  <a:pt x="13525" y="1179"/>
                </a:cubicBezTo>
                <a:cubicBezTo>
                  <a:pt x="13525" y="965"/>
                  <a:pt x="13471" y="751"/>
                  <a:pt x="13471" y="537"/>
                </a:cubicBezTo>
                <a:lnTo>
                  <a:pt x="13364" y="537"/>
                </a:lnTo>
                <a:cubicBezTo>
                  <a:pt x="12669" y="377"/>
                  <a:pt x="12028" y="270"/>
                  <a:pt x="11333" y="163"/>
                </a:cubicBezTo>
                <a:cubicBezTo>
                  <a:pt x="10504" y="59"/>
                  <a:pt x="9654" y="0"/>
                  <a:pt x="8809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36"/>
          <p:cNvSpPr/>
          <p:nvPr/>
        </p:nvSpPr>
        <p:spPr>
          <a:xfrm>
            <a:off x="1302233" y="1465293"/>
            <a:ext cx="113145" cy="26306"/>
          </a:xfrm>
          <a:custGeom>
            <a:avLst/>
            <a:gdLst/>
            <a:ahLst/>
            <a:cxnLst/>
            <a:rect l="l" t="t" r="r" b="b"/>
            <a:pathLst>
              <a:path w="16572" h="3853" extrusionOk="0">
                <a:moveTo>
                  <a:pt x="9540" y="527"/>
                </a:moveTo>
                <a:cubicBezTo>
                  <a:pt x="10402" y="527"/>
                  <a:pt x="11269" y="584"/>
                  <a:pt x="12135" y="698"/>
                </a:cubicBezTo>
                <a:cubicBezTo>
                  <a:pt x="12776" y="752"/>
                  <a:pt x="13418" y="859"/>
                  <a:pt x="14059" y="1019"/>
                </a:cubicBezTo>
                <a:cubicBezTo>
                  <a:pt x="14113" y="1126"/>
                  <a:pt x="14113" y="1286"/>
                  <a:pt x="14113" y="1393"/>
                </a:cubicBezTo>
                <a:lnTo>
                  <a:pt x="14113" y="1500"/>
                </a:lnTo>
                <a:cubicBezTo>
                  <a:pt x="14113" y="1500"/>
                  <a:pt x="14113" y="1554"/>
                  <a:pt x="14113" y="1554"/>
                </a:cubicBezTo>
                <a:cubicBezTo>
                  <a:pt x="13899" y="1500"/>
                  <a:pt x="13632" y="1447"/>
                  <a:pt x="13418" y="1393"/>
                </a:cubicBezTo>
                <a:cubicBezTo>
                  <a:pt x="13151" y="1286"/>
                  <a:pt x="12883" y="1233"/>
                  <a:pt x="12563" y="1179"/>
                </a:cubicBezTo>
                <a:cubicBezTo>
                  <a:pt x="11542" y="1016"/>
                  <a:pt x="10521" y="946"/>
                  <a:pt x="9500" y="946"/>
                </a:cubicBezTo>
                <a:cubicBezTo>
                  <a:pt x="9184" y="946"/>
                  <a:pt x="8869" y="953"/>
                  <a:pt x="8553" y="966"/>
                </a:cubicBezTo>
                <a:cubicBezTo>
                  <a:pt x="6094" y="1126"/>
                  <a:pt x="3689" y="1714"/>
                  <a:pt x="1444" y="2730"/>
                </a:cubicBezTo>
                <a:lnTo>
                  <a:pt x="1444" y="2676"/>
                </a:lnTo>
                <a:cubicBezTo>
                  <a:pt x="1444" y="2569"/>
                  <a:pt x="1497" y="2409"/>
                  <a:pt x="1550" y="2249"/>
                </a:cubicBezTo>
                <a:cubicBezTo>
                  <a:pt x="4075" y="1109"/>
                  <a:pt x="6785" y="527"/>
                  <a:pt x="9540" y="527"/>
                </a:cubicBezTo>
                <a:close/>
                <a:moveTo>
                  <a:pt x="9616" y="1"/>
                </a:moveTo>
                <a:cubicBezTo>
                  <a:pt x="6694" y="1"/>
                  <a:pt x="3823" y="634"/>
                  <a:pt x="1176" y="1874"/>
                </a:cubicBezTo>
                <a:lnTo>
                  <a:pt x="1016" y="1928"/>
                </a:lnTo>
                <a:lnTo>
                  <a:pt x="1016" y="2035"/>
                </a:lnTo>
                <a:cubicBezTo>
                  <a:pt x="1016" y="2249"/>
                  <a:pt x="962" y="2409"/>
                  <a:pt x="962" y="2569"/>
                </a:cubicBezTo>
                <a:lnTo>
                  <a:pt x="909" y="2730"/>
                </a:lnTo>
                <a:lnTo>
                  <a:pt x="856" y="2837"/>
                </a:lnTo>
                <a:cubicBezTo>
                  <a:pt x="802" y="2943"/>
                  <a:pt x="749" y="3050"/>
                  <a:pt x="695" y="3104"/>
                </a:cubicBezTo>
                <a:lnTo>
                  <a:pt x="0" y="3852"/>
                </a:lnTo>
                <a:lnTo>
                  <a:pt x="962" y="3532"/>
                </a:lnTo>
                <a:lnTo>
                  <a:pt x="1069" y="3532"/>
                </a:lnTo>
                <a:lnTo>
                  <a:pt x="1230" y="3371"/>
                </a:lnTo>
                <a:lnTo>
                  <a:pt x="1337" y="3425"/>
                </a:lnTo>
                <a:lnTo>
                  <a:pt x="1337" y="3318"/>
                </a:lnTo>
                <a:cubicBezTo>
                  <a:pt x="3582" y="2249"/>
                  <a:pt x="6041" y="1607"/>
                  <a:pt x="8553" y="1447"/>
                </a:cubicBezTo>
                <a:cubicBezTo>
                  <a:pt x="8869" y="1434"/>
                  <a:pt x="9181" y="1427"/>
                  <a:pt x="9492" y="1427"/>
                </a:cubicBezTo>
                <a:cubicBezTo>
                  <a:pt x="10495" y="1427"/>
                  <a:pt x="11476" y="1497"/>
                  <a:pt x="12456" y="1661"/>
                </a:cubicBezTo>
                <a:cubicBezTo>
                  <a:pt x="12723" y="1714"/>
                  <a:pt x="12990" y="1767"/>
                  <a:pt x="13257" y="1874"/>
                </a:cubicBezTo>
                <a:cubicBezTo>
                  <a:pt x="13739" y="1981"/>
                  <a:pt x="14220" y="2088"/>
                  <a:pt x="14701" y="2088"/>
                </a:cubicBezTo>
                <a:lnTo>
                  <a:pt x="16572" y="2088"/>
                </a:lnTo>
                <a:lnTo>
                  <a:pt x="14754" y="1607"/>
                </a:lnTo>
                <a:cubicBezTo>
                  <a:pt x="14647" y="1607"/>
                  <a:pt x="14594" y="1500"/>
                  <a:pt x="14594" y="1393"/>
                </a:cubicBezTo>
                <a:lnTo>
                  <a:pt x="14594" y="1340"/>
                </a:lnTo>
                <a:cubicBezTo>
                  <a:pt x="14540" y="1179"/>
                  <a:pt x="14540" y="966"/>
                  <a:pt x="14540" y="805"/>
                </a:cubicBezTo>
                <a:lnTo>
                  <a:pt x="14540" y="591"/>
                </a:lnTo>
                <a:lnTo>
                  <a:pt x="14220" y="538"/>
                </a:lnTo>
                <a:cubicBezTo>
                  <a:pt x="13525" y="378"/>
                  <a:pt x="12830" y="271"/>
                  <a:pt x="12188" y="164"/>
                </a:cubicBezTo>
                <a:cubicBezTo>
                  <a:pt x="11330" y="55"/>
                  <a:pt x="10471" y="1"/>
                  <a:pt x="9616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36"/>
          <p:cNvSpPr/>
          <p:nvPr/>
        </p:nvSpPr>
        <p:spPr>
          <a:xfrm>
            <a:off x="1304056" y="1470059"/>
            <a:ext cx="1468" cy="11682"/>
          </a:xfrm>
          <a:custGeom>
            <a:avLst/>
            <a:gdLst/>
            <a:ahLst/>
            <a:cxnLst/>
            <a:rect l="l" t="t" r="r" b="b"/>
            <a:pathLst>
              <a:path w="215" h="1711" extrusionOk="0">
                <a:moveTo>
                  <a:pt x="214" y="0"/>
                </a:moveTo>
                <a:cubicBezTo>
                  <a:pt x="161" y="588"/>
                  <a:pt x="54" y="1123"/>
                  <a:pt x="1" y="1711"/>
                </a:cubicBezTo>
                <a:cubicBezTo>
                  <a:pt x="161" y="1123"/>
                  <a:pt x="214" y="588"/>
                  <a:pt x="21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36"/>
          <p:cNvSpPr/>
          <p:nvPr/>
        </p:nvSpPr>
        <p:spPr>
          <a:xfrm>
            <a:off x="1303694" y="1482835"/>
            <a:ext cx="1830" cy="737"/>
          </a:xfrm>
          <a:custGeom>
            <a:avLst/>
            <a:gdLst/>
            <a:ahLst/>
            <a:cxnLst/>
            <a:rect l="l" t="t" r="r" b="b"/>
            <a:pathLst>
              <a:path w="268" h="108" extrusionOk="0">
                <a:moveTo>
                  <a:pt x="54" y="0"/>
                </a:moveTo>
                <a:lnTo>
                  <a:pt x="0" y="107"/>
                </a:lnTo>
                <a:lnTo>
                  <a:pt x="267" y="107"/>
                </a:lnTo>
                <a:cubicBezTo>
                  <a:pt x="214" y="54"/>
                  <a:pt x="107" y="0"/>
                  <a:pt x="5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36"/>
          <p:cNvSpPr/>
          <p:nvPr/>
        </p:nvSpPr>
        <p:spPr>
          <a:xfrm>
            <a:off x="1303421" y="1256523"/>
            <a:ext cx="95537" cy="231541"/>
          </a:xfrm>
          <a:custGeom>
            <a:avLst/>
            <a:gdLst/>
            <a:ahLst/>
            <a:cxnLst/>
            <a:rect l="l" t="t" r="r" b="b"/>
            <a:pathLst>
              <a:path w="13993" h="33913" extrusionOk="0">
                <a:moveTo>
                  <a:pt x="13992" y="0"/>
                </a:moveTo>
                <a:lnTo>
                  <a:pt x="13030" y="267"/>
                </a:lnTo>
                <a:cubicBezTo>
                  <a:pt x="10731" y="3368"/>
                  <a:pt x="8753" y="6682"/>
                  <a:pt x="6989" y="10103"/>
                </a:cubicBezTo>
                <a:cubicBezTo>
                  <a:pt x="6776" y="10638"/>
                  <a:pt x="6508" y="11173"/>
                  <a:pt x="6241" y="11707"/>
                </a:cubicBezTo>
                <a:cubicBezTo>
                  <a:pt x="6188" y="11868"/>
                  <a:pt x="6081" y="12028"/>
                  <a:pt x="6027" y="12188"/>
                </a:cubicBezTo>
                <a:lnTo>
                  <a:pt x="5760" y="12776"/>
                </a:lnTo>
                <a:cubicBezTo>
                  <a:pt x="5653" y="12937"/>
                  <a:pt x="5600" y="13097"/>
                  <a:pt x="5493" y="13311"/>
                </a:cubicBezTo>
                <a:cubicBezTo>
                  <a:pt x="5332" y="13739"/>
                  <a:pt x="5118" y="14220"/>
                  <a:pt x="4905" y="14701"/>
                </a:cubicBezTo>
                <a:lnTo>
                  <a:pt x="4691" y="15182"/>
                </a:lnTo>
                <a:cubicBezTo>
                  <a:pt x="4424" y="15823"/>
                  <a:pt x="4210" y="16465"/>
                  <a:pt x="3942" y="17106"/>
                </a:cubicBezTo>
                <a:lnTo>
                  <a:pt x="3729" y="17801"/>
                </a:lnTo>
                <a:cubicBezTo>
                  <a:pt x="2125" y="22185"/>
                  <a:pt x="1002" y="26675"/>
                  <a:pt x="307" y="31272"/>
                </a:cubicBezTo>
                <a:cubicBezTo>
                  <a:pt x="307" y="31860"/>
                  <a:pt x="254" y="32395"/>
                  <a:pt x="94" y="32983"/>
                </a:cubicBezTo>
                <a:lnTo>
                  <a:pt x="94" y="33143"/>
                </a:lnTo>
                <a:cubicBezTo>
                  <a:pt x="200" y="33197"/>
                  <a:pt x="254" y="33197"/>
                  <a:pt x="361" y="33250"/>
                </a:cubicBezTo>
                <a:lnTo>
                  <a:pt x="94" y="33250"/>
                </a:lnTo>
                <a:lnTo>
                  <a:pt x="94" y="33357"/>
                </a:lnTo>
                <a:cubicBezTo>
                  <a:pt x="1" y="33635"/>
                  <a:pt x="269" y="33913"/>
                  <a:pt x="586" y="33913"/>
                </a:cubicBezTo>
                <a:cubicBezTo>
                  <a:pt x="635" y="33913"/>
                  <a:pt x="685" y="33906"/>
                  <a:pt x="735" y="33892"/>
                </a:cubicBezTo>
                <a:cubicBezTo>
                  <a:pt x="788" y="33785"/>
                  <a:pt x="895" y="33624"/>
                  <a:pt x="949" y="33517"/>
                </a:cubicBezTo>
                <a:lnTo>
                  <a:pt x="254" y="33036"/>
                </a:lnTo>
                <a:cubicBezTo>
                  <a:pt x="521" y="32929"/>
                  <a:pt x="788" y="32769"/>
                  <a:pt x="1163" y="32662"/>
                </a:cubicBezTo>
                <a:cubicBezTo>
                  <a:pt x="1163" y="32288"/>
                  <a:pt x="1216" y="31967"/>
                  <a:pt x="1270" y="31593"/>
                </a:cubicBezTo>
                <a:lnTo>
                  <a:pt x="1270" y="31379"/>
                </a:lnTo>
                <a:cubicBezTo>
                  <a:pt x="1644" y="28974"/>
                  <a:pt x="2125" y="26622"/>
                  <a:pt x="2713" y="24323"/>
                </a:cubicBezTo>
                <a:cubicBezTo>
                  <a:pt x="2820" y="23949"/>
                  <a:pt x="2873" y="23628"/>
                  <a:pt x="2980" y="23254"/>
                </a:cubicBezTo>
                <a:cubicBezTo>
                  <a:pt x="3034" y="23093"/>
                  <a:pt x="3087" y="22826"/>
                  <a:pt x="3141" y="22773"/>
                </a:cubicBezTo>
                <a:cubicBezTo>
                  <a:pt x="3141" y="22666"/>
                  <a:pt x="3194" y="22612"/>
                  <a:pt x="3194" y="22505"/>
                </a:cubicBezTo>
                <a:cubicBezTo>
                  <a:pt x="3889" y="20100"/>
                  <a:pt x="4691" y="17694"/>
                  <a:pt x="5653" y="15342"/>
                </a:cubicBezTo>
                <a:cubicBezTo>
                  <a:pt x="5760" y="15182"/>
                  <a:pt x="5813" y="15021"/>
                  <a:pt x="5867" y="14808"/>
                </a:cubicBezTo>
                <a:cubicBezTo>
                  <a:pt x="5974" y="14647"/>
                  <a:pt x="6027" y="14487"/>
                  <a:pt x="6134" y="14273"/>
                </a:cubicBezTo>
                <a:lnTo>
                  <a:pt x="6294" y="13845"/>
                </a:lnTo>
                <a:cubicBezTo>
                  <a:pt x="6829" y="12669"/>
                  <a:pt x="7364" y="11547"/>
                  <a:pt x="7952" y="10371"/>
                </a:cubicBezTo>
                <a:cubicBezTo>
                  <a:pt x="8059" y="10157"/>
                  <a:pt x="8165" y="9943"/>
                  <a:pt x="8272" y="9729"/>
                </a:cubicBezTo>
                <a:lnTo>
                  <a:pt x="8326" y="9622"/>
                </a:lnTo>
                <a:lnTo>
                  <a:pt x="8647" y="9034"/>
                </a:lnTo>
                <a:lnTo>
                  <a:pt x="9021" y="8393"/>
                </a:lnTo>
                <a:cubicBezTo>
                  <a:pt x="9128" y="8179"/>
                  <a:pt x="9235" y="7965"/>
                  <a:pt x="9342" y="7805"/>
                </a:cubicBezTo>
                <a:lnTo>
                  <a:pt x="9448" y="7591"/>
                </a:lnTo>
                <a:cubicBezTo>
                  <a:pt x="9555" y="7431"/>
                  <a:pt x="9609" y="7270"/>
                  <a:pt x="9716" y="7110"/>
                </a:cubicBezTo>
                <a:lnTo>
                  <a:pt x="9769" y="7003"/>
                </a:lnTo>
                <a:lnTo>
                  <a:pt x="10143" y="6308"/>
                </a:lnTo>
                <a:lnTo>
                  <a:pt x="10571" y="5667"/>
                </a:lnTo>
                <a:lnTo>
                  <a:pt x="10624" y="5560"/>
                </a:lnTo>
                <a:lnTo>
                  <a:pt x="10999" y="4972"/>
                </a:lnTo>
                <a:cubicBezTo>
                  <a:pt x="11373" y="4330"/>
                  <a:pt x="11801" y="3689"/>
                  <a:pt x="12228" y="3047"/>
                </a:cubicBezTo>
                <a:cubicBezTo>
                  <a:pt x="12656" y="2459"/>
                  <a:pt x="13030" y="1871"/>
                  <a:pt x="13458" y="1230"/>
                </a:cubicBezTo>
                <a:cubicBezTo>
                  <a:pt x="13672" y="1016"/>
                  <a:pt x="13778" y="802"/>
                  <a:pt x="13939" y="588"/>
                </a:cubicBezTo>
                <a:cubicBezTo>
                  <a:pt x="13992" y="374"/>
                  <a:pt x="13992" y="214"/>
                  <a:pt x="13992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36"/>
          <p:cNvSpPr/>
          <p:nvPr/>
        </p:nvSpPr>
        <p:spPr>
          <a:xfrm>
            <a:off x="1301864" y="1254693"/>
            <a:ext cx="98186" cy="235050"/>
          </a:xfrm>
          <a:custGeom>
            <a:avLst/>
            <a:gdLst/>
            <a:ahLst/>
            <a:cxnLst/>
            <a:rect l="l" t="t" r="r" b="b"/>
            <a:pathLst>
              <a:path w="14381" h="34427" extrusionOk="0">
                <a:moveTo>
                  <a:pt x="13900" y="642"/>
                </a:moveTo>
                <a:lnTo>
                  <a:pt x="13900" y="749"/>
                </a:lnTo>
                <a:lnTo>
                  <a:pt x="13632" y="1070"/>
                </a:lnTo>
                <a:lnTo>
                  <a:pt x="13472" y="1337"/>
                </a:lnTo>
                <a:cubicBezTo>
                  <a:pt x="13044" y="1979"/>
                  <a:pt x="12617" y="2567"/>
                  <a:pt x="12189" y="3208"/>
                </a:cubicBezTo>
                <a:cubicBezTo>
                  <a:pt x="11761" y="3796"/>
                  <a:pt x="11334" y="4438"/>
                  <a:pt x="10959" y="5079"/>
                </a:cubicBezTo>
                <a:cubicBezTo>
                  <a:pt x="10852" y="5293"/>
                  <a:pt x="10692" y="5507"/>
                  <a:pt x="10585" y="5667"/>
                </a:cubicBezTo>
                <a:lnTo>
                  <a:pt x="10799" y="5828"/>
                </a:lnTo>
                <a:lnTo>
                  <a:pt x="10532" y="5828"/>
                </a:lnTo>
                <a:cubicBezTo>
                  <a:pt x="10371" y="6042"/>
                  <a:pt x="10264" y="6255"/>
                  <a:pt x="10158" y="6469"/>
                </a:cubicBezTo>
                <a:lnTo>
                  <a:pt x="9730" y="7164"/>
                </a:lnTo>
                <a:lnTo>
                  <a:pt x="9302" y="7966"/>
                </a:lnTo>
                <a:cubicBezTo>
                  <a:pt x="9195" y="8126"/>
                  <a:pt x="9088" y="8340"/>
                  <a:pt x="8981" y="8554"/>
                </a:cubicBezTo>
                <a:cubicBezTo>
                  <a:pt x="8821" y="8714"/>
                  <a:pt x="8714" y="8982"/>
                  <a:pt x="8607" y="9195"/>
                </a:cubicBezTo>
                <a:lnTo>
                  <a:pt x="8233" y="9890"/>
                </a:lnTo>
                <a:cubicBezTo>
                  <a:pt x="8126" y="10104"/>
                  <a:pt x="8019" y="10318"/>
                  <a:pt x="7912" y="10532"/>
                </a:cubicBezTo>
                <a:cubicBezTo>
                  <a:pt x="7324" y="11654"/>
                  <a:pt x="6790" y="12830"/>
                  <a:pt x="6255" y="14007"/>
                </a:cubicBezTo>
                <a:lnTo>
                  <a:pt x="6041" y="14434"/>
                </a:lnTo>
                <a:lnTo>
                  <a:pt x="5828" y="14969"/>
                </a:lnTo>
                <a:lnTo>
                  <a:pt x="5614" y="15503"/>
                </a:lnTo>
                <a:cubicBezTo>
                  <a:pt x="4652" y="17855"/>
                  <a:pt x="3850" y="20261"/>
                  <a:pt x="3155" y="22720"/>
                </a:cubicBezTo>
                <a:cubicBezTo>
                  <a:pt x="3101" y="22773"/>
                  <a:pt x="3048" y="22880"/>
                  <a:pt x="3048" y="22934"/>
                </a:cubicBezTo>
                <a:lnTo>
                  <a:pt x="2941" y="23361"/>
                </a:lnTo>
                <a:lnTo>
                  <a:pt x="2941" y="23468"/>
                </a:lnTo>
                <a:cubicBezTo>
                  <a:pt x="2834" y="23843"/>
                  <a:pt x="2781" y="24163"/>
                  <a:pt x="2674" y="24537"/>
                </a:cubicBezTo>
                <a:cubicBezTo>
                  <a:pt x="2086" y="26836"/>
                  <a:pt x="1604" y="29188"/>
                  <a:pt x="1230" y="31594"/>
                </a:cubicBezTo>
                <a:lnTo>
                  <a:pt x="1230" y="31808"/>
                </a:lnTo>
                <a:cubicBezTo>
                  <a:pt x="1177" y="32075"/>
                  <a:pt x="1177" y="32449"/>
                  <a:pt x="1123" y="32770"/>
                </a:cubicBezTo>
                <a:lnTo>
                  <a:pt x="696" y="32930"/>
                </a:lnTo>
                <a:cubicBezTo>
                  <a:pt x="803" y="32609"/>
                  <a:pt x="803" y="32289"/>
                  <a:pt x="803" y="31915"/>
                </a:cubicBezTo>
                <a:lnTo>
                  <a:pt x="803" y="31594"/>
                </a:lnTo>
                <a:cubicBezTo>
                  <a:pt x="1498" y="26997"/>
                  <a:pt x="2620" y="22506"/>
                  <a:pt x="4170" y="18123"/>
                </a:cubicBezTo>
                <a:lnTo>
                  <a:pt x="4384" y="17481"/>
                </a:lnTo>
                <a:cubicBezTo>
                  <a:pt x="4652" y="16840"/>
                  <a:pt x="4919" y="16198"/>
                  <a:pt x="5186" y="15503"/>
                </a:cubicBezTo>
                <a:lnTo>
                  <a:pt x="5346" y="15076"/>
                </a:lnTo>
                <a:cubicBezTo>
                  <a:pt x="5560" y="14595"/>
                  <a:pt x="5721" y="14113"/>
                  <a:pt x="5934" y="13686"/>
                </a:cubicBezTo>
                <a:lnTo>
                  <a:pt x="6202" y="13151"/>
                </a:lnTo>
                <a:lnTo>
                  <a:pt x="6416" y="12563"/>
                </a:lnTo>
                <a:lnTo>
                  <a:pt x="6683" y="12082"/>
                </a:lnTo>
                <a:cubicBezTo>
                  <a:pt x="6950" y="11548"/>
                  <a:pt x="7164" y="11013"/>
                  <a:pt x="7431" y="10478"/>
                </a:cubicBezTo>
                <a:cubicBezTo>
                  <a:pt x="9142" y="7111"/>
                  <a:pt x="11120" y="3850"/>
                  <a:pt x="13365" y="749"/>
                </a:cubicBezTo>
                <a:lnTo>
                  <a:pt x="13900" y="642"/>
                </a:lnTo>
                <a:close/>
                <a:moveTo>
                  <a:pt x="696" y="33732"/>
                </a:moveTo>
                <a:lnTo>
                  <a:pt x="803" y="33839"/>
                </a:lnTo>
                <a:lnTo>
                  <a:pt x="749" y="33892"/>
                </a:lnTo>
                <a:cubicBezTo>
                  <a:pt x="696" y="33892"/>
                  <a:pt x="642" y="33892"/>
                  <a:pt x="642" y="33839"/>
                </a:cubicBezTo>
                <a:cubicBezTo>
                  <a:pt x="589" y="33839"/>
                  <a:pt x="535" y="33785"/>
                  <a:pt x="535" y="33732"/>
                </a:cubicBezTo>
                <a:close/>
                <a:moveTo>
                  <a:pt x="14381" y="1"/>
                </a:moveTo>
                <a:lnTo>
                  <a:pt x="14060" y="108"/>
                </a:lnTo>
                <a:cubicBezTo>
                  <a:pt x="13739" y="161"/>
                  <a:pt x="13365" y="268"/>
                  <a:pt x="13044" y="375"/>
                </a:cubicBezTo>
                <a:lnTo>
                  <a:pt x="12991" y="375"/>
                </a:lnTo>
                <a:lnTo>
                  <a:pt x="12937" y="429"/>
                </a:lnTo>
                <a:cubicBezTo>
                  <a:pt x="10639" y="3582"/>
                  <a:pt x="8661" y="6843"/>
                  <a:pt x="6897" y="10265"/>
                </a:cubicBezTo>
                <a:cubicBezTo>
                  <a:pt x="6629" y="10799"/>
                  <a:pt x="6416" y="11334"/>
                  <a:pt x="6148" y="11868"/>
                </a:cubicBezTo>
                <a:cubicBezTo>
                  <a:pt x="6041" y="12029"/>
                  <a:pt x="5988" y="12189"/>
                  <a:pt x="5934" y="12403"/>
                </a:cubicBezTo>
                <a:lnTo>
                  <a:pt x="5667" y="12937"/>
                </a:lnTo>
                <a:lnTo>
                  <a:pt x="5400" y="13472"/>
                </a:lnTo>
                <a:cubicBezTo>
                  <a:pt x="5186" y="13953"/>
                  <a:pt x="5026" y="14434"/>
                  <a:pt x="4812" y="14915"/>
                </a:cubicBezTo>
                <a:lnTo>
                  <a:pt x="4598" y="15343"/>
                </a:lnTo>
                <a:cubicBezTo>
                  <a:pt x="4331" y="15984"/>
                  <a:pt x="4117" y="16679"/>
                  <a:pt x="3850" y="17321"/>
                </a:cubicBezTo>
                <a:cubicBezTo>
                  <a:pt x="3796" y="17535"/>
                  <a:pt x="3689" y="17802"/>
                  <a:pt x="3636" y="18016"/>
                </a:cubicBezTo>
                <a:cubicBezTo>
                  <a:pt x="2032" y="22399"/>
                  <a:pt x="910" y="26943"/>
                  <a:pt x="215" y="31540"/>
                </a:cubicBezTo>
                <a:lnTo>
                  <a:pt x="215" y="31915"/>
                </a:lnTo>
                <a:cubicBezTo>
                  <a:pt x="215" y="32342"/>
                  <a:pt x="161" y="32770"/>
                  <a:pt x="54" y="33144"/>
                </a:cubicBezTo>
                <a:lnTo>
                  <a:pt x="54" y="33304"/>
                </a:lnTo>
                <a:lnTo>
                  <a:pt x="1" y="33304"/>
                </a:lnTo>
                <a:lnTo>
                  <a:pt x="54" y="33358"/>
                </a:lnTo>
                <a:lnTo>
                  <a:pt x="54" y="33625"/>
                </a:lnTo>
                <a:cubicBezTo>
                  <a:pt x="1" y="33839"/>
                  <a:pt x="108" y="34106"/>
                  <a:pt x="322" y="34267"/>
                </a:cubicBezTo>
                <a:cubicBezTo>
                  <a:pt x="428" y="34374"/>
                  <a:pt x="589" y="34427"/>
                  <a:pt x="749" y="34427"/>
                </a:cubicBezTo>
                <a:cubicBezTo>
                  <a:pt x="856" y="34427"/>
                  <a:pt x="963" y="34374"/>
                  <a:pt x="1070" y="34320"/>
                </a:cubicBezTo>
                <a:lnTo>
                  <a:pt x="1123" y="34267"/>
                </a:lnTo>
                <a:cubicBezTo>
                  <a:pt x="1230" y="34160"/>
                  <a:pt x="1337" y="33999"/>
                  <a:pt x="1391" y="33839"/>
                </a:cubicBezTo>
                <a:lnTo>
                  <a:pt x="1444" y="33732"/>
                </a:lnTo>
                <a:lnTo>
                  <a:pt x="1498" y="33732"/>
                </a:lnTo>
                <a:lnTo>
                  <a:pt x="1016" y="33358"/>
                </a:lnTo>
                <a:lnTo>
                  <a:pt x="1444" y="33197"/>
                </a:lnTo>
                <a:lnTo>
                  <a:pt x="1551" y="33091"/>
                </a:lnTo>
                <a:lnTo>
                  <a:pt x="1551" y="32984"/>
                </a:lnTo>
                <a:cubicBezTo>
                  <a:pt x="1604" y="32609"/>
                  <a:pt x="1658" y="32235"/>
                  <a:pt x="1711" y="31861"/>
                </a:cubicBezTo>
                <a:lnTo>
                  <a:pt x="1711" y="31701"/>
                </a:lnTo>
                <a:cubicBezTo>
                  <a:pt x="2032" y="29295"/>
                  <a:pt x="2460" y="26997"/>
                  <a:pt x="3048" y="24698"/>
                </a:cubicBezTo>
                <a:cubicBezTo>
                  <a:pt x="3155" y="24324"/>
                  <a:pt x="3262" y="24003"/>
                  <a:pt x="3315" y="23629"/>
                </a:cubicBezTo>
                <a:lnTo>
                  <a:pt x="3475" y="23094"/>
                </a:lnTo>
                <a:cubicBezTo>
                  <a:pt x="3475" y="23041"/>
                  <a:pt x="3529" y="22987"/>
                  <a:pt x="3529" y="22880"/>
                </a:cubicBezTo>
                <a:cubicBezTo>
                  <a:pt x="4224" y="20475"/>
                  <a:pt x="5079" y="18069"/>
                  <a:pt x="6041" y="15717"/>
                </a:cubicBezTo>
                <a:lnTo>
                  <a:pt x="6255" y="15236"/>
                </a:lnTo>
                <a:cubicBezTo>
                  <a:pt x="6309" y="15022"/>
                  <a:pt x="6362" y="14862"/>
                  <a:pt x="6469" y="14701"/>
                </a:cubicBezTo>
                <a:lnTo>
                  <a:pt x="6629" y="14220"/>
                </a:lnTo>
                <a:cubicBezTo>
                  <a:pt x="7164" y="13098"/>
                  <a:pt x="7699" y="11922"/>
                  <a:pt x="8287" y="10799"/>
                </a:cubicBezTo>
                <a:cubicBezTo>
                  <a:pt x="8393" y="10532"/>
                  <a:pt x="8500" y="10318"/>
                  <a:pt x="8607" y="10104"/>
                </a:cubicBezTo>
                <a:lnTo>
                  <a:pt x="8981" y="9463"/>
                </a:lnTo>
                <a:lnTo>
                  <a:pt x="9356" y="8768"/>
                </a:lnTo>
                <a:cubicBezTo>
                  <a:pt x="9463" y="8607"/>
                  <a:pt x="9570" y="8394"/>
                  <a:pt x="9676" y="8180"/>
                </a:cubicBezTo>
                <a:lnTo>
                  <a:pt x="10104" y="7431"/>
                </a:lnTo>
                <a:cubicBezTo>
                  <a:pt x="10211" y="7218"/>
                  <a:pt x="10371" y="7004"/>
                  <a:pt x="10478" y="6736"/>
                </a:cubicBezTo>
                <a:lnTo>
                  <a:pt x="10906" y="6095"/>
                </a:lnTo>
                <a:lnTo>
                  <a:pt x="10959" y="5988"/>
                </a:lnTo>
                <a:lnTo>
                  <a:pt x="11280" y="5400"/>
                </a:lnTo>
                <a:cubicBezTo>
                  <a:pt x="11708" y="4759"/>
                  <a:pt x="12135" y="4117"/>
                  <a:pt x="12510" y="3529"/>
                </a:cubicBezTo>
                <a:cubicBezTo>
                  <a:pt x="12937" y="2888"/>
                  <a:pt x="13365" y="2300"/>
                  <a:pt x="13793" y="1712"/>
                </a:cubicBezTo>
                <a:lnTo>
                  <a:pt x="14006" y="1444"/>
                </a:lnTo>
                <a:cubicBezTo>
                  <a:pt x="14060" y="1284"/>
                  <a:pt x="14167" y="1177"/>
                  <a:pt x="14274" y="1070"/>
                </a:cubicBezTo>
                <a:lnTo>
                  <a:pt x="14327" y="1017"/>
                </a:lnTo>
                <a:lnTo>
                  <a:pt x="14381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36"/>
          <p:cNvSpPr/>
          <p:nvPr/>
        </p:nvSpPr>
        <p:spPr>
          <a:xfrm>
            <a:off x="1303694" y="1481735"/>
            <a:ext cx="369" cy="1106"/>
          </a:xfrm>
          <a:custGeom>
            <a:avLst/>
            <a:gdLst/>
            <a:ahLst/>
            <a:cxnLst/>
            <a:rect l="l" t="t" r="r" b="b"/>
            <a:pathLst>
              <a:path w="54" h="162" extrusionOk="0">
                <a:moveTo>
                  <a:pt x="54" y="1"/>
                </a:moveTo>
                <a:cubicBezTo>
                  <a:pt x="54" y="1"/>
                  <a:pt x="54" y="54"/>
                  <a:pt x="0" y="108"/>
                </a:cubicBezTo>
                <a:lnTo>
                  <a:pt x="54" y="161"/>
                </a:lnTo>
                <a:lnTo>
                  <a:pt x="54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36"/>
          <p:cNvSpPr/>
          <p:nvPr/>
        </p:nvSpPr>
        <p:spPr>
          <a:xfrm>
            <a:off x="1302595" y="1482466"/>
            <a:ext cx="1468" cy="1106"/>
          </a:xfrm>
          <a:custGeom>
            <a:avLst/>
            <a:gdLst/>
            <a:ahLst/>
            <a:cxnLst/>
            <a:rect l="l" t="t" r="r" b="b"/>
            <a:pathLst>
              <a:path w="215" h="162" extrusionOk="0">
                <a:moveTo>
                  <a:pt x="161" y="1"/>
                </a:moveTo>
                <a:cubicBezTo>
                  <a:pt x="108" y="54"/>
                  <a:pt x="54" y="108"/>
                  <a:pt x="1" y="161"/>
                </a:cubicBezTo>
                <a:lnTo>
                  <a:pt x="215" y="161"/>
                </a:lnTo>
                <a:lnTo>
                  <a:pt x="215" y="54"/>
                </a:lnTo>
                <a:lnTo>
                  <a:pt x="161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36"/>
          <p:cNvSpPr/>
          <p:nvPr/>
        </p:nvSpPr>
        <p:spPr>
          <a:xfrm>
            <a:off x="1214630" y="1474122"/>
            <a:ext cx="93441" cy="28792"/>
          </a:xfrm>
          <a:custGeom>
            <a:avLst/>
            <a:gdLst/>
            <a:ahLst/>
            <a:cxnLst/>
            <a:rect l="l" t="t" r="r" b="b"/>
            <a:pathLst>
              <a:path w="13686" h="4217" extrusionOk="0">
                <a:moveTo>
                  <a:pt x="7720" y="0"/>
                </a:moveTo>
                <a:cubicBezTo>
                  <a:pt x="4896" y="0"/>
                  <a:pt x="2082" y="982"/>
                  <a:pt x="1" y="2933"/>
                </a:cubicBezTo>
                <a:lnTo>
                  <a:pt x="1" y="4109"/>
                </a:lnTo>
                <a:lnTo>
                  <a:pt x="54" y="4216"/>
                </a:lnTo>
                <a:cubicBezTo>
                  <a:pt x="2013" y="2107"/>
                  <a:pt x="4727" y="941"/>
                  <a:pt x="7531" y="941"/>
                </a:cubicBezTo>
                <a:cubicBezTo>
                  <a:pt x="7711" y="941"/>
                  <a:pt x="7892" y="946"/>
                  <a:pt x="8073" y="956"/>
                </a:cubicBezTo>
                <a:cubicBezTo>
                  <a:pt x="9676" y="1009"/>
                  <a:pt x="11227" y="1383"/>
                  <a:pt x="12670" y="2078"/>
                </a:cubicBezTo>
                <a:cubicBezTo>
                  <a:pt x="12872" y="2190"/>
                  <a:pt x="13046" y="2237"/>
                  <a:pt x="13195" y="2237"/>
                </a:cubicBezTo>
                <a:cubicBezTo>
                  <a:pt x="13402" y="2237"/>
                  <a:pt x="13562" y="2149"/>
                  <a:pt x="13686" y="2025"/>
                </a:cubicBezTo>
                <a:lnTo>
                  <a:pt x="13686" y="2025"/>
                </a:lnTo>
                <a:cubicBezTo>
                  <a:pt x="13643" y="2039"/>
                  <a:pt x="13599" y="2046"/>
                  <a:pt x="13555" y="2046"/>
                </a:cubicBezTo>
                <a:cubicBezTo>
                  <a:pt x="13272" y="2046"/>
                  <a:pt x="12998" y="1768"/>
                  <a:pt x="13044" y="1490"/>
                </a:cubicBezTo>
                <a:lnTo>
                  <a:pt x="13044" y="1383"/>
                </a:lnTo>
                <a:lnTo>
                  <a:pt x="12830" y="1383"/>
                </a:lnTo>
                <a:cubicBezTo>
                  <a:pt x="12884" y="1383"/>
                  <a:pt x="12937" y="1330"/>
                  <a:pt x="12991" y="1223"/>
                </a:cubicBezTo>
                <a:cubicBezTo>
                  <a:pt x="11358" y="407"/>
                  <a:pt x="9537" y="0"/>
                  <a:pt x="7720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36"/>
          <p:cNvSpPr/>
          <p:nvPr/>
        </p:nvSpPr>
        <p:spPr>
          <a:xfrm>
            <a:off x="1209154" y="1494149"/>
            <a:ext cx="5482" cy="8036"/>
          </a:xfrm>
          <a:custGeom>
            <a:avLst/>
            <a:gdLst/>
            <a:ahLst/>
            <a:cxnLst/>
            <a:rect l="l" t="t" r="r" b="b"/>
            <a:pathLst>
              <a:path w="803" h="1177" extrusionOk="0">
                <a:moveTo>
                  <a:pt x="803" y="0"/>
                </a:moveTo>
                <a:cubicBezTo>
                  <a:pt x="535" y="268"/>
                  <a:pt x="268" y="588"/>
                  <a:pt x="1" y="856"/>
                </a:cubicBezTo>
                <a:lnTo>
                  <a:pt x="803" y="1176"/>
                </a:lnTo>
                <a:lnTo>
                  <a:pt x="803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36"/>
          <p:cNvSpPr/>
          <p:nvPr/>
        </p:nvSpPr>
        <p:spPr>
          <a:xfrm>
            <a:off x="1208061" y="1250316"/>
            <a:ext cx="190521" cy="255096"/>
          </a:xfrm>
          <a:custGeom>
            <a:avLst/>
            <a:gdLst/>
            <a:ahLst/>
            <a:cxnLst/>
            <a:rect l="l" t="t" r="r" b="b"/>
            <a:pathLst>
              <a:path w="27905" h="37363" extrusionOk="0">
                <a:moveTo>
                  <a:pt x="27905" y="0"/>
                </a:moveTo>
                <a:cubicBezTo>
                  <a:pt x="27890" y="0"/>
                  <a:pt x="27875" y="5"/>
                  <a:pt x="27861" y="12"/>
                </a:cubicBezTo>
                <a:lnTo>
                  <a:pt x="27861" y="12"/>
                </a:lnTo>
                <a:cubicBezTo>
                  <a:pt x="27876" y="8"/>
                  <a:pt x="27890" y="4"/>
                  <a:pt x="27905" y="0"/>
                </a:cubicBezTo>
                <a:close/>
                <a:moveTo>
                  <a:pt x="27861" y="12"/>
                </a:moveTo>
                <a:cubicBezTo>
                  <a:pt x="15213" y="3285"/>
                  <a:pt x="5128" y="13486"/>
                  <a:pt x="1497" y="25980"/>
                </a:cubicBezTo>
                <a:cubicBezTo>
                  <a:pt x="482" y="29508"/>
                  <a:pt x="0" y="33197"/>
                  <a:pt x="54" y="36939"/>
                </a:cubicBezTo>
                <a:cubicBezTo>
                  <a:pt x="89" y="37186"/>
                  <a:pt x="310" y="37363"/>
                  <a:pt x="534" y="37363"/>
                </a:cubicBezTo>
                <a:cubicBezTo>
                  <a:pt x="649" y="37363"/>
                  <a:pt x="765" y="37315"/>
                  <a:pt x="856" y="37206"/>
                </a:cubicBezTo>
                <a:lnTo>
                  <a:pt x="1123" y="36992"/>
                </a:lnTo>
                <a:lnTo>
                  <a:pt x="1016" y="36885"/>
                </a:lnTo>
                <a:lnTo>
                  <a:pt x="214" y="36565"/>
                </a:lnTo>
                <a:cubicBezTo>
                  <a:pt x="428" y="36297"/>
                  <a:pt x="749" y="35977"/>
                  <a:pt x="1016" y="35709"/>
                </a:cubicBezTo>
                <a:cubicBezTo>
                  <a:pt x="1283" y="23201"/>
                  <a:pt x="7859" y="11601"/>
                  <a:pt x="18550" y="4972"/>
                </a:cubicBezTo>
                <a:cubicBezTo>
                  <a:pt x="21169" y="3368"/>
                  <a:pt x="24002" y="2085"/>
                  <a:pt x="26943" y="1230"/>
                </a:cubicBezTo>
                <a:cubicBezTo>
                  <a:pt x="27156" y="909"/>
                  <a:pt x="27370" y="642"/>
                  <a:pt x="27638" y="321"/>
                </a:cubicBezTo>
                <a:lnTo>
                  <a:pt x="27798" y="107"/>
                </a:lnTo>
                <a:cubicBezTo>
                  <a:pt x="27798" y="69"/>
                  <a:pt x="27826" y="30"/>
                  <a:pt x="27861" y="12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36"/>
          <p:cNvSpPr/>
          <p:nvPr/>
        </p:nvSpPr>
        <p:spPr>
          <a:xfrm>
            <a:off x="1206600" y="1246300"/>
            <a:ext cx="199650" cy="260961"/>
          </a:xfrm>
          <a:custGeom>
            <a:avLst/>
            <a:gdLst/>
            <a:ahLst/>
            <a:cxnLst/>
            <a:rect l="l" t="t" r="r" b="b"/>
            <a:pathLst>
              <a:path w="29242" h="38222" extrusionOk="0">
                <a:moveTo>
                  <a:pt x="27424" y="1016"/>
                </a:moveTo>
                <a:lnTo>
                  <a:pt x="26996" y="1604"/>
                </a:lnTo>
                <a:cubicBezTo>
                  <a:pt x="24003" y="2513"/>
                  <a:pt x="21223" y="3742"/>
                  <a:pt x="18604" y="5400"/>
                </a:cubicBezTo>
                <a:cubicBezTo>
                  <a:pt x="7912" y="12028"/>
                  <a:pt x="1284" y="23628"/>
                  <a:pt x="963" y="36191"/>
                </a:cubicBezTo>
                <a:cubicBezTo>
                  <a:pt x="802" y="36351"/>
                  <a:pt x="642" y="36511"/>
                  <a:pt x="482" y="36672"/>
                </a:cubicBezTo>
                <a:cubicBezTo>
                  <a:pt x="535" y="33250"/>
                  <a:pt x="1016" y="29883"/>
                  <a:pt x="1925" y="26622"/>
                </a:cubicBezTo>
                <a:cubicBezTo>
                  <a:pt x="5453" y="14273"/>
                  <a:pt x="15075" y="4598"/>
                  <a:pt x="27424" y="1016"/>
                </a:cubicBezTo>
                <a:close/>
                <a:moveTo>
                  <a:pt x="535" y="37473"/>
                </a:moveTo>
                <a:lnTo>
                  <a:pt x="856" y="37634"/>
                </a:lnTo>
                <a:cubicBezTo>
                  <a:pt x="802" y="37687"/>
                  <a:pt x="749" y="37687"/>
                  <a:pt x="696" y="37687"/>
                </a:cubicBezTo>
                <a:cubicBezTo>
                  <a:pt x="589" y="37634"/>
                  <a:pt x="535" y="37580"/>
                  <a:pt x="535" y="37473"/>
                </a:cubicBezTo>
                <a:close/>
                <a:moveTo>
                  <a:pt x="29241" y="0"/>
                </a:moveTo>
                <a:lnTo>
                  <a:pt x="28012" y="321"/>
                </a:lnTo>
                <a:cubicBezTo>
                  <a:pt x="15182" y="3796"/>
                  <a:pt x="5132" y="13739"/>
                  <a:pt x="1497" y="26515"/>
                </a:cubicBezTo>
                <a:cubicBezTo>
                  <a:pt x="482" y="29990"/>
                  <a:pt x="1" y="33625"/>
                  <a:pt x="1" y="37260"/>
                </a:cubicBezTo>
                <a:lnTo>
                  <a:pt x="1" y="37473"/>
                </a:lnTo>
                <a:cubicBezTo>
                  <a:pt x="1" y="37794"/>
                  <a:pt x="214" y="38062"/>
                  <a:pt x="482" y="38168"/>
                </a:cubicBezTo>
                <a:cubicBezTo>
                  <a:pt x="589" y="38168"/>
                  <a:pt x="642" y="38222"/>
                  <a:pt x="749" y="38222"/>
                </a:cubicBezTo>
                <a:cubicBezTo>
                  <a:pt x="963" y="38222"/>
                  <a:pt x="1177" y="38115"/>
                  <a:pt x="1337" y="37955"/>
                </a:cubicBezTo>
                <a:lnTo>
                  <a:pt x="1551" y="37741"/>
                </a:lnTo>
                <a:lnTo>
                  <a:pt x="1711" y="37527"/>
                </a:lnTo>
                <a:lnTo>
                  <a:pt x="1444" y="37260"/>
                </a:lnTo>
                <a:lnTo>
                  <a:pt x="856" y="37046"/>
                </a:lnTo>
                <a:cubicBezTo>
                  <a:pt x="1070" y="36832"/>
                  <a:pt x="1230" y="36672"/>
                  <a:pt x="1444" y="36458"/>
                </a:cubicBezTo>
                <a:lnTo>
                  <a:pt x="1497" y="36404"/>
                </a:lnTo>
                <a:lnTo>
                  <a:pt x="1497" y="36297"/>
                </a:lnTo>
                <a:cubicBezTo>
                  <a:pt x="1765" y="23842"/>
                  <a:pt x="8286" y="12402"/>
                  <a:pt x="18871" y="5774"/>
                </a:cubicBezTo>
                <a:cubicBezTo>
                  <a:pt x="21490" y="4170"/>
                  <a:pt x="24270" y="2941"/>
                  <a:pt x="27210" y="2032"/>
                </a:cubicBezTo>
                <a:lnTo>
                  <a:pt x="27317" y="2032"/>
                </a:lnTo>
                <a:lnTo>
                  <a:pt x="27370" y="1978"/>
                </a:lnTo>
                <a:cubicBezTo>
                  <a:pt x="27531" y="1658"/>
                  <a:pt x="27798" y="1390"/>
                  <a:pt x="28012" y="1070"/>
                </a:cubicBezTo>
                <a:lnTo>
                  <a:pt x="28226" y="856"/>
                </a:lnTo>
                <a:lnTo>
                  <a:pt x="28226" y="802"/>
                </a:lnTo>
                <a:lnTo>
                  <a:pt x="29241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6"/>
          <p:cNvSpPr/>
          <p:nvPr/>
        </p:nvSpPr>
        <p:spPr>
          <a:xfrm>
            <a:off x="1277919" y="1726334"/>
            <a:ext cx="374912" cy="42317"/>
          </a:xfrm>
          <a:custGeom>
            <a:avLst/>
            <a:gdLst/>
            <a:ahLst/>
            <a:cxnLst/>
            <a:rect l="l" t="t" r="r" b="b"/>
            <a:pathLst>
              <a:path w="54912" h="6198" extrusionOk="0">
                <a:moveTo>
                  <a:pt x="9074" y="1"/>
                </a:moveTo>
                <a:cubicBezTo>
                  <a:pt x="6155" y="1"/>
                  <a:pt x="3211" y="650"/>
                  <a:pt x="461" y="1974"/>
                </a:cubicBezTo>
                <a:cubicBezTo>
                  <a:pt x="1" y="2204"/>
                  <a:pt x="293" y="2829"/>
                  <a:pt x="724" y="2829"/>
                </a:cubicBezTo>
                <a:cubicBezTo>
                  <a:pt x="794" y="2829"/>
                  <a:pt x="867" y="2813"/>
                  <a:pt x="942" y="2776"/>
                </a:cubicBezTo>
                <a:cubicBezTo>
                  <a:pt x="3535" y="1540"/>
                  <a:pt x="6312" y="934"/>
                  <a:pt x="9067" y="934"/>
                </a:cubicBezTo>
                <a:cubicBezTo>
                  <a:pt x="13582" y="934"/>
                  <a:pt x="18037" y="2562"/>
                  <a:pt x="21523" y="5716"/>
                </a:cubicBezTo>
                <a:cubicBezTo>
                  <a:pt x="21630" y="5796"/>
                  <a:pt x="21750" y="5836"/>
                  <a:pt x="21870" y="5836"/>
                </a:cubicBezTo>
                <a:cubicBezTo>
                  <a:pt x="21990" y="5836"/>
                  <a:pt x="22111" y="5796"/>
                  <a:pt x="22218" y="5716"/>
                </a:cubicBezTo>
                <a:cubicBezTo>
                  <a:pt x="24409" y="3738"/>
                  <a:pt x="26922" y="1974"/>
                  <a:pt x="29862" y="1332"/>
                </a:cubicBezTo>
                <a:cubicBezTo>
                  <a:pt x="30572" y="1168"/>
                  <a:pt x="31292" y="1088"/>
                  <a:pt x="32009" y="1088"/>
                </a:cubicBezTo>
                <a:cubicBezTo>
                  <a:pt x="34098" y="1088"/>
                  <a:pt x="36155" y="1769"/>
                  <a:pt x="37827" y="3043"/>
                </a:cubicBezTo>
                <a:cubicBezTo>
                  <a:pt x="38789" y="3845"/>
                  <a:pt x="39912" y="4379"/>
                  <a:pt x="41141" y="4647"/>
                </a:cubicBezTo>
                <a:cubicBezTo>
                  <a:pt x="41581" y="4680"/>
                  <a:pt x="42021" y="4698"/>
                  <a:pt x="42460" y="4698"/>
                </a:cubicBezTo>
                <a:cubicBezTo>
                  <a:pt x="43406" y="4698"/>
                  <a:pt x="44344" y="4615"/>
                  <a:pt x="45257" y="4433"/>
                </a:cubicBezTo>
                <a:cubicBezTo>
                  <a:pt x="45843" y="4360"/>
                  <a:pt x="46430" y="4323"/>
                  <a:pt x="47016" y="4323"/>
                </a:cubicBezTo>
                <a:cubicBezTo>
                  <a:pt x="49428" y="4323"/>
                  <a:pt x="51821" y="4939"/>
                  <a:pt x="53971" y="6143"/>
                </a:cubicBezTo>
                <a:cubicBezTo>
                  <a:pt x="54045" y="6181"/>
                  <a:pt x="54119" y="6197"/>
                  <a:pt x="54189" y="6197"/>
                </a:cubicBezTo>
                <a:cubicBezTo>
                  <a:pt x="54620" y="6197"/>
                  <a:pt x="54912" y="5571"/>
                  <a:pt x="54452" y="5342"/>
                </a:cubicBezTo>
                <a:cubicBezTo>
                  <a:pt x="52219" y="4066"/>
                  <a:pt x="49754" y="3411"/>
                  <a:pt x="47254" y="3411"/>
                </a:cubicBezTo>
                <a:cubicBezTo>
                  <a:pt x="46821" y="3411"/>
                  <a:pt x="46387" y="3431"/>
                  <a:pt x="45952" y="3471"/>
                </a:cubicBezTo>
                <a:cubicBezTo>
                  <a:pt x="44781" y="3580"/>
                  <a:pt x="43559" y="3816"/>
                  <a:pt x="42373" y="3816"/>
                </a:cubicBezTo>
                <a:cubicBezTo>
                  <a:pt x="41828" y="3816"/>
                  <a:pt x="41289" y="3766"/>
                  <a:pt x="40767" y="3631"/>
                </a:cubicBezTo>
                <a:cubicBezTo>
                  <a:pt x="39324" y="3257"/>
                  <a:pt x="38308" y="2188"/>
                  <a:pt x="37025" y="1439"/>
                </a:cubicBezTo>
                <a:cubicBezTo>
                  <a:pt x="35475" y="494"/>
                  <a:pt x="33862" y="96"/>
                  <a:pt x="32254" y="96"/>
                </a:cubicBezTo>
                <a:cubicBezTo>
                  <a:pt x="28461" y="96"/>
                  <a:pt x="24696" y="2305"/>
                  <a:pt x="21846" y="4740"/>
                </a:cubicBezTo>
                <a:lnTo>
                  <a:pt x="21846" y="4740"/>
                </a:lnTo>
                <a:cubicBezTo>
                  <a:pt x="18224" y="1616"/>
                  <a:pt x="13680" y="1"/>
                  <a:pt x="9074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36"/>
          <p:cNvSpPr/>
          <p:nvPr/>
        </p:nvSpPr>
        <p:spPr>
          <a:xfrm>
            <a:off x="1594512" y="1787780"/>
            <a:ext cx="8405" cy="6575"/>
          </a:xfrm>
          <a:custGeom>
            <a:avLst/>
            <a:gdLst/>
            <a:ahLst/>
            <a:cxnLst/>
            <a:rect l="l" t="t" r="r" b="b"/>
            <a:pathLst>
              <a:path w="1231" h="963" extrusionOk="0">
                <a:moveTo>
                  <a:pt x="642" y="0"/>
                </a:moveTo>
                <a:cubicBezTo>
                  <a:pt x="1" y="0"/>
                  <a:pt x="1" y="962"/>
                  <a:pt x="642" y="962"/>
                </a:cubicBezTo>
                <a:cubicBezTo>
                  <a:pt x="1230" y="909"/>
                  <a:pt x="1230" y="0"/>
                  <a:pt x="642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36"/>
          <p:cNvSpPr/>
          <p:nvPr/>
        </p:nvSpPr>
        <p:spPr>
          <a:xfrm>
            <a:off x="1343474" y="1794492"/>
            <a:ext cx="7305" cy="6575"/>
          </a:xfrm>
          <a:custGeom>
            <a:avLst/>
            <a:gdLst/>
            <a:ahLst/>
            <a:cxnLst/>
            <a:rect l="l" t="t" r="r" b="b"/>
            <a:pathLst>
              <a:path w="1070" h="963" extrusionOk="0">
                <a:moveTo>
                  <a:pt x="535" y="1"/>
                </a:moveTo>
                <a:cubicBezTo>
                  <a:pt x="1" y="108"/>
                  <a:pt x="1" y="909"/>
                  <a:pt x="535" y="963"/>
                </a:cubicBezTo>
                <a:cubicBezTo>
                  <a:pt x="1070" y="909"/>
                  <a:pt x="1070" y="108"/>
                  <a:pt x="53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36"/>
          <p:cNvSpPr/>
          <p:nvPr/>
        </p:nvSpPr>
        <p:spPr>
          <a:xfrm>
            <a:off x="1226674" y="1794796"/>
            <a:ext cx="8767" cy="6575"/>
          </a:xfrm>
          <a:custGeom>
            <a:avLst/>
            <a:gdLst/>
            <a:ahLst/>
            <a:cxnLst/>
            <a:rect l="l" t="t" r="r" b="b"/>
            <a:pathLst>
              <a:path w="1284" h="963" extrusionOk="0">
                <a:moveTo>
                  <a:pt x="642" y="0"/>
                </a:moveTo>
                <a:cubicBezTo>
                  <a:pt x="1" y="0"/>
                  <a:pt x="1" y="963"/>
                  <a:pt x="642" y="963"/>
                </a:cubicBezTo>
                <a:cubicBezTo>
                  <a:pt x="1284" y="909"/>
                  <a:pt x="1284" y="0"/>
                  <a:pt x="642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36"/>
          <p:cNvSpPr/>
          <p:nvPr/>
        </p:nvSpPr>
        <p:spPr>
          <a:xfrm>
            <a:off x="1474187" y="1789305"/>
            <a:ext cx="7305" cy="6213"/>
          </a:xfrm>
          <a:custGeom>
            <a:avLst/>
            <a:gdLst/>
            <a:ahLst/>
            <a:cxnLst/>
            <a:rect l="l" t="t" r="r" b="b"/>
            <a:pathLst>
              <a:path w="1070" h="910" extrusionOk="0">
                <a:moveTo>
                  <a:pt x="535" y="0"/>
                </a:moveTo>
                <a:cubicBezTo>
                  <a:pt x="1" y="54"/>
                  <a:pt x="1" y="856"/>
                  <a:pt x="535" y="909"/>
                </a:cubicBezTo>
                <a:cubicBezTo>
                  <a:pt x="1070" y="856"/>
                  <a:pt x="1070" y="54"/>
                  <a:pt x="53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8" name="Google Shape;2058;p36"/>
          <p:cNvGrpSpPr/>
          <p:nvPr/>
        </p:nvGrpSpPr>
        <p:grpSpPr>
          <a:xfrm>
            <a:off x="7267711" y="1237672"/>
            <a:ext cx="747940" cy="582412"/>
            <a:chOff x="7201606" y="1189000"/>
            <a:chExt cx="831137" cy="647196"/>
          </a:xfrm>
        </p:grpSpPr>
        <p:sp>
          <p:nvSpPr>
            <p:cNvPr id="2059" name="Google Shape;2059;p36"/>
            <p:cNvSpPr/>
            <p:nvPr/>
          </p:nvSpPr>
          <p:spPr>
            <a:xfrm>
              <a:off x="7201606" y="1189000"/>
              <a:ext cx="223984" cy="647196"/>
            </a:xfrm>
            <a:custGeom>
              <a:avLst/>
              <a:gdLst/>
              <a:ahLst/>
              <a:cxnLst/>
              <a:rect l="l" t="t" r="r" b="b"/>
              <a:pathLst>
                <a:path w="36779" h="106272" extrusionOk="0">
                  <a:moveTo>
                    <a:pt x="20046" y="2031"/>
                  </a:moveTo>
                  <a:lnTo>
                    <a:pt x="20046" y="26728"/>
                  </a:lnTo>
                  <a:lnTo>
                    <a:pt x="28118" y="26728"/>
                  </a:lnTo>
                  <a:lnTo>
                    <a:pt x="28118" y="48806"/>
                  </a:lnTo>
                  <a:lnTo>
                    <a:pt x="34747" y="48806"/>
                  </a:lnTo>
                  <a:lnTo>
                    <a:pt x="34747" y="104240"/>
                  </a:lnTo>
                  <a:lnTo>
                    <a:pt x="2031" y="104240"/>
                  </a:lnTo>
                  <a:lnTo>
                    <a:pt x="2031" y="49447"/>
                  </a:lnTo>
                  <a:lnTo>
                    <a:pt x="9355" y="49447"/>
                  </a:lnTo>
                  <a:lnTo>
                    <a:pt x="9355" y="26728"/>
                  </a:lnTo>
                  <a:lnTo>
                    <a:pt x="16732" y="26728"/>
                  </a:lnTo>
                  <a:lnTo>
                    <a:pt x="16732" y="2031"/>
                  </a:lnTo>
                  <a:close/>
                  <a:moveTo>
                    <a:pt x="14701" y="0"/>
                  </a:moveTo>
                  <a:lnTo>
                    <a:pt x="14701" y="24750"/>
                  </a:lnTo>
                  <a:lnTo>
                    <a:pt x="7377" y="24750"/>
                  </a:lnTo>
                  <a:lnTo>
                    <a:pt x="7377" y="47469"/>
                  </a:lnTo>
                  <a:lnTo>
                    <a:pt x="0" y="47469"/>
                  </a:lnTo>
                  <a:lnTo>
                    <a:pt x="0" y="106272"/>
                  </a:lnTo>
                  <a:lnTo>
                    <a:pt x="36778" y="106272"/>
                  </a:lnTo>
                  <a:lnTo>
                    <a:pt x="36778" y="46775"/>
                  </a:lnTo>
                  <a:lnTo>
                    <a:pt x="30150" y="46775"/>
                  </a:lnTo>
                  <a:lnTo>
                    <a:pt x="30150" y="24750"/>
                  </a:lnTo>
                  <a:lnTo>
                    <a:pt x="22078" y="24750"/>
                  </a:lnTo>
                  <a:lnTo>
                    <a:pt x="220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7413211" y="1552633"/>
              <a:ext cx="135764" cy="283556"/>
            </a:xfrm>
            <a:custGeom>
              <a:avLst/>
              <a:gdLst/>
              <a:ahLst/>
              <a:cxnLst/>
              <a:rect l="l" t="t" r="r" b="b"/>
              <a:pathLst>
                <a:path w="22293" h="46561" extrusionOk="0">
                  <a:moveTo>
                    <a:pt x="20261" y="1978"/>
                  </a:moveTo>
                  <a:lnTo>
                    <a:pt x="20261" y="44529"/>
                  </a:lnTo>
                  <a:lnTo>
                    <a:pt x="2032" y="44529"/>
                  </a:lnTo>
                  <a:lnTo>
                    <a:pt x="2032" y="1978"/>
                  </a:lnTo>
                  <a:close/>
                  <a:moveTo>
                    <a:pt x="1" y="0"/>
                  </a:moveTo>
                  <a:lnTo>
                    <a:pt x="1" y="46561"/>
                  </a:lnTo>
                  <a:lnTo>
                    <a:pt x="22292" y="46561"/>
                  </a:lnTo>
                  <a:lnTo>
                    <a:pt x="22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7379027" y="1376185"/>
              <a:ext cx="272820" cy="460008"/>
            </a:xfrm>
            <a:custGeom>
              <a:avLst/>
              <a:gdLst/>
              <a:ahLst/>
              <a:cxnLst/>
              <a:rect l="l" t="t" r="r" b="b"/>
              <a:pathLst>
                <a:path w="44798" h="75535" extrusionOk="0">
                  <a:moveTo>
                    <a:pt x="1" y="1"/>
                  </a:moveTo>
                  <a:lnTo>
                    <a:pt x="1" y="2032"/>
                  </a:lnTo>
                  <a:lnTo>
                    <a:pt x="42820" y="2032"/>
                  </a:lnTo>
                  <a:lnTo>
                    <a:pt x="42820" y="73503"/>
                  </a:lnTo>
                  <a:lnTo>
                    <a:pt x="26890" y="73503"/>
                  </a:lnTo>
                  <a:lnTo>
                    <a:pt x="26890" y="75535"/>
                  </a:lnTo>
                  <a:lnTo>
                    <a:pt x="44798" y="75535"/>
                  </a:lnTo>
                  <a:lnTo>
                    <a:pt x="447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7645984" y="1476455"/>
              <a:ext cx="261419" cy="359736"/>
            </a:xfrm>
            <a:custGeom>
              <a:avLst/>
              <a:gdLst/>
              <a:ahLst/>
              <a:cxnLst/>
              <a:rect l="l" t="t" r="r" b="b"/>
              <a:pathLst>
                <a:path w="42926" h="59070" extrusionOk="0">
                  <a:moveTo>
                    <a:pt x="0" y="0"/>
                  </a:moveTo>
                  <a:lnTo>
                    <a:pt x="0" y="2032"/>
                  </a:lnTo>
                  <a:lnTo>
                    <a:pt x="20581" y="2032"/>
                  </a:lnTo>
                  <a:lnTo>
                    <a:pt x="20581" y="26515"/>
                  </a:lnTo>
                  <a:lnTo>
                    <a:pt x="40895" y="26515"/>
                  </a:lnTo>
                  <a:lnTo>
                    <a:pt x="40895" y="57038"/>
                  </a:lnTo>
                  <a:lnTo>
                    <a:pt x="0" y="57038"/>
                  </a:lnTo>
                  <a:lnTo>
                    <a:pt x="0" y="59070"/>
                  </a:lnTo>
                  <a:lnTo>
                    <a:pt x="42926" y="59070"/>
                  </a:lnTo>
                  <a:lnTo>
                    <a:pt x="42926" y="24537"/>
                  </a:lnTo>
                  <a:lnTo>
                    <a:pt x="22612" y="24537"/>
                  </a:lnTo>
                  <a:lnTo>
                    <a:pt x="226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7240997" y="1516496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7296666" y="1516496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7240997" y="1572163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7296666" y="1572163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7240997" y="1627831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7296666" y="1627831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7240997" y="1679266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7296666" y="1679266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7241971" y="1730379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7297317" y="1730379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7297317" y="1774975"/>
              <a:ext cx="33860" cy="55029"/>
            </a:xfrm>
            <a:custGeom>
              <a:avLst/>
              <a:gdLst/>
              <a:ahLst/>
              <a:cxnLst/>
              <a:rect l="l" t="t" r="r" b="b"/>
              <a:pathLst>
                <a:path w="5560" h="9036" extrusionOk="0">
                  <a:moveTo>
                    <a:pt x="0" y="1"/>
                  </a:moveTo>
                  <a:lnTo>
                    <a:pt x="0" y="9035"/>
                  </a:lnTo>
                  <a:lnTo>
                    <a:pt x="5560" y="9035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7269644" y="1378139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7269644" y="1433807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7441213" y="1622947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441213" y="1665594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42187" y="1708242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7441858" y="1749257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7354612" y="1516496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7354612" y="1572163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7354612" y="1627831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7354612" y="1679266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7354612" y="1730379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7442187" y="1580299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7488088" y="1623599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7488088" y="1666246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7488739" y="1708894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7488416" y="1749909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7488739" y="1580951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7324339" y="1378791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7324339" y="1434459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7418747" y="1406786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7474093" y="1406786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7418747" y="1462454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7474093" y="1462454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7532039" y="1406786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7532039" y="1462454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7583476" y="1406135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7583476" y="1461802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7379027" y="1405483"/>
              <a:ext cx="16936" cy="33866"/>
            </a:xfrm>
            <a:custGeom>
              <a:avLst/>
              <a:gdLst/>
              <a:ahLst/>
              <a:cxnLst/>
              <a:rect l="l" t="t" r="r" b="b"/>
              <a:pathLst>
                <a:path w="278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2781" y="5560"/>
                  </a:lnTo>
                  <a:lnTo>
                    <a:pt x="27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7379027" y="1460828"/>
              <a:ext cx="16936" cy="25073"/>
            </a:xfrm>
            <a:custGeom>
              <a:avLst/>
              <a:gdLst/>
              <a:ahLst/>
              <a:cxnLst/>
              <a:rect l="l" t="t" r="r" b="b"/>
              <a:pathLst>
                <a:path w="2781" h="4117" extrusionOk="0">
                  <a:moveTo>
                    <a:pt x="1" y="0"/>
                  </a:moveTo>
                  <a:lnTo>
                    <a:pt x="1" y="4116"/>
                  </a:lnTo>
                  <a:lnTo>
                    <a:pt x="2781" y="4116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7417772" y="1515844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7473112" y="1515844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7532691" y="1514541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7584127" y="1513889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7540176" y="1565324"/>
              <a:ext cx="26376" cy="33866"/>
            </a:xfrm>
            <a:custGeom>
              <a:avLst/>
              <a:gdLst/>
              <a:ahLst/>
              <a:cxnLst/>
              <a:rect l="l" t="t" r="r" b="b"/>
              <a:pathLst>
                <a:path w="433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4331" y="5560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7584127" y="1564673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7540176" y="1617411"/>
              <a:ext cx="26376" cy="33866"/>
            </a:xfrm>
            <a:custGeom>
              <a:avLst/>
              <a:gdLst/>
              <a:ahLst/>
              <a:cxnLst/>
              <a:rect l="l" t="t" r="r" b="b"/>
              <a:pathLst>
                <a:path w="433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4331" y="5560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7584127" y="1616766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7540176" y="1670801"/>
              <a:ext cx="26376" cy="33866"/>
            </a:xfrm>
            <a:custGeom>
              <a:avLst/>
              <a:gdLst/>
              <a:ahLst/>
              <a:cxnLst/>
              <a:rect l="l" t="t" r="r" b="b"/>
              <a:pathLst>
                <a:path w="433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4331" y="5560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7584127" y="1669827"/>
              <a:ext cx="33866" cy="34189"/>
            </a:xfrm>
            <a:custGeom>
              <a:avLst/>
              <a:gdLst/>
              <a:ahLst/>
              <a:cxnLst/>
              <a:rect l="l" t="t" r="r" b="b"/>
              <a:pathLst>
                <a:path w="5561" h="5614" extrusionOk="0">
                  <a:moveTo>
                    <a:pt x="1" y="0"/>
                  </a:moveTo>
                  <a:lnTo>
                    <a:pt x="1" y="5613"/>
                  </a:lnTo>
                  <a:lnTo>
                    <a:pt x="5560" y="5613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7540176" y="1722565"/>
              <a:ext cx="26376" cy="33860"/>
            </a:xfrm>
            <a:custGeom>
              <a:avLst/>
              <a:gdLst/>
              <a:ahLst/>
              <a:cxnLst/>
              <a:rect l="l" t="t" r="r" b="b"/>
              <a:pathLst>
                <a:path w="433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4331" y="5560"/>
                  </a:lnTo>
                  <a:lnTo>
                    <a:pt x="4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7584127" y="1721914"/>
              <a:ext cx="33866" cy="33860"/>
            </a:xfrm>
            <a:custGeom>
              <a:avLst/>
              <a:gdLst/>
              <a:ahLst/>
              <a:cxnLst/>
              <a:rect l="l" t="t" r="r" b="b"/>
              <a:pathLst>
                <a:path w="5561" h="5560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7542131" y="1775304"/>
              <a:ext cx="26376" cy="33860"/>
            </a:xfrm>
            <a:custGeom>
              <a:avLst/>
              <a:gdLst/>
              <a:ahLst/>
              <a:cxnLst/>
              <a:rect l="l" t="t" r="r" b="b"/>
              <a:pathLst>
                <a:path w="4331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4331" y="5560"/>
                  </a:lnTo>
                  <a:lnTo>
                    <a:pt x="4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7586082" y="1774652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7667469" y="1653877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7723138" y="1653877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1" y="0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7667469" y="1705635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7723138" y="1705635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7786950" y="1655826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7786950" y="1707261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7838386" y="1654852"/>
              <a:ext cx="33860" cy="34189"/>
            </a:xfrm>
            <a:custGeom>
              <a:avLst/>
              <a:gdLst/>
              <a:ahLst/>
              <a:cxnLst/>
              <a:rect l="l" t="t" r="r" b="b"/>
              <a:pathLst>
                <a:path w="5560" h="5614" extrusionOk="0">
                  <a:moveTo>
                    <a:pt x="0" y="0"/>
                  </a:moveTo>
                  <a:lnTo>
                    <a:pt x="0" y="5613"/>
                  </a:lnTo>
                  <a:lnTo>
                    <a:pt x="5560" y="5613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7838386" y="1706616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7669424" y="1757722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7724765" y="1757722"/>
              <a:ext cx="33866" cy="33866"/>
            </a:xfrm>
            <a:custGeom>
              <a:avLst/>
              <a:gdLst/>
              <a:ahLst/>
              <a:cxnLst/>
              <a:rect l="l" t="t" r="r" b="b"/>
              <a:pathLst>
                <a:path w="5561" h="5561" extrusionOk="0">
                  <a:moveTo>
                    <a:pt x="1" y="1"/>
                  </a:moveTo>
                  <a:lnTo>
                    <a:pt x="1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7666495" y="1604068"/>
              <a:ext cx="34189" cy="33860"/>
            </a:xfrm>
            <a:custGeom>
              <a:avLst/>
              <a:gdLst/>
              <a:ahLst/>
              <a:cxnLst/>
              <a:rect l="l" t="t" r="r" b="b"/>
              <a:pathLst>
                <a:path w="5614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613" y="5560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7722164" y="1604068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7788576" y="1759354"/>
              <a:ext cx="33860" cy="34183"/>
            </a:xfrm>
            <a:custGeom>
              <a:avLst/>
              <a:gdLst/>
              <a:ahLst/>
              <a:cxnLst/>
              <a:rect l="l" t="t" r="r" b="b"/>
              <a:pathLst>
                <a:path w="5560" h="5613" extrusionOk="0">
                  <a:moveTo>
                    <a:pt x="0" y="0"/>
                  </a:moveTo>
                  <a:lnTo>
                    <a:pt x="0" y="5613"/>
                  </a:lnTo>
                  <a:lnTo>
                    <a:pt x="5560" y="5613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7840012" y="1758703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7666495" y="1552633"/>
              <a:ext cx="34189" cy="33860"/>
            </a:xfrm>
            <a:custGeom>
              <a:avLst/>
              <a:gdLst/>
              <a:ahLst/>
              <a:cxnLst/>
              <a:rect l="l" t="t" r="r" b="b"/>
              <a:pathLst>
                <a:path w="5614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613" y="5560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7722164" y="1552633"/>
              <a:ext cx="33860" cy="33860"/>
            </a:xfrm>
            <a:custGeom>
              <a:avLst/>
              <a:gdLst/>
              <a:ahLst/>
              <a:cxnLst/>
              <a:rect l="l" t="t" r="r" b="b"/>
              <a:pathLst>
                <a:path w="5560" h="5560" extrusionOk="0">
                  <a:moveTo>
                    <a:pt x="0" y="0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7665843" y="1503798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7721512" y="1503798"/>
              <a:ext cx="33860" cy="33866"/>
            </a:xfrm>
            <a:custGeom>
              <a:avLst/>
              <a:gdLst/>
              <a:ahLst/>
              <a:cxnLst/>
              <a:rect l="l" t="t" r="r" b="b"/>
              <a:pathLst>
                <a:path w="5560" h="5561" extrusionOk="0">
                  <a:moveTo>
                    <a:pt x="0" y="1"/>
                  </a:moveTo>
                  <a:lnTo>
                    <a:pt x="0" y="5560"/>
                  </a:lnTo>
                  <a:lnTo>
                    <a:pt x="5560" y="5560"/>
                  </a:lnTo>
                  <a:lnTo>
                    <a:pt x="5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7228622" y="1772783"/>
              <a:ext cx="15310" cy="39883"/>
            </a:xfrm>
            <a:custGeom>
              <a:avLst/>
              <a:gdLst/>
              <a:ahLst/>
              <a:cxnLst/>
              <a:rect l="l" t="t" r="r" b="b"/>
              <a:pathLst>
                <a:path w="2514" h="6549" extrusionOk="0">
                  <a:moveTo>
                    <a:pt x="1257" y="0"/>
                  </a:moveTo>
                  <a:cubicBezTo>
                    <a:pt x="656" y="0"/>
                    <a:pt x="54" y="388"/>
                    <a:pt x="1" y="1163"/>
                  </a:cubicBezTo>
                  <a:lnTo>
                    <a:pt x="1" y="5386"/>
                  </a:lnTo>
                  <a:cubicBezTo>
                    <a:pt x="54" y="6161"/>
                    <a:pt x="656" y="6549"/>
                    <a:pt x="1257" y="6549"/>
                  </a:cubicBezTo>
                  <a:cubicBezTo>
                    <a:pt x="1859" y="6549"/>
                    <a:pt x="2460" y="6161"/>
                    <a:pt x="2513" y="5386"/>
                  </a:cubicBezTo>
                  <a:lnTo>
                    <a:pt x="2513" y="1163"/>
                  </a:lnTo>
                  <a:cubicBezTo>
                    <a:pt x="2460" y="388"/>
                    <a:pt x="1859" y="0"/>
                    <a:pt x="1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7650539" y="1374230"/>
              <a:ext cx="282911" cy="257193"/>
            </a:xfrm>
            <a:custGeom>
              <a:avLst/>
              <a:gdLst/>
              <a:ahLst/>
              <a:cxnLst/>
              <a:rect l="l" t="t" r="r" b="b"/>
              <a:pathLst>
                <a:path w="46455" h="42232" fill="none" extrusionOk="0">
                  <a:moveTo>
                    <a:pt x="215" y="17267"/>
                  </a:moveTo>
                  <a:cubicBezTo>
                    <a:pt x="2032" y="6095"/>
                    <a:pt x="11654" y="1"/>
                    <a:pt x="22399" y="1"/>
                  </a:cubicBezTo>
                  <a:cubicBezTo>
                    <a:pt x="35656" y="1"/>
                    <a:pt x="46454" y="10746"/>
                    <a:pt x="46454" y="24056"/>
                  </a:cubicBezTo>
                  <a:cubicBezTo>
                    <a:pt x="46454" y="24056"/>
                    <a:pt x="46134" y="35656"/>
                    <a:pt x="38971" y="42232"/>
                  </a:cubicBezTo>
                  <a:lnTo>
                    <a:pt x="20688" y="42232"/>
                  </a:lnTo>
                  <a:lnTo>
                    <a:pt x="20688" y="17802"/>
                  </a:lnTo>
                  <a:lnTo>
                    <a:pt x="1" y="17802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534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7779459" y="1289672"/>
              <a:ext cx="14981" cy="68537"/>
            </a:xfrm>
            <a:custGeom>
              <a:avLst/>
              <a:gdLst/>
              <a:ahLst/>
              <a:cxnLst/>
              <a:rect l="l" t="t" r="r" b="b"/>
              <a:pathLst>
                <a:path w="2460" h="11254" extrusionOk="0">
                  <a:moveTo>
                    <a:pt x="1230" y="0"/>
                  </a:moveTo>
                  <a:cubicBezTo>
                    <a:pt x="642" y="0"/>
                    <a:pt x="54" y="388"/>
                    <a:pt x="1" y="1163"/>
                  </a:cubicBezTo>
                  <a:lnTo>
                    <a:pt x="1" y="10090"/>
                  </a:lnTo>
                  <a:cubicBezTo>
                    <a:pt x="54" y="10866"/>
                    <a:pt x="642" y="11253"/>
                    <a:pt x="1230" y="11253"/>
                  </a:cubicBezTo>
                  <a:cubicBezTo>
                    <a:pt x="1818" y="11253"/>
                    <a:pt x="2406" y="10866"/>
                    <a:pt x="2460" y="10090"/>
                  </a:cubicBezTo>
                  <a:lnTo>
                    <a:pt x="2460" y="1163"/>
                  </a:lnTo>
                  <a:cubicBezTo>
                    <a:pt x="2406" y="388"/>
                    <a:pt x="1818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7809087" y="1326461"/>
              <a:ext cx="15304" cy="31747"/>
            </a:xfrm>
            <a:custGeom>
              <a:avLst/>
              <a:gdLst/>
              <a:ahLst/>
              <a:cxnLst/>
              <a:rect l="l" t="t" r="r" b="b"/>
              <a:pathLst>
                <a:path w="2513" h="5213" extrusionOk="0">
                  <a:moveTo>
                    <a:pt x="1236" y="0"/>
                  </a:moveTo>
                  <a:cubicBezTo>
                    <a:pt x="642" y="0"/>
                    <a:pt x="54" y="388"/>
                    <a:pt x="0" y="1163"/>
                  </a:cubicBezTo>
                  <a:lnTo>
                    <a:pt x="0" y="4049"/>
                  </a:lnTo>
                  <a:cubicBezTo>
                    <a:pt x="54" y="4825"/>
                    <a:pt x="642" y="5212"/>
                    <a:pt x="1236" y="5212"/>
                  </a:cubicBezTo>
                  <a:cubicBezTo>
                    <a:pt x="1831" y="5212"/>
                    <a:pt x="2432" y="4825"/>
                    <a:pt x="2513" y="4049"/>
                  </a:cubicBezTo>
                  <a:lnTo>
                    <a:pt x="2513" y="1163"/>
                  </a:lnTo>
                  <a:cubicBezTo>
                    <a:pt x="2432" y="388"/>
                    <a:pt x="1831" y="0"/>
                    <a:pt x="1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7837649" y="1270543"/>
              <a:ext cx="29390" cy="98914"/>
            </a:xfrm>
            <a:custGeom>
              <a:avLst/>
              <a:gdLst/>
              <a:ahLst/>
              <a:cxnLst/>
              <a:rect l="l" t="t" r="r" b="b"/>
              <a:pathLst>
                <a:path w="4826" h="16242" extrusionOk="0">
                  <a:moveTo>
                    <a:pt x="3596" y="1"/>
                  </a:moveTo>
                  <a:cubicBezTo>
                    <a:pt x="2968" y="1"/>
                    <a:pt x="2313" y="402"/>
                    <a:pt x="2259" y="1204"/>
                  </a:cubicBezTo>
                  <a:cubicBezTo>
                    <a:pt x="1939" y="5747"/>
                    <a:pt x="1244" y="10238"/>
                    <a:pt x="228" y="14675"/>
                  </a:cubicBezTo>
                  <a:cubicBezTo>
                    <a:pt x="1" y="15616"/>
                    <a:pt x="798" y="16241"/>
                    <a:pt x="1543" y="16241"/>
                  </a:cubicBezTo>
                  <a:cubicBezTo>
                    <a:pt x="2026" y="16241"/>
                    <a:pt x="2487" y="15979"/>
                    <a:pt x="2634" y="15370"/>
                  </a:cubicBezTo>
                  <a:cubicBezTo>
                    <a:pt x="3703" y="10719"/>
                    <a:pt x="4398" y="5961"/>
                    <a:pt x="4772" y="1204"/>
                  </a:cubicBezTo>
                  <a:cubicBezTo>
                    <a:pt x="4825" y="402"/>
                    <a:pt x="4224" y="1"/>
                    <a:pt x="3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7714028" y="1285470"/>
              <a:ext cx="44122" cy="81764"/>
            </a:xfrm>
            <a:custGeom>
              <a:avLst/>
              <a:gdLst/>
              <a:ahLst/>
              <a:cxnLst/>
              <a:rect l="l" t="t" r="r" b="b"/>
              <a:pathLst>
                <a:path w="7245" h="13426" extrusionOk="0">
                  <a:moveTo>
                    <a:pt x="1492" y="1"/>
                  </a:moveTo>
                  <a:cubicBezTo>
                    <a:pt x="736" y="1"/>
                    <a:pt x="0" y="603"/>
                    <a:pt x="320" y="1532"/>
                  </a:cubicBezTo>
                  <a:cubicBezTo>
                    <a:pt x="1603" y="5328"/>
                    <a:pt x="3047" y="9070"/>
                    <a:pt x="4650" y="12758"/>
                  </a:cubicBezTo>
                  <a:cubicBezTo>
                    <a:pt x="4869" y="13230"/>
                    <a:pt x="5226" y="13426"/>
                    <a:pt x="5594" y="13426"/>
                  </a:cubicBezTo>
                  <a:cubicBezTo>
                    <a:pt x="6394" y="13426"/>
                    <a:pt x="7245" y="12501"/>
                    <a:pt x="6842" y="11475"/>
                  </a:cubicBezTo>
                  <a:cubicBezTo>
                    <a:pt x="5292" y="8001"/>
                    <a:pt x="3956" y="4473"/>
                    <a:pt x="2726" y="891"/>
                  </a:cubicBezTo>
                  <a:cubicBezTo>
                    <a:pt x="2512" y="270"/>
                    <a:pt x="1997" y="1"/>
                    <a:pt x="1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7682701" y="1314957"/>
              <a:ext cx="39475" cy="57636"/>
            </a:xfrm>
            <a:custGeom>
              <a:avLst/>
              <a:gdLst/>
              <a:ahLst/>
              <a:cxnLst/>
              <a:rect l="l" t="t" r="r" b="b"/>
              <a:pathLst>
                <a:path w="6482" h="9464" extrusionOk="0">
                  <a:moveTo>
                    <a:pt x="1531" y="0"/>
                  </a:moveTo>
                  <a:cubicBezTo>
                    <a:pt x="781" y="0"/>
                    <a:pt x="1" y="623"/>
                    <a:pt x="226" y="1555"/>
                  </a:cubicBezTo>
                  <a:cubicBezTo>
                    <a:pt x="921" y="4228"/>
                    <a:pt x="2043" y="6687"/>
                    <a:pt x="3647" y="8932"/>
                  </a:cubicBezTo>
                  <a:cubicBezTo>
                    <a:pt x="3929" y="9308"/>
                    <a:pt x="4311" y="9463"/>
                    <a:pt x="4689" y="9463"/>
                  </a:cubicBezTo>
                  <a:cubicBezTo>
                    <a:pt x="5600" y="9463"/>
                    <a:pt x="6481" y="8556"/>
                    <a:pt x="5839" y="7649"/>
                  </a:cubicBezTo>
                  <a:cubicBezTo>
                    <a:pt x="4342" y="5618"/>
                    <a:pt x="3273" y="3319"/>
                    <a:pt x="2685" y="913"/>
                  </a:cubicBezTo>
                  <a:cubicBezTo>
                    <a:pt x="2514" y="274"/>
                    <a:pt x="2029" y="0"/>
                    <a:pt x="1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7633493" y="1305414"/>
              <a:ext cx="64249" cy="80589"/>
            </a:xfrm>
            <a:custGeom>
              <a:avLst/>
              <a:gdLst/>
              <a:ahLst/>
              <a:cxnLst/>
              <a:rect l="l" t="t" r="r" b="b"/>
              <a:pathLst>
                <a:path w="10550" h="13233" extrusionOk="0">
                  <a:moveTo>
                    <a:pt x="1692" y="0"/>
                  </a:moveTo>
                  <a:cubicBezTo>
                    <a:pt x="850" y="0"/>
                    <a:pt x="1" y="895"/>
                    <a:pt x="555" y="1892"/>
                  </a:cubicBezTo>
                  <a:lnTo>
                    <a:pt x="4938" y="9537"/>
                  </a:lnTo>
                  <a:cubicBezTo>
                    <a:pt x="5954" y="11301"/>
                    <a:pt x="6755" y="13011"/>
                    <a:pt x="8947" y="13225"/>
                  </a:cubicBezTo>
                  <a:cubicBezTo>
                    <a:pt x="8997" y="13230"/>
                    <a:pt x="9045" y="13233"/>
                    <a:pt x="9091" y="13233"/>
                  </a:cubicBezTo>
                  <a:cubicBezTo>
                    <a:pt x="10549" y="13233"/>
                    <a:pt x="10501" y="10868"/>
                    <a:pt x="8947" y="10713"/>
                  </a:cubicBezTo>
                  <a:cubicBezTo>
                    <a:pt x="7718" y="10606"/>
                    <a:pt x="6274" y="6810"/>
                    <a:pt x="5686" y="5848"/>
                  </a:cubicBezTo>
                  <a:lnTo>
                    <a:pt x="2693" y="609"/>
                  </a:lnTo>
                  <a:cubicBezTo>
                    <a:pt x="2445" y="180"/>
                    <a:pt x="2069" y="0"/>
                    <a:pt x="1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6"/>
            <p:cNvSpPr/>
            <p:nvPr/>
          </p:nvSpPr>
          <p:spPr>
            <a:xfrm>
              <a:off x="7862698" y="1319256"/>
              <a:ext cx="40036" cy="54859"/>
            </a:xfrm>
            <a:custGeom>
              <a:avLst/>
              <a:gdLst/>
              <a:ahLst/>
              <a:cxnLst/>
              <a:rect l="l" t="t" r="r" b="b"/>
              <a:pathLst>
                <a:path w="6574" h="9008" extrusionOk="0">
                  <a:moveTo>
                    <a:pt x="4894" y="1"/>
                  </a:moveTo>
                  <a:cubicBezTo>
                    <a:pt x="4520" y="1"/>
                    <a:pt x="4153" y="186"/>
                    <a:pt x="3920" y="635"/>
                  </a:cubicBezTo>
                  <a:lnTo>
                    <a:pt x="445" y="7210"/>
                  </a:lnTo>
                  <a:cubicBezTo>
                    <a:pt x="1" y="8139"/>
                    <a:pt x="777" y="9007"/>
                    <a:pt x="1621" y="9007"/>
                  </a:cubicBezTo>
                  <a:cubicBezTo>
                    <a:pt x="1894" y="9007"/>
                    <a:pt x="2175" y="8916"/>
                    <a:pt x="2423" y="8707"/>
                  </a:cubicBezTo>
                  <a:lnTo>
                    <a:pt x="3171" y="8119"/>
                  </a:lnTo>
                  <a:cubicBezTo>
                    <a:pt x="3636" y="7735"/>
                    <a:pt x="3673" y="7245"/>
                    <a:pt x="3470" y="6838"/>
                  </a:cubicBezTo>
                  <a:lnTo>
                    <a:pt x="3470" y="6838"/>
                  </a:lnTo>
                  <a:lnTo>
                    <a:pt x="6058" y="1865"/>
                  </a:lnTo>
                  <a:cubicBezTo>
                    <a:pt x="6573" y="907"/>
                    <a:pt x="5720" y="1"/>
                    <a:pt x="4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6"/>
            <p:cNvSpPr/>
            <p:nvPr/>
          </p:nvSpPr>
          <p:spPr>
            <a:xfrm>
              <a:off x="7879731" y="1343397"/>
              <a:ext cx="80120" cy="48001"/>
            </a:xfrm>
            <a:custGeom>
              <a:avLst/>
              <a:gdLst/>
              <a:ahLst/>
              <a:cxnLst/>
              <a:rect l="l" t="t" r="r" b="b"/>
              <a:pathLst>
                <a:path w="13156" h="7882" extrusionOk="0">
                  <a:moveTo>
                    <a:pt x="11624" y="1"/>
                  </a:moveTo>
                  <a:cubicBezTo>
                    <a:pt x="11485" y="1"/>
                    <a:pt x="11333" y="29"/>
                    <a:pt x="11173" y="92"/>
                  </a:cubicBezTo>
                  <a:cubicBezTo>
                    <a:pt x="7644" y="1589"/>
                    <a:pt x="4223" y="3300"/>
                    <a:pt x="909" y="5278"/>
                  </a:cubicBezTo>
                  <a:cubicBezTo>
                    <a:pt x="0" y="5866"/>
                    <a:pt x="161" y="7256"/>
                    <a:pt x="1230" y="7576"/>
                  </a:cubicBezTo>
                  <a:lnTo>
                    <a:pt x="1818" y="7790"/>
                  </a:lnTo>
                  <a:cubicBezTo>
                    <a:pt x="1979" y="7853"/>
                    <a:pt x="2130" y="7882"/>
                    <a:pt x="2271" y="7882"/>
                  </a:cubicBezTo>
                  <a:cubicBezTo>
                    <a:pt x="2898" y="7882"/>
                    <a:pt x="3307" y="7313"/>
                    <a:pt x="3344" y="6704"/>
                  </a:cubicBezTo>
                  <a:lnTo>
                    <a:pt x="3344" y="6704"/>
                  </a:lnTo>
                  <a:cubicBezTo>
                    <a:pt x="6080" y="5123"/>
                    <a:pt x="8933" y="3709"/>
                    <a:pt x="11868" y="2498"/>
                  </a:cubicBezTo>
                  <a:cubicBezTo>
                    <a:pt x="13156" y="1973"/>
                    <a:pt x="12783" y="1"/>
                    <a:pt x="11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7897819" y="1394941"/>
              <a:ext cx="58915" cy="20444"/>
            </a:xfrm>
            <a:custGeom>
              <a:avLst/>
              <a:gdLst/>
              <a:ahLst/>
              <a:cxnLst/>
              <a:rect l="l" t="t" r="r" b="b"/>
              <a:pathLst>
                <a:path w="9674" h="3357" extrusionOk="0">
                  <a:moveTo>
                    <a:pt x="7747" y="1"/>
                  </a:moveTo>
                  <a:cubicBezTo>
                    <a:pt x="7670" y="1"/>
                    <a:pt x="7590" y="7"/>
                    <a:pt x="7508" y="21"/>
                  </a:cubicBezTo>
                  <a:lnTo>
                    <a:pt x="1521" y="930"/>
                  </a:lnTo>
                  <a:cubicBezTo>
                    <a:pt x="1" y="1183"/>
                    <a:pt x="545" y="3356"/>
                    <a:pt x="1925" y="3356"/>
                  </a:cubicBezTo>
                  <a:cubicBezTo>
                    <a:pt x="2002" y="3356"/>
                    <a:pt x="2081" y="3349"/>
                    <a:pt x="2162" y="3335"/>
                  </a:cubicBezTo>
                  <a:lnTo>
                    <a:pt x="8203" y="2427"/>
                  </a:lnTo>
                  <a:cubicBezTo>
                    <a:pt x="9673" y="2224"/>
                    <a:pt x="9172" y="1"/>
                    <a:pt x="7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6"/>
            <p:cNvSpPr/>
            <p:nvPr/>
          </p:nvSpPr>
          <p:spPr>
            <a:xfrm>
              <a:off x="7924329" y="1431529"/>
              <a:ext cx="97349" cy="18568"/>
            </a:xfrm>
            <a:custGeom>
              <a:avLst/>
              <a:gdLst/>
              <a:ahLst/>
              <a:cxnLst/>
              <a:rect l="l" t="t" r="r" b="b"/>
              <a:pathLst>
                <a:path w="15985" h="3049" extrusionOk="0">
                  <a:moveTo>
                    <a:pt x="14434" y="0"/>
                  </a:moveTo>
                  <a:cubicBezTo>
                    <a:pt x="10104" y="0"/>
                    <a:pt x="5827" y="161"/>
                    <a:pt x="1551" y="481"/>
                  </a:cubicBezTo>
                  <a:cubicBezTo>
                    <a:pt x="1" y="588"/>
                    <a:pt x="1" y="2887"/>
                    <a:pt x="1551" y="2994"/>
                  </a:cubicBezTo>
                  <a:lnTo>
                    <a:pt x="2834" y="3047"/>
                  </a:lnTo>
                  <a:cubicBezTo>
                    <a:pt x="2851" y="3048"/>
                    <a:pt x="2868" y="3048"/>
                    <a:pt x="2885" y="3048"/>
                  </a:cubicBezTo>
                  <a:cubicBezTo>
                    <a:pt x="3154" y="3048"/>
                    <a:pt x="3376" y="2976"/>
                    <a:pt x="3551" y="2855"/>
                  </a:cubicBezTo>
                  <a:lnTo>
                    <a:pt x="3551" y="2855"/>
                  </a:lnTo>
                  <a:cubicBezTo>
                    <a:pt x="7162" y="2627"/>
                    <a:pt x="10779" y="2513"/>
                    <a:pt x="14434" y="2513"/>
                  </a:cubicBezTo>
                  <a:cubicBezTo>
                    <a:pt x="15984" y="2406"/>
                    <a:pt x="15984" y="107"/>
                    <a:pt x="14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6"/>
            <p:cNvSpPr/>
            <p:nvPr/>
          </p:nvSpPr>
          <p:spPr>
            <a:xfrm>
              <a:off x="7941612" y="1458550"/>
              <a:ext cx="47508" cy="18800"/>
            </a:xfrm>
            <a:custGeom>
              <a:avLst/>
              <a:gdLst/>
              <a:ahLst/>
              <a:cxnLst/>
              <a:rect l="l" t="t" r="r" b="b"/>
              <a:pathLst>
                <a:path w="7801" h="3087" extrusionOk="0">
                  <a:moveTo>
                    <a:pt x="6197" y="0"/>
                  </a:moveTo>
                  <a:cubicBezTo>
                    <a:pt x="4593" y="0"/>
                    <a:pt x="2989" y="214"/>
                    <a:pt x="1439" y="588"/>
                  </a:cubicBezTo>
                  <a:cubicBezTo>
                    <a:pt x="0" y="985"/>
                    <a:pt x="450" y="3086"/>
                    <a:pt x="1804" y="3086"/>
                  </a:cubicBezTo>
                  <a:cubicBezTo>
                    <a:pt x="1909" y="3086"/>
                    <a:pt x="2019" y="3074"/>
                    <a:pt x="2134" y="3047"/>
                  </a:cubicBezTo>
                  <a:cubicBezTo>
                    <a:pt x="3471" y="2673"/>
                    <a:pt x="4807" y="2513"/>
                    <a:pt x="6197" y="2513"/>
                  </a:cubicBezTo>
                  <a:cubicBezTo>
                    <a:pt x="7801" y="2513"/>
                    <a:pt x="7801" y="54"/>
                    <a:pt x="6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6"/>
            <p:cNvSpPr/>
            <p:nvPr/>
          </p:nvSpPr>
          <p:spPr>
            <a:xfrm>
              <a:off x="7938665" y="1488452"/>
              <a:ext cx="94078" cy="18526"/>
            </a:xfrm>
            <a:custGeom>
              <a:avLst/>
              <a:gdLst/>
              <a:ahLst/>
              <a:cxnLst/>
              <a:rect l="l" t="t" r="r" b="b"/>
              <a:pathLst>
                <a:path w="15448" h="3042" extrusionOk="0">
                  <a:moveTo>
                    <a:pt x="1458" y="1"/>
                  </a:moveTo>
                  <a:cubicBezTo>
                    <a:pt x="0" y="1"/>
                    <a:pt x="48" y="2365"/>
                    <a:pt x="1603" y="2521"/>
                  </a:cubicBezTo>
                  <a:cubicBezTo>
                    <a:pt x="4480" y="2861"/>
                    <a:pt x="7357" y="3041"/>
                    <a:pt x="10253" y="3041"/>
                  </a:cubicBezTo>
                  <a:cubicBezTo>
                    <a:pt x="11446" y="3041"/>
                    <a:pt x="12643" y="3011"/>
                    <a:pt x="13844" y="2948"/>
                  </a:cubicBezTo>
                  <a:cubicBezTo>
                    <a:pt x="15414" y="2844"/>
                    <a:pt x="15447" y="432"/>
                    <a:pt x="13942" y="432"/>
                  </a:cubicBezTo>
                  <a:cubicBezTo>
                    <a:pt x="13910" y="432"/>
                    <a:pt x="13877" y="434"/>
                    <a:pt x="13844" y="436"/>
                  </a:cubicBezTo>
                  <a:cubicBezTo>
                    <a:pt x="12643" y="498"/>
                    <a:pt x="11446" y="529"/>
                    <a:pt x="10253" y="529"/>
                  </a:cubicBezTo>
                  <a:cubicBezTo>
                    <a:pt x="7357" y="529"/>
                    <a:pt x="4480" y="349"/>
                    <a:pt x="1603" y="8"/>
                  </a:cubicBezTo>
                  <a:cubicBezTo>
                    <a:pt x="1553" y="3"/>
                    <a:pt x="1505" y="1"/>
                    <a:pt x="1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>
              <a:off x="7939816" y="1517019"/>
              <a:ext cx="51071" cy="19464"/>
            </a:xfrm>
            <a:custGeom>
              <a:avLst/>
              <a:gdLst/>
              <a:ahLst/>
              <a:cxnLst/>
              <a:rect l="l" t="t" r="r" b="b"/>
              <a:pathLst>
                <a:path w="8386" h="3196" extrusionOk="0">
                  <a:moveTo>
                    <a:pt x="6461" y="1"/>
                  </a:moveTo>
                  <a:cubicBezTo>
                    <a:pt x="6385" y="1"/>
                    <a:pt x="6306" y="7"/>
                    <a:pt x="6225" y="21"/>
                  </a:cubicBezTo>
                  <a:lnTo>
                    <a:pt x="1520" y="770"/>
                  </a:lnTo>
                  <a:cubicBezTo>
                    <a:pt x="1" y="1023"/>
                    <a:pt x="545" y="3196"/>
                    <a:pt x="1971" y="3196"/>
                  </a:cubicBezTo>
                  <a:cubicBezTo>
                    <a:pt x="2050" y="3196"/>
                    <a:pt x="2131" y="3189"/>
                    <a:pt x="2215" y="3175"/>
                  </a:cubicBezTo>
                  <a:lnTo>
                    <a:pt x="6866" y="2427"/>
                  </a:lnTo>
                  <a:cubicBezTo>
                    <a:pt x="8386" y="2174"/>
                    <a:pt x="7841" y="1"/>
                    <a:pt x="6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7938519" y="1553979"/>
              <a:ext cx="90321" cy="19616"/>
            </a:xfrm>
            <a:custGeom>
              <a:avLst/>
              <a:gdLst/>
              <a:ahLst/>
              <a:cxnLst/>
              <a:rect l="l" t="t" r="r" b="b"/>
              <a:pathLst>
                <a:path w="14831" h="3221" extrusionOk="0">
                  <a:moveTo>
                    <a:pt x="10981" y="1"/>
                  </a:moveTo>
                  <a:cubicBezTo>
                    <a:pt x="7792" y="1"/>
                    <a:pt x="4638" y="275"/>
                    <a:pt x="1520" y="795"/>
                  </a:cubicBezTo>
                  <a:cubicBezTo>
                    <a:pt x="0" y="1048"/>
                    <a:pt x="544" y="3221"/>
                    <a:pt x="1970" y="3221"/>
                  </a:cubicBezTo>
                  <a:cubicBezTo>
                    <a:pt x="2049" y="3221"/>
                    <a:pt x="2130" y="3214"/>
                    <a:pt x="2215" y="3200"/>
                  </a:cubicBezTo>
                  <a:cubicBezTo>
                    <a:pt x="5071" y="2738"/>
                    <a:pt x="7960" y="2507"/>
                    <a:pt x="10856" y="2507"/>
                  </a:cubicBezTo>
                  <a:cubicBezTo>
                    <a:pt x="11646" y="2507"/>
                    <a:pt x="12436" y="2524"/>
                    <a:pt x="13227" y="2559"/>
                  </a:cubicBezTo>
                  <a:cubicBezTo>
                    <a:pt x="13243" y="2559"/>
                    <a:pt x="13260" y="2560"/>
                    <a:pt x="13277" y="2560"/>
                  </a:cubicBezTo>
                  <a:cubicBezTo>
                    <a:pt x="14830" y="2560"/>
                    <a:pt x="14813" y="99"/>
                    <a:pt x="13227" y="46"/>
                  </a:cubicBezTo>
                  <a:cubicBezTo>
                    <a:pt x="12476" y="16"/>
                    <a:pt x="11727" y="1"/>
                    <a:pt x="109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6"/>
            <p:cNvSpPr/>
            <p:nvPr/>
          </p:nvSpPr>
          <p:spPr>
            <a:xfrm>
              <a:off x="7926399" y="1586176"/>
              <a:ext cx="68257" cy="21187"/>
            </a:xfrm>
            <a:custGeom>
              <a:avLst/>
              <a:gdLst/>
              <a:ahLst/>
              <a:cxnLst/>
              <a:rect l="l" t="t" r="r" b="b"/>
              <a:pathLst>
                <a:path w="11208" h="3479" extrusionOk="0">
                  <a:moveTo>
                    <a:pt x="1749" y="1"/>
                  </a:moveTo>
                  <a:cubicBezTo>
                    <a:pt x="426" y="1"/>
                    <a:pt x="0" y="2064"/>
                    <a:pt x="1425" y="2457"/>
                  </a:cubicBezTo>
                  <a:cubicBezTo>
                    <a:pt x="3908" y="3152"/>
                    <a:pt x="6437" y="3478"/>
                    <a:pt x="9012" y="3478"/>
                  </a:cubicBezTo>
                  <a:cubicBezTo>
                    <a:pt x="9209" y="3478"/>
                    <a:pt x="9406" y="3477"/>
                    <a:pt x="9604" y="3473"/>
                  </a:cubicBezTo>
                  <a:cubicBezTo>
                    <a:pt x="11190" y="3420"/>
                    <a:pt x="11207" y="959"/>
                    <a:pt x="9654" y="959"/>
                  </a:cubicBezTo>
                  <a:cubicBezTo>
                    <a:pt x="9637" y="959"/>
                    <a:pt x="9621" y="960"/>
                    <a:pt x="9604" y="960"/>
                  </a:cubicBezTo>
                  <a:cubicBezTo>
                    <a:pt x="9397" y="965"/>
                    <a:pt x="9190" y="967"/>
                    <a:pt x="8983" y="967"/>
                  </a:cubicBezTo>
                  <a:cubicBezTo>
                    <a:pt x="6670" y="967"/>
                    <a:pt x="4328" y="689"/>
                    <a:pt x="2120" y="52"/>
                  </a:cubicBezTo>
                  <a:cubicBezTo>
                    <a:pt x="1990" y="17"/>
                    <a:pt x="1866" y="1"/>
                    <a:pt x="1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>
              <a:off x="7911168" y="1608971"/>
              <a:ext cx="57709" cy="48068"/>
            </a:xfrm>
            <a:custGeom>
              <a:avLst/>
              <a:gdLst/>
              <a:ahLst/>
              <a:cxnLst/>
              <a:rect l="l" t="t" r="r" b="b"/>
              <a:pathLst>
                <a:path w="9476" h="7893" extrusionOk="0">
                  <a:moveTo>
                    <a:pt x="1806" y="0"/>
                  </a:moveTo>
                  <a:cubicBezTo>
                    <a:pt x="886" y="0"/>
                    <a:pt x="0" y="907"/>
                    <a:pt x="718" y="1815"/>
                  </a:cubicBezTo>
                  <a:cubicBezTo>
                    <a:pt x="2482" y="4113"/>
                    <a:pt x="4621" y="6091"/>
                    <a:pt x="7080" y="7695"/>
                  </a:cubicBezTo>
                  <a:cubicBezTo>
                    <a:pt x="7295" y="7833"/>
                    <a:pt x="7509" y="7893"/>
                    <a:pt x="7711" y="7893"/>
                  </a:cubicBezTo>
                  <a:cubicBezTo>
                    <a:pt x="8760" y="7893"/>
                    <a:pt x="9475" y="6265"/>
                    <a:pt x="8309" y="5503"/>
                  </a:cubicBezTo>
                  <a:cubicBezTo>
                    <a:pt x="6224" y="4167"/>
                    <a:pt x="4407" y="2510"/>
                    <a:pt x="2857" y="532"/>
                  </a:cubicBezTo>
                  <a:cubicBezTo>
                    <a:pt x="2575" y="156"/>
                    <a:pt x="2188" y="0"/>
                    <a:pt x="1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36"/>
          <p:cNvSpPr/>
          <p:nvPr/>
        </p:nvSpPr>
        <p:spPr>
          <a:xfrm>
            <a:off x="3841970" y="1792978"/>
            <a:ext cx="1460067" cy="20245"/>
          </a:xfrm>
          <a:custGeom>
            <a:avLst/>
            <a:gdLst/>
            <a:ahLst/>
            <a:cxnLst/>
            <a:rect l="l" t="t" r="r" b="b"/>
            <a:pathLst>
              <a:path w="131183" h="1819" extrusionOk="0">
                <a:moveTo>
                  <a:pt x="1230" y="1"/>
                </a:moveTo>
                <a:cubicBezTo>
                  <a:pt x="0" y="1"/>
                  <a:pt x="0" y="1818"/>
                  <a:pt x="1230" y="1818"/>
                </a:cubicBezTo>
                <a:lnTo>
                  <a:pt x="129953" y="1818"/>
                </a:lnTo>
                <a:cubicBezTo>
                  <a:pt x="131183" y="1818"/>
                  <a:pt x="131183" y="1"/>
                  <a:pt x="129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36"/>
          <p:cNvSpPr/>
          <p:nvPr/>
        </p:nvSpPr>
        <p:spPr>
          <a:xfrm>
            <a:off x="3841725" y="1459398"/>
            <a:ext cx="660321" cy="353589"/>
          </a:xfrm>
          <a:custGeom>
            <a:avLst/>
            <a:gdLst/>
            <a:ahLst/>
            <a:cxnLst/>
            <a:rect l="l" t="t" r="r" b="b"/>
            <a:pathLst>
              <a:path w="59328" h="31769" extrusionOk="0">
                <a:moveTo>
                  <a:pt x="29751" y="1"/>
                </a:moveTo>
                <a:cubicBezTo>
                  <a:pt x="27664" y="1"/>
                  <a:pt x="25584" y="776"/>
                  <a:pt x="23383" y="2333"/>
                </a:cubicBezTo>
                <a:cubicBezTo>
                  <a:pt x="17770" y="6288"/>
                  <a:pt x="13386" y="12008"/>
                  <a:pt x="9324" y="17407"/>
                </a:cubicBezTo>
                <a:cubicBezTo>
                  <a:pt x="6170" y="21631"/>
                  <a:pt x="3176" y="25961"/>
                  <a:pt x="450" y="30397"/>
                </a:cubicBezTo>
                <a:cubicBezTo>
                  <a:pt x="1" y="31109"/>
                  <a:pt x="653" y="31768"/>
                  <a:pt x="1286" y="31768"/>
                </a:cubicBezTo>
                <a:cubicBezTo>
                  <a:pt x="1557" y="31768"/>
                  <a:pt x="1824" y="31648"/>
                  <a:pt x="2000" y="31360"/>
                </a:cubicBezTo>
                <a:cubicBezTo>
                  <a:pt x="7292" y="22700"/>
                  <a:pt x="13333" y="13933"/>
                  <a:pt x="20710" y="6983"/>
                </a:cubicBezTo>
                <a:cubicBezTo>
                  <a:pt x="22955" y="4845"/>
                  <a:pt x="25200" y="3028"/>
                  <a:pt x="27552" y="2279"/>
                </a:cubicBezTo>
                <a:lnTo>
                  <a:pt x="27552" y="2279"/>
                </a:lnTo>
                <a:cubicBezTo>
                  <a:pt x="24398" y="5112"/>
                  <a:pt x="21084" y="7892"/>
                  <a:pt x="18786" y="11581"/>
                </a:cubicBezTo>
                <a:cubicBezTo>
                  <a:pt x="18565" y="11912"/>
                  <a:pt x="18876" y="12243"/>
                  <a:pt x="19196" y="12243"/>
                </a:cubicBezTo>
                <a:cubicBezTo>
                  <a:pt x="19341" y="12243"/>
                  <a:pt x="19487" y="12175"/>
                  <a:pt x="19587" y="12008"/>
                </a:cubicBezTo>
                <a:cubicBezTo>
                  <a:pt x="22100" y="7999"/>
                  <a:pt x="25842" y="5112"/>
                  <a:pt x="29317" y="1958"/>
                </a:cubicBezTo>
                <a:cubicBezTo>
                  <a:pt x="29489" y="1943"/>
                  <a:pt x="29656" y="1936"/>
                  <a:pt x="29822" y="1936"/>
                </a:cubicBezTo>
                <a:cubicBezTo>
                  <a:pt x="30222" y="1936"/>
                  <a:pt x="30611" y="1974"/>
                  <a:pt x="31027" y="2012"/>
                </a:cubicBezTo>
                <a:lnTo>
                  <a:pt x="21031" y="12222"/>
                </a:lnTo>
                <a:cubicBezTo>
                  <a:pt x="20702" y="12550"/>
                  <a:pt x="21036" y="13005"/>
                  <a:pt x="21402" y="13005"/>
                </a:cubicBezTo>
                <a:cubicBezTo>
                  <a:pt x="21512" y="13005"/>
                  <a:pt x="21626" y="12963"/>
                  <a:pt x="21726" y="12864"/>
                </a:cubicBezTo>
                <a:lnTo>
                  <a:pt x="32096" y="2279"/>
                </a:lnTo>
                <a:cubicBezTo>
                  <a:pt x="32417" y="2386"/>
                  <a:pt x="32738" y="2493"/>
                  <a:pt x="33058" y="2653"/>
                </a:cubicBezTo>
                <a:cubicBezTo>
                  <a:pt x="29905" y="6342"/>
                  <a:pt x="26483" y="9763"/>
                  <a:pt x="23116" y="13291"/>
                </a:cubicBezTo>
                <a:cubicBezTo>
                  <a:pt x="22787" y="13620"/>
                  <a:pt x="23089" y="14074"/>
                  <a:pt x="23440" y="14074"/>
                </a:cubicBezTo>
                <a:cubicBezTo>
                  <a:pt x="23547" y="14074"/>
                  <a:pt x="23658" y="14032"/>
                  <a:pt x="23757" y="13933"/>
                </a:cubicBezTo>
                <a:cubicBezTo>
                  <a:pt x="27178" y="10351"/>
                  <a:pt x="30760" y="6876"/>
                  <a:pt x="33914" y="3081"/>
                </a:cubicBezTo>
                <a:cubicBezTo>
                  <a:pt x="34181" y="3241"/>
                  <a:pt x="34448" y="3402"/>
                  <a:pt x="34662" y="3562"/>
                </a:cubicBezTo>
                <a:cubicBezTo>
                  <a:pt x="34929" y="3723"/>
                  <a:pt x="35197" y="3883"/>
                  <a:pt x="35411" y="4043"/>
                </a:cubicBezTo>
                <a:cubicBezTo>
                  <a:pt x="32684" y="7785"/>
                  <a:pt x="29530" y="11153"/>
                  <a:pt x="26002" y="14040"/>
                </a:cubicBezTo>
                <a:cubicBezTo>
                  <a:pt x="25618" y="14339"/>
                  <a:pt x="25950" y="14842"/>
                  <a:pt x="26344" y="14842"/>
                </a:cubicBezTo>
                <a:cubicBezTo>
                  <a:pt x="26443" y="14842"/>
                  <a:pt x="26547" y="14810"/>
                  <a:pt x="26644" y="14735"/>
                </a:cubicBezTo>
                <a:cubicBezTo>
                  <a:pt x="30225" y="11741"/>
                  <a:pt x="33433" y="8373"/>
                  <a:pt x="36159" y="4578"/>
                </a:cubicBezTo>
                <a:cubicBezTo>
                  <a:pt x="36747" y="5006"/>
                  <a:pt x="37282" y="5433"/>
                  <a:pt x="37816" y="5861"/>
                </a:cubicBezTo>
                <a:cubicBezTo>
                  <a:pt x="37816" y="5861"/>
                  <a:pt x="37763" y="5914"/>
                  <a:pt x="37709" y="5914"/>
                </a:cubicBezTo>
                <a:cubicBezTo>
                  <a:pt x="35036" y="9229"/>
                  <a:pt x="32096" y="12329"/>
                  <a:pt x="28889" y="15109"/>
                </a:cubicBezTo>
                <a:cubicBezTo>
                  <a:pt x="28552" y="15403"/>
                  <a:pt x="28878" y="15864"/>
                  <a:pt x="29267" y="15864"/>
                </a:cubicBezTo>
                <a:cubicBezTo>
                  <a:pt x="29372" y="15864"/>
                  <a:pt x="29481" y="15830"/>
                  <a:pt x="29584" y="15750"/>
                </a:cubicBezTo>
                <a:cubicBezTo>
                  <a:pt x="32791" y="12971"/>
                  <a:pt x="35731" y="9924"/>
                  <a:pt x="38404" y="6609"/>
                </a:cubicBezTo>
                <a:cubicBezTo>
                  <a:pt x="38404" y="6556"/>
                  <a:pt x="38458" y="6502"/>
                  <a:pt x="38458" y="6449"/>
                </a:cubicBezTo>
                <a:cubicBezTo>
                  <a:pt x="38778" y="6716"/>
                  <a:pt x="39046" y="6983"/>
                  <a:pt x="39366" y="7251"/>
                </a:cubicBezTo>
                <a:cubicBezTo>
                  <a:pt x="36961" y="10084"/>
                  <a:pt x="34609" y="12917"/>
                  <a:pt x="32203" y="15750"/>
                </a:cubicBezTo>
                <a:cubicBezTo>
                  <a:pt x="31915" y="16120"/>
                  <a:pt x="32229" y="16586"/>
                  <a:pt x="32583" y="16586"/>
                </a:cubicBezTo>
                <a:cubicBezTo>
                  <a:pt x="32690" y="16586"/>
                  <a:pt x="32799" y="16544"/>
                  <a:pt x="32898" y="16445"/>
                </a:cubicBezTo>
                <a:cubicBezTo>
                  <a:pt x="35250" y="13612"/>
                  <a:pt x="37656" y="10779"/>
                  <a:pt x="40008" y="7892"/>
                </a:cubicBezTo>
                <a:lnTo>
                  <a:pt x="40061" y="7839"/>
                </a:lnTo>
                <a:cubicBezTo>
                  <a:pt x="40489" y="8266"/>
                  <a:pt x="40917" y="8694"/>
                  <a:pt x="41344" y="9122"/>
                </a:cubicBezTo>
                <a:cubicBezTo>
                  <a:pt x="39099" y="11581"/>
                  <a:pt x="36961" y="14093"/>
                  <a:pt x="34929" y="16713"/>
                </a:cubicBezTo>
                <a:cubicBezTo>
                  <a:pt x="34703" y="17053"/>
                  <a:pt x="35037" y="17393"/>
                  <a:pt x="35366" y="17393"/>
                </a:cubicBezTo>
                <a:cubicBezTo>
                  <a:pt x="35502" y="17393"/>
                  <a:pt x="35637" y="17335"/>
                  <a:pt x="35731" y="17194"/>
                </a:cubicBezTo>
                <a:cubicBezTo>
                  <a:pt x="37709" y="14628"/>
                  <a:pt x="39741" y="12169"/>
                  <a:pt x="41932" y="9763"/>
                </a:cubicBezTo>
                <a:cubicBezTo>
                  <a:pt x="42306" y="10137"/>
                  <a:pt x="42627" y="10458"/>
                  <a:pt x="42948" y="10832"/>
                </a:cubicBezTo>
                <a:cubicBezTo>
                  <a:pt x="41184" y="14040"/>
                  <a:pt x="38137" y="16178"/>
                  <a:pt x="36052" y="19172"/>
                </a:cubicBezTo>
                <a:cubicBezTo>
                  <a:pt x="35794" y="19504"/>
                  <a:pt x="36096" y="19810"/>
                  <a:pt x="36431" y="19810"/>
                </a:cubicBezTo>
                <a:cubicBezTo>
                  <a:pt x="36581" y="19810"/>
                  <a:pt x="36738" y="19748"/>
                  <a:pt x="36854" y="19599"/>
                </a:cubicBezTo>
                <a:cubicBezTo>
                  <a:pt x="38885" y="16766"/>
                  <a:pt x="41825" y="14628"/>
                  <a:pt x="43589" y="11581"/>
                </a:cubicBezTo>
                <a:cubicBezTo>
                  <a:pt x="43964" y="12008"/>
                  <a:pt x="44284" y="12436"/>
                  <a:pt x="44659" y="12810"/>
                </a:cubicBezTo>
                <a:lnTo>
                  <a:pt x="38885" y="19866"/>
                </a:lnTo>
                <a:cubicBezTo>
                  <a:pt x="38598" y="20195"/>
                  <a:pt x="38909" y="20649"/>
                  <a:pt x="39239" y="20649"/>
                </a:cubicBezTo>
                <a:cubicBezTo>
                  <a:pt x="39338" y="20649"/>
                  <a:pt x="39440" y="20607"/>
                  <a:pt x="39527" y="20508"/>
                </a:cubicBezTo>
                <a:lnTo>
                  <a:pt x="45247" y="13559"/>
                </a:lnTo>
                <a:cubicBezTo>
                  <a:pt x="45514" y="13879"/>
                  <a:pt x="45781" y="14147"/>
                  <a:pt x="45995" y="14467"/>
                </a:cubicBezTo>
                <a:lnTo>
                  <a:pt x="43536" y="17835"/>
                </a:lnTo>
                <a:cubicBezTo>
                  <a:pt x="42788" y="18637"/>
                  <a:pt x="42253" y="19599"/>
                  <a:pt x="41932" y="20615"/>
                </a:cubicBezTo>
                <a:cubicBezTo>
                  <a:pt x="41835" y="20970"/>
                  <a:pt x="42109" y="21188"/>
                  <a:pt x="42376" y="21188"/>
                </a:cubicBezTo>
                <a:cubicBezTo>
                  <a:pt x="42551" y="21188"/>
                  <a:pt x="42724" y="21094"/>
                  <a:pt x="42788" y="20882"/>
                </a:cubicBezTo>
                <a:cubicBezTo>
                  <a:pt x="43215" y="19760"/>
                  <a:pt x="43803" y="18744"/>
                  <a:pt x="44605" y="17889"/>
                </a:cubicBezTo>
                <a:lnTo>
                  <a:pt x="46583" y="15216"/>
                </a:lnTo>
                <a:lnTo>
                  <a:pt x="47278" y="16178"/>
                </a:lnTo>
                <a:lnTo>
                  <a:pt x="44071" y="21042"/>
                </a:lnTo>
                <a:cubicBezTo>
                  <a:pt x="43849" y="21375"/>
                  <a:pt x="44162" y="21681"/>
                  <a:pt x="44483" y="21681"/>
                </a:cubicBezTo>
                <a:cubicBezTo>
                  <a:pt x="44627" y="21681"/>
                  <a:pt x="44773" y="21619"/>
                  <a:pt x="44872" y="21470"/>
                </a:cubicBezTo>
                <a:cubicBezTo>
                  <a:pt x="45888" y="19973"/>
                  <a:pt x="46850" y="18423"/>
                  <a:pt x="47866" y="16926"/>
                </a:cubicBezTo>
                <a:lnTo>
                  <a:pt x="48828" y="18156"/>
                </a:lnTo>
                <a:lnTo>
                  <a:pt x="46636" y="21631"/>
                </a:lnTo>
                <a:cubicBezTo>
                  <a:pt x="46414" y="22001"/>
                  <a:pt x="46706" y="22321"/>
                  <a:pt x="47013" y="22321"/>
                </a:cubicBezTo>
                <a:cubicBezTo>
                  <a:pt x="47148" y="22321"/>
                  <a:pt x="47287" y="22259"/>
                  <a:pt x="47385" y="22112"/>
                </a:cubicBezTo>
                <a:lnTo>
                  <a:pt x="49416" y="18958"/>
                </a:lnTo>
                <a:cubicBezTo>
                  <a:pt x="49737" y="19385"/>
                  <a:pt x="50058" y="19866"/>
                  <a:pt x="50432" y="20294"/>
                </a:cubicBezTo>
                <a:lnTo>
                  <a:pt x="48561" y="23341"/>
                </a:lnTo>
                <a:cubicBezTo>
                  <a:pt x="48334" y="23681"/>
                  <a:pt x="48642" y="24022"/>
                  <a:pt x="48955" y="24022"/>
                </a:cubicBezTo>
                <a:cubicBezTo>
                  <a:pt x="49085" y="24022"/>
                  <a:pt x="49215" y="23963"/>
                  <a:pt x="49309" y="23822"/>
                </a:cubicBezTo>
                <a:cubicBezTo>
                  <a:pt x="49897" y="22913"/>
                  <a:pt x="50485" y="22005"/>
                  <a:pt x="51073" y="21149"/>
                </a:cubicBezTo>
                <a:cubicBezTo>
                  <a:pt x="51287" y="21470"/>
                  <a:pt x="51554" y="21844"/>
                  <a:pt x="51822" y="22219"/>
                </a:cubicBezTo>
                <a:lnTo>
                  <a:pt x="50699" y="23983"/>
                </a:lnTo>
                <a:cubicBezTo>
                  <a:pt x="50477" y="24354"/>
                  <a:pt x="50795" y="24673"/>
                  <a:pt x="51117" y="24673"/>
                </a:cubicBezTo>
                <a:cubicBezTo>
                  <a:pt x="51260" y="24673"/>
                  <a:pt x="51403" y="24611"/>
                  <a:pt x="51501" y="24464"/>
                </a:cubicBezTo>
                <a:lnTo>
                  <a:pt x="52410" y="23020"/>
                </a:lnTo>
                <a:lnTo>
                  <a:pt x="52998" y="23822"/>
                </a:lnTo>
                <a:cubicBezTo>
                  <a:pt x="52570" y="24410"/>
                  <a:pt x="52196" y="24998"/>
                  <a:pt x="51929" y="25693"/>
                </a:cubicBezTo>
                <a:cubicBezTo>
                  <a:pt x="51748" y="26054"/>
                  <a:pt x="52055" y="26367"/>
                  <a:pt x="52356" y="26367"/>
                </a:cubicBezTo>
                <a:cubicBezTo>
                  <a:pt x="52501" y="26367"/>
                  <a:pt x="52644" y="26294"/>
                  <a:pt x="52731" y="26121"/>
                </a:cubicBezTo>
                <a:cubicBezTo>
                  <a:pt x="52944" y="25586"/>
                  <a:pt x="53212" y="25105"/>
                  <a:pt x="53532" y="24624"/>
                </a:cubicBezTo>
                <a:cubicBezTo>
                  <a:pt x="54869" y="26442"/>
                  <a:pt x="56098" y="28313"/>
                  <a:pt x="57328" y="30184"/>
                </a:cubicBezTo>
                <a:cubicBezTo>
                  <a:pt x="57504" y="30472"/>
                  <a:pt x="57771" y="30592"/>
                  <a:pt x="58042" y="30592"/>
                </a:cubicBezTo>
                <a:cubicBezTo>
                  <a:pt x="58675" y="30592"/>
                  <a:pt x="59327" y="29933"/>
                  <a:pt x="58878" y="29221"/>
                </a:cubicBezTo>
                <a:cubicBezTo>
                  <a:pt x="52784" y="19653"/>
                  <a:pt x="45514" y="8801"/>
                  <a:pt x="36105" y="2279"/>
                </a:cubicBezTo>
                <a:cubicBezTo>
                  <a:pt x="33897" y="762"/>
                  <a:pt x="31820" y="1"/>
                  <a:pt x="297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36"/>
          <p:cNvSpPr/>
          <p:nvPr/>
        </p:nvSpPr>
        <p:spPr>
          <a:xfrm>
            <a:off x="3958585" y="1674568"/>
            <a:ext cx="41070" cy="43708"/>
          </a:xfrm>
          <a:custGeom>
            <a:avLst/>
            <a:gdLst/>
            <a:ahLst/>
            <a:cxnLst/>
            <a:rect l="l" t="t" r="r" b="b"/>
            <a:pathLst>
              <a:path w="3690" h="3927" extrusionOk="0">
                <a:moveTo>
                  <a:pt x="2652" y="1"/>
                </a:moveTo>
                <a:cubicBezTo>
                  <a:pt x="2347" y="1"/>
                  <a:pt x="2050" y="143"/>
                  <a:pt x="1872" y="429"/>
                </a:cubicBezTo>
                <a:lnTo>
                  <a:pt x="268" y="2567"/>
                </a:lnTo>
                <a:cubicBezTo>
                  <a:pt x="1" y="2994"/>
                  <a:pt x="161" y="3529"/>
                  <a:pt x="589" y="3796"/>
                </a:cubicBezTo>
                <a:cubicBezTo>
                  <a:pt x="731" y="3885"/>
                  <a:pt x="886" y="3927"/>
                  <a:pt x="1038" y="3927"/>
                </a:cubicBezTo>
                <a:cubicBezTo>
                  <a:pt x="1343" y="3927"/>
                  <a:pt x="1640" y="3761"/>
                  <a:pt x="1818" y="3476"/>
                </a:cubicBezTo>
                <a:lnTo>
                  <a:pt x="3422" y="1391"/>
                </a:lnTo>
                <a:cubicBezTo>
                  <a:pt x="3689" y="910"/>
                  <a:pt x="3529" y="375"/>
                  <a:pt x="3101" y="108"/>
                </a:cubicBezTo>
                <a:cubicBezTo>
                  <a:pt x="2959" y="37"/>
                  <a:pt x="2804" y="1"/>
                  <a:pt x="2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36"/>
          <p:cNvSpPr/>
          <p:nvPr/>
        </p:nvSpPr>
        <p:spPr>
          <a:xfrm>
            <a:off x="3928799" y="1713582"/>
            <a:ext cx="33368" cy="32066"/>
          </a:xfrm>
          <a:custGeom>
            <a:avLst/>
            <a:gdLst/>
            <a:ahLst/>
            <a:cxnLst/>
            <a:rect l="l" t="t" r="r" b="b"/>
            <a:pathLst>
              <a:path w="2998" h="2881" extrusionOk="0">
                <a:moveTo>
                  <a:pt x="2037" y="1"/>
                </a:moveTo>
                <a:cubicBezTo>
                  <a:pt x="1621" y="1"/>
                  <a:pt x="1218" y="262"/>
                  <a:pt x="1127" y="719"/>
                </a:cubicBezTo>
                <a:cubicBezTo>
                  <a:pt x="1073" y="986"/>
                  <a:pt x="1020" y="1040"/>
                  <a:pt x="859" y="1147"/>
                </a:cubicBezTo>
                <a:cubicBezTo>
                  <a:pt x="1" y="1689"/>
                  <a:pt x="517" y="2881"/>
                  <a:pt x="1344" y="2881"/>
                </a:cubicBezTo>
                <a:cubicBezTo>
                  <a:pt x="1495" y="2881"/>
                  <a:pt x="1656" y="2841"/>
                  <a:pt x="1821" y="2750"/>
                </a:cubicBezTo>
                <a:cubicBezTo>
                  <a:pt x="2356" y="2430"/>
                  <a:pt x="2784" y="1842"/>
                  <a:pt x="2891" y="1200"/>
                </a:cubicBezTo>
                <a:cubicBezTo>
                  <a:pt x="2998" y="666"/>
                  <a:pt x="2730" y="184"/>
                  <a:pt x="2249" y="24"/>
                </a:cubicBezTo>
                <a:cubicBezTo>
                  <a:pt x="2179" y="8"/>
                  <a:pt x="2108" y="1"/>
                  <a:pt x="20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36"/>
          <p:cNvSpPr/>
          <p:nvPr/>
        </p:nvSpPr>
        <p:spPr>
          <a:xfrm>
            <a:off x="4112096" y="1660031"/>
            <a:ext cx="33924" cy="36562"/>
          </a:xfrm>
          <a:custGeom>
            <a:avLst/>
            <a:gdLst/>
            <a:ahLst/>
            <a:cxnLst/>
            <a:rect l="l" t="t" r="r" b="b"/>
            <a:pathLst>
              <a:path w="3048" h="3285" extrusionOk="0">
                <a:moveTo>
                  <a:pt x="2010" y="0"/>
                </a:moveTo>
                <a:cubicBezTo>
                  <a:pt x="1705" y="0"/>
                  <a:pt x="1408" y="166"/>
                  <a:pt x="1230" y="452"/>
                </a:cubicBezTo>
                <a:lnTo>
                  <a:pt x="268" y="1895"/>
                </a:lnTo>
                <a:cubicBezTo>
                  <a:pt x="1" y="2323"/>
                  <a:pt x="161" y="2911"/>
                  <a:pt x="589" y="3178"/>
                </a:cubicBezTo>
                <a:cubicBezTo>
                  <a:pt x="731" y="3249"/>
                  <a:pt x="892" y="3285"/>
                  <a:pt x="1052" y="3285"/>
                </a:cubicBezTo>
                <a:cubicBezTo>
                  <a:pt x="1373" y="3285"/>
                  <a:pt x="1693" y="3142"/>
                  <a:pt x="1872" y="2857"/>
                </a:cubicBezTo>
                <a:lnTo>
                  <a:pt x="2780" y="1414"/>
                </a:lnTo>
                <a:cubicBezTo>
                  <a:pt x="3048" y="933"/>
                  <a:pt x="2887" y="398"/>
                  <a:pt x="2460" y="131"/>
                </a:cubicBezTo>
                <a:cubicBezTo>
                  <a:pt x="2317" y="42"/>
                  <a:pt x="2163" y="0"/>
                  <a:pt x="2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36"/>
          <p:cNvSpPr/>
          <p:nvPr/>
        </p:nvSpPr>
        <p:spPr>
          <a:xfrm>
            <a:off x="4654564" y="1485477"/>
            <a:ext cx="647755" cy="327511"/>
          </a:xfrm>
          <a:custGeom>
            <a:avLst/>
            <a:gdLst/>
            <a:ahLst/>
            <a:cxnLst/>
            <a:rect l="l" t="t" r="r" b="b"/>
            <a:pathLst>
              <a:path w="58199" h="29426" extrusionOk="0">
                <a:moveTo>
                  <a:pt x="28502" y="1"/>
                </a:moveTo>
                <a:cubicBezTo>
                  <a:pt x="26766" y="1"/>
                  <a:pt x="24987" y="512"/>
                  <a:pt x="23109" y="1647"/>
                </a:cubicBezTo>
                <a:cubicBezTo>
                  <a:pt x="17389" y="5015"/>
                  <a:pt x="12899" y="10574"/>
                  <a:pt x="8836" y="15706"/>
                </a:cubicBezTo>
                <a:cubicBezTo>
                  <a:pt x="5843" y="19448"/>
                  <a:pt x="3010" y="23350"/>
                  <a:pt x="444" y="27413"/>
                </a:cubicBezTo>
                <a:cubicBezTo>
                  <a:pt x="0" y="28115"/>
                  <a:pt x="629" y="28766"/>
                  <a:pt x="1272" y="28766"/>
                </a:cubicBezTo>
                <a:cubicBezTo>
                  <a:pt x="1559" y="28766"/>
                  <a:pt x="1849" y="28636"/>
                  <a:pt x="2047" y="28322"/>
                </a:cubicBezTo>
                <a:cubicBezTo>
                  <a:pt x="4881" y="23885"/>
                  <a:pt x="7981" y="19608"/>
                  <a:pt x="11295" y="15492"/>
                </a:cubicBezTo>
                <a:cubicBezTo>
                  <a:pt x="13861" y="12285"/>
                  <a:pt x="16641" y="9238"/>
                  <a:pt x="19688" y="6511"/>
                </a:cubicBezTo>
                <a:cubicBezTo>
                  <a:pt x="21613" y="4747"/>
                  <a:pt x="24178" y="2556"/>
                  <a:pt x="26851" y="1861"/>
                </a:cubicBezTo>
                <a:lnTo>
                  <a:pt x="26851" y="1861"/>
                </a:lnTo>
                <a:cubicBezTo>
                  <a:pt x="23537" y="4854"/>
                  <a:pt x="20009" y="7741"/>
                  <a:pt x="17603" y="11590"/>
                </a:cubicBezTo>
                <a:cubicBezTo>
                  <a:pt x="17383" y="11921"/>
                  <a:pt x="17694" y="12252"/>
                  <a:pt x="18013" y="12252"/>
                </a:cubicBezTo>
                <a:cubicBezTo>
                  <a:pt x="18158" y="12252"/>
                  <a:pt x="18305" y="12184"/>
                  <a:pt x="18405" y="12017"/>
                </a:cubicBezTo>
                <a:cubicBezTo>
                  <a:pt x="21024" y="7901"/>
                  <a:pt x="24927" y="4908"/>
                  <a:pt x="28455" y="1647"/>
                </a:cubicBezTo>
                <a:cubicBezTo>
                  <a:pt x="28553" y="1637"/>
                  <a:pt x="28651" y="1633"/>
                  <a:pt x="28749" y="1633"/>
                </a:cubicBezTo>
                <a:cubicBezTo>
                  <a:pt x="29186" y="1633"/>
                  <a:pt x="29622" y="1720"/>
                  <a:pt x="30059" y="1807"/>
                </a:cubicBezTo>
                <a:lnTo>
                  <a:pt x="19848" y="12231"/>
                </a:lnTo>
                <a:cubicBezTo>
                  <a:pt x="19520" y="12560"/>
                  <a:pt x="19822" y="13014"/>
                  <a:pt x="20173" y="13014"/>
                </a:cubicBezTo>
                <a:cubicBezTo>
                  <a:pt x="20280" y="13014"/>
                  <a:pt x="20391" y="12972"/>
                  <a:pt x="20490" y="12873"/>
                </a:cubicBezTo>
                <a:lnTo>
                  <a:pt x="31074" y="2074"/>
                </a:lnTo>
                <a:cubicBezTo>
                  <a:pt x="31342" y="2235"/>
                  <a:pt x="31662" y="2342"/>
                  <a:pt x="31983" y="2502"/>
                </a:cubicBezTo>
                <a:cubicBezTo>
                  <a:pt x="28829" y="6244"/>
                  <a:pt x="25301" y="9719"/>
                  <a:pt x="21933" y="13247"/>
                </a:cubicBezTo>
                <a:cubicBezTo>
                  <a:pt x="21600" y="13580"/>
                  <a:pt x="21916" y="14076"/>
                  <a:pt x="22274" y="14076"/>
                </a:cubicBezTo>
                <a:cubicBezTo>
                  <a:pt x="22376" y="14076"/>
                  <a:pt x="22480" y="14036"/>
                  <a:pt x="22575" y="13942"/>
                </a:cubicBezTo>
                <a:cubicBezTo>
                  <a:pt x="25996" y="10307"/>
                  <a:pt x="29578" y="6779"/>
                  <a:pt x="32785" y="2983"/>
                </a:cubicBezTo>
                <a:cubicBezTo>
                  <a:pt x="33320" y="3251"/>
                  <a:pt x="33801" y="3571"/>
                  <a:pt x="34282" y="3892"/>
                </a:cubicBezTo>
                <a:cubicBezTo>
                  <a:pt x="31502" y="7687"/>
                  <a:pt x="28295" y="11055"/>
                  <a:pt x="24713" y="14049"/>
                </a:cubicBezTo>
                <a:cubicBezTo>
                  <a:pt x="24376" y="14343"/>
                  <a:pt x="24702" y="14804"/>
                  <a:pt x="25091" y="14804"/>
                </a:cubicBezTo>
                <a:cubicBezTo>
                  <a:pt x="25196" y="14804"/>
                  <a:pt x="25306" y="14770"/>
                  <a:pt x="25408" y="14690"/>
                </a:cubicBezTo>
                <a:cubicBezTo>
                  <a:pt x="29043" y="11697"/>
                  <a:pt x="32250" y="8275"/>
                  <a:pt x="35030" y="4480"/>
                </a:cubicBezTo>
                <a:cubicBezTo>
                  <a:pt x="35565" y="4908"/>
                  <a:pt x="36099" y="5335"/>
                  <a:pt x="36634" y="5816"/>
                </a:cubicBezTo>
                <a:cubicBezTo>
                  <a:pt x="36580" y="5816"/>
                  <a:pt x="36527" y="5870"/>
                  <a:pt x="36473" y="5923"/>
                </a:cubicBezTo>
                <a:cubicBezTo>
                  <a:pt x="33801" y="9238"/>
                  <a:pt x="30861" y="12338"/>
                  <a:pt x="27653" y="15118"/>
                </a:cubicBezTo>
                <a:cubicBezTo>
                  <a:pt x="27316" y="15412"/>
                  <a:pt x="27642" y="15873"/>
                  <a:pt x="28031" y="15873"/>
                </a:cubicBezTo>
                <a:cubicBezTo>
                  <a:pt x="28136" y="15873"/>
                  <a:pt x="28246" y="15839"/>
                  <a:pt x="28348" y="15759"/>
                </a:cubicBezTo>
                <a:cubicBezTo>
                  <a:pt x="31502" y="12980"/>
                  <a:pt x="34496" y="9933"/>
                  <a:pt x="37115" y="6618"/>
                </a:cubicBezTo>
                <a:cubicBezTo>
                  <a:pt x="37222" y="6511"/>
                  <a:pt x="37222" y="6404"/>
                  <a:pt x="37222" y="6351"/>
                </a:cubicBezTo>
                <a:lnTo>
                  <a:pt x="37382" y="6458"/>
                </a:lnTo>
                <a:cubicBezTo>
                  <a:pt x="37649" y="6672"/>
                  <a:pt x="37917" y="6939"/>
                  <a:pt x="38184" y="7206"/>
                </a:cubicBezTo>
                <a:cubicBezTo>
                  <a:pt x="38131" y="7206"/>
                  <a:pt x="38077" y="7260"/>
                  <a:pt x="38077" y="7260"/>
                </a:cubicBezTo>
                <a:cubicBezTo>
                  <a:pt x="35725" y="10093"/>
                  <a:pt x="33320" y="12980"/>
                  <a:pt x="30967" y="15813"/>
                </a:cubicBezTo>
                <a:cubicBezTo>
                  <a:pt x="30680" y="16141"/>
                  <a:pt x="30991" y="16595"/>
                  <a:pt x="31321" y="16595"/>
                </a:cubicBezTo>
                <a:cubicBezTo>
                  <a:pt x="31421" y="16595"/>
                  <a:pt x="31522" y="16554"/>
                  <a:pt x="31609" y="16454"/>
                </a:cubicBezTo>
                <a:cubicBezTo>
                  <a:pt x="34014" y="13621"/>
                  <a:pt x="36367" y="10788"/>
                  <a:pt x="38719" y="7955"/>
                </a:cubicBezTo>
                <a:cubicBezTo>
                  <a:pt x="38772" y="7901"/>
                  <a:pt x="38826" y="7848"/>
                  <a:pt x="38826" y="7794"/>
                </a:cubicBezTo>
                <a:cubicBezTo>
                  <a:pt x="39253" y="8222"/>
                  <a:pt x="39681" y="8596"/>
                  <a:pt x="40162" y="9024"/>
                </a:cubicBezTo>
                <a:cubicBezTo>
                  <a:pt x="37863" y="11536"/>
                  <a:pt x="35725" y="14102"/>
                  <a:pt x="33694" y="16775"/>
                </a:cubicBezTo>
                <a:cubicBezTo>
                  <a:pt x="33428" y="17117"/>
                  <a:pt x="33756" y="17432"/>
                  <a:pt x="34102" y="17432"/>
                </a:cubicBezTo>
                <a:cubicBezTo>
                  <a:pt x="34243" y="17432"/>
                  <a:pt x="34387" y="17380"/>
                  <a:pt x="34496" y="17256"/>
                </a:cubicBezTo>
                <a:cubicBezTo>
                  <a:pt x="36473" y="14637"/>
                  <a:pt x="38558" y="12124"/>
                  <a:pt x="40803" y="9719"/>
                </a:cubicBezTo>
                <a:cubicBezTo>
                  <a:pt x="41124" y="10040"/>
                  <a:pt x="41445" y="10360"/>
                  <a:pt x="41766" y="10681"/>
                </a:cubicBezTo>
                <a:cubicBezTo>
                  <a:pt x="40055" y="13995"/>
                  <a:pt x="36955" y="16187"/>
                  <a:pt x="34816" y="19181"/>
                </a:cubicBezTo>
                <a:cubicBezTo>
                  <a:pt x="34552" y="19521"/>
                  <a:pt x="34875" y="19861"/>
                  <a:pt x="35201" y="19861"/>
                </a:cubicBezTo>
                <a:cubicBezTo>
                  <a:pt x="35336" y="19861"/>
                  <a:pt x="35471" y="19803"/>
                  <a:pt x="35565" y="19662"/>
                </a:cubicBezTo>
                <a:cubicBezTo>
                  <a:pt x="37649" y="16722"/>
                  <a:pt x="40697" y="14583"/>
                  <a:pt x="42461" y="11429"/>
                </a:cubicBezTo>
                <a:cubicBezTo>
                  <a:pt x="42835" y="11804"/>
                  <a:pt x="43209" y="12231"/>
                  <a:pt x="43530" y="12659"/>
                </a:cubicBezTo>
                <a:lnTo>
                  <a:pt x="37596" y="19876"/>
                </a:lnTo>
                <a:cubicBezTo>
                  <a:pt x="37309" y="20204"/>
                  <a:pt x="37620" y="20658"/>
                  <a:pt x="37974" y="20658"/>
                </a:cubicBezTo>
                <a:cubicBezTo>
                  <a:pt x="38081" y="20658"/>
                  <a:pt x="38192" y="20616"/>
                  <a:pt x="38291" y="20517"/>
                </a:cubicBezTo>
                <a:lnTo>
                  <a:pt x="44171" y="13354"/>
                </a:lnTo>
                <a:cubicBezTo>
                  <a:pt x="44438" y="13621"/>
                  <a:pt x="44706" y="13942"/>
                  <a:pt x="44973" y="14263"/>
                </a:cubicBezTo>
                <a:cubicBezTo>
                  <a:pt x="44920" y="14263"/>
                  <a:pt x="44920" y="14263"/>
                  <a:pt x="44920" y="14316"/>
                </a:cubicBezTo>
                <a:cubicBezTo>
                  <a:pt x="44011" y="15492"/>
                  <a:pt x="43156" y="16615"/>
                  <a:pt x="42247" y="17791"/>
                </a:cubicBezTo>
                <a:cubicBezTo>
                  <a:pt x="41552" y="18646"/>
                  <a:pt x="41017" y="19608"/>
                  <a:pt x="40697" y="20624"/>
                </a:cubicBezTo>
                <a:cubicBezTo>
                  <a:pt x="40631" y="20952"/>
                  <a:pt x="40887" y="21159"/>
                  <a:pt x="41145" y="21159"/>
                </a:cubicBezTo>
                <a:cubicBezTo>
                  <a:pt x="41307" y="21159"/>
                  <a:pt x="41469" y="21077"/>
                  <a:pt x="41552" y="20891"/>
                </a:cubicBezTo>
                <a:cubicBezTo>
                  <a:pt x="41979" y="19769"/>
                  <a:pt x="42568" y="18753"/>
                  <a:pt x="43369" y="17898"/>
                </a:cubicBezTo>
                <a:lnTo>
                  <a:pt x="45561" y="14958"/>
                </a:lnTo>
                <a:cubicBezTo>
                  <a:pt x="45775" y="15225"/>
                  <a:pt x="46042" y="15492"/>
                  <a:pt x="46203" y="15759"/>
                </a:cubicBezTo>
                <a:lnTo>
                  <a:pt x="46416" y="15973"/>
                </a:lnTo>
                <a:cubicBezTo>
                  <a:pt x="45240" y="17684"/>
                  <a:pt x="44118" y="19448"/>
                  <a:pt x="42942" y="21159"/>
                </a:cubicBezTo>
                <a:cubicBezTo>
                  <a:pt x="42715" y="21499"/>
                  <a:pt x="43049" y="21839"/>
                  <a:pt x="43378" y="21839"/>
                </a:cubicBezTo>
                <a:cubicBezTo>
                  <a:pt x="43514" y="21839"/>
                  <a:pt x="43650" y="21781"/>
                  <a:pt x="43744" y="21640"/>
                </a:cubicBezTo>
                <a:lnTo>
                  <a:pt x="47004" y="16722"/>
                </a:lnTo>
                <a:cubicBezTo>
                  <a:pt x="47325" y="17149"/>
                  <a:pt x="47699" y="17577"/>
                  <a:pt x="48074" y="18005"/>
                </a:cubicBezTo>
                <a:cubicBezTo>
                  <a:pt x="47967" y="18005"/>
                  <a:pt x="47860" y="18111"/>
                  <a:pt x="47806" y="18165"/>
                </a:cubicBezTo>
                <a:lnTo>
                  <a:pt x="45401" y="21693"/>
                </a:lnTo>
                <a:cubicBezTo>
                  <a:pt x="45179" y="22025"/>
                  <a:pt x="45493" y="22332"/>
                  <a:pt x="45813" y="22332"/>
                </a:cubicBezTo>
                <a:cubicBezTo>
                  <a:pt x="45958" y="22332"/>
                  <a:pt x="46103" y="22270"/>
                  <a:pt x="46203" y="22121"/>
                </a:cubicBezTo>
                <a:lnTo>
                  <a:pt x="48501" y="18539"/>
                </a:lnTo>
                <a:lnTo>
                  <a:pt x="49570" y="19876"/>
                </a:lnTo>
                <a:cubicBezTo>
                  <a:pt x="49517" y="19876"/>
                  <a:pt x="49517" y="19929"/>
                  <a:pt x="49517" y="19929"/>
                </a:cubicBezTo>
                <a:lnTo>
                  <a:pt x="47325" y="23350"/>
                </a:lnTo>
                <a:cubicBezTo>
                  <a:pt x="47098" y="23690"/>
                  <a:pt x="47433" y="24031"/>
                  <a:pt x="47762" y="24031"/>
                </a:cubicBezTo>
                <a:cubicBezTo>
                  <a:pt x="47898" y="24031"/>
                  <a:pt x="48033" y="23972"/>
                  <a:pt x="48127" y="23831"/>
                </a:cubicBezTo>
                <a:cubicBezTo>
                  <a:pt x="48768" y="22762"/>
                  <a:pt x="49463" y="21693"/>
                  <a:pt x="50105" y="20624"/>
                </a:cubicBezTo>
                <a:lnTo>
                  <a:pt x="50960" y="21693"/>
                </a:lnTo>
                <a:cubicBezTo>
                  <a:pt x="50907" y="21693"/>
                  <a:pt x="50853" y="21747"/>
                  <a:pt x="50853" y="21800"/>
                </a:cubicBezTo>
                <a:lnTo>
                  <a:pt x="49517" y="23938"/>
                </a:lnTo>
                <a:cubicBezTo>
                  <a:pt x="49294" y="24309"/>
                  <a:pt x="49612" y="24629"/>
                  <a:pt x="49935" y="24629"/>
                </a:cubicBezTo>
                <a:cubicBezTo>
                  <a:pt x="50077" y="24629"/>
                  <a:pt x="50221" y="24567"/>
                  <a:pt x="50319" y="24419"/>
                </a:cubicBezTo>
                <a:lnTo>
                  <a:pt x="51548" y="22441"/>
                </a:lnTo>
                <a:cubicBezTo>
                  <a:pt x="51762" y="22762"/>
                  <a:pt x="51976" y="23029"/>
                  <a:pt x="52190" y="23350"/>
                </a:cubicBezTo>
                <a:cubicBezTo>
                  <a:pt x="52136" y="23404"/>
                  <a:pt x="52029" y="23457"/>
                  <a:pt x="51976" y="23511"/>
                </a:cubicBezTo>
                <a:cubicBezTo>
                  <a:pt x="51495" y="24206"/>
                  <a:pt x="51067" y="24900"/>
                  <a:pt x="50693" y="25702"/>
                </a:cubicBezTo>
                <a:cubicBezTo>
                  <a:pt x="50546" y="26033"/>
                  <a:pt x="50880" y="26365"/>
                  <a:pt x="51172" y="26365"/>
                </a:cubicBezTo>
                <a:cubicBezTo>
                  <a:pt x="51304" y="26365"/>
                  <a:pt x="51428" y="26297"/>
                  <a:pt x="51495" y="26130"/>
                </a:cubicBezTo>
                <a:cubicBezTo>
                  <a:pt x="51816" y="25435"/>
                  <a:pt x="52243" y="24740"/>
                  <a:pt x="52724" y="24099"/>
                </a:cubicBezTo>
                <a:cubicBezTo>
                  <a:pt x="53900" y="25702"/>
                  <a:pt x="55023" y="27359"/>
                  <a:pt x="56145" y="29017"/>
                </a:cubicBezTo>
                <a:cubicBezTo>
                  <a:pt x="56338" y="29305"/>
                  <a:pt x="56616" y="29425"/>
                  <a:pt x="56894" y="29425"/>
                </a:cubicBezTo>
                <a:cubicBezTo>
                  <a:pt x="57546" y="29425"/>
                  <a:pt x="58199" y="28766"/>
                  <a:pt x="57749" y="28054"/>
                </a:cubicBezTo>
                <a:cubicBezTo>
                  <a:pt x="51709" y="19020"/>
                  <a:pt x="44759" y="9345"/>
                  <a:pt x="35939" y="2876"/>
                </a:cubicBezTo>
                <a:cubicBezTo>
                  <a:pt x="33440" y="1074"/>
                  <a:pt x="31017" y="1"/>
                  <a:pt x="285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36"/>
          <p:cNvSpPr/>
          <p:nvPr/>
        </p:nvSpPr>
        <p:spPr>
          <a:xfrm>
            <a:off x="4748472" y="1656236"/>
            <a:ext cx="76663" cy="78845"/>
          </a:xfrm>
          <a:custGeom>
            <a:avLst/>
            <a:gdLst/>
            <a:ahLst/>
            <a:cxnLst/>
            <a:rect l="l" t="t" r="r" b="b"/>
            <a:pathLst>
              <a:path w="6888" h="7084" extrusionOk="0">
                <a:moveTo>
                  <a:pt x="5625" y="0"/>
                </a:moveTo>
                <a:cubicBezTo>
                  <a:pt x="5412" y="0"/>
                  <a:pt x="5190" y="92"/>
                  <a:pt x="4997" y="311"/>
                </a:cubicBezTo>
                <a:lnTo>
                  <a:pt x="613" y="5497"/>
                </a:lnTo>
                <a:cubicBezTo>
                  <a:pt x="1" y="6150"/>
                  <a:pt x="636" y="7084"/>
                  <a:pt x="1303" y="7084"/>
                </a:cubicBezTo>
                <a:cubicBezTo>
                  <a:pt x="1510" y="7084"/>
                  <a:pt x="1719" y="6994"/>
                  <a:pt x="1896" y="6780"/>
                </a:cubicBezTo>
                <a:lnTo>
                  <a:pt x="6280" y="1594"/>
                </a:lnTo>
                <a:cubicBezTo>
                  <a:pt x="6888" y="905"/>
                  <a:pt x="6296" y="0"/>
                  <a:pt x="56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36"/>
          <p:cNvSpPr/>
          <p:nvPr/>
        </p:nvSpPr>
        <p:spPr>
          <a:xfrm>
            <a:off x="4736551" y="1736155"/>
            <a:ext cx="20835" cy="21436"/>
          </a:xfrm>
          <a:custGeom>
            <a:avLst/>
            <a:gdLst/>
            <a:ahLst/>
            <a:cxnLst/>
            <a:rect l="l" t="t" r="r" b="b"/>
            <a:pathLst>
              <a:path w="1872" h="1926" extrusionOk="0">
                <a:moveTo>
                  <a:pt x="976" y="1"/>
                </a:moveTo>
                <a:cubicBezTo>
                  <a:pt x="522" y="1"/>
                  <a:pt x="54" y="295"/>
                  <a:pt x="27" y="883"/>
                </a:cubicBezTo>
                <a:lnTo>
                  <a:pt x="27" y="1043"/>
                </a:lnTo>
                <a:cubicBezTo>
                  <a:pt x="0" y="1631"/>
                  <a:pt x="455" y="1925"/>
                  <a:pt x="916" y="1925"/>
                </a:cubicBezTo>
                <a:cubicBezTo>
                  <a:pt x="1377" y="1925"/>
                  <a:pt x="1845" y="1631"/>
                  <a:pt x="1845" y="1043"/>
                </a:cubicBezTo>
                <a:cubicBezTo>
                  <a:pt x="1845" y="990"/>
                  <a:pt x="1845" y="936"/>
                  <a:pt x="1845" y="883"/>
                </a:cubicBezTo>
                <a:cubicBezTo>
                  <a:pt x="1871" y="295"/>
                  <a:pt x="1430" y="1"/>
                  <a:pt x="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36"/>
          <p:cNvSpPr/>
          <p:nvPr/>
        </p:nvSpPr>
        <p:spPr>
          <a:xfrm>
            <a:off x="4877864" y="1687491"/>
            <a:ext cx="34080" cy="36351"/>
          </a:xfrm>
          <a:custGeom>
            <a:avLst/>
            <a:gdLst/>
            <a:ahLst/>
            <a:cxnLst/>
            <a:rect l="l" t="t" r="r" b="b"/>
            <a:pathLst>
              <a:path w="3062" h="3266" extrusionOk="0">
                <a:moveTo>
                  <a:pt x="1759" y="0"/>
                </a:moveTo>
                <a:cubicBezTo>
                  <a:pt x="1545" y="0"/>
                  <a:pt x="1322" y="84"/>
                  <a:pt x="1123" y="283"/>
                </a:cubicBezTo>
                <a:cubicBezTo>
                  <a:pt x="588" y="764"/>
                  <a:pt x="214" y="1406"/>
                  <a:pt x="107" y="2101"/>
                </a:cubicBezTo>
                <a:cubicBezTo>
                  <a:pt x="0" y="2635"/>
                  <a:pt x="268" y="3116"/>
                  <a:pt x="749" y="3223"/>
                </a:cubicBezTo>
                <a:cubicBezTo>
                  <a:pt x="843" y="3252"/>
                  <a:pt x="936" y="3265"/>
                  <a:pt x="1026" y="3265"/>
                </a:cubicBezTo>
                <a:cubicBezTo>
                  <a:pt x="1444" y="3265"/>
                  <a:pt x="1793" y="2978"/>
                  <a:pt x="1925" y="2582"/>
                </a:cubicBezTo>
                <a:cubicBezTo>
                  <a:pt x="1925" y="2154"/>
                  <a:pt x="2139" y="1780"/>
                  <a:pt x="2406" y="1513"/>
                </a:cubicBezTo>
                <a:cubicBezTo>
                  <a:pt x="3062" y="898"/>
                  <a:pt x="2460" y="0"/>
                  <a:pt x="1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36"/>
          <p:cNvSpPr/>
          <p:nvPr/>
        </p:nvSpPr>
        <p:spPr>
          <a:xfrm>
            <a:off x="4364091" y="1405681"/>
            <a:ext cx="480571" cy="226117"/>
          </a:xfrm>
          <a:custGeom>
            <a:avLst/>
            <a:gdLst/>
            <a:ahLst/>
            <a:cxnLst/>
            <a:rect l="l" t="t" r="r" b="b"/>
            <a:pathLst>
              <a:path w="43178" h="20316" extrusionOk="0">
                <a:moveTo>
                  <a:pt x="21620" y="1"/>
                </a:moveTo>
                <a:cubicBezTo>
                  <a:pt x="20756" y="1"/>
                  <a:pt x="19882" y="52"/>
                  <a:pt x="19003" y="156"/>
                </a:cubicBezTo>
                <a:cubicBezTo>
                  <a:pt x="8953" y="1332"/>
                  <a:pt x="1095" y="9350"/>
                  <a:pt x="80" y="19454"/>
                </a:cubicBezTo>
                <a:cubicBezTo>
                  <a:pt x="0" y="20035"/>
                  <a:pt x="417" y="20316"/>
                  <a:pt x="872" y="20316"/>
                </a:cubicBezTo>
                <a:cubicBezTo>
                  <a:pt x="1338" y="20316"/>
                  <a:pt x="1843" y="20022"/>
                  <a:pt x="1897" y="19454"/>
                </a:cubicBezTo>
                <a:cubicBezTo>
                  <a:pt x="3020" y="9511"/>
                  <a:pt x="11359" y="1920"/>
                  <a:pt x="21355" y="1813"/>
                </a:cubicBezTo>
                <a:cubicBezTo>
                  <a:pt x="21438" y="1812"/>
                  <a:pt x="21521" y="1812"/>
                  <a:pt x="21603" y="1812"/>
                </a:cubicBezTo>
                <a:cubicBezTo>
                  <a:pt x="30474" y="1812"/>
                  <a:pt x="37905" y="7500"/>
                  <a:pt x="41295" y="15498"/>
                </a:cubicBezTo>
                <a:cubicBezTo>
                  <a:pt x="41426" y="15827"/>
                  <a:pt x="41670" y="15964"/>
                  <a:pt x="41930" y="15964"/>
                </a:cubicBezTo>
                <a:cubicBezTo>
                  <a:pt x="42513" y="15964"/>
                  <a:pt x="43178" y="15275"/>
                  <a:pt x="42845" y="14536"/>
                </a:cubicBezTo>
                <a:cubicBezTo>
                  <a:pt x="39225" y="5925"/>
                  <a:pt x="30947" y="1"/>
                  <a:pt x="216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36"/>
          <p:cNvSpPr/>
          <p:nvPr/>
        </p:nvSpPr>
        <p:spPr>
          <a:xfrm>
            <a:off x="4288003" y="1454322"/>
            <a:ext cx="66669" cy="58254"/>
          </a:xfrm>
          <a:custGeom>
            <a:avLst/>
            <a:gdLst/>
            <a:ahLst/>
            <a:cxnLst/>
            <a:rect l="l" t="t" r="r" b="b"/>
            <a:pathLst>
              <a:path w="5990" h="5234" extrusionOk="0">
                <a:moveTo>
                  <a:pt x="1325" y="1"/>
                </a:moveTo>
                <a:cubicBezTo>
                  <a:pt x="616" y="1"/>
                  <a:pt x="0" y="940"/>
                  <a:pt x="661" y="1559"/>
                </a:cubicBezTo>
                <a:lnTo>
                  <a:pt x="4029" y="4980"/>
                </a:lnTo>
                <a:cubicBezTo>
                  <a:pt x="4219" y="5158"/>
                  <a:pt x="4430" y="5234"/>
                  <a:pt x="4634" y="5234"/>
                </a:cubicBezTo>
                <a:cubicBezTo>
                  <a:pt x="5351" y="5234"/>
                  <a:pt x="5989" y="4309"/>
                  <a:pt x="5365" y="3644"/>
                </a:cubicBezTo>
                <a:lnTo>
                  <a:pt x="1944" y="276"/>
                </a:lnTo>
                <a:cubicBezTo>
                  <a:pt x="1750" y="82"/>
                  <a:pt x="1533" y="1"/>
                  <a:pt x="13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36"/>
          <p:cNvSpPr/>
          <p:nvPr/>
        </p:nvSpPr>
        <p:spPr>
          <a:xfrm>
            <a:off x="4280178" y="1348936"/>
            <a:ext cx="105290" cy="102752"/>
          </a:xfrm>
          <a:custGeom>
            <a:avLst/>
            <a:gdLst/>
            <a:ahLst/>
            <a:cxnLst/>
            <a:rect l="l" t="t" r="r" b="b"/>
            <a:pathLst>
              <a:path w="9460" h="9232" extrusionOk="0">
                <a:moveTo>
                  <a:pt x="1318" y="0"/>
                </a:moveTo>
                <a:cubicBezTo>
                  <a:pt x="613" y="0"/>
                  <a:pt x="0" y="909"/>
                  <a:pt x="616" y="1565"/>
                </a:cubicBezTo>
                <a:lnTo>
                  <a:pt x="7565" y="8942"/>
                </a:lnTo>
                <a:cubicBezTo>
                  <a:pt x="7756" y="9146"/>
                  <a:pt x="7974" y="9231"/>
                  <a:pt x="8184" y="9231"/>
                </a:cubicBezTo>
                <a:cubicBezTo>
                  <a:pt x="8859" y="9231"/>
                  <a:pt x="9459" y="8352"/>
                  <a:pt x="8848" y="7659"/>
                </a:cubicBezTo>
                <a:lnTo>
                  <a:pt x="1952" y="282"/>
                </a:lnTo>
                <a:cubicBezTo>
                  <a:pt x="1753" y="84"/>
                  <a:pt x="1532" y="0"/>
                  <a:pt x="1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36"/>
          <p:cNvSpPr/>
          <p:nvPr/>
        </p:nvSpPr>
        <p:spPr>
          <a:xfrm>
            <a:off x="4390560" y="1367279"/>
            <a:ext cx="32132" cy="43340"/>
          </a:xfrm>
          <a:custGeom>
            <a:avLst/>
            <a:gdLst/>
            <a:ahLst/>
            <a:cxnLst/>
            <a:rect l="l" t="t" r="r" b="b"/>
            <a:pathLst>
              <a:path w="2887" h="3894" extrusionOk="0">
                <a:moveTo>
                  <a:pt x="1014" y="1"/>
                </a:moveTo>
                <a:cubicBezTo>
                  <a:pt x="944" y="1"/>
                  <a:pt x="873" y="8"/>
                  <a:pt x="802" y="24"/>
                </a:cubicBezTo>
                <a:cubicBezTo>
                  <a:pt x="321" y="131"/>
                  <a:pt x="0" y="666"/>
                  <a:pt x="161" y="1147"/>
                </a:cubicBezTo>
                <a:lnTo>
                  <a:pt x="963" y="3178"/>
                </a:lnTo>
                <a:cubicBezTo>
                  <a:pt x="1102" y="3597"/>
                  <a:pt x="1484" y="3894"/>
                  <a:pt x="1898" y="3894"/>
                </a:cubicBezTo>
                <a:cubicBezTo>
                  <a:pt x="1960" y="3894"/>
                  <a:pt x="2022" y="3887"/>
                  <a:pt x="2085" y="3873"/>
                </a:cubicBezTo>
                <a:cubicBezTo>
                  <a:pt x="2620" y="3713"/>
                  <a:pt x="2887" y="3232"/>
                  <a:pt x="2780" y="2751"/>
                </a:cubicBezTo>
                <a:lnTo>
                  <a:pt x="1925" y="666"/>
                </a:lnTo>
                <a:cubicBezTo>
                  <a:pt x="1788" y="256"/>
                  <a:pt x="1418" y="1"/>
                  <a:pt x="10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36"/>
          <p:cNvSpPr/>
          <p:nvPr/>
        </p:nvSpPr>
        <p:spPr>
          <a:xfrm>
            <a:off x="4414446" y="1274582"/>
            <a:ext cx="70086" cy="115140"/>
          </a:xfrm>
          <a:custGeom>
            <a:avLst/>
            <a:gdLst/>
            <a:ahLst/>
            <a:cxnLst/>
            <a:rect l="l" t="t" r="r" b="b"/>
            <a:pathLst>
              <a:path w="6297" h="10345" extrusionOk="0">
                <a:moveTo>
                  <a:pt x="1116" y="0"/>
                </a:moveTo>
                <a:cubicBezTo>
                  <a:pt x="549" y="0"/>
                  <a:pt x="0" y="433"/>
                  <a:pt x="260" y="1082"/>
                </a:cubicBezTo>
                <a:cubicBezTo>
                  <a:pt x="1436" y="4129"/>
                  <a:pt x="2772" y="7069"/>
                  <a:pt x="4323" y="9903"/>
                </a:cubicBezTo>
                <a:cubicBezTo>
                  <a:pt x="4503" y="10214"/>
                  <a:pt x="4774" y="10345"/>
                  <a:pt x="5048" y="10345"/>
                </a:cubicBezTo>
                <a:cubicBezTo>
                  <a:pt x="5666" y="10345"/>
                  <a:pt x="6297" y="9681"/>
                  <a:pt x="5926" y="8940"/>
                </a:cubicBezTo>
                <a:cubicBezTo>
                  <a:pt x="4429" y="6267"/>
                  <a:pt x="3146" y="3488"/>
                  <a:pt x="2024" y="601"/>
                </a:cubicBezTo>
                <a:cubicBezTo>
                  <a:pt x="1856" y="181"/>
                  <a:pt x="1482" y="0"/>
                  <a:pt x="11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36"/>
          <p:cNvSpPr/>
          <p:nvPr/>
        </p:nvSpPr>
        <p:spPr>
          <a:xfrm>
            <a:off x="4522645" y="1320274"/>
            <a:ext cx="26790" cy="49206"/>
          </a:xfrm>
          <a:custGeom>
            <a:avLst/>
            <a:gdLst/>
            <a:ahLst/>
            <a:cxnLst/>
            <a:rect l="l" t="t" r="r" b="b"/>
            <a:pathLst>
              <a:path w="2407" h="4421" extrusionOk="0">
                <a:moveTo>
                  <a:pt x="981" y="1"/>
                </a:moveTo>
                <a:cubicBezTo>
                  <a:pt x="906" y="1"/>
                  <a:pt x="828" y="8"/>
                  <a:pt x="749" y="24"/>
                </a:cubicBezTo>
                <a:cubicBezTo>
                  <a:pt x="268" y="131"/>
                  <a:pt x="1" y="666"/>
                  <a:pt x="108" y="1147"/>
                </a:cubicBezTo>
                <a:cubicBezTo>
                  <a:pt x="428" y="1895"/>
                  <a:pt x="589" y="2697"/>
                  <a:pt x="589" y="3499"/>
                </a:cubicBezTo>
                <a:cubicBezTo>
                  <a:pt x="589" y="4114"/>
                  <a:pt x="1043" y="4421"/>
                  <a:pt x="1497" y="4421"/>
                </a:cubicBezTo>
                <a:cubicBezTo>
                  <a:pt x="1952" y="4421"/>
                  <a:pt x="2406" y="4114"/>
                  <a:pt x="2406" y="3499"/>
                </a:cubicBezTo>
                <a:cubicBezTo>
                  <a:pt x="2406" y="2537"/>
                  <a:pt x="2246" y="1574"/>
                  <a:pt x="1925" y="666"/>
                </a:cubicBezTo>
                <a:cubicBezTo>
                  <a:pt x="1788" y="256"/>
                  <a:pt x="1419" y="1"/>
                  <a:pt x="9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36"/>
          <p:cNvSpPr/>
          <p:nvPr/>
        </p:nvSpPr>
        <p:spPr>
          <a:xfrm>
            <a:off x="4581259" y="1253600"/>
            <a:ext cx="25888" cy="120939"/>
          </a:xfrm>
          <a:custGeom>
            <a:avLst/>
            <a:gdLst/>
            <a:ahLst/>
            <a:cxnLst/>
            <a:rect l="l" t="t" r="r" b="b"/>
            <a:pathLst>
              <a:path w="2326" h="10866" extrusionOk="0">
                <a:moveTo>
                  <a:pt x="889" y="0"/>
                </a:moveTo>
                <a:cubicBezTo>
                  <a:pt x="428" y="0"/>
                  <a:pt x="0" y="294"/>
                  <a:pt x="80" y="882"/>
                </a:cubicBezTo>
                <a:cubicBezTo>
                  <a:pt x="348" y="3929"/>
                  <a:pt x="508" y="6976"/>
                  <a:pt x="455" y="10023"/>
                </a:cubicBezTo>
                <a:cubicBezTo>
                  <a:pt x="508" y="10585"/>
                  <a:pt x="949" y="10865"/>
                  <a:pt x="1390" y="10865"/>
                </a:cubicBezTo>
                <a:cubicBezTo>
                  <a:pt x="1831" y="10865"/>
                  <a:pt x="2272" y="10585"/>
                  <a:pt x="2325" y="10023"/>
                </a:cubicBezTo>
                <a:cubicBezTo>
                  <a:pt x="2325" y="6976"/>
                  <a:pt x="2219" y="3929"/>
                  <a:pt x="1898" y="882"/>
                </a:cubicBezTo>
                <a:cubicBezTo>
                  <a:pt x="1844" y="294"/>
                  <a:pt x="1350" y="0"/>
                  <a:pt x="8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36"/>
          <p:cNvSpPr/>
          <p:nvPr/>
        </p:nvSpPr>
        <p:spPr>
          <a:xfrm>
            <a:off x="4650446" y="1316990"/>
            <a:ext cx="34659" cy="56485"/>
          </a:xfrm>
          <a:custGeom>
            <a:avLst/>
            <a:gdLst/>
            <a:ahLst/>
            <a:cxnLst/>
            <a:rect l="l" t="t" r="r" b="b"/>
            <a:pathLst>
              <a:path w="3114" h="5075" extrusionOk="0">
                <a:moveTo>
                  <a:pt x="1994" y="1"/>
                </a:moveTo>
                <a:cubicBezTo>
                  <a:pt x="1637" y="1"/>
                  <a:pt x="1294" y="194"/>
                  <a:pt x="1188" y="640"/>
                </a:cubicBezTo>
                <a:cubicBezTo>
                  <a:pt x="921" y="1763"/>
                  <a:pt x="600" y="2885"/>
                  <a:pt x="226" y="3954"/>
                </a:cubicBezTo>
                <a:cubicBezTo>
                  <a:pt x="0" y="4631"/>
                  <a:pt x="551" y="5074"/>
                  <a:pt x="1118" y="5074"/>
                </a:cubicBezTo>
                <a:cubicBezTo>
                  <a:pt x="1492" y="5074"/>
                  <a:pt x="1873" y="4881"/>
                  <a:pt x="2043" y="4435"/>
                </a:cubicBezTo>
                <a:cubicBezTo>
                  <a:pt x="2417" y="3366"/>
                  <a:pt x="2685" y="2244"/>
                  <a:pt x="2952" y="1121"/>
                </a:cubicBezTo>
                <a:cubicBezTo>
                  <a:pt x="3113" y="445"/>
                  <a:pt x="2536" y="1"/>
                  <a:pt x="19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36"/>
          <p:cNvSpPr/>
          <p:nvPr/>
        </p:nvSpPr>
        <p:spPr>
          <a:xfrm>
            <a:off x="4711040" y="1300416"/>
            <a:ext cx="80926" cy="94572"/>
          </a:xfrm>
          <a:custGeom>
            <a:avLst/>
            <a:gdLst/>
            <a:ahLst/>
            <a:cxnLst/>
            <a:rect l="l" t="t" r="r" b="b"/>
            <a:pathLst>
              <a:path w="7271" h="8497" extrusionOk="0">
                <a:moveTo>
                  <a:pt x="6019" y="0"/>
                </a:moveTo>
                <a:cubicBezTo>
                  <a:pt x="5812" y="0"/>
                  <a:pt x="5600" y="92"/>
                  <a:pt x="5420" y="311"/>
                </a:cubicBezTo>
                <a:cubicBezTo>
                  <a:pt x="3655" y="2557"/>
                  <a:pt x="1998" y="4802"/>
                  <a:pt x="448" y="7154"/>
                </a:cubicBezTo>
                <a:cubicBezTo>
                  <a:pt x="1" y="7825"/>
                  <a:pt x="645" y="8496"/>
                  <a:pt x="1294" y="8496"/>
                </a:cubicBezTo>
                <a:cubicBezTo>
                  <a:pt x="1576" y="8496"/>
                  <a:pt x="1858" y="8370"/>
                  <a:pt x="2052" y="8063"/>
                </a:cubicBezTo>
                <a:cubicBezTo>
                  <a:pt x="3549" y="5871"/>
                  <a:pt x="5099" y="3679"/>
                  <a:pt x="6702" y="1594"/>
                </a:cubicBezTo>
                <a:cubicBezTo>
                  <a:pt x="7270" y="905"/>
                  <a:pt x="6669" y="0"/>
                  <a:pt x="60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36"/>
          <p:cNvSpPr/>
          <p:nvPr/>
        </p:nvSpPr>
        <p:spPr>
          <a:xfrm>
            <a:off x="4778714" y="1398223"/>
            <a:ext cx="37274" cy="36506"/>
          </a:xfrm>
          <a:custGeom>
            <a:avLst/>
            <a:gdLst/>
            <a:ahLst/>
            <a:cxnLst/>
            <a:rect l="l" t="t" r="r" b="b"/>
            <a:pathLst>
              <a:path w="3349" h="3280" extrusionOk="0">
                <a:moveTo>
                  <a:pt x="2332" y="1"/>
                </a:moveTo>
                <a:cubicBezTo>
                  <a:pt x="2261" y="1"/>
                  <a:pt x="2189" y="8"/>
                  <a:pt x="2119" y="24"/>
                </a:cubicBezTo>
                <a:cubicBezTo>
                  <a:pt x="1157" y="398"/>
                  <a:pt x="462" y="1147"/>
                  <a:pt x="195" y="2109"/>
                </a:cubicBezTo>
                <a:cubicBezTo>
                  <a:pt x="0" y="2822"/>
                  <a:pt x="552" y="3279"/>
                  <a:pt x="1100" y="3279"/>
                </a:cubicBezTo>
                <a:cubicBezTo>
                  <a:pt x="1457" y="3279"/>
                  <a:pt x="1811" y="3086"/>
                  <a:pt x="1959" y="2643"/>
                </a:cubicBezTo>
                <a:cubicBezTo>
                  <a:pt x="2066" y="2269"/>
                  <a:pt x="2280" y="2002"/>
                  <a:pt x="2600" y="1842"/>
                </a:cubicBezTo>
                <a:cubicBezTo>
                  <a:pt x="3081" y="1681"/>
                  <a:pt x="3349" y="1200"/>
                  <a:pt x="3242" y="719"/>
                </a:cubicBezTo>
                <a:cubicBezTo>
                  <a:pt x="3151" y="262"/>
                  <a:pt x="2747" y="1"/>
                  <a:pt x="23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36"/>
          <p:cNvSpPr/>
          <p:nvPr/>
        </p:nvSpPr>
        <p:spPr>
          <a:xfrm>
            <a:off x="4823303" y="1407250"/>
            <a:ext cx="85222" cy="86847"/>
          </a:xfrm>
          <a:custGeom>
            <a:avLst/>
            <a:gdLst/>
            <a:ahLst/>
            <a:cxnLst/>
            <a:rect l="l" t="t" r="r" b="b"/>
            <a:pathLst>
              <a:path w="7657" h="7803" extrusionOk="0">
                <a:moveTo>
                  <a:pt x="6360" y="1"/>
                </a:moveTo>
                <a:cubicBezTo>
                  <a:pt x="6155" y="1"/>
                  <a:pt x="5943" y="84"/>
                  <a:pt x="5758" y="282"/>
                </a:cubicBezTo>
                <a:cubicBezTo>
                  <a:pt x="3940" y="2207"/>
                  <a:pt x="2229" y="4184"/>
                  <a:pt x="572" y="6162"/>
                </a:cubicBezTo>
                <a:cubicBezTo>
                  <a:pt x="0" y="6857"/>
                  <a:pt x="615" y="7802"/>
                  <a:pt x="1295" y="7802"/>
                </a:cubicBezTo>
                <a:cubicBezTo>
                  <a:pt x="1505" y="7802"/>
                  <a:pt x="1720" y="7713"/>
                  <a:pt x="1909" y="7499"/>
                </a:cubicBezTo>
                <a:cubicBezTo>
                  <a:pt x="3566" y="5467"/>
                  <a:pt x="5276" y="3543"/>
                  <a:pt x="7041" y="1619"/>
                </a:cubicBezTo>
                <a:cubicBezTo>
                  <a:pt x="7657" y="920"/>
                  <a:pt x="7042" y="1"/>
                  <a:pt x="63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178" name="Google Shape;2178;p37"/>
          <p:cNvSpPr/>
          <p:nvPr/>
        </p:nvSpPr>
        <p:spPr>
          <a:xfrm>
            <a:off x="468825" y="1675385"/>
            <a:ext cx="2802300" cy="910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37"/>
          <p:cNvSpPr/>
          <p:nvPr/>
        </p:nvSpPr>
        <p:spPr>
          <a:xfrm>
            <a:off x="468825" y="2800062"/>
            <a:ext cx="2802300" cy="91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37"/>
          <p:cNvSpPr/>
          <p:nvPr/>
        </p:nvSpPr>
        <p:spPr>
          <a:xfrm>
            <a:off x="2759224" y="1624419"/>
            <a:ext cx="1012200" cy="10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37"/>
          <p:cNvSpPr/>
          <p:nvPr/>
        </p:nvSpPr>
        <p:spPr>
          <a:xfrm>
            <a:off x="2759224" y="2749102"/>
            <a:ext cx="1012200" cy="101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37"/>
          <p:cNvSpPr txBox="1"/>
          <p:nvPr/>
        </p:nvSpPr>
        <p:spPr>
          <a:xfrm>
            <a:off x="658675" y="1999136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3" name="Google Shape;2183;p37"/>
          <p:cNvSpPr txBox="1"/>
          <p:nvPr/>
        </p:nvSpPr>
        <p:spPr>
          <a:xfrm>
            <a:off x="658675" y="1697445"/>
            <a:ext cx="1978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CITIE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4" name="Google Shape;2184;p37"/>
          <p:cNvSpPr txBox="1"/>
          <p:nvPr/>
        </p:nvSpPr>
        <p:spPr>
          <a:xfrm>
            <a:off x="2917827" y="1738412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5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5" name="Google Shape;2185;p37"/>
          <p:cNvSpPr txBox="1"/>
          <p:nvPr/>
        </p:nvSpPr>
        <p:spPr>
          <a:xfrm>
            <a:off x="2917827" y="2863096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5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86" name="Google Shape;2186;p37"/>
          <p:cNvSpPr txBox="1"/>
          <p:nvPr/>
        </p:nvSpPr>
        <p:spPr>
          <a:xfrm>
            <a:off x="658675" y="3122621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hot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7" name="Google Shape;2187;p37"/>
          <p:cNvSpPr txBox="1"/>
          <p:nvPr/>
        </p:nvSpPr>
        <p:spPr>
          <a:xfrm>
            <a:off x="658725" y="2811793"/>
            <a:ext cx="20520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MUSEUMS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188" name="Google Shape;2188;p37"/>
          <p:cNvCxnSpPr/>
          <p:nvPr/>
        </p:nvCxnSpPr>
        <p:spPr>
          <a:xfrm>
            <a:off x="3771536" y="2130569"/>
            <a:ext cx="1136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9" name="Google Shape;2189;p37"/>
          <p:cNvCxnSpPr/>
          <p:nvPr/>
        </p:nvCxnSpPr>
        <p:spPr>
          <a:xfrm>
            <a:off x="3771536" y="3255253"/>
            <a:ext cx="1341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0" name="Google Shape;2190;p37"/>
          <p:cNvSpPr/>
          <p:nvPr/>
        </p:nvSpPr>
        <p:spPr>
          <a:xfrm flipH="1">
            <a:off x="5884511" y="1675385"/>
            <a:ext cx="2802300" cy="910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37"/>
          <p:cNvSpPr/>
          <p:nvPr/>
        </p:nvSpPr>
        <p:spPr>
          <a:xfrm flipH="1">
            <a:off x="5884511" y="2800062"/>
            <a:ext cx="2802300" cy="910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37"/>
          <p:cNvSpPr/>
          <p:nvPr/>
        </p:nvSpPr>
        <p:spPr>
          <a:xfrm flipH="1">
            <a:off x="5384212" y="1624419"/>
            <a:ext cx="1012200" cy="10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37"/>
          <p:cNvSpPr/>
          <p:nvPr/>
        </p:nvSpPr>
        <p:spPr>
          <a:xfrm flipH="1">
            <a:off x="5384212" y="2749102"/>
            <a:ext cx="1012200" cy="101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37"/>
          <p:cNvSpPr txBox="1"/>
          <p:nvPr/>
        </p:nvSpPr>
        <p:spPr>
          <a:xfrm flipH="1">
            <a:off x="6444961" y="1999136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a gas giant and the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biggest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5" name="Google Shape;2195;p37"/>
          <p:cNvSpPr txBox="1"/>
          <p:nvPr/>
        </p:nvSpPr>
        <p:spPr>
          <a:xfrm flipH="1">
            <a:off x="6518700" y="1692869"/>
            <a:ext cx="1978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RESTAURANTS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6" name="Google Shape;2196;p37"/>
          <p:cNvSpPr txBox="1"/>
          <p:nvPr/>
        </p:nvSpPr>
        <p:spPr>
          <a:xfrm flipH="1">
            <a:off x="5542709" y="1738412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5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7" name="Google Shape;2197;p37"/>
          <p:cNvSpPr txBox="1"/>
          <p:nvPr/>
        </p:nvSpPr>
        <p:spPr>
          <a:xfrm flipH="1">
            <a:off x="5542709" y="2863096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5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8" name="Google Shape;2198;p37"/>
          <p:cNvSpPr txBox="1"/>
          <p:nvPr/>
        </p:nvSpPr>
        <p:spPr>
          <a:xfrm flipH="1">
            <a:off x="6444961" y="3122621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Mars is a really cold place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9" name="Google Shape;2199;p37"/>
          <p:cNvSpPr txBox="1"/>
          <p:nvPr/>
        </p:nvSpPr>
        <p:spPr>
          <a:xfrm flipH="1">
            <a:off x="6518699" y="2811793"/>
            <a:ext cx="19782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MONUMENTS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00" name="Google Shape;2200;p37"/>
          <p:cNvCxnSpPr/>
          <p:nvPr/>
        </p:nvCxnSpPr>
        <p:spPr>
          <a:xfrm rot="10800000">
            <a:off x="4248000" y="2130569"/>
            <a:ext cx="1136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1" name="Google Shape;2201;p37"/>
          <p:cNvCxnSpPr/>
          <p:nvPr/>
        </p:nvCxnSpPr>
        <p:spPr>
          <a:xfrm rot="10800000">
            <a:off x="4043100" y="3255253"/>
            <a:ext cx="1341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02" name="Google Shape;2202;p37"/>
          <p:cNvGrpSpPr/>
          <p:nvPr/>
        </p:nvGrpSpPr>
        <p:grpSpPr>
          <a:xfrm>
            <a:off x="3950924" y="1138103"/>
            <a:ext cx="1253794" cy="3275451"/>
            <a:chOff x="6129525" y="1092100"/>
            <a:chExt cx="1306852" cy="3414062"/>
          </a:xfrm>
        </p:grpSpPr>
        <p:sp>
          <p:nvSpPr>
            <p:cNvPr id="2203" name="Google Shape;2203;p37"/>
            <p:cNvSpPr/>
            <p:nvPr/>
          </p:nvSpPr>
          <p:spPr>
            <a:xfrm>
              <a:off x="6129525" y="1112243"/>
              <a:ext cx="1260383" cy="3393920"/>
            </a:xfrm>
            <a:custGeom>
              <a:avLst/>
              <a:gdLst/>
              <a:ahLst/>
              <a:cxnLst/>
              <a:rect l="l" t="t" r="r" b="b"/>
              <a:pathLst>
                <a:path w="35667" h="96043" extrusionOk="0">
                  <a:moveTo>
                    <a:pt x="35404" y="12569"/>
                  </a:moveTo>
                  <a:lnTo>
                    <a:pt x="33618" y="12295"/>
                  </a:lnTo>
                  <a:lnTo>
                    <a:pt x="34231" y="11922"/>
                  </a:lnTo>
                  <a:lnTo>
                    <a:pt x="35667" y="2860"/>
                  </a:lnTo>
                  <a:lnTo>
                    <a:pt x="17642" y="0"/>
                  </a:lnTo>
                  <a:lnTo>
                    <a:pt x="16206" y="9073"/>
                  </a:lnTo>
                  <a:lnTo>
                    <a:pt x="16655" y="9610"/>
                  </a:lnTo>
                  <a:lnTo>
                    <a:pt x="14891" y="9325"/>
                  </a:lnTo>
                  <a:lnTo>
                    <a:pt x="13248" y="19691"/>
                  </a:lnTo>
                  <a:lnTo>
                    <a:pt x="13401" y="19823"/>
                  </a:lnTo>
                  <a:lnTo>
                    <a:pt x="13028" y="19768"/>
                  </a:lnTo>
                  <a:lnTo>
                    <a:pt x="11418" y="29903"/>
                  </a:lnTo>
                  <a:lnTo>
                    <a:pt x="11922" y="30331"/>
                  </a:lnTo>
                  <a:lnTo>
                    <a:pt x="11155" y="30199"/>
                  </a:lnTo>
                  <a:lnTo>
                    <a:pt x="9434" y="41091"/>
                  </a:lnTo>
                  <a:lnTo>
                    <a:pt x="9643" y="41234"/>
                  </a:lnTo>
                  <a:lnTo>
                    <a:pt x="9084" y="41146"/>
                  </a:lnTo>
                  <a:lnTo>
                    <a:pt x="7363" y="51961"/>
                  </a:lnTo>
                  <a:lnTo>
                    <a:pt x="7407" y="52005"/>
                  </a:lnTo>
                  <a:lnTo>
                    <a:pt x="7013" y="51939"/>
                  </a:lnTo>
                  <a:lnTo>
                    <a:pt x="5238" y="63181"/>
                  </a:lnTo>
                  <a:lnTo>
                    <a:pt x="4876" y="63127"/>
                  </a:lnTo>
                  <a:lnTo>
                    <a:pt x="2750" y="76561"/>
                  </a:lnTo>
                  <a:lnTo>
                    <a:pt x="2498" y="76517"/>
                  </a:lnTo>
                  <a:lnTo>
                    <a:pt x="0" y="92252"/>
                  </a:lnTo>
                  <a:lnTo>
                    <a:pt x="23931" y="96043"/>
                  </a:lnTo>
                  <a:lnTo>
                    <a:pt x="26430" y="80308"/>
                  </a:lnTo>
                  <a:lnTo>
                    <a:pt x="26167" y="80264"/>
                  </a:lnTo>
                  <a:lnTo>
                    <a:pt x="28292" y="66841"/>
                  </a:lnTo>
                  <a:lnTo>
                    <a:pt x="27942" y="66786"/>
                  </a:lnTo>
                  <a:lnTo>
                    <a:pt x="29717" y="55533"/>
                  </a:lnTo>
                  <a:lnTo>
                    <a:pt x="29333" y="55478"/>
                  </a:lnTo>
                  <a:lnTo>
                    <a:pt x="29377" y="55456"/>
                  </a:lnTo>
                  <a:lnTo>
                    <a:pt x="31097" y="44641"/>
                  </a:lnTo>
                  <a:lnTo>
                    <a:pt x="30582" y="44554"/>
                  </a:lnTo>
                  <a:lnTo>
                    <a:pt x="30780" y="44466"/>
                  </a:lnTo>
                  <a:lnTo>
                    <a:pt x="32500" y="33585"/>
                  </a:lnTo>
                  <a:lnTo>
                    <a:pt x="31821" y="33476"/>
                  </a:lnTo>
                  <a:lnTo>
                    <a:pt x="32347" y="33213"/>
                  </a:lnTo>
                  <a:lnTo>
                    <a:pt x="33946" y="23077"/>
                  </a:lnTo>
                  <a:lnTo>
                    <a:pt x="33574" y="23022"/>
                  </a:lnTo>
                  <a:lnTo>
                    <a:pt x="33760" y="229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6213524" y="1167617"/>
              <a:ext cx="1102424" cy="3325400"/>
            </a:xfrm>
            <a:custGeom>
              <a:avLst/>
              <a:gdLst/>
              <a:ahLst/>
              <a:cxnLst/>
              <a:rect l="l" t="t" r="r" b="b"/>
              <a:pathLst>
                <a:path w="31197" h="94104" extrusionOk="0">
                  <a:moveTo>
                    <a:pt x="17818" y="8131"/>
                  </a:moveTo>
                  <a:lnTo>
                    <a:pt x="15692" y="7802"/>
                  </a:lnTo>
                  <a:lnTo>
                    <a:pt x="16777" y="954"/>
                  </a:lnTo>
                  <a:cubicBezTo>
                    <a:pt x="16886" y="373"/>
                    <a:pt x="17423" y="0"/>
                    <a:pt x="18004" y="88"/>
                  </a:cubicBezTo>
                  <a:cubicBezTo>
                    <a:pt x="18574" y="176"/>
                    <a:pt x="18968" y="713"/>
                    <a:pt x="18902" y="1282"/>
                  </a:cubicBezTo>
                  <a:close/>
                  <a:moveTo>
                    <a:pt x="22968" y="1929"/>
                  </a:moveTo>
                  <a:cubicBezTo>
                    <a:pt x="23033" y="1348"/>
                    <a:pt x="22639" y="822"/>
                    <a:pt x="22069" y="734"/>
                  </a:cubicBezTo>
                  <a:cubicBezTo>
                    <a:pt x="21488" y="647"/>
                    <a:pt x="20952" y="1019"/>
                    <a:pt x="20842" y="1589"/>
                  </a:cubicBezTo>
                  <a:lnTo>
                    <a:pt x="19757" y="8438"/>
                  </a:lnTo>
                  <a:lnTo>
                    <a:pt x="21872" y="8777"/>
                  </a:lnTo>
                  <a:close/>
                  <a:moveTo>
                    <a:pt x="27022" y="2575"/>
                  </a:moveTo>
                  <a:cubicBezTo>
                    <a:pt x="27110" y="1984"/>
                    <a:pt x="26715" y="1436"/>
                    <a:pt x="26123" y="1348"/>
                  </a:cubicBezTo>
                  <a:cubicBezTo>
                    <a:pt x="25543" y="1249"/>
                    <a:pt x="24995" y="1655"/>
                    <a:pt x="24896" y="2236"/>
                  </a:cubicBezTo>
                  <a:lnTo>
                    <a:pt x="23811" y="9084"/>
                  </a:lnTo>
                  <a:lnTo>
                    <a:pt x="25937" y="9413"/>
                  </a:lnTo>
                  <a:close/>
                  <a:moveTo>
                    <a:pt x="31076" y="3211"/>
                  </a:moveTo>
                  <a:cubicBezTo>
                    <a:pt x="31164" y="2630"/>
                    <a:pt x="30769" y="2082"/>
                    <a:pt x="30178" y="1984"/>
                  </a:cubicBezTo>
                  <a:cubicBezTo>
                    <a:pt x="29586" y="1896"/>
                    <a:pt x="29038" y="2301"/>
                    <a:pt x="28951" y="2893"/>
                  </a:cubicBezTo>
                  <a:lnTo>
                    <a:pt x="27866" y="9731"/>
                  </a:lnTo>
                  <a:lnTo>
                    <a:pt x="29991" y="10059"/>
                  </a:lnTo>
                  <a:close/>
                  <a:moveTo>
                    <a:pt x="17401" y="11122"/>
                  </a:moveTo>
                  <a:lnTo>
                    <a:pt x="16163" y="18957"/>
                  </a:lnTo>
                  <a:lnTo>
                    <a:pt x="18574" y="19340"/>
                  </a:lnTo>
                  <a:lnTo>
                    <a:pt x="19812" y="11506"/>
                  </a:lnTo>
                  <a:cubicBezTo>
                    <a:pt x="19911" y="10837"/>
                    <a:pt x="19461" y="10213"/>
                    <a:pt x="18793" y="10103"/>
                  </a:cubicBezTo>
                  <a:cubicBezTo>
                    <a:pt x="18125" y="10005"/>
                    <a:pt x="17500" y="10454"/>
                    <a:pt x="17401" y="11122"/>
                  </a:cubicBezTo>
                  <a:close/>
                  <a:moveTo>
                    <a:pt x="27340" y="12700"/>
                  </a:moveTo>
                  <a:cubicBezTo>
                    <a:pt x="27449" y="12032"/>
                    <a:pt x="27000" y="11407"/>
                    <a:pt x="26332" y="11298"/>
                  </a:cubicBezTo>
                  <a:cubicBezTo>
                    <a:pt x="25663" y="11199"/>
                    <a:pt x="25039" y="11648"/>
                    <a:pt x="24929" y="12317"/>
                  </a:cubicBezTo>
                  <a:lnTo>
                    <a:pt x="23691" y="20151"/>
                  </a:lnTo>
                  <a:lnTo>
                    <a:pt x="26102" y="20524"/>
                  </a:lnTo>
                  <a:close/>
                  <a:moveTo>
                    <a:pt x="21171" y="11725"/>
                  </a:moveTo>
                  <a:lnTo>
                    <a:pt x="19932" y="19549"/>
                  </a:lnTo>
                  <a:lnTo>
                    <a:pt x="22343" y="19932"/>
                  </a:lnTo>
                  <a:lnTo>
                    <a:pt x="23592" y="12097"/>
                  </a:lnTo>
                  <a:cubicBezTo>
                    <a:pt x="23691" y="11440"/>
                    <a:pt x="23242" y="10815"/>
                    <a:pt x="22573" y="10706"/>
                  </a:cubicBezTo>
                  <a:cubicBezTo>
                    <a:pt x="21905" y="10596"/>
                    <a:pt x="21280" y="11056"/>
                    <a:pt x="21171" y="11725"/>
                  </a:cubicBezTo>
                  <a:close/>
                  <a:moveTo>
                    <a:pt x="16054" y="10914"/>
                  </a:moveTo>
                  <a:cubicBezTo>
                    <a:pt x="16163" y="10246"/>
                    <a:pt x="15703" y="9621"/>
                    <a:pt x="15034" y="9511"/>
                  </a:cubicBezTo>
                  <a:lnTo>
                    <a:pt x="15034" y="9511"/>
                  </a:lnTo>
                  <a:cubicBezTo>
                    <a:pt x="14366" y="9402"/>
                    <a:pt x="13742" y="9862"/>
                    <a:pt x="13643" y="10530"/>
                  </a:cubicBezTo>
                  <a:lnTo>
                    <a:pt x="12405" y="18365"/>
                  </a:lnTo>
                  <a:lnTo>
                    <a:pt x="14815" y="18738"/>
                  </a:lnTo>
                  <a:close/>
                  <a:moveTo>
                    <a:pt x="30090" y="11900"/>
                  </a:moveTo>
                  <a:cubicBezTo>
                    <a:pt x="29422" y="11791"/>
                    <a:pt x="28797" y="12251"/>
                    <a:pt x="28688" y="12919"/>
                  </a:cubicBezTo>
                  <a:lnTo>
                    <a:pt x="27449" y="20743"/>
                  </a:lnTo>
                  <a:lnTo>
                    <a:pt x="29860" y="21126"/>
                  </a:lnTo>
                  <a:lnTo>
                    <a:pt x="31098" y="13303"/>
                  </a:lnTo>
                  <a:cubicBezTo>
                    <a:pt x="31197" y="12634"/>
                    <a:pt x="30748" y="12010"/>
                    <a:pt x="30090" y="11900"/>
                  </a:cubicBezTo>
                  <a:close/>
                  <a:moveTo>
                    <a:pt x="28578" y="22430"/>
                  </a:moveTo>
                  <a:lnTo>
                    <a:pt x="28578" y="22430"/>
                  </a:lnTo>
                  <a:cubicBezTo>
                    <a:pt x="27899" y="22321"/>
                    <a:pt x="27263" y="22781"/>
                    <a:pt x="27153" y="23460"/>
                  </a:cubicBezTo>
                  <a:lnTo>
                    <a:pt x="25959" y="31010"/>
                  </a:lnTo>
                  <a:lnTo>
                    <a:pt x="28425" y="31405"/>
                  </a:lnTo>
                  <a:lnTo>
                    <a:pt x="29608" y="23844"/>
                  </a:lnTo>
                  <a:cubicBezTo>
                    <a:pt x="29718" y="23165"/>
                    <a:pt x="29257" y="22529"/>
                    <a:pt x="28578" y="22430"/>
                  </a:cubicBezTo>
                  <a:close/>
                  <a:moveTo>
                    <a:pt x="14257" y="21422"/>
                  </a:moveTo>
                  <a:cubicBezTo>
                    <a:pt x="14366" y="20743"/>
                    <a:pt x="13906" y="20096"/>
                    <a:pt x="13226" y="19998"/>
                  </a:cubicBezTo>
                  <a:lnTo>
                    <a:pt x="13226" y="19998"/>
                  </a:lnTo>
                  <a:cubicBezTo>
                    <a:pt x="12547" y="19888"/>
                    <a:pt x="11901" y="20348"/>
                    <a:pt x="11791" y="21028"/>
                  </a:cubicBezTo>
                  <a:lnTo>
                    <a:pt x="10597" y="28578"/>
                  </a:lnTo>
                  <a:lnTo>
                    <a:pt x="13062" y="28972"/>
                  </a:lnTo>
                  <a:close/>
                  <a:moveTo>
                    <a:pt x="17062" y="20600"/>
                  </a:moveTo>
                  <a:lnTo>
                    <a:pt x="17062" y="20600"/>
                  </a:lnTo>
                  <a:cubicBezTo>
                    <a:pt x="16382" y="20491"/>
                    <a:pt x="15747" y="20951"/>
                    <a:pt x="15637" y="21630"/>
                  </a:cubicBezTo>
                  <a:lnTo>
                    <a:pt x="14432" y="29191"/>
                  </a:lnTo>
                  <a:lnTo>
                    <a:pt x="16897" y="29575"/>
                  </a:lnTo>
                  <a:lnTo>
                    <a:pt x="18092" y="22025"/>
                  </a:lnTo>
                  <a:cubicBezTo>
                    <a:pt x="18201" y="21346"/>
                    <a:pt x="17741" y="20710"/>
                    <a:pt x="17062" y="20600"/>
                  </a:cubicBezTo>
                  <a:close/>
                  <a:moveTo>
                    <a:pt x="21938" y="22628"/>
                  </a:moveTo>
                  <a:cubicBezTo>
                    <a:pt x="22047" y="21948"/>
                    <a:pt x="21576" y="21313"/>
                    <a:pt x="20897" y="21203"/>
                  </a:cubicBezTo>
                  <a:lnTo>
                    <a:pt x="20897" y="21203"/>
                  </a:lnTo>
                  <a:cubicBezTo>
                    <a:pt x="20217" y="21094"/>
                    <a:pt x="19582" y="21554"/>
                    <a:pt x="19472" y="22244"/>
                  </a:cubicBezTo>
                  <a:lnTo>
                    <a:pt x="18278" y="29794"/>
                  </a:lnTo>
                  <a:lnTo>
                    <a:pt x="20743" y="30188"/>
                  </a:lnTo>
                  <a:close/>
                  <a:moveTo>
                    <a:pt x="22113" y="30396"/>
                  </a:moveTo>
                  <a:lnTo>
                    <a:pt x="24578" y="30791"/>
                  </a:lnTo>
                  <a:lnTo>
                    <a:pt x="25784" y="23230"/>
                  </a:lnTo>
                  <a:cubicBezTo>
                    <a:pt x="25882" y="22562"/>
                    <a:pt x="25422" y="21915"/>
                    <a:pt x="24743" y="21817"/>
                  </a:cubicBezTo>
                  <a:lnTo>
                    <a:pt x="24743" y="21817"/>
                  </a:lnTo>
                  <a:cubicBezTo>
                    <a:pt x="24063" y="21707"/>
                    <a:pt x="23428" y="22167"/>
                    <a:pt x="23318" y="22847"/>
                  </a:cubicBezTo>
                  <a:close/>
                  <a:moveTo>
                    <a:pt x="13862" y="32139"/>
                  </a:moveTo>
                  <a:lnTo>
                    <a:pt x="12558" y="40390"/>
                  </a:lnTo>
                  <a:lnTo>
                    <a:pt x="15067" y="40784"/>
                  </a:lnTo>
                  <a:lnTo>
                    <a:pt x="16371" y="32544"/>
                  </a:lnTo>
                  <a:cubicBezTo>
                    <a:pt x="16492" y="31843"/>
                    <a:pt x="16021" y="31174"/>
                    <a:pt x="15319" y="31065"/>
                  </a:cubicBezTo>
                  <a:cubicBezTo>
                    <a:pt x="14618" y="30955"/>
                    <a:pt x="13961" y="31437"/>
                    <a:pt x="13862" y="32139"/>
                  </a:cubicBezTo>
                  <a:close/>
                  <a:moveTo>
                    <a:pt x="27066" y="32939"/>
                  </a:moveTo>
                  <a:cubicBezTo>
                    <a:pt x="26376" y="32829"/>
                    <a:pt x="25729" y="33300"/>
                    <a:pt x="25619" y="34001"/>
                  </a:cubicBezTo>
                  <a:lnTo>
                    <a:pt x="24316" y="42242"/>
                  </a:lnTo>
                  <a:lnTo>
                    <a:pt x="26825" y="42647"/>
                  </a:lnTo>
                  <a:lnTo>
                    <a:pt x="28129" y="34396"/>
                  </a:lnTo>
                  <a:cubicBezTo>
                    <a:pt x="28227" y="33706"/>
                    <a:pt x="27756" y="33059"/>
                    <a:pt x="27077" y="32950"/>
                  </a:cubicBezTo>
                  <a:close/>
                  <a:moveTo>
                    <a:pt x="12459" y="31931"/>
                  </a:moveTo>
                  <a:cubicBezTo>
                    <a:pt x="12613" y="31218"/>
                    <a:pt x="12131" y="30517"/>
                    <a:pt x="11419" y="30407"/>
                  </a:cubicBezTo>
                  <a:cubicBezTo>
                    <a:pt x="10695" y="30287"/>
                    <a:pt x="10027" y="30802"/>
                    <a:pt x="9950" y="31525"/>
                  </a:cubicBezTo>
                  <a:lnTo>
                    <a:pt x="8646" y="39765"/>
                  </a:lnTo>
                  <a:lnTo>
                    <a:pt x="11156" y="40171"/>
                  </a:lnTo>
                  <a:close/>
                  <a:moveTo>
                    <a:pt x="17785" y="32763"/>
                  </a:moveTo>
                  <a:lnTo>
                    <a:pt x="16470" y="41014"/>
                  </a:lnTo>
                  <a:lnTo>
                    <a:pt x="18979" y="41409"/>
                  </a:lnTo>
                  <a:lnTo>
                    <a:pt x="20294" y="33158"/>
                  </a:lnTo>
                  <a:cubicBezTo>
                    <a:pt x="20404" y="32467"/>
                    <a:pt x="19922" y="31810"/>
                    <a:pt x="19231" y="31700"/>
                  </a:cubicBezTo>
                  <a:cubicBezTo>
                    <a:pt x="18541" y="31591"/>
                    <a:pt x="17894" y="32062"/>
                    <a:pt x="17785" y="32763"/>
                  </a:cubicBezTo>
                  <a:close/>
                  <a:moveTo>
                    <a:pt x="24206" y="33782"/>
                  </a:moveTo>
                  <a:cubicBezTo>
                    <a:pt x="24316" y="33092"/>
                    <a:pt x="23833" y="32446"/>
                    <a:pt x="23143" y="32336"/>
                  </a:cubicBezTo>
                  <a:cubicBezTo>
                    <a:pt x="22464" y="32226"/>
                    <a:pt x="21806" y="32698"/>
                    <a:pt x="21697" y="33388"/>
                  </a:cubicBezTo>
                  <a:lnTo>
                    <a:pt x="20393" y="41639"/>
                  </a:lnTo>
                  <a:lnTo>
                    <a:pt x="22902" y="42033"/>
                  </a:lnTo>
                  <a:close/>
                  <a:moveTo>
                    <a:pt x="11944" y="43206"/>
                  </a:moveTo>
                  <a:lnTo>
                    <a:pt x="10662" y="51303"/>
                  </a:lnTo>
                  <a:lnTo>
                    <a:pt x="13248" y="51709"/>
                  </a:lnTo>
                  <a:lnTo>
                    <a:pt x="14530" y="43611"/>
                  </a:lnTo>
                  <a:cubicBezTo>
                    <a:pt x="14629" y="42910"/>
                    <a:pt x="14147" y="42252"/>
                    <a:pt x="13446" y="42143"/>
                  </a:cubicBezTo>
                  <a:cubicBezTo>
                    <a:pt x="12733" y="42022"/>
                    <a:pt x="12076" y="42505"/>
                    <a:pt x="11944" y="43206"/>
                  </a:cubicBezTo>
                  <a:close/>
                  <a:moveTo>
                    <a:pt x="18585" y="44258"/>
                  </a:moveTo>
                  <a:cubicBezTo>
                    <a:pt x="18705" y="43535"/>
                    <a:pt x="18223" y="42844"/>
                    <a:pt x="17489" y="42724"/>
                  </a:cubicBezTo>
                  <a:cubicBezTo>
                    <a:pt x="16766" y="42614"/>
                    <a:pt x="16086" y="43118"/>
                    <a:pt x="15988" y="43841"/>
                  </a:cubicBezTo>
                  <a:lnTo>
                    <a:pt x="14706" y="51939"/>
                  </a:lnTo>
                  <a:lnTo>
                    <a:pt x="17292" y="52355"/>
                  </a:lnTo>
                  <a:close/>
                  <a:moveTo>
                    <a:pt x="22617" y="44893"/>
                  </a:moveTo>
                  <a:cubicBezTo>
                    <a:pt x="22727" y="44181"/>
                    <a:pt x="22245" y="43502"/>
                    <a:pt x="21532" y="43392"/>
                  </a:cubicBezTo>
                  <a:cubicBezTo>
                    <a:pt x="20809" y="43282"/>
                    <a:pt x="20141" y="43765"/>
                    <a:pt x="20031" y="44477"/>
                  </a:cubicBezTo>
                  <a:lnTo>
                    <a:pt x="18749" y="52574"/>
                  </a:lnTo>
                  <a:lnTo>
                    <a:pt x="21335" y="52991"/>
                  </a:lnTo>
                  <a:close/>
                  <a:moveTo>
                    <a:pt x="10498" y="42965"/>
                  </a:moveTo>
                  <a:cubicBezTo>
                    <a:pt x="10597" y="42263"/>
                    <a:pt x="10115" y="41606"/>
                    <a:pt x="9402" y="41496"/>
                  </a:cubicBezTo>
                  <a:cubicBezTo>
                    <a:pt x="8701" y="41376"/>
                    <a:pt x="8033" y="41858"/>
                    <a:pt x="7912" y="42559"/>
                  </a:cubicBezTo>
                  <a:lnTo>
                    <a:pt x="6630" y="50657"/>
                  </a:lnTo>
                  <a:lnTo>
                    <a:pt x="9216" y="51062"/>
                  </a:lnTo>
                  <a:close/>
                  <a:moveTo>
                    <a:pt x="25565" y="44028"/>
                  </a:moveTo>
                  <a:cubicBezTo>
                    <a:pt x="24852" y="43918"/>
                    <a:pt x="24173" y="44400"/>
                    <a:pt x="24063" y="45123"/>
                  </a:cubicBezTo>
                  <a:lnTo>
                    <a:pt x="22781" y="53221"/>
                  </a:lnTo>
                  <a:lnTo>
                    <a:pt x="25367" y="53626"/>
                  </a:lnTo>
                  <a:lnTo>
                    <a:pt x="26649" y="45529"/>
                  </a:lnTo>
                  <a:cubicBezTo>
                    <a:pt x="26770" y="44817"/>
                    <a:pt x="26277" y="44137"/>
                    <a:pt x="25565" y="44028"/>
                  </a:cubicBezTo>
                  <a:close/>
                  <a:moveTo>
                    <a:pt x="24096" y="54963"/>
                  </a:moveTo>
                  <a:cubicBezTo>
                    <a:pt x="23351" y="54843"/>
                    <a:pt x="22661" y="55347"/>
                    <a:pt x="22551" y="56081"/>
                  </a:cubicBezTo>
                  <a:lnTo>
                    <a:pt x="21204" y="64529"/>
                  </a:lnTo>
                  <a:lnTo>
                    <a:pt x="23877" y="64945"/>
                  </a:lnTo>
                  <a:lnTo>
                    <a:pt x="25214" y="56508"/>
                  </a:lnTo>
                  <a:cubicBezTo>
                    <a:pt x="25335" y="55763"/>
                    <a:pt x="24831" y="55073"/>
                    <a:pt x="24085" y="54963"/>
                  </a:cubicBezTo>
                  <a:close/>
                  <a:moveTo>
                    <a:pt x="8559" y="53867"/>
                  </a:moveTo>
                  <a:cubicBezTo>
                    <a:pt x="8668" y="53122"/>
                    <a:pt x="8164" y="52432"/>
                    <a:pt x="7430" y="52311"/>
                  </a:cubicBezTo>
                  <a:cubicBezTo>
                    <a:pt x="6685" y="52202"/>
                    <a:pt x="5995" y="52706"/>
                    <a:pt x="5885" y="53440"/>
                  </a:cubicBezTo>
                  <a:lnTo>
                    <a:pt x="4548" y="61888"/>
                  </a:lnTo>
                  <a:lnTo>
                    <a:pt x="7211" y="62305"/>
                  </a:lnTo>
                  <a:close/>
                  <a:moveTo>
                    <a:pt x="15758" y="53637"/>
                  </a:moveTo>
                  <a:cubicBezTo>
                    <a:pt x="15024" y="53517"/>
                    <a:pt x="14333" y="54021"/>
                    <a:pt x="14213" y="54755"/>
                  </a:cubicBezTo>
                  <a:lnTo>
                    <a:pt x="12876" y="63203"/>
                  </a:lnTo>
                  <a:lnTo>
                    <a:pt x="15549" y="63620"/>
                  </a:lnTo>
                  <a:lnTo>
                    <a:pt x="16886" y="55182"/>
                  </a:lnTo>
                  <a:cubicBezTo>
                    <a:pt x="17007" y="54448"/>
                    <a:pt x="16503" y="53747"/>
                    <a:pt x="15758" y="53637"/>
                  </a:cubicBezTo>
                  <a:close/>
                  <a:moveTo>
                    <a:pt x="21050" y="55840"/>
                  </a:moveTo>
                  <a:cubicBezTo>
                    <a:pt x="21182" y="55095"/>
                    <a:pt x="20678" y="54382"/>
                    <a:pt x="19922" y="54262"/>
                  </a:cubicBezTo>
                  <a:cubicBezTo>
                    <a:pt x="19176" y="54141"/>
                    <a:pt x="18475" y="54667"/>
                    <a:pt x="18377" y="55423"/>
                  </a:cubicBezTo>
                  <a:lnTo>
                    <a:pt x="17040" y="63861"/>
                  </a:lnTo>
                  <a:lnTo>
                    <a:pt x="19713" y="64288"/>
                  </a:lnTo>
                  <a:close/>
                  <a:moveTo>
                    <a:pt x="10049" y="54098"/>
                  </a:moveTo>
                  <a:lnTo>
                    <a:pt x="8723" y="62546"/>
                  </a:lnTo>
                  <a:lnTo>
                    <a:pt x="11386" y="62973"/>
                  </a:lnTo>
                  <a:lnTo>
                    <a:pt x="12722" y="54525"/>
                  </a:lnTo>
                  <a:cubicBezTo>
                    <a:pt x="12854" y="53780"/>
                    <a:pt x="12350" y="53068"/>
                    <a:pt x="11605" y="52947"/>
                  </a:cubicBezTo>
                  <a:cubicBezTo>
                    <a:pt x="10849" y="52826"/>
                    <a:pt x="10147" y="53352"/>
                    <a:pt x="10049" y="54098"/>
                  </a:cubicBezTo>
                  <a:close/>
                  <a:moveTo>
                    <a:pt x="8076" y="65406"/>
                  </a:moveTo>
                  <a:lnTo>
                    <a:pt x="6389" y="76133"/>
                  </a:lnTo>
                  <a:lnTo>
                    <a:pt x="9139" y="76582"/>
                  </a:lnTo>
                  <a:lnTo>
                    <a:pt x="10838" y="65844"/>
                  </a:lnTo>
                  <a:cubicBezTo>
                    <a:pt x="10958" y="65088"/>
                    <a:pt x="10432" y="64376"/>
                    <a:pt x="9676" y="64255"/>
                  </a:cubicBezTo>
                  <a:cubicBezTo>
                    <a:pt x="8909" y="64135"/>
                    <a:pt x="8197" y="64650"/>
                    <a:pt x="8076" y="65417"/>
                  </a:cubicBezTo>
                  <a:close/>
                  <a:moveTo>
                    <a:pt x="15133" y="66523"/>
                  </a:moveTo>
                  <a:cubicBezTo>
                    <a:pt x="15254" y="65767"/>
                    <a:pt x="14728" y="65044"/>
                    <a:pt x="13972" y="64924"/>
                  </a:cubicBezTo>
                  <a:cubicBezTo>
                    <a:pt x="13216" y="64803"/>
                    <a:pt x="12492" y="65329"/>
                    <a:pt x="12383" y="66085"/>
                  </a:cubicBezTo>
                  <a:lnTo>
                    <a:pt x="10673" y="76812"/>
                  </a:lnTo>
                  <a:lnTo>
                    <a:pt x="13435" y="77251"/>
                  </a:lnTo>
                  <a:close/>
                  <a:moveTo>
                    <a:pt x="6542" y="65165"/>
                  </a:moveTo>
                  <a:cubicBezTo>
                    <a:pt x="6696" y="64387"/>
                    <a:pt x="6170" y="63631"/>
                    <a:pt x="5392" y="63510"/>
                  </a:cubicBezTo>
                  <a:cubicBezTo>
                    <a:pt x="4603" y="63379"/>
                    <a:pt x="3880" y="63937"/>
                    <a:pt x="3792" y="64726"/>
                  </a:cubicBezTo>
                  <a:lnTo>
                    <a:pt x="2083" y="75454"/>
                  </a:lnTo>
                  <a:lnTo>
                    <a:pt x="4844" y="75892"/>
                  </a:lnTo>
                  <a:close/>
                  <a:moveTo>
                    <a:pt x="22562" y="66293"/>
                  </a:moveTo>
                  <a:lnTo>
                    <a:pt x="22562" y="66293"/>
                  </a:lnTo>
                  <a:cubicBezTo>
                    <a:pt x="21806" y="66173"/>
                    <a:pt x="21094" y="66688"/>
                    <a:pt x="20973" y="67444"/>
                  </a:cubicBezTo>
                  <a:lnTo>
                    <a:pt x="19264" y="78171"/>
                  </a:lnTo>
                  <a:lnTo>
                    <a:pt x="22014" y="78610"/>
                  </a:lnTo>
                  <a:lnTo>
                    <a:pt x="23713" y="67882"/>
                  </a:lnTo>
                  <a:cubicBezTo>
                    <a:pt x="23833" y="67126"/>
                    <a:pt x="23318" y="66414"/>
                    <a:pt x="22562" y="66293"/>
                  </a:cubicBezTo>
                  <a:close/>
                  <a:moveTo>
                    <a:pt x="19428" y="67203"/>
                  </a:moveTo>
                  <a:cubicBezTo>
                    <a:pt x="19549" y="66447"/>
                    <a:pt x="19023" y="65734"/>
                    <a:pt x="18267" y="65614"/>
                  </a:cubicBezTo>
                  <a:cubicBezTo>
                    <a:pt x="17511" y="65482"/>
                    <a:pt x="16799" y="66008"/>
                    <a:pt x="16678" y="66764"/>
                  </a:cubicBezTo>
                  <a:lnTo>
                    <a:pt x="14969" y="77492"/>
                  </a:lnTo>
                  <a:lnTo>
                    <a:pt x="17730" y="77930"/>
                  </a:lnTo>
                  <a:close/>
                  <a:moveTo>
                    <a:pt x="11846" y="78390"/>
                  </a:moveTo>
                  <a:cubicBezTo>
                    <a:pt x="10443" y="78171"/>
                    <a:pt x="9128" y="79125"/>
                    <a:pt x="8909" y="80527"/>
                  </a:cubicBezTo>
                  <a:lnTo>
                    <a:pt x="7057" y="92186"/>
                  </a:lnTo>
                  <a:lnTo>
                    <a:pt x="12131" y="92986"/>
                  </a:lnTo>
                  <a:lnTo>
                    <a:pt x="13972" y="81327"/>
                  </a:lnTo>
                  <a:cubicBezTo>
                    <a:pt x="14191" y="79924"/>
                    <a:pt x="13237" y="78610"/>
                    <a:pt x="11835" y="78390"/>
                  </a:cubicBezTo>
                  <a:close/>
                  <a:moveTo>
                    <a:pt x="4789" y="77273"/>
                  </a:moveTo>
                  <a:cubicBezTo>
                    <a:pt x="3387" y="77054"/>
                    <a:pt x="2072" y="78007"/>
                    <a:pt x="1853" y="79409"/>
                  </a:cubicBezTo>
                  <a:lnTo>
                    <a:pt x="1" y="91068"/>
                  </a:lnTo>
                  <a:lnTo>
                    <a:pt x="5074" y="91868"/>
                  </a:lnTo>
                  <a:lnTo>
                    <a:pt x="6926" y="80209"/>
                  </a:lnTo>
                  <a:cubicBezTo>
                    <a:pt x="7145" y="78807"/>
                    <a:pt x="6192" y="77492"/>
                    <a:pt x="4789" y="77273"/>
                  </a:cubicBezTo>
                  <a:close/>
                  <a:moveTo>
                    <a:pt x="18902" y="79508"/>
                  </a:moveTo>
                  <a:lnTo>
                    <a:pt x="18902" y="79508"/>
                  </a:lnTo>
                  <a:cubicBezTo>
                    <a:pt x="17489" y="79278"/>
                    <a:pt x="16174" y="80242"/>
                    <a:pt x="15955" y="81645"/>
                  </a:cubicBezTo>
                  <a:lnTo>
                    <a:pt x="14114" y="93304"/>
                  </a:lnTo>
                  <a:lnTo>
                    <a:pt x="19176" y="94103"/>
                  </a:lnTo>
                  <a:lnTo>
                    <a:pt x="21028" y="82445"/>
                  </a:lnTo>
                  <a:cubicBezTo>
                    <a:pt x="21247" y="81042"/>
                    <a:pt x="20294" y="79727"/>
                    <a:pt x="18892" y="79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6160870" y="1092100"/>
              <a:ext cx="1275507" cy="2898700"/>
            </a:xfrm>
            <a:custGeom>
              <a:avLst/>
              <a:gdLst/>
              <a:ahLst/>
              <a:cxnLst/>
              <a:rect l="l" t="t" r="r" b="b"/>
              <a:pathLst>
                <a:path w="36095" h="82029" extrusionOk="0">
                  <a:moveTo>
                    <a:pt x="16218" y="1228"/>
                  </a:moveTo>
                  <a:cubicBezTo>
                    <a:pt x="15538" y="1118"/>
                    <a:pt x="15593" y="132"/>
                    <a:pt x="16272" y="99"/>
                  </a:cubicBezTo>
                  <a:cubicBezTo>
                    <a:pt x="16382" y="99"/>
                    <a:pt x="19034" y="1"/>
                    <a:pt x="25915" y="1085"/>
                  </a:cubicBezTo>
                  <a:cubicBezTo>
                    <a:pt x="32785" y="2181"/>
                    <a:pt x="35273" y="3091"/>
                    <a:pt x="35382" y="3134"/>
                  </a:cubicBezTo>
                  <a:cubicBezTo>
                    <a:pt x="36095" y="3386"/>
                    <a:pt x="35689" y="4460"/>
                    <a:pt x="34988" y="4186"/>
                  </a:cubicBezTo>
                  <a:cubicBezTo>
                    <a:pt x="34955" y="4175"/>
                    <a:pt x="32468" y="3266"/>
                    <a:pt x="25740" y="2203"/>
                  </a:cubicBezTo>
                  <a:cubicBezTo>
                    <a:pt x="18968" y="1129"/>
                    <a:pt x="16349" y="1228"/>
                    <a:pt x="16327" y="1228"/>
                  </a:cubicBezTo>
                  <a:cubicBezTo>
                    <a:pt x="16283" y="1228"/>
                    <a:pt x="16251" y="1228"/>
                    <a:pt x="16218" y="1228"/>
                  </a:cubicBezTo>
                  <a:close/>
                  <a:moveTo>
                    <a:pt x="13522" y="10651"/>
                  </a:moveTo>
                  <a:cubicBezTo>
                    <a:pt x="13544" y="10651"/>
                    <a:pt x="16524" y="10531"/>
                    <a:pt x="24228" y="11758"/>
                  </a:cubicBezTo>
                  <a:cubicBezTo>
                    <a:pt x="31887" y="12963"/>
                    <a:pt x="34714" y="14004"/>
                    <a:pt x="34747" y="14004"/>
                  </a:cubicBezTo>
                  <a:cubicBezTo>
                    <a:pt x="35547" y="14311"/>
                    <a:pt x="35996" y="13106"/>
                    <a:pt x="35196" y="12810"/>
                  </a:cubicBezTo>
                  <a:cubicBezTo>
                    <a:pt x="35076" y="12766"/>
                    <a:pt x="32249" y="11725"/>
                    <a:pt x="24425" y="10476"/>
                  </a:cubicBezTo>
                  <a:cubicBezTo>
                    <a:pt x="16601" y="9227"/>
                    <a:pt x="13588" y="9347"/>
                    <a:pt x="13467" y="9358"/>
                  </a:cubicBezTo>
                  <a:cubicBezTo>
                    <a:pt x="12689" y="9391"/>
                    <a:pt x="12624" y="10509"/>
                    <a:pt x="13391" y="10629"/>
                  </a:cubicBezTo>
                  <a:cubicBezTo>
                    <a:pt x="13434" y="10640"/>
                    <a:pt x="13478" y="10651"/>
                    <a:pt x="13522" y="10651"/>
                  </a:cubicBezTo>
                  <a:close/>
                  <a:moveTo>
                    <a:pt x="9764" y="31558"/>
                  </a:moveTo>
                  <a:cubicBezTo>
                    <a:pt x="9797" y="31558"/>
                    <a:pt x="12898" y="31438"/>
                    <a:pt x="20907" y="32709"/>
                  </a:cubicBezTo>
                  <a:cubicBezTo>
                    <a:pt x="28874" y="33969"/>
                    <a:pt x="31821" y="35043"/>
                    <a:pt x="31854" y="35054"/>
                  </a:cubicBezTo>
                  <a:cubicBezTo>
                    <a:pt x="32676" y="35350"/>
                    <a:pt x="33136" y="34122"/>
                    <a:pt x="32314" y="33805"/>
                  </a:cubicBezTo>
                  <a:cubicBezTo>
                    <a:pt x="32194" y="33761"/>
                    <a:pt x="29257" y="32676"/>
                    <a:pt x="21116" y="31383"/>
                  </a:cubicBezTo>
                  <a:cubicBezTo>
                    <a:pt x="12974" y="30101"/>
                    <a:pt x="9840" y="30210"/>
                    <a:pt x="9709" y="30232"/>
                  </a:cubicBezTo>
                  <a:cubicBezTo>
                    <a:pt x="8898" y="30254"/>
                    <a:pt x="8832" y="31438"/>
                    <a:pt x="9632" y="31558"/>
                  </a:cubicBezTo>
                  <a:cubicBezTo>
                    <a:pt x="9676" y="31558"/>
                    <a:pt x="9720" y="31558"/>
                    <a:pt x="9764" y="31558"/>
                  </a:cubicBezTo>
                  <a:close/>
                  <a:moveTo>
                    <a:pt x="7671" y="42527"/>
                  </a:moveTo>
                  <a:cubicBezTo>
                    <a:pt x="7704" y="42527"/>
                    <a:pt x="10903" y="42406"/>
                    <a:pt x="19154" y="43710"/>
                  </a:cubicBezTo>
                  <a:cubicBezTo>
                    <a:pt x="27383" y="45014"/>
                    <a:pt x="30419" y="46121"/>
                    <a:pt x="30451" y="46132"/>
                  </a:cubicBezTo>
                  <a:cubicBezTo>
                    <a:pt x="30802" y="46263"/>
                    <a:pt x="31208" y="46088"/>
                    <a:pt x="31339" y="45726"/>
                  </a:cubicBezTo>
                  <a:cubicBezTo>
                    <a:pt x="31471" y="45376"/>
                    <a:pt x="31284" y="44970"/>
                    <a:pt x="30934" y="44839"/>
                  </a:cubicBezTo>
                  <a:cubicBezTo>
                    <a:pt x="30813" y="44795"/>
                    <a:pt x="27767" y="43677"/>
                    <a:pt x="19373" y="42351"/>
                  </a:cubicBezTo>
                  <a:cubicBezTo>
                    <a:pt x="10980" y="41026"/>
                    <a:pt x="7748" y="41146"/>
                    <a:pt x="7616" y="41146"/>
                  </a:cubicBezTo>
                  <a:cubicBezTo>
                    <a:pt x="6707" y="41091"/>
                    <a:pt x="6619" y="42461"/>
                    <a:pt x="7539" y="42516"/>
                  </a:cubicBezTo>
                  <a:cubicBezTo>
                    <a:pt x="7583" y="42527"/>
                    <a:pt x="7627" y="42527"/>
                    <a:pt x="7671" y="42527"/>
                  </a:cubicBezTo>
                  <a:close/>
                  <a:moveTo>
                    <a:pt x="5600" y="53342"/>
                  </a:moveTo>
                  <a:cubicBezTo>
                    <a:pt x="5633" y="53342"/>
                    <a:pt x="8920" y="53221"/>
                    <a:pt x="17445" y="54569"/>
                  </a:cubicBezTo>
                  <a:cubicBezTo>
                    <a:pt x="25915" y="55906"/>
                    <a:pt x="29049" y="57056"/>
                    <a:pt x="29082" y="57067"/>
                  </a:cubicBezTo>
                  <a:cubicBezTo>
                    <a:pt x="29454" y="57199"/>
                    <a:pt x="29860" y="57013"/>
                    <a:pt x="30002" y="56651"/>
                  </a:cubicBezTo>
                  <a:cubicBezTo>
                    <a:pt x="30134" y="56278"/>
                    <a:pt x="29947" y="55873"/>
                    <a:pt x="29586" y="55731"/>
                  </a:cubicBezTo>
                  <a:cubicBezTo>
                    <a:pt x="29454" y="55687"/>
                    <a:pt x="26321" y="54536"/>
                    <a:pt x="17664" y="53166"/>
                  </a:cubicBezTo>
                  <a:cubicBezTo>
                    <a:pt x="9008" y="51786"/>
                    <a:pt x="5677" y="51917"/>
                    <a:pt x="5534" y="51928"/>
                  </a:cubicBezTo>
                  <a:cubicBezTo>
                    <a:pt x="4679" y="51972"/>
                    <a:pt x="4614" y="53210"/>
                    <a:pt x="5457" y="53342"/>
                  </a:cubicBezTo>
                  <a:cubicBezTo>
                    <a:pt x="5501" y="53342"/>
                    <a:pt x="5545" y="53342"/>
                    <a:pt x="5600" y="53342"/>
                  </a:cubicBezTo>
                  <a:close/>
                  <a:moveTo>
                    <a:pt x="3441" y="64551"/>
                  </a:moveTo>
                  <a:cubicBezTo>
                    <a:pt x="3474" y="64551"/>
                    <a:pt x="6871" y="64431"/>
                    <a:pt x="15659" y="65822"/>
                  </a:cubicBezTo>
                  <a:cubicBezTo>
                    <a:pt x="24403" y="67203"/>
                    <a:pt x="27635" y="68386"/>
                    <a:pt x="27668" y="68397"/>
                  </a:cubicBezTo>
                  <a:cubicBezTo>
                    <a:pt x="28534" y="68638"/>
                    <a:pt x="28994" y="67411"/>
                    <a:pt x="28183" y="67028"/>
                  </a:cubicBezTo>
                  <a:cubicBezTo>
                    <a:pt x="28041" y="66973"/>
                    <a:pt x="24819" y="65790"/>
                    <a:pt x="15889" y="64376"/>
                  </a:cubicBezTo>
                  <a:cubicBezTo>
                    <a:pt x="6959" y="62962"/>
                    <a:pt x="3518" y="63094"/>
                    <a:pt x="3375" y="63094"/>
                  </a:cubicBezTo>
                  <a:cubicBezTo>
                    <a:pt x="2499" y="63138"/>
                    <a:pt x="2422" y="64420"/>
                    <a:pt x="3299" y="64551"/>
                  </a:cubicBezTo>
                  <a:cubicBezTo>
                    <a:pt x="3343" y="64562"/>
                    <a:pt x="3397" y="64562"/>
                    <a:pt x="3441" y="64551"/>
                  </a:cubicBezTo>
                  <a:close/>
                  <a:moveTo>
                    <a:pt x="1042" y="77963"/>
                  </a:moveTo>
                  <a:cubicBezTo>
                    <a:pt x="1074" y="77963"/>
                    <a:pt x="4548" y="77832"/>
                    <a:pt x="13533" y="79256"/>
                  </a:cubicBezTo>
                  <a:cubicBezTo>
                    <a:pt x="22463" y="80670"/>
                    <a:pt x="25773" y="81875"/>
                    <a:pt x="25806" y="81886"/>
                  </a:cubicBezTo>
                  <a:cubicBezTo>
                    <a:pt x="26189" y="82029"/>
                    <a:pt x="26627" y="81831"/>
                    <a:pt x="26770" y="81448"/>
                  </a:cubicBezTo>
                  <a:cubicBezTo>
                    <a:pt x="26912" y="81053"/>
                    <a:pt x="26715" y="80626"/>
                    <a:pt x="26331" y="80484"/>
                  </a:cubicBezTo>
                  <a:cubicBezTo>
                    <a:pt x="26189" y="80429"/>
                    <a:pt x="22891" y="79223"/>
                    <a:pt x="13763" y="77777"/>
                  </a:cubicBezTo>
                  <a:cubicBezTo>
                    <a:pt x="4636" y="76331"/>
                    <a:pt x="1118" y="76462"/>
                    <a:pt x="976" y="76462"/>
                  </a:cubicBezTo>
                  <a:cubicBezTo>
                    <a:pt x="77" y="76506"/>
                    <a:pt x="1" y="77821"/>
                    <a:pt x="899" y="77952"/>
                  </a:cubicBezTo>
                  <a:cubicBezTo>
                    <a:pt x="943" y="77963"/>
                    <a:pt x="998" y="77963"/>
                    <a:pt x="1042" y="77963"/>
                  </a:cubicBezTo>
                  <a:close/>
                  <a:moveTo>
                    <a:pt x="11648" y="21105"/>
                  </a:moveTo>
                  <a:cubicBezTo>
                    <a:pt x="11681" y="21105"/>
                    <a:pt x="14716" y="20984"/>
                    <a:pt x="22562" y="22233"/>
                  </a:cubicBezTo>
                  <a:cubicBezTo>
                    <a:pt x="30375" y="23461"/>
                    <a:pt x="33268" y="24524"/>
                    <a:pt x="33289" y="24534"/>
                  </a:cubicBezTo>
                  <a:cubicBezTo>
                    <a:pt x="34111" y="24841"/>
                    <a:pt x="34572" y="23603"/>
                    <a:pt x="33750" y="23296"/>
                  </a:cubicBezTo>
                  <a:cubicBezTo>
                    <a:pt x="33629" y="23252"/>
                    <a:pt x="30747" y="22201"/>
                    <a:pt x="22770" y="20929"/>
                  </a:cubicBezTo>
                  <a:cubicBezTo>
                    <a:pt x="14793" y="19669"/>
                    <a:pt x="11714" y="19790"/>
                    <a:pt x="11594" y="19790"/>
                  </a:cubicBezTo>
                  <a:cubicBezTo>
                    <a:pt x="10805" y="19834"/>
                    <a:pt x="10739" y="20973"/>
                    <a:pt x="11517" y="21094"/>
                  </a:cubicBezTo>
                  <a:cubicBezTo>
                    <a:pt x="11561" y="21105"/>
                    <a:pt x="11605" y="21105"/>
                    <a:pt x="11648" y="21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6274731" y="1167617"/>
              <a:ext cx="1041608" cy="2939727"/>
            </a:xfrm>
            <a:custGeom>
              <a:avLst/>
              <a:gdLst/>
              <a:ahLst/>
              <a:cxnLst/>
              <a:rect l="l" t="t" r="r" b="b"/>
              <a:pathLst>
                <a:path w="29476" h="83190" extrusionOk="0">
                  <a:moveTo>
                    <a:pt x="17170" y="1293"/>
                  </a:moveTo>
                  <a:lnTo>
                    <a:pt x="17105" y="1688"/>
                  </a:lnTo>
                  <a:cubicBezTo>
                    <a:pt x="17181" y="1107"/>
                    <a:pt x="16787" y="581"/>
                    <a:pt x="16206" y="482"/>
                  </a:cubicBezTo>
                  <a:cubicBezTo>
                    <a:pt x="15636" y="395"/>
                    <a:pt x="15089" y="778"/>
                    <a:pt x="14979" y="1348"/>
                  </a:cubicBezTo>
                  <a:lnTo>
                    <a:pt x="15045" y="954"/>
                  </a:lnTo>
                  <a:cubicBezTo>
                    <a:pt x="15154" y="384"/>
                    <a:pt x="15691" y="0"/>
                    <a:pt x="16272" y="99"/>
                  </a:cubicBezTo>
                  <a:cubicBezTo>
                    <a:pt x="16842" y="187"/>
                    <a:pt x="17236" y="713"/>
                    <a:pt x="17170" y="1293"/>
                  </a:cubicBezTo>
                  <a:close/>
                  <a:moveTo>
                    <a:pt x="20326" y="702"/>
                  </a:moveTo>
                  <a:cubicBezTo>
                    <a:pt x="19746" y="614"/>
                    <a:pt x="19187" y="1008"/>
                    <a:pt x="19099" y="1600"/>
                  </a:cubicBezTo>
                  <a:lnTo>
                    <a:pt x="19033" y="1995"/>
                  </a:lnTo>
                  <a:cubicBezTo>
                    <a:pt x="19110" y="1392"/>
                    <a:pt x="19669" y="976"/>
                    <a:pt x="20271" y="1063"/>
                  </a:cubicBezTo>
                  <a:cubicBezTo>
                    <a:pt x="20863" y="1162"/>
                    <a:pt x="21269" y="1732"/>
                    <a:pt x="21159" y="2323"/>
                  </a:cubicBezTo>
                  <a:lnTo>
                    <a:pt x="21236" y="1929"/>
                  </a:lnTo>
                  <a:cubicBezTo>
                    <a:pt x="21323" y="1337"/>
                    <a:pt x="20918" y="789"/>
                    <a:pt x="20326" y="702"/>
                  </a:cubicBezTo>
                  <a:close/>
                  <a:moveTo>
                    <a:pt x="28446" y="1995"/>
                  </a:moveTo>
                  <a:cubicBezTo>
                    <a:pt x="27865" y="1896"/>
                    <a:pt x="27306" y="2290"/>
                    <a:pt x="27219" y="2882"/>
                  </a:cubicBezTo>
                  <a:lnTo>
                    <a:pt x="27153" y="3277"/>
                  </a:lnTo>
                  <a:cubicBezTo>
                    <a:pt x="27262" y="2707"/>
                    <a:pt x="27799" y="2323"/>
                    <a:pt x="28380" y="2411"/>
                  </a:cubicBezTo>
                  <a:cubicBezTo>
                    <a:pt x="28950" y="2510"/>
                    <a:pt x="29344" y="3036"/>
                    <a:pt x="29279" y="3616"/>
                  </a:cubicBezTo>
                  <a:lnTo>
                    <a:pt x="29333" y="3222"/>
                  </a:lnTo>
                  <a:cubicBezTo>
                    <a:pt x="29432" y="2630"/>
                    <a:pt x="29027" y="2082"/>
                    <a:pt x="28446" y="1995"/>
                  </a:cubicBezTo>
                  <a:close/>
                  <a:moveTo>
                    <a:pt x="24391" y="1348"/>
                  </a:moveTo>
                  <a:cubicBezTo>
                    <a:pt x="23800" y="1249"/>
                    <a:pt x="23252" y="1655"/>
                    <a:pt x="23153" y="2247"/>
                  </a:cubicBezTo>
                  <a:lnTo>
                    <a:pt x="23099" y="2630"/>
                  </a:lnTo>
                  <a:cubicBezTo>
                    <a:pt x="23175" y="2038"/>
                    <a:pt x="23734" y="1611"/>
                    <a:pt x="24326" y="1710"/>
                  </a:cubicBezTo>
                  <a:cubicBezTo>
                    <a:pt x="24928" y="1808"/>
                    <a:pt x="25323" y="2378"/>
                    <a:pt x="25213" y="2970"/>
                  </a:cubicBezTo>
                  <a:lnTo>
                    <a:pt x="25279" y="2575"/>
                  </a:lnTo>
                  <a:cubicBezTo>
                    <a:pt x="25367" y="1995"/>
                    <a:pt x="24972" y="1447"/>
                    <a:pt x="24391" y="1348"/>
                  </a:cubicBezTo>
                  <a:close/>
                  <a:moveTo>
                    <a:pt x="13292" y="9511"/>
                  </a:moveTo>
                  <a:cubicBezTo>
                    <a:pt x="12623" y="9413"/>
                    <a:pt x="11999" y="9862"/>
                    <a:pt x="11900" y="10530"/>
                  </a:cubicBezTo>
                  <a:lnTo>
                    <a:pt x="11823" y="10980"/>
                  </a:lnTo>
                  <a:cubicBezTo>
                    <a:pt x="11933" y="10311"/>
                    <a:pt x="12557" y="9851"/>
                    <a:pt x="13226" y="9961"/>
                  </a:cubicBezTo>
                  <a:cubicBezTo>
                    <a:pt x="13894" y="10059"/>
                    <a:pt x="14354" y="10695"/>
                    <a:pt x="14245" y="11352"/>
                  </a:cubicBezTo>
                  <a:lnTo>
                    <a:pt x="14322" y="10914"/>
                  </a:lnTo>
                  <a:cubicBezTo>
                    <a:pt x="14420" y="10246"/>
                    <a:pt x="13960" y="9621"/>
                    <a:pt x="13302" y="9511"/>
                  </a:cubicBezTo>
                  <a:close/>
                  <a:moveTo>
                    <a:pt x="20830" y="10706"/>
                  </a:moveTo>
                  <a:cubicBezTo>
                    <a:pt x="20162" y="10607"/>
                    <a:pt x="19537" y="11056"/>
                    <a:pt x="19428" y="11725"/>
                  </a:cubicBezTo>
                  <a:lnTo>
                    <a:pt x="19362" y="12163"/>
                  </a:lnTo>
                  <a:cubicBezTo>
                    <a:pt x="19472" y="11495"/>
                    <a:pt x="20096" y="11045"/>
                    <a:pt x="20765" y="11155"/>
                  </a:cubicBezTo>
                  <a:cubicBezTo>
                    <a:pt x="21433" y="11254"/>
                    <a:pt x="21882" y="11878"/>
                    <a:pt x="21784" y="12547"/>
                  </a:cubicBezTo>
                  <a:lnTo>
                    <a:pt x="21849" y="12108"/>
                  </a:lnTo>
                  <a:cubicBezTo>
                    <a:pt x="21959" y="11440"/>
                    <a:pt x="21499" y="10815"/>
                    <a:pt x="20830" y="10706"/>
                  </a:cubicBezTo>
                  <a:close/>
                  <a:moveTo>
                    <a:pt x="17061" y="10114"/>
                  </a:moveTo>
                  <a:cubicBezTo>
                    <a:pt x="16393" y="10005"/>
                    <a:pt x="15768" y="10465"/>
                    <a:pt x="15669" y="11122"/>
                  </a:cubicBezTo>
                  <a:lnTo>
                    <a:pt x="15593" y="11571"/>
                  </a:lnTo>
                  <a:cubicBezTo>
                    <a:pt x="15702" y="10903"/>
                    <a:pt x="16327" y="10454"/>
                    <a:pt x="16995" y="10552"/>
                  </a:cubicBezTo>
                  <a:cubicBezTo>
                    <a:pt x="17664" y="10662"/>
                    <a:pt x="18113" y="11287"/>
                    <a:pt x="18014" y="11955"/>
                  </a:cubicBezTo>
                  <a:lnTo>
                    <a:pt x="18080" y="11506"/>
                  </a:lnTo>
                  <a:cubicBezTo>
                    <a:pt x="18190" y="10837"/>
                    <a:pt x="17729" y="10213"/>
                    <a:pt x="17061" y="10114"/>
                  </a:cubicBezTo>
                  <a:close/>
                  <a:moveTo>
                    <a:pt x="28358" y="11900"/>
                  </a:moveTo>
                  <a:cubicBezTo>
                    <a:pt x="27690" y="11791"/>
                    <a:pt x="27065" y="12251"/>
                    <a:pt x="26956" y="12919"/>
                  </a:cubicBezTo>
                  <a:lnTo>
                    <a:pt x="26890" y="13358"/>
                  </a:lnTo>
                  <a:cubicBezTo>
                    <a:pt x="26988" y="12689"/>
                    <a:pt x="27613" y="12240"/>
                    <a:pt x="28281" y="12349"/>
                  </a:cubicBezTo>
                  <a:cubicBezTo>
                    <a:pt x="28950" y="12448"/>
                    <a:pt x="29399" y="13073"/>
                    <a:pt x="29300" y="13741"/>
                  </a:cubicBezTo>
                  <a:lnTo>
                    <a:pt x="29366" y="13303"/>
                  </a:lnTo>
                  <a:cubicBezTo>
                    <a:pt x="29476" y="12634"/>
                    <a:pt x="29016" y="12010"/>
                    <a:pt x="28358" y="11900"/>
                  </a:cubicBezTo>
                  <a:close/>
                  <a:moveTo>
                    <a:pt x="24589" y="11308"/>
                  </a:moveTo>
                  <a:cubicBezTo>
                    <a:pt x="23920" y="11199"/>
                    <a:pt x="23296" y="11648"/>
                    <a:pt x="23197" y="12317"/>
                  </a:cubicBezTo>
                  <a:lnTo>
                    <a:pt x="23120" y="12766"/>
                  </a:lnTo>
                  <a:cubicBezTo>
                    <a:pt x="23230" y="12097"/>
                    <a:pt x="23855" y="11648"/>
                    <a:pt x="24523" y="11747"/>
                  </a:cubicBezTo>
                  <a:cubicBezTo>
                    <a:pt x="25180" y="11856"/>
                    <a:pt x="25641" y="12481"/>
                    <a:pt x="25531" y="13149"/>
                  </a:cubicBezTo>
                  <a:lnTo>
                    <a:pt x="25608" y="12700"/>
                  </a:lnTo>
                  <a:cubicBezTo>
                    <a:pt x="25706" y="12032"/>
                    <a:pt x="25257" y="11407"/>
                    <a:pt x="24589" y="11308"/>
                  </a:cubicBezTo>
                  <a:close/>
                  <a:moveTo>
                    <a:pt x="11484" y="19998"/>
                  </a:moveTo>
                  <a:cubicBezTo>
                    <a:pt x="10804" y="19888"/>
                    <a:pt x="10169" y="20348"/>
                    <a:pt x="10059" y="21028"/>
                  </a:cubicBezTo>
                  <a:lnTo>
                    <a:pt x="9993" y="21477"/>
                  </a:lnTo>
                  <a:cubicBezTo>
                    <a:pt x="10092" y="20798"/>
                    <a:pt x="10738" y="20337"/>
                    <a:pt x="11418" y="20447"/>
                  </a:cubicBezTo>
                  <a:cubicBezTo>
                    <a:pt x="12097" y="20557"/>
                    <a:pt x="12557" y="21192"/>
                    <a:pt x="12459" y="21872"/>
                  </a:cubicBezTo>
                  <a:lnTo>
                    <a:pt x="12525" y="21422"/>
                  </a:lnTo>
                  <a:cubicBezTo>
                    <a:pt x="12634" y="20732"/>
                    <a:pt x="12163" y="20096"/>
                    <a:pt x="11484" y="19998"/>
                  </a:cubicBezTo>
                  <a:close/>
                  <a:moveTo>
                    <a:pt x="19165" y="21214"/>
                  </a:moveTo>
                  <a:cubicBezTo>
                    <a:pt x="18485" y="21104"/>
                    <a:pt x="17839" y="21565"/>
                    <a:pt x="17740" y="22244"/>
                  </a:cubicBezTo>
                  <a:lnTo>
                    <a:pt x="17664" y="22693"/>
                  </a:lnTo>
                  <a:cubicBezTo>
                    <a:pt x="17773" y="22014"/>
                    <a:pt x="18409" y="21554"/>
                    <a:pt x="19088" y="21663"/>
                  </a:cubicBezTo>
                  <a:cubicBezTo>
                    <a:pt x="19778" y="21762"/>
                    <a:pt x="20239" y="22408"/>
                    <a:pt x="20129" y="23088"/>
                  </a:cubicBezTo>
                  <a:lnTo>
                    <a:pt x="20206" y="22639"/>
                  </a:lnTo>
                  <a:cubicBezTo>
                    <a:pt x="20315" y="21948"/>
                    <a:pt x="19844" y="21313"/>
                    <a:pt x="19165" y="21214"/>
                  </a:cubicBezTo>
                  <a:close/>
                  <a:moveTo>
                    <a:pt x="15330" y="20600"/>
                  </a:moveTo>
                  <a:cubicBezTo>
                    <a:pt x="14650" y="20491"/>
                    <a:pt x="14004" y="20951"/>
                    <a:pt x="13905" y="21641"/>
                  </a:cubicBezTo>
                  <a:lnTo>
                    <a:pt x="13828" y="22091"/>
                  </a:lnTo>
                  <a:cubicBezTo>
                    <a:pt x="13938" y="21411"/>
                    <a:pt x="14574" y="20940"/>
                    <a:pt x="15253" y="21050"/>
                  </a:cubicBezTo>
                  <a:cubicBezTo>
                    <a:pt x="15943" y="21159"/>
                    <a:pt x="16403" y="21795"/>
                    <a:pt x="16294" y="22474"/>
                  </a:cubicBezTo>
                  <a:lnTo>
                    <a:pt x="16371" y="22025"/>
                  </a:lnTo>
                  <a:cubicBezTo>
                    <a:pt x="16469" y="21346"/>
                    <a:pt x="16009" y="20699"/>
                    <a:pt x="15330" y="20600"/>
                  </a:cubicBezTo>
                  <a:close/>
                  <a:moveTo>
                    <a:pt x="26846" y="22430"/>
                  </a:moveTo>
                  <a:cubicBezTo>
                    <a:pt x="26167" y="22321"/>
                    <a:pt x="25531" y="22781"/>
                    <a:pt x="25421" y="23460"/>
                  </a:cubicBezTo>
                  <a:lnTo>
                    <a:pt x="25345" y="23910"/>
                  </a:lnTo>
                  <a:cubicBezTo>
                    <a:pt x="25454" y="23230"/>
                    <a:pt x="26090" y="22770"/>
                    <a:pt x="26780" y="22880"/>
                  </a:cubicBezTo>
                  <a:cubicBezTo>
                    <a:pt x="27460" y="22978"/>
                    <a:pt x="27920" y="23625"/>
                    <a:pt x="27810" y="24304"/>
                  </a:cubicBezTo>
                  <a:lnTo>
                    <a:pt x="27887" y="23855"/>
                  </a:lnTo>
                  <a:cubicBezTo>
                    <a:pt x="27997" y="23165"/>
                    <a:pt x="27525" y="22529"/>
                    <a:pt x="26846" y="22430"/>
                  </a:cubicBezTo>
                  <a:close/>
                  <a:moveTo>
                    <a:pt x="23011" y="21817"/>
                  </a:moveTo>
                  <a:cubicBezTo>
                    <a:pt x="22331" y="21707"/>
                    <a:pt x="21696" y="22167"/>
                    <a:pt x="21586" y="22858"/>
                  </a:cubicBezTo>
                  <a:lnTo>
                    <a:pt x="21510" y="23307"/>
                  </a:lnTo>
                  <a:cubicBezTo>
                    <a:pt x="21619" y="22628"/>
                    <a:pt x="22255" y="22156"/>
                    <a:pt x="22945" y="22266"/>
                  </a:cubicBezTo>
                  <a:cubicBezTo>
                    <a:pt x="23624" y="22376"/>
                    <a:pt x="24085" y="23011"/>
                    <a:pt x="23975" y="23690"/>
                  </a:cubicBezTo>
                  <a:lnTo>
                    <a:pt x="24052" y="23241"/>
                  </a:lnTo>
                  <a:cubicBezTo>
                    <a:pt x="24161" y="22562"/>
                    <a:pt x="23690" y="21915"/>
                    <a:pt x="23000" y="21817"/>
                  </a:cubicBezTo>
                  <a:close/>
                  <a:moveTo>
                    <a:pt x="9676" y="30462"/>
                  </a:moveTo>
                  <a:cubicBezTo>
                    <a:pt x="8985" y="30353"/>
                    <a:pt x="8328" y="30824"/>
                    <a:pt x="8218" y="31525"/>
                  </a:cubicBezTo>
                  <a:lnTo>
                    <a:pt x="8141" y="31985"/>
                  </a:lnTo>
                  <a:cubicBezTo>
                    <a:pt x="8251" y="31295"/>
                    <a:pt x="8909" y="30824"/>
                    <a:pt x="9599" y="30933"/>
                  </a:cubicBezTo>
                  <a:cubicBezTo>
                    <a:pt x="10289" y="31043"/>
                    <a:pt x="10760" y="31689"/>
                    <a:pt x="10651" y="32380"/>
                  </a:cubicBezTo>
                  <a:lnTo>
                    <a:pt x="10727" y="31920"/>
                  </a:lnTo>
                  <a:cubicBezTo>
                    <a:pt x="10837" y="31229"/>
                    <a:pt x="10366" y="30572"/>
                    <a:pt x="9665" y="30462"/>
                  </a:cubicBezTo>
                  <a:close/>
                  <a:moveTo>
                    <a:pt x="17510" y="31711"/>
                  </a:moveTo>
                  <a:cubicBezTo>
                    <a:pt x="16820" y="31591"/>
                    <a:pt x="16162" y="32073"/>
                    <a:pt x="16053" y="32763"/>
                  </a:cubicBezTo>
                  <a:lnTo>
                    <a:pt x="15976" y="33223"/>
                  </a:lnTo>
                  <a:cubicBezTo>
                    <a:pt x="16097" y="32544"/>
                    <a:pt x="16743" y="32073"/>
                    <a:pt x="17433" y="32183"/>
                  </a:cubicBezTo>
                  <a:cubicBezTo>
                    <a:pt x="18124" y="32292"/>
                    <a:pt x="18595" y="32939"/>
                    <a:pt x="18496" y="33618"/>
                  </a:cubicBezTo>
                  <a:lnTo>
                    <a:pt x="18562" y="33158"/>
                  </a:lnTo>
                  <a:cubicBezTo>
                    <a:pt x="18672" y="32467"/>
                    <a:pt x="18200" y="31810"/>
                    <a:pt x="17499" y="31711"/>
                  </a:cubicBezTo>
                  <a:close/>
                  <a:moveTo>
                    <a:pt x="13587" y="31087"/>
                  </a:moveTo>
                  <a:cubicBezTo>
                    <a:pt x="12897" y="30977"/>
                    <a:pt x="12251" y="31448"/>
                    <a:pt x="12141" y="32139"/>
                  </a:cubicBezTo>
                  <a:lnTo>
                    <a:pt x="12053" y="32610"/>
                  </a:lnTo>
                  <a:cubicBezTo>
                    <a:pt x="12163" y="31920"/>
                    <a:pt x="12809" y="31448"/>
                    <a:pt x="13511" y="31558"/>
                  </a:cubicBezTo>
                  <a:cubicBezTo>
                    <a:pt x="14201" y="31668"/>
                    <a:pt x="14672" y="32314"/>
                    <a:pt x="14563" y="33004"/>
                  </a:cubicBezTo>
                  <a:lnTo>
                    <a:pt x="14639" y="32544"/>
                  </a:lnTo>
                  <a:cubicBezTo>
                    <a:pt x="14749" y="31854"/>
                    <a:pt x="14278" y="31196"/>
                    <a:pt x="13587" y="31087"/>
                  </a:cubicBezTo>
                  <a:close/>
                  <a:moveTo>
                    <a:pt x="25345" y="32950"/>
                  </a:moveTo>
                  <a:cubicBezTo>
                    <a:pt x="24644" y="32840"/>
                    <a:pt x="23997" y="33311"/>
                    <a:pt x="23887" y="34001"/>
                  </a:cubicBezTo>
                  <a:lnTo>
                    <a:pt x="23811" y="34462"/>
                  </a:lnTo>
                  <a:cubicBezTo>
                    <a:pt x="23931" y="33782"/>
                    <a:pt x="24578" y="33322"/>
                    <a:pt x="25268" y="33432"/>
                  </a:cubicBezTo>
                  <a:cubicBezTo>
                    <a:pt x="25947" y="33541"/>
                    <a:pt x="26419" y="34177"/>
                    <a:pt x="26320" y="34867"/>
                  </a:cubicBezTo>
                  <a:lnTo>
                    <a:pt x="26397" y="34396"/>
                  </a:lnTo>
                  <a:cubicBezTo>
                    <a:pt x="26506" y="33706"/>
                    <a:pt x="26035" y="33059"/>
                    <a:pt x="25345" y="32950"/>
                  </a:cubicBezTo>
                  <a:close/>
                  <a:moveTo>
                    <a:pt x="21422" y="32325"/>
                  </a:moveTo>
                  <a:cubicBezTo>
                    <a:pt x="20732" y="32215"/>
                    <a:pt x="20074" y="32687"/>
                    <a:pt x="19965" y="33388"/>
                  </a:cubicBezTo>
                  <a:lnTo>
                    <a:pt x="19899" y="33848"/>
                  </a:lnTo>
                  <a:cubicBezTo>
                    <a:pt x="20008" y="33158"/>
                    <a:pt x="20655" y="32676"/>
                    <a:pt x="21345" y="32785"/>
                  </a:cubicBezTo>
                  <a:cubicBezTo>
                    <a:pt x="22047" y="32895"/>
                    <a:pt x="22518" y="33552"/>
                    <a:pt x="22408" y="34243"/>
                  </a:cubicBezTo>
                  <a:lnTo>
                    <a:pt x="22474" y="33782"/>
                  </a:lnTo>
                  <a:cubicBezTo>
                    <a:pt x="22594" y="33081"/>
                    <a:pt x="22112" y="32435"/>
                    <a:pt x="21422" y="32325"/>
                  </a:cubicBezTo>
                  <a:close/>
                  <a:moveTo>
                    <a:pt x="7670" y="41464"/>
                  </a:moveTo>
                  <a:cubicBezTo>
                    <a:pt x="6958" y="41354"/>
                    <a:pt x="6279" y="41836"/>
                    <a:pt x="6169" y="42559"/>
                  </a:cubicBezTo>
                  <a:lnTo>
                    <a:pt x="6092" y="43030"/>
                  </a:lnTo>
                  <a:cubicBezTo>
                    <a:pt x="6213" y="42329"/>
                    <a:pt x="6881" y="41858"/>
                    <a:pt x="7583" y="41968"/>
                  </a:cubicBezTo>
                  <a:cubicBezTo>
                    <a:pt x="8295" y="42077"/>
                    <a:pt x="8777" y="42735"/>
                    <a:pt x="8678" y="43447"/>
                  </a:cubicBezTo>
                  <a:lnTo>
                    <a:pt x="8755" y="42965"/>
                  </a:lnTo>
                  <a:cubicBezTo>
                    <a:pt x="8865" y="42252"/>
                    <a:pt x="8383" y="41584"/>
                    <a:pt x="7670" y="41464"/>
                  </a:cubicBezTo>
                  <a:close/>
                  <a:moveTo>
                    <a:pt x="15757" y="42746"/>
                  </a:moveTo>
                  <a:cubicBezTo>
                    <a:pt x="15034" y="42636"/>
                    <a:pt x="14365" y="43129"/>
                    <a:pt x="14256" y="43841"/>
                  </a:cubicBezTo>
                  <a:lnTo>
                    <a:pt x="14179" y="44323"/>
                  </a:lnTo>
                  <a:cubicBezTo>
                    <a:pt x="14300" y="43611"/>
                    <a:pt x="14968" y="43140"/>
                    <a:pt x="15669" y="43250"/>
                  </a:cubicBezTo>
                  <a:cubicBezTo>
                    <a:pt x="16382" y="43370"/>
                    <a:pt x="16864" y="44017"/>
                    <a:pt x="16765" y="44729"/>
                  </a:cubicBezTo>
                  <a:lnTo>
                    <a:pt x="16853" y="44258"/>
                  </a:lnTo>
                  <a:cubicBezTo>
                    <a:pt x="16962" y="43535"/>
                    <a:pt x="16469" y="42855"/>
                    <a:pt x="15757" y="42746"/>
                  </a:cubicBezTo>
                  <a:close/>
                  <a:moveTo>
                    <a:pt x="11714" y="42110"/>
                  </a:moveTo>
                  <a:cubicBezTo>
                    <a:pt x="10990" y="41990"/>
                    <a:pt x="10322" y="42483"/>
                    <a:pt x="10212" y="43206"/>
                  </a:cubicBezTo>
                  <a:lnTo>
                    <a:pt x="10136" y="43677"/>
                  </a:lnTo>
                  <a:cubicBezTo>
                    <a:pt x="10256" y="42976"/>
                    <a:pt x="10925" y="42505"/>
                    <a:pt x="11626" y="42614"/>
                  </a:cubicBezTo>
                  <a:cubicBezTo>
                    <a:pt x="12338" y="42724"/>
                    <a:pt x="12820" y="43381"/>
                    <a:pt x="12722" y="44093"/>
                  </a:cubicBezTo>
                  <a:lnTo>
                    <a:pt x="12798" y="43611"/>
                  </a:lnTo>
                  <a:cubicBezTo>
                    <a:pt x="12908" y="42899"/>
                    <a:pt x="12426" y="42220"/>
                    <a:pt x="11714" y="42110"/>
                  </a:cubicBezTo>
                  <a:close/>
                  <a:moveTo>
                    <a:pt x="23833" y="44028"/>
                  </a:moveTo>
                  <a:cubicBezTo>
                    <a:pt x="23109" y="43907"/>
                    <a:pt x="22441" y="44400"/>
                    <a:pt x="22331" y="45123"/>
                  </a:cubicBezTo>
                  <a:lnTo>
                    <a:pt x="22255" y="45595"/>
                  </a:lnTo>
                  <a:cubicBezTo>
                    <a:pt x="22375" y="44893"/>
                    <a:pt x="23044" y="44422"/>
                    <a:pt x="23756" y="44532"/>
                  </a:cubicBezTo>
                  <a:cubicBezTo>
                    <a:pt x="24457" y="44641"/>
                    <a:pt x="24939" y="45299"/>
                    <a:pt x="24841" y="46011"/>
                  </a:cubicBezTo>
                  <a:lnTo>
                    <a:pt x="24917" y="45529"/>
                  </a:lnTo>
                  <a:cubicBezTo>
                    <a:pt x="25038" y="44817"/>
                    <a:pt x="24545" y="44137"/>
                    <a:pt x="23833" y="44028"/>
                  </a:cubicBezTo>
                  <a:close/>
                  <a:moveTo>
                    <a:pt x="19789" y="43381"/>
                  </a:moveTo>
                  <a:cubicBezTo>
                    <a:pt x="19077" y="43272"/>
                    <a:pt x="18398" y="43765"/>
                    <a:pt x="18288" y="44477"/>
                  </a:cubicBezTo>
                  <a:lnTo>
                    <a:pt x="18211" y="44959"/>
                  </a:lnTo>
                  <a:cubicBezTo>
                    <a:pt x="18343" y="44258"/>
                    <a:pt x="19011" y="43776"/>
                    <a:pt x="19713" y="43896"/>
                  </a:cubicBezTo>
                  <a:cubicBezTo>
                    <a:pt x="20414" y="44006"/>
                    <a:pt x="20907" y="44663"/>
                    <a:pt x="20808" y="45364"/>
                  </a:cubicBezTo>
                  <a:lnTo>
                    <a:pt x="20885" y="44893"/>
                  </a:lnTo>
                  <a:cubicBezTo>
                    <a:pt x="20995" y="44170"/>
                    <a:pt x="20513" y="43502"/>
                    <a:pt x="19789" y="43392"/>
                  </a:cubicBezTo>
                  <a:close/>
                  <a:moveTo>
                    <a:pt x="5698" y="52322"/>
                  </a:moveTo>
                  <a:cubicBezTo>
                    <a:pt x="4964" y="52202"/>
                    <a:pt x="4263" y="52706"/>
                    <a:pt x="4153" y="53440"/>
                  </a:cubicBezTo>
                  <a:lnTo>
                    <a:pt x="4076" y="53933"/>
                  </a:lnTo>
                  <a:cubicBezTo>
                    <a:pt x="4208" y="53210"/>
                    <a:pt x="4887" y="52728"/>
                    <a:pt x="5610" y="52848"/>
                  </a:cubicBezTo>
                  <a:cubicBezTo>
                    <a:pt x="6334" y="52958"/>
                    <a:pt x="6838" y="53626"/>
                    <a:pt x="6739" y="54361"/>
                  </a:cubicBezTo>
                  <a:lnTo>
                    <a:pt x="6816" y="53867"/>
                  </a:lnTo>
                  <a:cubicBezTo>
                    <a:pt x="6936" y="53133"/>
                    <a:pt x="6432" y="52432"/>
                    <a:pt x="5698" y="52322"/>
                  </a:cubicBezTo>
                  <a:close/>
                  <a:moveTo>
                    <a:pt x="14026" y="53637"/>
                  </a:moveTo>
                  <a:cubicBezTo>
                    <a:pt x="13292" y="53528"/>
                    <a:pt x="12601" y="54021"/>
                    <a:pt x="12481" y="54766"/>
                  </a:cubicBezTo>
                  <a:lnTo>
                    <a:pt x="12404" y="55259"/>
                  </a:lnTo>
                  <a:cubicBezTo>
                    <a:pt x="12557" y="54558"/>
                    <a:pt x="13226" y="54109"/>
                    <a:pt x="13927" y="54218"/>
                  </a:cubicBezTo>
                  <a:cubicBezTo>
                    <a:pt x="14639" y="54328"/>
                    <a:pt x="15132" y="54974"/>
                    <a:pt x="15067" y="55675"/>
                  </a:cubicBezTo>
                  <a:lnTo>
                    <a:pt x="15143" y="55182"/>
                  </a:lnTo>
                  <a:cubicBezTo>
                    <a:pt x="15264" y="54448"/>
                    <a:pt x="14760" y="53758"/>
                    <a:pt x="14026" y="53637"/>
                  </a:cubicBezTo>
                  <a:close/>
                  <a:moveTo>
                    <a:pt x="9862" y="52980"/>
                  </a:moveTo>
                  <a:cubicBezTo>
                    <a:pt x="9128" y="52859"/>
                    <a:pt x="8437" y="53363"/>
                    <a:pt x="8317" y="54098"/>
                  </a:cubicBezTo>
                  <a:lnTo>
                    <a:pt x="8240" y="54591"/>
                  </a:lnTo>
                  <a:cubicBezTo>
                    <a:pt x="8339" y="53835"/>
                    <a:pt x="9040" y="53309"/>
                    <a:pt x="9785" y="53429"/>
                  </a:cubicBezTo>
                  <a:cubicBezTo>
                    <a:pt x="10541" y="53550"/>
                    <a:pt x="11045" y="54273"/>
                    <a:pt x="10903" y="55018"/>
                  </a:cubicBezTo>
                  <a:lnTo>
                    <a:pt x="10990" y="54525"/>
                  </a:lnTo>
                  <a:cubicBezTo>
                    <a:pt x="11100" y="53791"/>
                    <a:pt x="10596" y="53100"/>
                    <a:pt x="9862" y="52980"/>
                  </a:cubicBezTo>
                  <a:close/>
                  <a:moveTo>
                    <a:pt x="22353" y="54963"/>
                  </a:moveTo>
                  <a:cubicBezTo>
                    <a:pt x="21619" y="54843"/>
                    <a:pt x="20929" y="55347"/>
                    <a:pt x="20808" y="56081"/>
                  </a:cubicBezTo>
                  <a:lnTo>
                    <a:pt x="20732" y="56574"/>
                  </a:lnTo>
                  <a:cubicBezTo>
                    <a:pt x="20874" y="55862"/>
                    <a:pt x="21553" y="55380"/>
                    <a:pt x="22266" y="55489"/>
                  </a:cubicBezTo>
                  <a:cubicBezTo>
                    <a:pt x="22989" y="55610"/>
                    <a:pt x="23493" y="56267"/>
                    <a:pt x="23405" y="56990"/>
                  </a:cubicBezTo>
                  <a:lnTo>
                    <a:pt x="23482" y="56497"/>
                  </a:lnTo>
                  <a:cubicBezTo>
                    <a:pt x="23592" y="55763"/>
                    <a:pt x="23088" y="55073"/>
                    <a:pt x="22353" y="54963"/>
                  </a:cubicBezTo>
                  <a:close/>
                  <a:moveTo>
                    <a:pt x="18190" y="54295"/>
                  </a:moveTo>
                  <a:cubicBezTo>
                    <a:pt x="17455" y="54185"/>
                    <a:pt x="16765" y="54689"/>
                    <a:pt x="16645" y="55423"/>
                  </a:cubicBezTo>
                  <a:lnTo>
                    <a:pt x="16568" y="55917"/>
                  </a:lnTo>
                  <a:cubicBezTo>
                    <a:pt x="16699" y="55193"/>
                    <a:pt x="17390" y="54711"/>
                    <a:pt x="18113" y="54832"/>
                  </a:cubicBezTo>
                  <a:cubicBezTo>
                    <a:pt x="18825" y="54941"/>
                    <a:pt x="19329" y="55610"/>
                    <a:pt x="19241" y="56333"/>
                  </a:cubicBezTo>
                  <a:lnTo>
                    <a:pt x="19318" y="55840"/>
                  </a:lnTo>
                  <a:cubicBezTo>
                    <a:pt x="19428" y="55106"/>
                    <a:pt x="18924" y="54415"/>
                    <a:pt x="18190" y="54295"/>
                  </a:cubicBezTo>
                  <a:close/>
                  <a:moveTo>
                    <a:pt x="3649" y="63565"/>
                  </a:moveTo>
                  <a:cubicBezTo>
                    <a:pt x="2893" y="63444"/>
                    <a:pt x="2170" y="63970"/>
                    <a:pt x="2060" y="64726"/>
                  </a:cubicBezTo>
                  <a:lnTo>
                    <a:pt x="1972" y="65230"/>
                  </a:lnTo>
                  <a:cubicBezTo>
                    <a:pt x="2093" y="64474"/>
                    <a:pt x="2805" y="63959"/>
                    <a:pt x="3572" y="64080"/>
                  </a:cubicBezTo>
                  <a:cubicBezTo>
                    <a:pt x="4328" y="64189"/>
                    <a:pt x="4843" y="64913"/>
                    <a:pt x="4734" y="65669"/>
                  </a:cubicBezTo>
                  <a:lnTo>
                    <a:pt x="4810" y="65165"/>
                  </a:lnTo>
                  <a:cubicBezTo>
                    <a:pt x="4931" y="64398"/>
                    <a:pt x="4405" y="63685"/>
                    <a:pt x="3649" y="63565"/>
                  </a:cubicBezTo>
                  <a:close/>
                  <a:moveTo>
                    <a:pt x="12240" y="64935"/>
                  </a:moveTo>
                  <a:cubicBezTo>
                    <a:pt x="11484" y="64814"/>
                    <a:pt x="10760" y="65329"/>
                    <a:pt x="10651" y="66096"/>
                  </a:cubicBezTo>
                  <a:lnTo>
                    <a:pt x="10563" y="66600"/>
                  </a:lnTo>
                  <a:cubicBezTo>
                    <a:pt x="10684" y="65844"/>
                    <a:pt x="11396" y="65318"/>
                    <a:pt x="12163" y="65439"/>
                  </a:cubicBezTo>
                  <a:cubicBezTo>
                    <a:pt x="12919" y="65559"/>
                    <a:pt x="13434" y="66271"/>
                    <a:pt x="13313" y="67038"/>
                  </a:cubicBezTo>
                  <a:lnTo>
                    <a:pt x="13401" y="66534"/>
                  </a:lnTo>
                  <a:cubicBezTo>
                    <a:pt x="13522" y="65767"/>
                    <a:pt x="12996" y="65055"/>
                    <a:pt x="12240" y="64935"/>
                  </a:cubicBezTo>
                  <a:close/>
                  <a:moveTo>
                    <a:pt x="7944" y="64255"/>
                  </a:moveTo>
                  <a:cubicBezTo>
                    <a:pt x="7188" y="64124"/>
                    <a:pt x="6465" y="64650"/>
                    <a:pt x="6344" y="65406"/>
                  </a:cubicBezTo>
                  <a:lnTo>
                    <a:pt x="6268" y="65921"/>
                  </a:lnTo>
                  <a:cubicBezTo>
                    <a:pt x="6410" y="65176"/>
                    <a:pt x="7111" y="64683"/>
                    <a:pt x="7857" y="64792"/>
                  </a:cubicBezTo>
                  <a:cubicBezTo>
                    <a:pt x="8602" y="64913"/>
                    <a:pt x="9117" y="65603"/>
                    <a:pt x="9018" y="66348"/>
                  </a:cubicBezTo>
                  <a:lnTo>
                    <a:pt x="9106" y="65844"/>
                  </a:lnTo>
                  <a:cubicBezTo>
                    <a:pt x="9226" y="65088"/>
                    <a:pt x="8700" y="64376"/>
                    <a:pt x="7944" y="64255"/>
                  </a:cubicBezTo>
                  <a:close/>
                  <a:moveTo>
                    <a:pt x="20830" y="66293"/>
                  </a:moveTo>
                  <a:cubicBezTo>
                    <a:pt x="20074" y="66173"/>
                    <a:pt x="19362" y="66688"/>
                    <a:pt x="19241" y="67455"/>
                  </a:cubicBezTo>
                  <a:lnTo>
                    <a:pt x="19154" y="67959"/>
                  </a:lnTo>
                  <a:cubicBezTo>
                    <a:pt x="19274" y="67192"/>
                    <a:pt x="19987" y="66677"/>
                    <a:pt x="20754" y="66797"/>
                  </a:cubicBezTo>
                  <a:cubicBezTo>
                    <a:pt x="21510" y="66918"/>
                    <a:pt x="22025" y="67630"/>
                    <a:pt x="21904" y="68397"/>
                  </a:cubicBezTo>
                  <a:lnTo>
                    <a:pt x="21992" y="67882"/>
                  </a:lnTo>
                  <a:cubicBezTo>
                    <a:pt x="22112" y="67126"/>
                    <a:pt x="21586" y="66414"/>
                    <a:pt x="20830" y="66293"/>
                  </a:cubicBezTo>
                  <a:close/>
                  <a:moveTo>
                    <a:pt x="16535" y="65603"/>
                  </a:moveTo>
                  <a:cubicBezTo>
                    <a:pt x="15779" y="65482"/>
                    <a:pt x="15067" y="66008"/>
                    <a:pt x="14935" y="66764"/>
                  </a:cubicBezTo>
                  <a:lnTo>
                    <a:pt x="14858" y="67268"/>
                  </a:lnTo>
                  <a:cubicBezTo>
                    <a:pt x="14979" y="66512"/>
                    <a:pt x="15691" y="65997"/>
                    <a:pt x="16458" y="66118"/>
                  </a:cubicBezTo>
                  <a:cubicBezTo>
                    <a:pt x="17214" y="66228"/>
                    <a:pt x="17729" y="66951"/>
                    <a:pt x="17609" y="67707"/>
                  </a:cubicBezTo>
                  <a:lnTo>
                    <a:pt x="17696" y="67203"/>
                  </a:lnTo>
                  <a:cubicBezTo>
                    <a:pt x="17806" y="66436"/>
                    <a:pt x="17291" y="65734"/>
                    <a:pt x="16535" y="65614"/>
                  </a:cubicBezTo>
                  <a:close/>
                  <a:moveTo>
                    <a:pt x="3057" y="77273"/>
                  </a:moveTo>
                  <a:lnTo>
                    <a:pt x="3057" y="77273"/>
                  </a:lnTo>
                  <a:cubicBezTo>
                    <a:pt x="1655" y="77054"/>
                    <a:pt x="340" y="78007"/>
                    <a:pt x="121" y="79409"/>
                  </a:cubicBezTo>
                  <a:lnTo>
                    <a:pt x="0" y="80155"/>
                  </a:lnTo>
                  <a:cubicBezTo>
                    <a:pt x="219" y="78752"/>
                    <a:pt x="1534" y="77799"/>
                    <a:pt x="2937" y="78029"/>
                  </a:cubicBezTo>
                  <a:lnTo>
                    <a:pt x="2937" y="78029"/>
                  </a:lnTo>
                  <a:cubicBezTo>
                    <a:pt x="4339" y="78248"/>
                    <a:pt x="5293" y="79563"/>
                    <a:pt x="5073" y="80965"/>
                  </a:cubicBezTo>
                  <a:lnTo>
                    <a:pt x="5183" y="80209"/>
                  </a:lnTo>
                  <a:cubicBezTo>
                    <a:pt x="5413" y="78807"/>
                    <a:pt x="4460" y="77492"/>
                    <a:pt x="3057" y="77273"/>
                  </a:cubicBezTo>
                  <a:close/>
                  <a:moveTo>
                    <a:pt x="17160" y="79508"/>
                  </a:moveTo>
                  <a:lnTo>
                    <a:pt x="17160" y="79508"/>
                  </a:lnTo>
                  <a:cubicBezTo>
                    <a:pt x="15757" y="79278"/>
                    <a:pt x="14442" y="80242"/>
                    <a:pt x="14223" y="81645"/>
                  </a:cubicBezTo>
                  <a:lnTo>
                    <a:pt x="14102" y="82390"/>
                  </a:lnTo>
                  <a:cubicBezTo>
                    <a:pt x="14322" y="80998"/>
                    <a:pt x="15636" y="80045"/>
                    <a:pt x="17039" y="80264"/>
                  </a:cubicBezTo>
                  <a:lnTo>
                    <a:pt x="17039" y="80264"/>
                  </a:lnTo>
                  <a:cubicBezTo>
                    <a:pt x="18442" y="80483"/>
                    <a:pt x="19395" y="81798"/>
                    <a:pt x="19176" y="83190"/>
                  </a:cubicBezTo>
                  <a:lnTo>
                    <a:pt x="19296" y="82445"/>
                  </a:lnTo>
                  <a:cubicBezTo>
                    <a:pt x="19515" y="81042"/>
                    <a:pt x="18562" y="79727"/>
                    <a:pt x="17160" y="79508"/>
                  </a:cubicBezTo>
                  <a:close/>
                  <a:moveTo>
                    <a:pt x="10114" y="78390"/>
                  </a:moveTo>
                  <a:lnTo>
                    <a:pt x="10114" y="78390"/>
                  </a:lnTo>
                  <a:cubicBezTo>
                    <a:pt x="8711" y="78171"/>
                    <a:pt x="7396" y="79125"/>
                    <a:pt x="7177" y="80527"/>
                  </a:cubicBezTo>
                  <a:lnTo>
                    <a:pt x="7057" y="81272"/>
                  </a:lnTo>
                  <a:cubicBezTo>
                    <a:pt x="7276" y="79870"/>
                    <a:pt x="8591" y="78916"/>
                    <a:pt x="9993" y="79135"/>
                  </a:cubicBezTo>
                  <a:lnTo>
                    <a:pt x="9993" y="79135"/>
                  </a:lnTo>
                  <a:cubicBezTo>
                    <a:pt x="11396" y="79366"/>
                    <a:pt x="12349" y="80680"/>
                    <a:pt x="12130" y="82072"/>
                  </a:cubicBezTo>
                  <a:lnTo>
                    <a:pt x="12240" y="81327"/>
                  </a:lnTo>
                  <a:cubicBezTo>
                    <a:pt x="12470" y="79924"/>
                    <a:pt x="11505" y="78610"/>
                    <a:pt x="10103" y="783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6169387" y="1418906"/>
              <a:ext cx="1252679" cy="2554477"/>
            </a:xfrm>
            <a:custGeom>
              <a:avLst/>
              <a:gdLst/>
              <a:ahLst/>
              <a:cxnLst/>
              <a:rect l="l" t="t" r="r" b="b"/>
              <a:pathLst>
                <a:path w="35449" h="72288" extrusionOk="0">
                  <a:moveTo>
                    <a:pt x="10739" y="11309"/>
                  </a:moveTo>
                  <a:cubicBezTo>
                    <a:pt x="10849" y="11112"/>
                    <a:pt x="11057" y="10980"/>
                    <a:pt x="11287" y="10969"/>
                  </a:cubicBezTo>
                  <a:cubicBezTo>
                    <a:pt x="11418" y="10969"/>
                    <a:pt x="14486" y="10849"/>
                    <a:pt x="22464" y="12120"/>
                  </a:cubicBezTo>
                  <a:cubicBezTo>
                    <a:pt x="30441" y="13380"/>
                    <a:pt x="33333" y="14443"/>
                    <a:pt x="33454" y="14487"/>
                  </a:cubicBezTo>
                  <a:cubicBezTo>
                    <a:pt x="33662" y="14563"/>
                    <a:pt x="33816" y="14750"/>
                    <a:pt x="33859" y="14980"/>
                  </a:cubicBezTo>
                  <a:cubicBezTo>
                    <a:pt x="33870" y="14958"/>
                    <a:pt x="33892" y="14925"/>
                    <a:pt x="33903" y="14903"/>
                  </a:cubicBezTo>
                  <a:cubicBezTo>
                    <a:pt x="34024" y="14563"/>
                    <a:pt x="33859" y="14180"/>
                    <a:pt x="33520" y="14059"/>
                  </a:cubicBezTo>
                  <a:cubicBezTo>
                    <a:pt x="33399" y="14015"/>
                    <a:pt x="30506" y="12953"/>
                    <a:pt x="22529" y="11692"/>
                  </a:cubicBezTo>
                  <a:cubicBezTo>
                    <a:pt x="14552" y="10421"/>
                    <a:pt x="11473" y="10542"/>
                    <a:pt x="11353" y="10542"/>
                  </a:cubicBezTo>
                  <a:cubicBezTo>
                    <a:pt x="10980" y="10564"/>
                    <a:pt x="10706" y="10871"/>
                    <a:pt x="10717" y="11232"/>
                  </a:cubicBezTo>
                  <a:cubicBezTo>
                    <a:pt x="10728" y="11254"/>
                    <a:pt x="10728" y="11287"/>
                    <a:pt x="10739" y="11309"/>
                  </a:cubicBezTo>
                  <a:close/>
                  <a:moveTo>
                    <a:pt x="16316" y="14410"/>
                  </a:moveTo>
                  <a:cubicBezTo>
                    <a:pt x="16305" y="14256"/>
                    <a:pt x="16426" y="14114"/>
                    <a:pt x="16590" y="14103"/>
                  </a:cubicBezTo>
                  <a:cubicBezTo>
                    <a:pt x="16645" y="14103"/>
                    <a:pt x="18015" y="14048"/>
                    <a:pt x="21576" y="14618"/>
                  </a:cubicBezTo>
                  <a:cubicBezTo>
                    <a:pt x="25137" y="15177"/>
                    <a:pt x="26430" y="15659"/>
                    <a:pt x="26485" y="15670"/>
                  </a:cubicBezTo>
                  <a:cubicBezTo>
                    <a:pt x="26638" y="15725"/>
                    <a:pt x="26715" y="15900"/>
                    <a:pt x="26649" y="16054"/>
                  </a:cubicBezTo>
                  <a:cubicBezTo>
                    <a:pt x="26649" y="16064"/>
                    <a:pt x="26638" y="16075"/>
                    <a:pt x="26638" y="16086"/>
                  </a:cubicBezTo>
                  <a:cubicBezTo>
                    <a:pt x="26616" y="15988"/>
                    <a:pt x="26551" y="15900"/>
                    <a:pt x="26452" y="15867"/>
                  </a:cubicBezTo>
                  <a:cubicBezTo>
                    <a:pt x="26397" y="15845"/>
                    <a:pt x="25115" y="15374"/>
                    <a:pt x="21543" y="14804"/>
                  </a:cubicBezTo>
                  <a:cubicBezTo>
                    <a:pt x="17982" y="14246"/>
                    <a:pt x="16612" y="14300"/>
                    <a:pt x="16557" y="14300"/>
                  </a:cubicBezTo>
                  <a:cubicBezTo>
                    <a:pt x="16459" y="14300"/>
                    <a:pt x="16360" y="14355"/>
                    <a:pt x="16316" y="14443"/>
                  </a:cubicBezTo>
                  <a:cubicBezTo>
                    <a:pt x="16316" y="14432"/>
                    <a:pt x="16316" y="14421"/>
                    <a:pt x="16316" y="14410"/>
                  </a:cubicBezTo>
                  <a:close/>
                  <a:moveTo>
                    <a:pt x="12613" y="790"/>
                  </a:moveTo>
                  <a:cubicBezTo>
                    <a:pt x="12602" y="428"/>
                    <a:pt x="12876" y="132"/>
                    <a:pt x="13226" y="110"/>
                  </a:cubicBezTo>
                  <a:cubicBezTo>
                    <a:pt x="13347" y="110"/>
                    <a:pt x="16360" y="1"/>
                    <a:pt x="24184" y="1239"/>
                  </a:cubicBezTo>
                  <a:cubicBezTo>
                    <a:pt x="32008" y="2477"/>
                    <a:pt x="34835" y="3518"/>
                    <a:pt x="34955" y="3562"/>
                  </a:cubicBezTo>
                  <a:cubicBezTo>
                    <a:pt x="35284" y="3682"/>
                    <a:pt x="35448" y="4055"/>
                    <a:pt x="35328" y="4384"/>
                  </a:cubicBezTo>
                  <a:cubicBezTo>
                    <a:pt x="35317" y="4417"/>
                    <a:pt x="35306" y="4439"/>
                    <a:pt x="35295" y="4460"/>
                  </a:cubicBezTo>
                  <a:cubicBezTo>
                    <a:pt x="35251" y="4241"/>
                    <a:pt x="35098" y="4055"/>
                    <a:pt x="34889" y="3978"/>
                  </a:cubicBezTo>
                  <a:cubicBezTo>
                    <a:pt x="34769" y="3934"/>
                    <a:pt x="31942" y="2894"/>
                    <a:pt x="24118" y="1655"/>
                  </a:cubicBezTo>
                  <a:cubicBezTo>
                    <a:pt x="16294" y="406"/>
                    <a:pt x="13281" y="527"/>
                    <a:pt x="13161" y="527"/>
                  </a:cubicBezTo>
                  <a:cubicBezTo>
                    <a:pt x="12941" y="538"/>
                    <a:pt x="12733" y="669"/>
                    <a:pt x="12635" y="855"/>
                  </a:cubicBezTo>
                  <a:cubicBezTo>
                    <a:pt x="12624" y="834"/>
                    <a:pt x="12613" y="812"/>
                    <a:pt x="12613" y="790"/>
                  </a:cubicBezTo>
                  <a:close/>
                  <a:moveTo>
                    <a:pt x="8832" y="21664"/>
                  </a:moveTo>
                  <a:cubicBezTo>
                    <a:pt x="8821" y="21302"/>
                    <a:pt x="9106" y="20995"/>
                    <a:pt x="9468" y="20984"/>
                  </a:cubicBezTo>
                  <a:cubicBezTo>
                    <a:pt x="9599" y="20984"/>
                    <a:pt x="12733" y="20853"/>
                    <a:pt x="20875" y="22146"/>
                  </a:cubicBezTo>
                  <a:cubicBezTo>
                    <a:pt x="29016" y="23439"/>
                    <a:pt x="31953" y="24513"/>
                    <a:pt x="32073" y="24557"/>
                  </a:cubicBezTo>
                  <a:cubicBezTo>
                    <a:pt x="32424" y="24688"/>
                    <a:pt x="32599" y="25072"/>
                    <a:pt x="32468" y="25422"/>
                  </a:cubicBezTo>
                  <a:cubicBezTo>
                    <a:pt x="32457" y="25444"/>
                    <a:pt x="32446" y="25477"/>
                    <a:pt x="32435" y="25499"/>
                  </a:cubicBezTo>
                  <a:cubicBezTo>
                    <a:pt x="32391" y="25269"/>
                    <a:pt x="32227" y="25082"/>
                    <a:pt x="32008" y="24995"/>
                  </a:cubicBezTo>
                  <a:cubicBezTo>
                    <a:pt x="31887" y="24951"/>
                    <a:pt x="28939" y="23866"/>
                    <a:pt x="20798" y="22584"/>
                  </a:cubicBezTo>
                  <a:cubicBezTo>
                    <a:pt x="12657" y="21291"/>
                    <a:pt x="9523" y="21412"/>
                    <a:pt x="9402" y="21412"/>
                  </a:cubicBezTo>
                  <a:cubicBezTo>
                    <a:pt x="9172" y="21423"/>
                    <a:pt x="8964" y="21554"/>
                    <a:pt x="8854" y="21751"/>
                  </a:cubicBezTo>
                  <a:cubicBezTo>
                    <a:pt x="8843" y="21729"/>
                    <a:pt x="8832" y="21697"/>
                    <a:pt x="8832" y="21664"/>
                  </a:cubicBezTo>
                  <a:close/>
                  <a:moveTo>
                    <a:pt x="6718" y="32621"/>
                  </a:moveTo>
                  <a:cubicBezTo>
                    <a:pt x="6696" y="32238"/>
                    <a:pt x="6992" y="31920"/>
                    <a:pt x="7375" y="31898"/>
                  </a:cubicBezTo>
                  <a:cubicBezTo>
                    <a:pt x="7507" y="31898"/>
                    <a:pt x="10739" y="31778"/>
                    <a:pt x="19132" y="33103"/>
                  </a:cubicBezTo>
                  <a:cubicBezTo>
                    <a:pt x="27526" y="34429"/>
                    <a:pt x="30572" y="35547"/>
                    <a:pt x="30693" y="35602"/>
                  </a:cubicBezTo>
                  <a:cubicBezTo>
                    <a:pt x="31054" y="35722"/>
                    <a:pt x="31230" y="36128"/>
                    <a:pt x="31098" y="36478"/>
                  </a:cubicBezTo>
                  <a:cubicBezTo>
                    <a:pt x="31087" y="36511"/>
                    <a:pt x="31065" y="36544"/>
                    <a:pt x="31054" y="36566"/>
                  </a:cubicBezTo>
                  <a:cubicBezTo>
                    <a:pt x="31010" y="36325"/>
                    <a:pt x="30846" y="36128"/>
                    <a:pt x="30616" y="36051"/>
                  </a:cubicBezTo>
                  <a:cubicBezTo>
                    <a:pt x="30495" y="35996"/>
                    <a:pt x="27460" y="34889"/>
                    <a:pt x="19067" y="33553"/>
                  </a:cubicBezTo>
                  <a:cubicBezTo>
                    <a:pt x="10673" y="32227"/>
                    <a:pt x="7441" y="32347"/>
                    <a:pt x="7298" y="32347"/>
                  </a:cubicBezTo>
                  <a:cubicBezTo>
                    <a:pt x="7068" y="32358"/>
                    <a:pt x="6849" y="32490"/>
                    <a:pt x="6739" y="32698"/>
                  </a:cubicBezTo>
                  <a:cubicBezTo>
                    <a:pt x="6729" y="32676"/>
                    <a:pt x="6718" y="32643"/>
                    <a:pt x="6718" y="32621"/>
                  </a:cubicBezTo>
                  <a:close/>
                  <a:moveTo>
                    <a:pt x="4614" y="43414"/>
                  </a:moveTo>
                  <a:cubicBezTo>
                    <a:pt x="4592" y="43020"/>
                    <a:pt x="4910" y="42691"/>
                    <a:pt x="5304" y="42680"/>
                  </a:cubicBezTo>
                  <a:cubicBezTo>
                    <a:pt x="5436" y="42680"/>
                    <a:pt x="8767" y="42538"/>
                    <a:pt x="17423" y="43907"/>
                  </a:cubicBezTo>
                  <a:cubicBezTo>
                    <a:pt x="26090" y="45277"/>
                    <a:pt x="29213" y="46428"/>
                    <a:pt x="29345" y="46483"/>
                  </a:cubicBezTo>
                  <a:cubicBezTo>
                    <a:pt x="29706" y="46614"/>
                    <a:pt x="29904" y="47019"/>
                    <a:pt x="29761" y="47392"/>
                  </a:cubicBezTo>
                  <a:cubicBezTo>
                    <a:pt x="29750" y="47425"/>
                    <a:pt x="29739" y="47447"/>
                    <a:pt x="29717" y="47480"/>
                  </a:cubicBezTo>
                  <a:cubicBezTo>
                    <a:pt x="29674" y="47228"/>
                    <a:pt x="29509" y="47030"/>
                    <a:pt x="29268" y="46943"/>
                  </a:cubicBezTo>
                  <a:cubicBezTo>
                    <a:pt x="29148" y="46888"/>
                    <a:pt x="26014" y="45737"/>
                    <a:pt x="17357" y="44368"/>
                  </a:cubicBezTo>
                  <a:cubicBezTo>
                    <a:pt x="8701" y="42998"/>
                    <a:pt x="5359" y="43130"/>
                    <a:pt x="5227" y="43130"/>
                  </a:cubicBezTo>
                  <a:cubicBezTo>
                    <a:pt x="4975" y="43140"/>
                    <a:pt x="4756" y="43283"/>
                    <a:pt x="4636" y="43491"/>
                  </a:cubicBezTo>
                  <a:cubicBezTo>
                    <a:pt x="4625" y="43469"/>
                    <a:pt x="4625" y="43447"/>
                    <a:pt x="4614" y="43414"/>
                  </a:cubicBezTo>
                  <a:close/>
                  <a:moveTo>
                    <a:pt x="2433" y="54613"/>
                  </a:moveTo>
                  <a:cubicBezTo>
                    <a:pt x="2411" y="54208"/>
                    <a:pt x="2729" y="53857"/>
                    <a:pt x="3134" y="53846"/>
                  </a:cubicBezTo>
                  <a:cubicBezTo>
                    <a:pt x="3266" y="53835"/>
                    <a:pt x="6707" y="53704"/>
                    <a:pt x="15637" y="55117"/>
                  </a:cubicBezTo>
                  <a:cubicBezTo>
                    <a:pt x="24567" y="56542"/>
                    <a:pt x="27800" y="57725"/>
                    <a:pt x="27931" y="57769"/>
                  </a:cubicBezTo>
                  <a:cubicBezTo>
                    <a:pt x="28315" y="57911"/>
                    <a:pt x="28501" y="58339"/>
                    <a:pt x="28359" y="58711"/>
                  </a:cubicBezTo>
                  <a:cubicBezTo>
                    <a:pt x="28348" y="58744"/>
                    <a:pt x="28337" y="58777"/>
                    <a:pt x="28315" y="58799"/>
                  </a:cubicBezTo>
                  <a:cubicBezTo>
                    <a:pt x="28271" y="58547"/>
                    <a:pt x="28096" y="58350"/>
                    <a:pt x="27855" y="58251"/>
                  </a:cubicBezTo>
                  <a:cubicBezTo>
                    <a:pt x="27723" y="58207"/>
                    <a:pt x="24491" y="57024"/>
                    <a:pt x="15560" y="55610"/>
                  </a:cubicBezTo>
                  <a:cubicBezTo>
                    <a:pt x="6641" y="54186"/>
                    <a:pt x="3200" y="54317"/>
                    <a:pt x="3058" y="54328"/>
                  </a:cubicBezTo>
                  <a:cubicBezTo>
                    <a:pt x="2806" y="54339"/>
                    <a:pt x="2576" y="54481"/>
                    <a:pt x="2455" y="54701"/>
                  </a:cubicBezTo>
                  <a:cubicBezTo>
                    <a:pt x="2455" y="54668"/>
                    <a:pt x="2444" y="54635"/>
                    <a:pt x="2433" y="54613"/>
                  </a:cubicBezTo>
                  <a:close/>
                  <a:moveTo>
                    <a:pt x="23" y="68003"/>
                  </a:moveTo>
                  <a:cubicBezTo>
                    <a:pt x="1" y="67587"/>
                    <a:pt x="329" y="67236"/>
                    <a:pt x="735" y="67214"/>
                  </a:cubicBezTo>
                  <a:cubicBezTo>
                    <a:pt x="888" y="67214"/>
                    <a:pt x="4395" y="67083"/>
                    <a:pt x="13522" y="68529"/>
                  </a:cubicBezTo>
                  <a:cubicBezTo>
                    <a:pt x="22650" y="69964"/>
                    <a:pt x="25948" y="71181"/>
                    <a:pt x="26090" y="71236"/>
                  </a:cubicBezTo>
                  <a:cubicBezTo>
                    <a:pt x="26474" y="71378"/>
                    <a:pt x="26671" y="71805"/>
                    <a:pt x="26529" y="72189"/>
                  </a:cubicBezTo>
                  <a:cubicBezTo>
                    <a:pt x="26518" y="72222"/>
                    <a:pt x="26496" y="72255"/>
                    <a:pt x="26485" y="72287"/>
                  </a:cubicBezTo>
                  <a:cubicBezTo>
                    <a:pt x="26441" y="72024"/>
                    <a:pt x="26255" y="71805"/>
                    <a:pt x="26014" y="71718"/>
                  </a:cubicBezTo>
                  <a:cubicBezTo>
                    <a:pt x="25871" y="71663"/>
                    <a:pt x="22573" y="70458"/>
                    <a:pt x="13445" y="69011"/>
                  </a:cubicBezTo>
                  <a:cubicBezTo>
                    <a:pt x="4318" y="67565"/>
                    <a:pt x="801" y="67696"/>
                    <a:pt x="658" y="67696"/>
                  </a:cubicBezTo>
                  <a:cubicBezTo>
                    <a:pt x="395" y="67718"/>
                    <a:pt x="165" y="67861"/>
                    <a:pt x="44" y="68102"/>
                  </a:cubicBezTo>
                  <a:cubicBezTo>
                    <a:pt x="33" y="68069"/>
                    <a:pt x="23" y="68036"/>
                    <a:pt x="23" y="680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صورة 29">
            <a:extLst>
              <a:ext uri="{FF2B5EF4-FFF2-40B4-BE49-F238E27FC236}">
                <a16:creationId xmlns:a16="http://schemas.microsoft.com/office/drawing/2014/main" id="{E5B917EA-D456-C37A-86EB-D25622622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961" y="597760"/>
            <a:ext cx="3947979" cy="3947979"/>
          </a:xfrm>
          <a:prstGeom prst="rect">
            <a:avLst/>
          </a:prstGeom>
        </p:spPr>
      </p:pic>
      <p:sp>
        <p:nvSpPr>
          <p:cNvPr id="34" name="مربع نص 33">
            <a:extLst>
              <a:ext uri="{FF2B5EF4-FFF2-40B4-BE49-F238E27FC236}">
                <a16:creationId xmlns:a16="http://schemas.microsoft.com/office/drawing/2014/main" id="{8FAE255E-3C8A-2C19-8F66-D46E7F28695A}"/>
              </a:ext>
            </a:extLst>
          </p:cNvPr>
          <p:cNvSpPr txBox="1"/>
          <p:nvPr/>
        </p:nvSpPr>
        <p:spPr>
          <a:xfrm>
            <a:off x="854082" y="1489683"/>
            <a:ext cx="2886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e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ira Sans Extra Condensed SemiBold" panose="020B0604020202020204" charset="0"/>
                <a:sym typeface="Staatliches"/>
              </a:rPr>
              <a:t>01. INTRODUCTION </a:t>
            </a:r>
            <a:endParaRPr lang="en-US" dirty="0">
              <a:solidFill>
                <a:schemeClr val="tx1"/>
              </a:solidFill>
              <a:latin typeface="Fira Sans Extra Condensed SemiBold" panose="020B0604020202020204" charset="0"/>
            </a:endParaRP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3E52125C-F84D-F5FC-FA85-671C534D378F}"/>
              </a:ext>
            </a:extLst>
          </p:cNvPr>
          <p:cNvSpPr txBox="1"/>
          <p:nvPr/>
        </p:nvSpPr>
        <p:spPr>
          <a:xfrm>
            <a:off x="913233" y="2533782"/>
            <a:ext cx="2768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5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 about our dataset and dataset content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213" name="Google Shape;2213;p38"/>
          <p:cNvSpPr/>
          <p:nvPr/>
        </p:nvSpPr>
        <p:spPr>
          <a:xfrm>
            <a:off x="3101642" y="1283038"/>
            <a:ext cx="2940600" cy="294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8"/>
          <p:cNvSpPr/>
          <p:nvPr/>
        </p:nvSpPr>
        <p:spPr>
          <a:xfrm>
            <a:off x="4573100" y="2756950"/>
            <a:ext cx="1469400" cy="14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8"/>
          <p:cNvSpPr txBox="1"/>
          <p:nvPr/>
        </p:nvSpPr>
        <p:spPr>
          <a:xfrm>
            <a:off x="6956292" y="3636092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6" name="Google Shape;2216;p38"/>
          <p:cNvSpPr txBox="1"/>
          <p:nvPr/>
        </p:nvSpPr>
        <p:spPr>
          <a:xfrm>
            <a:off x="7786995" y="3236050"/>
            <a:ext cx="891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FALL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7" name="Google Shape;2217;p38"/>
          <p:cNvSpPr txBox="1"/>
          <p:nvPr/>
        </p:nvSpPr>
        <p:spPr>
          <a:xfrm>
            <a:off x="4572849" y="2871613"/>
            <a:ext cx="14694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8" name="Google Shape;2218;p38"/>
          <p:cNvSpPr txBox="1"/>
          <p:nvPr/>
        </p:nvSpPr>
        <p:spPr>
          <a:xfrm>
            <a:off x="4572949" y="1374625"/>
            <a:ext cx="14694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9" name="Google Shape;2219;p38"/>
          <p:cNvSpPr txBox="1"/>
          <p:nvPr/>
        </p:nvSpPr>
        <p:spPr>
          <a:xfrm>
            <a:off x="6962191" y="1630961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0" name="Google Shape;2220;p38"/>
          <p:cNvSpPr txBox="1"/>
          <p:nvPr/>
        </p:nvSpPr>
        <p:spPr>
          <a:xfrm>
            <a:off x="7792895" y="1294275"/>
            <a:ext cx="891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SPRING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21" name="Google Shape;2221;p38"/>
          <p:cNvCxnSpPr>
            <a:stCxn id="2220" idx="1"/>
          </p:cNvCxnSpPr>
          <p:nvPr/>
        </p:nvCxnSpPr>
        <p:spPr>
          <a:xfrm rot="10800000">
            <a:off x="5973995" y="1445775"/>
            <a:ext cx="1818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22" name="Google Shape;2222;p38"/>
          <p:cNvCxnSpPr>
            <a:stCxn id="2216" idx="1"/>
          </p:cNvCxnSpPr>
          <p:nvPr/>
        </p:nvCxnSpPr>
        <p:spPr>
          <a:xfrm flipH="1">
            <a:off x="5997795" y="3387550"/>
            <a:ext cx="1789200" cy="201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23" name="Google Shape;2223;p38"/>
          <p:cNvSpPr txBox="1"/>
          <p:nvPr/>
        </p:nvSpPr>
        <p:spPr>
          <a:xfrm>
            <a:off x="466243" y="3643914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4" name="Google Shape;2224;p38"/>
          <p:cNvSpPr txBox="1"/>
          <p:nvPr/>
        </p:nvSpPr>
        <p:spPr>
          <a:xfrm>
            <a:off x="466246" y="3248925"/>
            <a:ext cx="891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WINTER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25" name="Google Shape;2225;p38"/>
          <p:cNvSpPr txBox="1"/>
          <p:nvPr/>
        </p:nvSpPr>
        <p:spPr>
          <a:xfrm>
            <a:off x="472142" y="1609448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6" name="Google Shape;2226;p38"/>
          <p:cNvSpPr txBox="1"/>
          <p:nvPr/>
        </p:nvSpPr>
        <p:spPr>
          <a:xfrm>
            <a:off x="472145" y="1288125"/>
            <a:ext cx="891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SUMMER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27" name="Google Shape;2227;p38"/>
          <p:cNvCxnSpPr>
            <a:stCxn id="2224" idx="3"/>
          </p:cNvCxnSpPr>
          <p:nvPr/>
        </p:nvCxnSpPr>
        <p:spPr>
          <a:xfrm>
            <a:off x="1357546" y="3400425"/>
            <a:ext cx="1801200" cy="7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28" name="Google Shape;2228;p38"/>
          <p:cNvCxnSpPr>
            <a:stCxn id="2226" idx="3"/>
          </p:cNvCxnSpPr>
          <p:nvPr/>
        </p:nvCxnSpPr>
        <p:spPr>
          <a:xfrm>
            <a:off x="1363445" y="1439625"/>
            <a:ext cx="21069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29" name="Google Shape;2229;p38"/>
          <p:cNvSpPr/>
          <p:nvPr/>
        </p:nvSpPr>
        <p:spPr>
          <a:xfrm>
            <a:off x="3101650" y="2749850"/>
            <a:ext cx="1469400" cy="1473825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8"/>
          <p:cNvSpPr txBox="1"/>
          <p:nvPr/>
        </p:nvSpPr>
        <p:spPr>
          <a:xfrm>
            <a:off x="3103800" y="2871613"/>
            <a:ext cx="14694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1" name="Google Shape;2231;p38"/>
          <p:cNvSpPr/>
          <p:nvPr/>
        </p:nvSpPr>
        <p:spPr>
          <a:xfrm>
            <a:off x="3103800" y="1283050"/>
            <a:ext cx="1469400" cy="14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8"/>
          <p:cNvSpPr txBox="1"/>
          <p:nvPr/>
        </p:nvSpPr>
        <p:spPr>
          <a:xfrm>
            <a:off x="3103800" y="1390000"/>
            <a:ext cx="14694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10%</a:t>
            </a:r>
            <a:endParaRPr sz="3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33" name="Google Shape;2233;p38"/>
          <p:cNvSpPr/>
          <p:nvPr/>
        </p:nvSpPr>
        <p:spPr>
          <a:xfrm>
            <a:off x="3546553" y="3467418"/>
            <a:ext cx="468984" cy="469023"/>
          </a:xfrm>
          <a:custGeom>
            <a:avLst/>
            <a:gdLst/>
            <a:ahLst/>
            <a:cxnLst/>
            <a:rect l="l" t="t" r="r" b="b"/>
            <a:pathLst>
              <a:path w="12067" h="12068" extrusionOk="0">
                <a:moveTo>
                  <a:pt x="5955" y="1104"/>
                </a:moveTo>
                <a:lnTo>
                  <a:pt x="6270" y="1734"/>
                </a:lnTo>
                <a:lnTo>
                  <a:pt x="5955" y="2364"/>
                </a:lnTo>
                <a:lnTo>
                  <a:pt x="5640" y="1734"/>
                </a:lnTo>
                <a:lnTo>
                  <a:pt x="5955" y="1104"/>
                </a:lnTo>
                <a:close/>
                <a:moveTo>
                  <a:pt x="9420" y="2521"/>
                </a:moveTo>
                <a:lnTo>
                  <a:pt x="9168" y="3183"/>
                </a:lnTo>
                <a:lnTo>
                  <a:pt x="8507" y="3435"/>
                </a:lnTo>
                <a:lnTo>
                  <a:pt x="8759" y="2773"/>
                </a:lnTo>
                <a:lnTo>
                  <a:pt x="9420" y="2521"/>
                </a:lnTo>
                <a:close/>
                <a:moveTo>
                  <a:pt x="2489" y="2553"/>
                </a:moveTo>
                <a:lnTo>
                  <a:pt x="3151" y="2805"/>
                </a:lnTo>
                <a:lnTo>
                  <a:pt x="3403" y="3466"/>
                </a:lnTo>
                <a:lnTo>
                  <a:pt x="2710" y="3246"/>
                </a:lnTo>
                <a:lnTo>
                  <a:pt x="2489" y="2553"/>
                </a:lnTo>
                <a:close/>
                <a:moveTo>
                  <a:pt x="4663" y="2931"/>
                </a:moveTo>
                <a:lnTo>
                  <a:pt x="5608" y="3403"/>
                </a:lnTo>
                <a:lnTo>
                  <a:pt x="5608" y="4254"/>
                </a:lnTo>
                <a:cubicBezTo>
                  <a:pt x="5356" y="4286"/>
                  <a:pt x="5167" y="4380"/>
                  <a:pt x="4978" y="4538"/>
                </a:cubicBezTo>
                <a:lnTo>
                  <a:pt x="4348" y="3908"/>
                </a:lnTo>
                <a:lnTo>
                  <a:pt x="4663" y="2931"/>
                </a:lnTo>
                <a:close/>
                <a:moveTo>
                  <a:pt x="7246" y="2931"/>
                </a:moveTo>
                <a:lnTo>
                  <a:pt x="7561" y="3908"/>
                </a:lnTo>
                <a:lnTo>
                  <a:pt x="6931" y="4538"/>
                </a:lnTo>
                <a:cubicBezTo>
                  <a:pt x="6742" y="4412"/>
                  <a:pt x="6553" y="4349"/>
                  <a:pt x="6301" y="4254"/>
                </a:cubicBezTo>
                <a:lnTo>
                  <a:pt x="6301" y="3403"/>
                </a:lnTo>
                <a:lnTo>
                  <a:pt x="7246" y="2931"/>
                </a:lnTo>
                <a:close/>
                <a:moveTo>
                  <a:pt x="3812" y="4412"/>
                </a:moveTo>
                <a:lnTo>
                  <a:pt x="4442" y="5042"/>
                </a:lnTo>
                <a:cubicBezTo>
                  <a:pt x="4348" y="5231"/>
                  <a:pt x="4253" y="5451"/>
                  <a:pt x="4190" y="5672"/>
                </a:cubicBezTo>
                <a:lnTo>
                  <a:pt x="3308" y="5672"/>
                </a:lnTo>
                <a:lnTo>
                  <a:pt x="2836" y="4727"/>
                </a:lnTo>
                <a:lnTo>
                  <a:pt x="3812" y="4412"/>
                </a:lnTo>
                <a:close/>
                <a:moveTo>
                  <a:pt x="8034" y="4412"/>
                </a:moveTo>
                <a:lnTo>
                  <a:pt x="9011" y="4727"/>
                </a:lnTo>
                <a:lnTo>
                  <a:pt x="8538" y="5672"/>
                </a:lnTo>
                <a:lnTo>
                  <a:pt x="7687" y="5672"/>
                </a:lnTo>
                <a:cubicBezTo>
                  <a:pt x="7656" y="5451"/>
                  <a:pt x="7561" y="5231"/>
                  <a:pt x="7404" y="5042"/>
                </a:cubicBezTo>
                <a:lnTo>
                  <a:pt x="8034" y="4412"/>
                </a:lnTo>
                <a:close/>
                <a:moveTo>
                  <a:pt x="1670" y="5703"/>
                </a:moveTo>
                <a:lnTo>
                  <a:pt x="2300" y="6018"/>
                </a:lnTo>
                <a:lnTo>
                  <a:pt x="1670" y="6333"/>
                </a:lnTo>
                <a:lnTo>
                  <a:pt x="1040" y="6018"/>
                </a:lnTo>
                <a:lnTo>
                  <a:pt x="1670" y="5703"/>
                </a:lnTo>
                <a:close/>
                <a:moveTo>
                  <a:pt x="10239" y="5703"/>
                </a:moveTo>
                <a:lnTo>
                  <a:pt x="10869" y="6018"/>
                </a:lnTo>
                <a:lnTo>
                  <a:pt x="10239" y="6333"/>
                </a:lnTo>
                <a:lnTo>
                  <a:pt x="9609" y="6018"/>
                </a:lnTo>
                <a:lnTo>
                  <a:pt x="10239" y="5703"/>
                </a:lnTo>
                <a:close/>
                <a:moveTo>
                  <a:pt x="5955" y="4979"/>
                </a:moveTo>
                <a:cubicBezTo>
                  <a:pt x="6553" y="4979"/>
                  <a:pt x="7026" y="5451"/>
                  <a:pt x="7026" y="6018"/>
                </a:cubicBezTo>
                <a:cubicBezTo>
                  <a:pt x="7026" y="6617"/>
                  <a:pt x="6553" y="7089"/>
                  <a:pt x="5955" y="7089"/>
                </a:cubicBezTo>
                <a:cubicBezTo>
                  <a:pt x="5356" y="7089"/>
                  <a:pt x="4884" y="6617"/>
                  <a:pt x="4884" y="6018"/>
                </a:cubicBezTo>
                <a:cubicBezTo>
                  <a:pt x="4884" y="5451"/>
                  <a:pt x="5356" y="4979"/>
                  <a:pt x="5955" y="4979"/>
                </a:cubicBezTo>
                <a:close/>
                <a:moveTo>
                  <a:pt x="4222" y="6365"/>
                </a:moveTo>
                <a:lnTo>
                  <a:pt x="4222" y="6396"/>
                </a:lnTo>
                <a:cubicBezTo>
                  <a:pt x="4253" y="6617"/>
                  <a:pt x="4348" y="6806"/>
                  <a:pt x="4505" y="7026"/>
                </a:cubicBezTo>
                <a:lnTo>
                  <a:pt x="3875" y="7657"/>
                </a:lnTo>
                <a:lnTo>
                  <a:pt x="2867" y="7310"/>
                </a:lnTo>
                <a:lnTo>
                  <a:pt x="3340" y="6365"/>
                </a:lnTo>
                <a:close/>
                <a:moveTo>
                  <a:pt x="8601" y="6396"/>
                </a:moveTo>
                <a:lnTo>
                  <a:pt x="9074" y="7342"/>
                </a:lnTo>
                <a:lnTo>
                  <a:pt x="8066" y="7657"/>
                </a:lnTo>
                <a:lnTo>
                  <a:pt x="7435" y="7026"/>
                </a:lnTo>
                <a:cubicBezTo>
                  <a:pt x="7561" y="6806"/>
                  <a:pt x="7656" y="6617"/>
                  <a:pt x="7719" y="6396"/>
                </a:cubicBezTo>
                <a:close/>
                <a:moveTo>
                  <a:pt x="4978" y="7531"/>
                </a:moveTo>
                <a:cubicBezTo>
                  <a:pt x="5167" y="7657"/>
                  <a:pt x="5356" y="7720"/>
                  <a:pt x="5608" y="7814"/>
                </a:cubicBezTo>
                <a:lnTo>
                  <a:pt x="5608" y="8665"/>
                </a:lnTo>
                <a:lnTo>
                  <a:pt x="4663" y="9137"/>
                </a:lnTo>
                <a:lnTo>
                  <a:pt x="4348" y="8161"/>
                </a:lnTo>
                <a:lnTo>
                  <a:pt x="4978" y="7531"/>
                </a:lnTo>
                <a:close/>
                <a:moveTo>
                  <a:pt x="6931" y="7531"/>
                </a:moveTo>
                <a:lnTo>
                  <a:pt x="7561" y="8161"/>
                </a:lnTo>
                <a:lnTo>
                  <a:pt x="7246" y="9137"/>
                </a:lnTo>
                <a:lnTo>
                  <a:pt x="6301" y="8665"/>
                </a:lnTo>
                <a:lnTo>
                  <a:pt x="6301" y="7814"/>
                </a:lnTo>
                <a:cubicBezTo>
                  <a:pt x="6553" y="7751"/>
                  <a:pt x="6742" y="7688"/>
                  <a:pt x="6931" y="7531"/>
                </a:cubicBezTo>
                <a:close/>
                <a:moveTo>
                  <a:pt x="8507" y="8602"/>
                </a:moveTo>
                <a:lnTo>
                  <a:pt x="9168" y="8822"/>
                </a:lnTo>
                <a:lnTo>
                  <a:pt x="9420" y="9484"/>
                </a:lnTo>
                <a:lnTo>
                  <a:pt x="8759" y="9263"/>
                </a:lnTo>
                <a:lnTo>
                  <a:pt x="8507" y="8602"/>
                </a:lnTo>
                <a:close/>
                <a:moveTo>
                  <a:pt x="3403" y="8633"/>
                </a:moveTo>
                <a:lnTo>
                  <a:pt x="3151" y="9295"/>
                </a:lnTo>
                <a:lnTo>
                  <a:pt x="2489" y="9547"/>
                </a:lnTo>
                <a:lnTo>
                  <a:pt x="2710" y="8854"/>
                </a:lnTo>
                <a:lnTo>
                  <a:pt x="3403" y="8633"/>
                </a:lnTo>
                <a:close/>
                <a:moveTo>
                  <a:pt x="5955" y="9704"/>
                </a:moveTo>
                <a:lnTo>
                  <a:pt x="6270" y="10334"/>
                </a:lnTo>
                <a:lnTo>
                  <a:pt x="5955" y="10965"/>
                </a:lnTo>
                <a:lnTo>
                  <a:pt x="5640" y="10334"/>
                </a:lnTo>
                <a:lnTo>
                  <a:pt x="5955" y="9704"/>
                </a:lnTo>
                <a:close/>
                <a:moveTo>
                  <a:pt x="6018" y="1"/>
                </a:moveTo>
                <a:cubicBezTo>
                  <a:pt x="5923" y="1"/>
                  <a:pt x="5766" y="95"/>
                  <a:pt x="5703" y="190"/>
                </a:cubicBezTo>
                <a:lnTo>
                  <a:pt x="5010" y="1671"/>
                </a:lnTo>
                <a:cubicBezTo>
                  <a:pt x="4978" y="1765"/>
                  <a:pt x="4978" y="1891"/>
                  <a:pt x="5010" y="1986"/>
                </a:cubicBezTo>
                <a:lnTo>
                  <a:pt x="5230" y="2458"/>
                </a:lnTo>
                <a:lnTo>
                  <a:pt x="4758" y="2206"/>
                </a:lnTo>
                <a:cubicBezTo>
                  <a:pt x="4710" y="2190"/>
                  <a:pt x="4655" y="2183"/>
                  <a:pt x="4596" y="2183"/>
                </a:cubicBezTo>
                <a:cubicBezTo>
                  <a:pt x="4537" y="2183"/>
                  <a:pt x="4474" y="2190"/>
                  <a:pt x="4411" y="2206"/>
                </a:cubicBezTo>
                <a:cubicBezTo>
                  <a:pt x="4285" y="2238"/>
                  <a:pt x="4222" y="2332"/>
                  <a:pt x="4190" y="2458"/>
                </a:cubicBezTo>
                <a:lnTo>
                  <a:pt x="4033" y="2962"/>
                </a:lnTo>
                <a:lnTo>
                  <a:pt x="3875" y="2458"/>
                </a:lnTo>
                <a:cubicBezTo>
                  <a:pt x="3812" y="2332"/>
                  <a:pt x="3749" y="2238"/>
                  <a:pt x="3623" y="2206"/>
                </a:cubicBezTo>
                <a:lnTo>
                  <a:pt x="2143" y="1702"/>
                </a:lnTo>
                <a:cubicBezTo>
                  <a:pt x="2109" y="1694"/>
                  <a:pt x="2073" y="1690"/>
                  <a:pt x="2036" y="1690"/>
                </a:cubicBezTo>
                <a:cubicBezTo>
                  <a:pt x="1937" y="1690"/>
                  <a:pt x="1834" y="1719"/>
                  <a:pt x="1765" y="1765"/>
                </a:cubicBezTo>
                <a:cubicBezTo>
                  <a:pt x="1702" y="1860"/>
                  <a:pt x="1670" y="2017"/>
                  <a:pt x="1702" y="2143"/>
                </a:cubicBezTo>
                <a:lnTo>
                  <a:pt x="2206" y="3624"/>
                </a:lnTo>
                <a:cubicBezTo>
                  <a:pt x="2237" y="3750"/>
                  <a:pt x="2332" y="3813"/>
                  <a:pt x="2458" y="3876"/>
                </a:cubicBezTo>
                <a:lnTo>
                  <a:pt x="2962" y="4034"/>
                </a:lnTo>
                <a:lnTo>
                  <a:pt x="2458" y="4191"/>
                </a:lnTo>
                <a:cubicBezTo>
                  <a:pt x="2332" y="4223"/>
                  <a:pt x="2237" y="4286"/>
                  <a:pt x="2206" y="4412"/>
                </a:cubicBezTo>
                <a:cubicBezTo>
                  <a:pt x="2174" y="4538"/>
                  <a:pt x="2143" y="4664"/>
                  <a:pt x="2206" y="4758"/>
                </a:cubicBezTo>
                <a:lnTo>
                  <a:pt x="2458" y="5231"/>
                </a:lnTo>
                <a:lnTo>
                  <a:pt x="1985" y="5010"/>
                </a:lnTo>
                <a:cubicBezTo>
                  <a:pt x="1922" y="4994"/>
                  <a:pt x="1859" y="4987"/>
                  <a:pt x="1804" y="4987"/>
                </a:cubicBezTo>
                <a:cubicBezTo>
                  <a:pt x="1749" y="4987"/>
                  <a:pt x="1702" y="4994"/>
                  <a:pt x="1670" y="5010"/>
                </a:cubicBezTo>
                <a:lnTo>
                  <a:pt x="189" y="5703"/>
                </a:lnTo>
                <a:cubicBezTo>
                  <a:pt x="95" y="5798"/>
                  <a:pt x="0" y="5924"/>
                  <a:pt x="0" y="6018"/>
                </a:cubicBezTo>
                <a:cubicBezTo>
                  <a:pt x="0" y="6144"/>
                  <a:pt x="95" y="6302"/>
                  <a:pt x="189" y="6333"/>
                </a:cubicBezTo>
                <a:lnTo>
                  <a:pt x="1670" y="7058"/>
                </a:lnTo>
                <a:cubicBezTo>
                  <a:pt x="1717" y="7074"/>
                  <a:pt x="1772" y="7082"/>
                  <a:pt x="1828" y="7082"/>
                </a:cubicBezTo>
                <a:cubicBezTo>
                  <a:pt x="1883" y="7082"/>
                  <a:pt x="1938" y="7074"/>
                  <a:pt x="1985" y="7058"/>
                </a:cubicBezTo>
                <a:lnTo>
                  <a:pt x="2458" y="6806"/>
                </a:lnTo>
                <a:lnTo>
                  <a:pt x="2206" y="7279"/>
                </a:lnTo>
                <a:cubicBezTo>
                  <a:pt x="2174" y="7405"/>
                  <a:pt x="2174" y="7531"/>
                  <a:pt x="2206" y="7657"/>
                </a:cubicBezTo>
                <a:cubicBezTo>
                  <a:pt x="2237" y="7751"/>
                  <a:pt x="2332" y="7846"/>
                  <a:pt x="2458" y="7877"/>
                </a:cubicBezTo>
                <a:lnTo>
                  <a:pt x="2962" y="8035"/>
                </a:lnTo>
                <a:lnTo>
                  <a:pt x="2458" y="8192"/>
                </a:lnTo>
                <a:cubicBezTo>
                  <a:pt x="2332" y="8224"/>
                  <a:pt x="2237" y="8318"/>
                  <a:pt x="2206" y="8444"/>
                </a:cubicBezTo>
                <a:lnTo>
                  <a:pt x="1702" y="9925"/>
                </a:lnTo>
                <a:cubicBezTo>
                  <a:pt x="1623" y="10161"/>
                  <a:pt x="1784" y="10397"/>
                  <a:pt x="2004" y="10397"/>
                </a:cubicBezTo>
                <a:cubicBezTo>
                  <a:pt x="2048" y="10397"/>
                  <a:pt x="2095" y="10387"/>
                  <a:pt x="2143" y="10366"/>
                </a:cubicBezTo>
                <a:lnTo>
                  <a:pt x="3623" y="9862"/>
                </a:lnTo>
                <a:cubicBezTo>
                  <a:pt x="3749" y="9799"/>
                  <a:pt x="3812" y="9736"/>
                  <a:pt x="3875" y="9610"/>
                </a:cubicBezTo>
                <a:lnTo>
                  <a:pt x="4033" y="9106"/>
                </a:lnTo>
                <a:lnTo>
                  <a:pt x="4190" y="9610"/>
                </a:lnTo>
                <a:cubicBezTo>
                  <a:pt x="4222" y="9736"/>
                  <a:pt x="4285" y="9799"/>
                  <a:pt x="4411" y="9862"/>
                </a:cubicBezTo>
                <a:cubicBezTo>
                  <a:pt x="4484" y="9880"/>
                  <a:pt x="4556" y="9898"/>
                  <a:pt x="4623" y="9898"/>
                </a:cubicBezTo>
                <a:cubicBezTo>
                  <a:pt x="4672" y="9898"/>
                  <a:pt x="4718" y="9889"/>
                  <a:pt x="4758" y="9862"/>
                </a:cubicBezTo>
                <a:lnTo>
                  <a:pt x="5230" y="9610"/>
                </a:lnTo>
                <a:lnTo>
                  <a:pt x="5010" y="10082"/>
                </a:lnTo>
                <a:cubicBezTo>
                  <a:pt x="4978" y="10208"/>
                  <a:pt x="4978" y="10334"/>
                  <a:pt x="5010" y="10398"/>
                </a:cubicBezTo>
                <a:lnTo>
                  <a:pt x="5703" y="11847"/>
                </a:lnTo>
                <a:cubicBezTo>
                  <a:pt x="5797" y="11973"/>
                  <a:pt x="5923" y="12067"/>
                  <a:pt x="6018" y="12067"/>
                </a:cubicBezTo>
                <a:cubicBezTo>
                  <a:pt x="6144" y="12067"/>
                  <a:pt x="6301" y="11973"/>
                  <a:pt x="6333" y="11847"/>
                </a:cubicBezTo>
                <a:lnTo>
                  <a:pt x="7057" y="10398"/>
                </a:lnTo>
                <a:cubicBezTo>
                  <a:pt x="7089" y="10271"/>
                  <a:pt x="7089" y="10177"/>
                  <a:pt x="7057" y="10082"/>
                </a:cubicBezTo>
                <a:lnTo>
                  <a:pt x="6805" y="9610"/>
                </a:lnTo>
                <a:lnTo>
                  <a:pt x="7278" y="9862"/>
                </a:lnTo>
                <a:cubicBezTo>
                  <a:pt x="7341" y="9878"/>
                  <a:pt x="7404" y="9886"/>
                  <a:pt x="7467" y="9886"/>
                </a:cubicBezTo>
                <a:cubicBezTo>
                  <a:pt x="7530" y="9886"/>
                  <a:pt x="7593" y="9878"/>
                  <a:pt x="7656" y="9862"/>
                </a:cubicBezTo>
                <a:cubicBezTo>
                  <a:pt x="7750" y="9799"/>
                  <a:pt x="7845" y="9736"/>
                  <a:pt x="7877" y="9610"/>
                </a:cubicBezTo>
                <a:lnTo>
                  <a:pt x="8034" y="9106"/>
                </a:lnTo>
                <a:lnTo>
                  <a:pt x="8192" y="9610"/>
                </a:lnTo>
                <a:cubicBezTo>
                  <a:pt x="8223" y="9736"/>
                  <a:pt x="8318" y="9799"/>
                  <a:pt x="8444" y="9862"/>
                </a:cubicBezTo>
                <a:lnTo>
                  <a:pt x="9924" y="10366"/>
                </a:lnTo>
                <a:cubicBezTo>
                  <a:pt x="9957" y="10373"/>
                  <a:pt x="9990" y="10377"/>
                  <a:pt x="10023" y="10377"/>
                </a:cubicBezTo>
                <a:cubicBezTo>
                  <a:pt x="10268" y="10377"/>
                  <a:pt x="10477" y="10175"/>
                  <a:pt x="10365" y="9925"/>
                </a:cubicBezTo>
                <a:lnTo>
                  <a:pt x="9861" y="8444"/>
                </a:lnTo>
                <a:cubicBezTo>
                  <a:pt x="9798" y="8318"/>
                  <a:pt x="9735" y="8224"/>
                  <a:pt x="9609" y="8192"/>
                </a:cubicBezTo>
                <a:lnTo>
                  <a:pt x="9105" y="8035"/>
                </a:lnTo>
                <a:lnTo>
                  <a:pt x="9609" y="7877"/>
                </a:lnTo>
                <a:cubicBezTo>
                  <a:pt x="9735" y="7846"/>
                  <a:pt x="9798" y="7751"/>
                  <a:pt x="9861" y="7657"/>
                </a:cubicBezTo>
                <a:cubicBezTo>
                  <a:pt x="9893" y="7531"/>
                  <a:pt x="9924" y="7405"/>
                  <a:pt x="9861" y="7279"/>
                </a:cubicBezTo>
                <a:lnTo>
                  <a:pt x="9609" y="6806"/>
                </a:lnTo>
                <a:lnTo>
                  <a:pt x="10082" y="7058"/>
                </a:lnTo>
                <a:cubicBezTo>
                  <a:pt x="10145" y="7074"/>
                  <a:pt x="10208" y="7082"/>
                  <a:pt x="10263" y="7082"/>
                </a:cubicBezTo>
                <a:cubicBezTo>
                  <a:pt x="10318" y="7082"/>
                  <a:pt x="10365" y="7074"/>
                  <a:pt x="10397" y="7058"/>
                </a:cubicBezTo>
                <a:lnTo>
                  <a:pt x="11846" y="6333"/>
                </a:lnTo>
                <a:cubicBezTo>
                  <a:pt x="11972" y="6270"/>
                  <a:pt x="12067" y="6144"/>
                  <a:pt x="12067" y="6018"/>
                </a:cubicBezTo>
                <a:cubicBezTo>
                  <a:pt x="12067" y="5924"/>
                  <a:pt x="11972" y="5766"/>
                  <a:pt x="11846" y="5703"/>
                </a:cubicBezTo>
                <a:lnTo>
                  <a:pt x="10397" y="5010"/>
                </a:lnTo>
                <a:cubicBezTo>
                  <a:pt x="10334" y="4994"/>
                  <a:pt x="10279" y="4987"/>
                  <a:pt x="10228" y="4987"/>
                </a:cubicBezTo>
                <a:cubicBezTo>
                  <a:pt x="10176" y="4987"/>
                  <a:pt x="10129" y="4994"/>
                  <a:pt x="10082" y="5010"/>
                </a:cubicBezTo>
                <a:lnTo>
                  <a:pt x="9609" y="5231"/>
                </a:lnTo>
                <a:lnTo>
                  <a:pt x="9861" y="4758"/>
                </a:lnTo>
                <a:cubicBezTo>
                  <a:pt x="9893" y="4664"/>
                  <a:pt x="9893" y="4538"/>
                  <a:pt x="9861" y="4412"/>
                </a:cubicBezTo>
                <a:cubicBezTo>
                  <a:pt x="9798" y="4286"/>
                  <a:pt x="9735" y="4223"/>
                  <a:pt x="9609" y="4191"/>
                </a:cubicBezTo>
                <a:lnTo>
                  <a:pt x="9105" y="4034"/>
                </a:lnTo>
                <a:lnTo>
                  <a:pt x="9609" y="3876"/>
                </a:lnTo>
                <a:cubicBezTo>
                  <a:pt x="9735" y="3813"/>
                  <a:pt x="9798" y="3750"/>
                  <a:pt x="9861" y="3624"/>
                </a:cubicBezTo>
                <a:lnTo>
                  <a:pt x="10365" y="2143"/>
                </a:lnTo>
                <a:cubicBezTo>
                  <a:pt x="10397" y="2017"/>
                  <a:pt x="10365" y="1860"/>
                  <a:pt x="10271" y="1765"/>
                </a:cubicBezTo>
                <a:cubicBezTo>
                  <a:pt x="10226" y="1721"/>
                  <a:pt x="10135" y="1676"/>
                  <a:pt x="10040" y="1676"/>
                </a:cubicBezTo>
                <a:cubicBezTo>
                  <a:pt x="10001" y="1676"/>
                  <a:pt x="9961" y="1684"/>
                  <a:pt x="9924" y="1702"/>
                </a:cubicBezTo>
                <a:lnTo>
                  <a:pt x="8444" y="2206"/>
                </a:lnTo>
                <a:cubicBezTo>
                  <a:pt x="8318" y="2238"/>
                  <a:pt x="8223" y="2332"/>
                  <a:pt x="8192" y="2458"/>
                </a:cubicBezTo>
                <a:lnTo>
                  <a:pt x="8034" y="2962"/>
                </a:lnTo>
                <a:lnTo>
                  <a:pt x="7877" y="2458"/>
                </a:lnTo>
                <a:cubicBezTo>
                  <a:pt x="7845" y="2332"/>
                  <a:pt x="7750" y="2238"/>
                  <a:pt x="7656" y="2206"/>
                </a:cubicBezTo>
                <a:cubicBezTo>
                  <a:pt x="7583" y="2188"/>
                  <a:pt x="7510" y="2170"/>
                  <a:pt x="7438" y="2170"/>
                </a:cubicBezTo>
                <a:cubicBezTo>
                  <a:pt x="7384" y="2170"/>
                  <a:pt x="7331" y="2180"/>
                  <a:pt x="7278" y="2206"/>
                </a:cubicBezTo>
                <a:lnTo>
                  <a:pt x="6805" y="2458"/>
                </a:lnTo>
                <a:lnTo>
                  <a:pt x="7057" y="1986"/>
                </a:lnTo>
                <a:cubicBezTo>
                  <a:pt x="7089" y="1860"/>
                  <a:pt x="7089" y="1734"/>
                  <a:pt x="7057" y="1671"/>
                </a:cubicBezTo>
                <a:lnTo>
                  <a:pt x="6333" y="190"/>
                </a:lnTo>
                <a:cubicBezTo>
                  <a:pt x="6270" y="95"/>
                  <a:pt x="6144" y="1"/>
                  <a:pt x="60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8"/>
          <p:cNvSpPr/>
          <p:nvPr/>
        </p:nvSpPr>
        <p:spPr>
          <a:xfrm>
            <a:off x="5045608" y="3464058"/>
            <a:ext cx="477534" cy="475746"/>
          </a:xfrm>
          <a:custGeom>
            <a:avLst/>
            <a:gdLst/>
            <a:ahLst/>
            <a:cxnLst/>
            <a:rect l="l" t="t" r="r" b="b"/>
            <a:pathLst>
              <a:path w="12287" h="12241" extrusionOk="0">
                <a:moveTo>
                  <a:pt x="6207" y="1056"/>
                </a:moveTo>
                <a:lnTo>
                  <a:pt x="6553" y="1560"/>
                </a:lnTo>
                <a:cubicBezTo>
                  <a:pt x="6994" y="2253"/>
                  <a:pt x="7656" y="2663"/>
                  <a:pt x="8443" y="2820"/>
                </a:cubicBezTo>
                <a:cubicBezTo>
                  <a:pt x="8191" y="3261"/>
                  <a:pt x="8097" y="3765"/>
                  <a:pt x="8002" y="4332"/>
                </a:cubicBezTo>
                <a:cubicBezTo>
                  <a:pt x="7939" y="5152"/>
                  <a:pt x="8097" y="5939"/>
                  <a:pt x="8443" y="6506"/>
                </a:cubicBezTo>
                <a:cubicBezTo>
                  <a:pt x="8498" y="6588"/>
                  <a:pt x="8623" y="6670"/>
                  <a:pt x="8758" y="6670"/>
                </a:cubicBezTo>
                <a:cubicBezTo>
                  <a:pt x="8779" y="6670"/>
                  <a:pt x="8800" y="6668"/>
                  <a:pt x="8821" y="6664"/>
                </a:cubicBezTo>
                <a:cubicBezTo>
                  <a:pt x="9420" y="6506"/>
                  <a:pt x="9924" y="6223"/>
                  <a:pt x="10365" y="5908"/>
                </a:cubicBezTo>
                <a:cubicBezTo>
                  <a:pt x="10680" y="6254"/>
                  <a:pt x="11090" y="6569"/>
                  <a:pt x="11499" y="6853"/>
                </a:cubicBezTo>
                <a:cubicBezTo>
                  <a:pt x="11279" y="7325"/>
                  <a:pt x="11153" y="7798"/>
                  <a:pt x="11153" y="8271"/>
                </a:cubicBezTo>
                <a:cubicBezTo>
                  <a:pt x="10586" y="8302"/>
                  <a:pt x="10082" y="8428"/>
                  <a:pt x="9578" y="8617"/>
                </a:cubicBezTo>
                <a:cubicBezTo>
                  <a:pt x="9389" y="8712"/>
                  <a:pt x="9294" y="8932"/>
                  <a:pt x="9389" y="9090"/>
                </a:cubicBezTo>
                <a:lnTo>
                  <a:pt x="9704" y="9751"/>
                </a:lnTo>
                <a:lnTo>
                  <a:pt x="7183" y="8932"/>
                </a:lnTo>
                <a:lnTo>
                  <a:pt x="9861" y="7861"/>
                </a:lnTo>
                <a:cubicBezTo>
                  <a:pt x="10050" y="7798"/>
                  <a:pt x="10145" y="7609"/>
                  <a:pt x="10050" y="7388"/>
                </a:cubicBezTo>
                <a:cubicBezTo>
                  <a:pt x="10003" y="7247"/>
                  <a:pt x="9867" y="7176"/>
                  <a:pt x="9722" y="7176"/>
                </a:cubicBezTo>
                <a:cubicBezTo>
                  <a:pt x="9674" y="7176"/>
                  <a:pt x="9625" y="7184"/>
                  <a:pt x="9578" y="7199"/>
                </a:cubicBezTo>
                <a:lnTo>
                  <a:pt x="6522" y="8428"/>
                </a:lnTo>
                <a:lnTo>
                  <a:pt x="6522" y="3986"/>
                </a:lnTo>
                <a:cubicBezTo>
                  <a:pt x="6522" y="3765"/>
                  <a:pt x="6364" y="3608"/>
                  <a:pt x="6144" y="3608"/>
                </a:cubicBezTo>
                <a:cubicBezTo>
                  <a:pt x="5955" y="3608"/>
                  <a:pt x="5797" y="3765"/>
                  <a:pt x="5797" y="3986"/>
                </a:cubicBezTo>
                <a:lnTo>
                  <a:pt x="5797" y="8428"/>
                </a:lnTo>
                <a:lnTo>
                  <a:pt x="2710" y="7199"/>
                </a:lnTo>
                <a:cubicBezTo>
                  <a:pt x="2662" y="7184"/>
                  <a:pt x="2615" y="7176"/>
                  <a:pt x="2570" y="7176"/>
                </a:cubicBezTo>
                <a:cubicBezTo>
                  <a:pt x="2434" y="7176"/>
                  <a:pt x="2316" y="7247"/>
                  <a:pt x="2268" y="7388"/>
                </a:cubicBezTo>
                <a:cubicBezTo>
                  <a:pt x="2174" y="7609"/>
                  <a:pt x="2268" y="7798"/>
                  <a:pt x="2457" y="7861"/>
                </a:cubicBezTo>
                <a:lnTo>
                  <a:pt x="5135" y="8932"/>
                </a:lnTo>
                <a:lnTo>
                  <a:pt x="2615" y="9751"/>
                </a:lnTo>
                <a:lnTo>
                  <a:pt x="2930" y="9090"/>
                </a:lnTo>
                <a:cubicBezTo>
                  <a:pt x="2993" y="8901"/>
                  <a:pt x="2930" y="8712"/>
                  <a:pt x="2741" y="8617"/>
                </a:cubicBezTo>
                <a:cubicBezTo>
                  <a:pt x="2205" y="8397"/>
                  <a:pt x="1701" y="8271"/>
                  <a:pt x="1166" y="8271"/>
                </a:cubicBezTo>
                <a:cubicBezTo>
                  <a:pt x="1166" y="7798"/>
                  <a:pt x="1040" y="7325"/>
                  <a:pt x="882" y="6853"/>
                </a:cubicBezTo>
                <a:cubicBezTo>
                  <a:pt x="1323" y="6569"/>
                  <a:pt x="1701" y="6254"/>
                  <a:pt x="2016" y="5908"/>
                </a:cubicBezTo>
                <a:cubicBezTo>
                  <a:pt x="2457" y="6254"/>
                  <a:pt x="2962" y="6506"/>
                  <a:pt x="3560" y="6664"/>
                </a:cubicBezTo>
                <a:cubicBezTo>
                  <a:pt x="3596" y="6671"/>
                  <a:pt x="3631" y="6675"/>
                  <a:pt x="3665" y="6675"/>
                </a:cubicBezTo>
                <a:cubicBezTo>
                  <a:pt x="3784" y="6675"/>
                  <a:pt x="3889" y="6628"/>
                  <a:pt x="3938" y="6506"/>
                </a:cubicBezTo>
                <a:cubicBezTo>
                  <a:pt x="4316" y="5939"/>
                  <a:pt x="4411" y="5152"/>
                  <a:pt x="4379" y="4332"/>
                </a:cubicBezTo>
                <a:cubicBezTo>
                  <a:pt x="4348" y="3734"/>
                  <a:pt x="4190" y="3230"/>
                  <a:pt x="3938" y="2820"/>
                </a:cubicBezTo>
                <a:cubicBezTo>
                  <a:pt x="4694" y="2663"/>
                  <a:pt x="5356" y="2190"/>
                  <a:pt x="5828" y="1560"/>
                </a:cubicBezTo>
                <a:lnTo>
                  <a:pt x="6207" y="1056"/>
                </a:lnTo>
                <a:close/>
                <a:moveTo>
                  <a:pt x="6116" y="1"/>
                </a:moveTo>
                <a:cubicBezTo>
                  <a:pt x="6002" y="1"/>
                  <a:pt x="5892" y="48"/>
                  <a:pt x="5828" y="142"/>
                </a:cubicBezTo>
                <a:lnTo>
                  <a:pt x="5198" y="1150"/>
                </a:lnTo>
                <a:cubicBezTo>
                  <a:pt x="4789" y="1781"/>
                  <a:pt x="4064" y="2159"/>
                  <a:pt x="3277" y="2159"/>
                </a:cubicBezTo>
                <a:cubicBezTo>
                  <a:pt x="2962" y="2159"/>
                  <a:pt x="2804" y="2568"/>
                  <a:pt x="3056" y="2757"/>
                </a:cubicBezTo>
                <a:cubicBezTo>
                  <a:pt x="3371" y="3072"/>
                  <a:pt x="3592" y="3671"/>
                  <a:pt x="3623" y="4364"/>
                </a:cubicBezTo>
                <a:cubicBezTo>
                  <a:pt x="3686" y="4931"/>
                  <a:pt x="3592" y="5467"/>
                  <a:pt x="3434" y="5876"/>
                </a:cubicBezTo>
                <a:cubicBezTo>
                  <a:pt x="2962" y="5719"/>
                  <a:pt x="2520" y="5435"/>
                  <a:pt x="2174" y="5120"/>
                </a:cubicBezTo>
                <a:cubicBezTo>
                  <a:pt x="2103" y="5049"/>
                  <a:pt x="2019" y="5016"/>
                  <a:pt x="1937" y="5016"/>
                </a:cubicBezTo>
                <a:cubicBezTo>
                  <a:pt x="1837" y="5016"/>
                  <a:pt x="1739" y="5065"/>
                  <a:pt x="1670" y="5152"/>
                </a:cubicBezTo>
                <a:cubicBezTo>
                  <a:pt x="1323" y="5624"/>
                  <a:pt x="851" y="6065"/>
                  <a:pt x="252" y="6349"/>
                </a:cubicBezTo>
                <a:cubicBezTo>
                  <a:pt x="95" y="6412"/>
                  <a:pt x="0" y="6601"/>
                  <a:pt x="95" y="6790"/>
                </a:cubicBezTo>
                <a:cubicBezTo>
                  <a:pt x="347" y="7388"/>
                  <a:pt x="441" y="8018"/>
                  <a:pt x="410" y="8586"/>
                </a:cubicBezTo>
                <a:cubicBezTo>
                  <a:pt x="410" y="8712"/>
                  <a:pt x="441" y="8775"/>
                  <a:pt x="536" y="8838"/>
                </a:cubicBezTo>
                <a:cubicBezTo>
                  <a:pt x="630" y="8964"/>
                  <a:pt x="788" y="8964"/>
                  <a:pt x="945" y="8964"/>
                </a:cubicBezTo>
                <a:cubicBezTo>
                  <a:pt x="1355" y="8964"/>
                  <a:pt x="1701" y="9058"/>
                  <a:pt x="2111" y="9153"/>
                </a:cubicBezTo>
                <a:lnTo>
                  <a:pt x="1544" y="10224"/>
                </a:lnTo>
                <a:cubicBezTo>
                  <a:pt x="1406" y="10472"/>
                  <a:pt x="1606" y="10745"/>
                  <a:pt x="1870" y="10745"/>
                </a:cubicBezTo>
                <a:cubicBezTo>
                  <a:pt x="1907" y="10745"/>
                  <a:pt x="1946" y="10740"/>
                  <a:pt x="1985" y="10728"/>
                </a:cubicBezTo>
                <a:lnTo>
                  <a:pt x="5797" y="9499"/>
                </a:lnTo>
                <a:lnTo>
                  <a:pt x="5797" y="11894"/>
                </a:lnTo>
                <a:cubicBezTo>
                  <a:pt x="5797" y="12083"/>
                  <a:pt x="5955" y="12240"/>
                  <a:pt x="6144" y="12240"/>
                </a:cubicBezTo>
                <a:cubicBezTo>
                  <a:pt x="6364" y="12240"/>
                  <a:pt x="6522" y="12083"/>
                  <a:pt x="6522" y="11894"/>
                </a:cubicBezTo>
                <a:lnTo>
                  <a:pt x="6522" y="9499"/>
                </a:lnTo>
                <a:lnTo>
                  <a:pt x="10334" y="10728"/>
                </a:lnTo>
                <a:cubicBezTo>
                  <a:pt x="10382" y="10747"/>
                  <a:pt x="10431" y="10756"/>
                  <a:pt x="10476" y="10756"/>
                </a:cubicBezTo>
                <a:cubicBezTo>
                  <a:pt x="10726" y="10756"/>
                  <a:pt x="10908" y="10490"/>
                  <a:pt x="10775" y="10224"/>
                </a:cubicBezTo>
                <a:lnTo>
                  <a:pt x="10208" y="9153"/>
                </a:lnTo>
                <a:cubicBezTo>
                  <a:pt x="10554" y="9058"/>
                  <a:pt x="10964" y="8964"/>
                  <a:pt x="11342" y="8964"/>
                </a:cubicBezTo>
                <a:cubicBezTo>
                  <a:pt x="11387" y="8964"/>
                  <a:pt x="11432" y="8966"/>
                  <a:pt x="11476" y="8966"/>
                </a:cubicBezTo>
                <a:cubicBezTo>
                  <a:pt x="11587" y="8966"/>
                  <a:pt x="11693" y="8950"/>
                  <a:pt x="11783" y="8838"/>
                </a:cubicBezTo>
                <a:cubicBezTo>
                  <a:pt x="11846" y="8775"/>
                  <a:pt x="11909" y="8680"/>
                  <a:pt x="11909" y="8586"/>
                </a:cubicBezTo>
                <a:cubicBezTo>
                  <a:pt x="11877" y="7987"/>
                  <a:pt x="11972" y="7388"/>
                  <a:pt x="12224" y="6790"/>
                </a:cubicBezTo>
                <a:cubicBezTo>
                  <a:pt x="12287" y="6601"/>
                  <a:pt x="12224" y="6412"/>
                  <a:pt x="12003" y="6349"/>
                </a:cubicBezTo>
                <a:cubicBezTo>
                  <a:pt x="11436" y="6065"/>
                  <a:pt x="10964" y="5624"/>
                  <a:pt x="10586" y="5152"/>
                </a:cubicBezTo>
                <a:cubicBezTo>
                  <a:pt x="10534" y="5065"/>
                  <a:pt x="10434" y="5016"/>
                  <a:pt x="10329" y="5016"/>
                </a:cubicBezTo>
                <a:cubicBezTo>
                  <a:pt x="10243" y="5016"/>
                  <a:pt x="10153" y="5049"/>
                  <a:pt x="10082" y="5120"/>
                </a:cubicBezTo>
                <a:cubicBezTo>
                  <a:pt x="9735" y="5435"/>
                  <a:pt x="9294" y="5719"/>
                  <a:pt x="8821" y="5876"/>
                </a:cubicBezTo>
                <a:cubicBezTo>
                  <a:pt x="8664" y="5467"/>
                  <a:pt x="8601" y="4931"/>
                  <a:pt x="8632" y="4364"/>
                </a:cubicBezTo>
                <a:cubicBezTo>
                  <a:pt x="8664" y="3702"/>
                  <a:pt x="8916" y="3072"/>
                  <a:pt x="9231" y="2757"/>
                </a:cubicBezTo>
                <a:cubicBezTo>
                  <a:pt x="9452" y="2505"/>
                  <a:pt x="9294" y="2159"/>
                  <a:pt x="8979" y="2159"/>
                </a:cubicBezTo>
                <a:cubicBezTo>
                  <a:pt x="8191" y="2159"/>
                  <a:pt x="7498" y="1781"/>
                  <a:pt x="7057" y="1150"/>
                </a:cubicBezTo>
                <a:lnTo>
                  <a:pt x="6427" y="142"/>
                </a:lnTo>
                <a:cubicBezTo>
                  <a:pt x="6348" y="48"/>
                  <a:pt x="6230" y="1"/>
                  <a:pt x="6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5" name="Google Shape;2235;p38"/>
          <p:cNvGrpSpPr/>
          <p:nvPr/>
        </p:nvGrpSpPr>
        <p:grpSpPr>
          <a:xfrm>
            <a:off x="3599391" y="2002213"/>
            <a:ext cx="473920" cy="472676"/>
            <a:chOff x="-16442200" y="2801175"/>
            <a:chExt cx="304850" cy="304050"/>
          </a:xfrm>
        </p:grpSpPr>
        <p:sp>
          <p:nvSpPr>
            <p:cNvPr id="2236" name="Google Shape;2236;p38"/>
            <p:cNvSpPr/>
            <p:nvPr/>
          </p:nvSpPr>
          <p:spPr>
            <a:xfrm>
              <a:off x="-16369725" y="2942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-16442200" y="2801175"/>
              <a:ext cx="304850" cy="304050"/>
            </a:xfrm>
            <a:custGeom>
              <a:avLst/>
              <a:gdLst/>
              <a:ahLst/>
              <a:cxnLst/>
              <a:rect l="l" t="t" r="r" b="b"/>
              <a:pathLst>
                <a:path w="12194" h="12162" extrusionOk="0">
                  <a:moveTo>
                    <a:pt x="7940" y="694"/>
                  </a:moveTo>
                  <a:cubicBezTo>
                    <a:pt x="8255" y="694"/>
                    <a:pt x="8539" y="914"/>
                    <a:pt x="8602" y="1229"/>
                  </a:cubicBezTo>
                  <a:cubicBezTo>
                    <a:pt x="8633" y="1324"/>
                    <a:pt x="8728" y="1418"/>
                    <a:pt x="8854" y="1450"/>
                  </a:cubicBezTo>
                  <a:cubicBezTo>
                    <a:pt x="9169" y="1544"/>
                    <a:pt x="9358" y="1796"/>
                    <a:pt x="9358" y="2111"/>
                  </a:cubicBezTo>
                  <a:cubicBezTo>
                    <a:pt x="9358" y="2426"/>
                    <a:pt x="9169" y="2710"/>
                    <a:pt x="8854" y="2804"/>
                  </a:cubicBezTo>
                  <a:cubicBezTo>
                    <a:pt x="8728" y="2836"/>
                    <a:pt x="8633" y="2899"/>
                    <a:pt x="8602" y="3025"/>
                  </a:cubicBezTo>
                  <a:cubicBezTo>
                    <a:pt x="8539" y="3340"/>
                    <a:pt x="8255" y="3529"/>
                    <a:pt x="7940" y="3529"/>
                  </a:cubicBezTo>
                  <a:cubicBezTo>
                    <a:pt x="7625" y="3529"/>
                    <a:pt x="7373" y="3340"/>
                    <a:pt x="7279" y="3056"/>
                  </a:cubicBezTo>
                  <a:cubicBezTo>
                    <a:pt x="7216" y="2899"/>
                    <a:pt x="7058" y="2836"/>
                    <a:pt x="6901" y="2836"/>
                  </a:cubicBezTo>
                  <a:lnTo>
                    <a:pt x="6806" y="2836"/>
                  </a:lnTo>
                  <a:cubicBezTo>
                    <a:pt x="6649" y="2836"/>
                    <a:pt x="6522" y="2899"/>
                    <a:pt x="6428" y="3056"/>
                  </a:cubicBezTo>
                  <a:cubicBezTo>
                    <a:pt x="6333" y="3340"/>
                    <a:pt x="6081" y="3529"/>
                    <a:pt x="5766" y="3529"/>
                  </a:cubicBezTo>
                  <a:cubicBezTo>
                    <a:pt x="5451" y="3529"/>
                    <a:pt x="5231" y="3340"/>
                    <a:pt x="5105" y="3056"/>
                  </a:cubicBezTo>
                  <a:cubicBezTo>
                    <a:pt x="5073" y="2899"/>
                    <a:pt x="4916" y="2836"/>
                    <a:pt x="4758" y="2836"/>
                  </a:cubicBezTo>
                  <a:lnTo>
                    <a:pt x="4632" y="2836"/>
                  </a:lnTo>
                  <a:cubicBezTo>
                    <a:pt x="4475" y="2836"/>
                    <a:pt x="4349" y="2899"/>
                    <a:pt x="4254" y="3056"/>
                  </a:cubicBezTo>
                  <a:cubicBezTo>
                    <a:pt x="4191" y="3340"/>
                    <a:pt x="3908" y="3529"/>
                    <a:pt x="3593" y="3529"/>
                  </a:cubicBezTo>
                  <a:cubicBezTo>
                    <a:pt x="3277" y="3529"/>
                    <a:pt x="2994" y="3340"/>
                    <a:pt x="2931" y="3025"/>
                  </a:cubicBezTo>
                  <a:cubicBezTo>
                    <a:pt x="2899" y="2899"/>
                    <a:pt x="2805" y="2836"/>
                    <a:pt x="2679" y="2804"/>
                  </a:cubicBezTo>
                  <a:cubicBezTo>
                    <a:pt x="2395" y="2710"/>
                    <a:pt x="2175" y="2426"/>
                    <a:pt x="2175" y="2111"/>
                  </a:cubicBezTo>
                  <a:cubicBezTo>
                    <a:pt x="2175" y="1796"/>
                    <a:pt x="2395" y="1544"/>
                    <a:pt x="2679" y="1450"/>
                  </a:cubicBezTo>
                  <a:cubicBezTo>
                    <a:pt x="2805" y="1418"/>
                    <a:pt x="2899" y="1324"/>
                    <a:pt x="2931" y="1229"/>
                  </a:cubicBezTo>
                  <a:cubicBezTo>
                    <a:pt x="2994" y="914"/>
                    <a:pt x="3277" y="694"/>
                    <a:pt x="3593" y="694"/>
                  </a:cubicBezTo>
                  <a:cubicBezTo>
                    <a:pt x="3908" y="694"/>
                    <a:pt x="4160" y="914"/>
                    <a:pt x="4254" y="1166"/>
                  </a:cubicBezTo>
                  <a:cubicBezTo>
                    <a:pt x="4317" y="1324"/>
                    <a:pt x="4475" y="1418"/>
                    <a:pt x="4632" y="1418"/>
                  </a:cubicBezTo>
                  <a:lnTo>
                    <a:pt x="4758" y="1418"/>
                  </a:lnTo>
                  <a:cubicBezTo>
                    <a:pt x="4916" y="1418"/>
                    <a:pt x="5010" y="1324"/>
                    <a:pt x="5105" y="1166"/>
                  </a:cubicBezTo>
                  <a:cubicBezTo>
                    <a:pt x="5231" y="914"/>
                    <a:pt x="5451" y="694"/>
                    <a:pt x="5766" y="694"/>
                  </a:cubicBezTo>
                  <a:cubicBezTo>
                    <a:pt x="6081" y="694"/>
                    <a:pt x="6333" y="914"/>
                    <a:pt x="6428" y="1166"/>
                  </a:cubicBezTo>
                  <a:cubicBezTo>
                    <a:pt x="6491" y="1324"/>
                    <a:pt x="6649" y="1418"/>
                    <a:pt x="6806" y="1418"/>
                  </a:cubicBezTo>
                  <a:lnTo>
                    <a:pt x="6901" y="1418"/>
                  </a:lnTo>
                  <a:cubicBezTo>
                    <a:pt x="7058" y="1418"/>
                    <a:pt x="7184" y="1324"/>
                    <a:pt x="7279" y="1166"/>
                  </a:cubicBezTo>
                  <a:cubicBezTo>
                    <a:pt x="7373" y="914"/>
                    <a:pt x="7625" y="694"/>
                    <a:pt x="7940" y="694"/>
                  </a:cubicBezTo>
                  <a:close/>
                  <a:moveTo>
                    <a:pt x="6459" y="4065"/>
                  </a:moveTo>
                  <a:cubicBezTo>
                    <a:pt x="6522" y="4128"/>
                    <a:pt x="7184" y="4632"/>
                    <a:pt x="7184" y="5671"/>
                  </a:cubicBezTo>
                  <a:cubicBezTo>
                    <a:pt x="7184" y="6207"/>
                    <a:pt x="6995" y="6711"/>
                    <a:pt x="6585" y="7120"/>
                  </a:cubicBezTo>
                  <a:cubicBezTo>
                    <a:pt x="6428" y="7120"/>
                    <a:pt x="6270" y="7089"/>
                    <a:pt x="6081" y="7089"/>
                  </a:cubicBezTo>
                  <a:cubicBezTo>
                    <a:pt x="5798" y="7089"/>
                    <a:pt x="5514" y="7120"/>
                    <a:pt x="5294" y="7152"/>
                  </a:cubicBezTo>
                  <a:cubicBezTo>
                    <a:pt x="5577" y="6711"/>
                    <a:pt x="5735" y="6175"/>
                    <a:pt x="5735" y="5608"/>
                  </a:cubicBezTo>
                  <a:cubicBezTo>
                    <a:pt x="5735" y="5104"/>
                    <a:pt x="5577" y="4569"/>
                    <a:pt x="5294" y="4128"/>
                  </a:cubicBezTo>
                  <a:lnTo>
                    <a:pt x="5294" y="4128"/>
                  </a:lnTo>
                  <a:cubicBezTo>
                    <a:pt x="5420" y="4159"/>
                    <a:pt x="5577" y="4191"/>
                    <a:pt x="5735" y="4191"/>
                  </a:cubicBezTo>
                  <a:cubicBezTo>
                    <a:pt x="5792" y="4205"/>
                    <a:pt x="5848" y="4211"/>
                    <a:pt x="5905" y="4211"/>
                  </a:cubicBezTo>
                  <a:cubicBezTo>
                    <a:pt x="6099" y="4211"/>
                    <a:pt x="6289" y="4138"/>
                    <a:pt x="6459" y="4065"/>
                  </a:cubicBezTo>
                  <a:close/>
                  <a:moveTo>
                    <a:pt x="8602" y="4065"/>
                  </a:moveTo>
                  <a:cubicBezTo>
                    <a:pt x="8633" y="4128"/>
                    <a:pt x="9295" y="4632"/>
                    <a:pt x="9295" y="5671"/>
                  </a:cubicBezTo>
                  <a:cubicBezTo>
                    <a:pt x="9295" y="6459"/>
                    <a:pt x="9043" y="7404"/>
                    <a:pt x="8287" y="7751"/>
                  </a:cubicBezTo>
                  <a:cubicBezTo>
                    <a:pt x="8003" y="7562"/>
                    <a:pt x="7688" y="7404"/>
                    <a:pt x="7373" y="7310"/>
                  </a:cubicBezTo>
                  <a:cubicBezTo>
                    <a:pt x="7751" y="6837"/>
                    <a:pt x="7909" y="6270"/>
                    <a:pt x="7909" y="5671"/>
                  </a:cubicBezTo>
                  <a:cubicBezTo>
                    <a:pt x="7877" y="5167"/>
                    <a:pt x="7720" y="4632"/>
                    <a:pt x="7468" y="4159"/>
                  </a:cubicBezTo>
                  <a:lnTo>
                    <a:pt x="7468" y="4159"/>
                  </a:lnTo>
                  <a:cubicBezTo>
                    <a:pt x="7619" y="4209"/>
                    <a:pt x="7775" y="4235"/>
                    <a:pt x="7930" y="4235"/>
                  </a:cubicBezTo>
                  <a:cubicBezTo>
                    <a:pt x="8163" y="4235"/>
                    <a:pt x="8394" y="4178"/>
                    <a:pt x="8602" y="4065"/>
                  </a:cubicBezTo>
                  <a:close/>
                  <a:moveTo>
                    <a:pt x="9894" y="2710"/>
                  </a:moveTo>
                  <a:cubicBezTo>
                    <a:pt x="10870" y="3371"/>
                    <a:pt x="11469" y="4474"/>
                    <a:pt x="11469" y="5671"/>
                  </a:cubicBezTo>
                  <a:cubicBezTo>
                    <a:pt x="11469" y="7367"/>
                    <a:pt x="9957" y="9278"/>
                    <a:pt x="8454" y="9278"/>
                  </a:cubicBezTo>
                  <a:cubicBezTo>
                    <a:pt x="8141" y="9278"/>
                    <a:pt x="7829" y="9195"/>
                    <a:pt x="7531" y="9011"/>
                  </a:cubicBezTo>
                  <a:lnTo>
                    <a:pt x="7405" y="8948"/>
                  </a:lnTo>
                  <a:cubicBezTo>
                    <a:pt x="7011" y="8648"/>
                    <a:pt x="6562" y="8499"/>
                    <a:pt x="6117" y="8499"/>
                  </a:cubicBezTo>
                  <a:cubicBezTo>
                    <a:pt x="5672" y="8499"/>
                    <a:pt x="5231" y="8648"/>
                    <a:pt x="4853" y="8948"/>
                  </a:cubicBezTo>
                  <a:cubicBezTo>
                    <a:pt x="4601" y="9137"/>
                    <a:pt x="4309" y="9231"/>
                    <a:pt x="4018" y="9231"/>
                  </a:cubicBezTo>
                  <a:cubicBezTo>
                    <a:pt x="3726" y="9231"/>
                    <a:pt x="3435" y="9137"/>
                    <a:pt x="3183" y="8948"/>
                  </a:cubicBezTo>
                  <a:cubicBezTo>
                    <a:pt x="2789" y="8622"/>
                    <a:pt x="2329" y="8464"/>
                    <a:pt x="1870" y="8464"/>
                  </a:cubicBezTo>
                  <a:cubicBezTo>
                    <a:pt x="1486" y="8464"/>
                    <a:pt x="1102" y="8575"/>
                    <a:pt x="757" y="8790"/>
                  </a:cubicBezTo>
                  <a:lnTo>
                    <a:pt x="757" y="7940"/>
                  </a:lnTo>
                  <a:cubicBezTo>
                    <a:pt x="1080" y="7815"/>
                    <a:pt x="1423" y="7752"/>
                    <a:pt x="1769" y="7752"/>
                  </a:cubicBezTo>
                  <a:cubicBezTo>
                    <a:pt x="2469" y="7752"/>
                    <a:pt x="3180" y="8011"/>
                    <a:pt x="3750" y="8538"/>
                  </a:cubicBezTo>
                  <a:cubicBezTo>
                    <a:pt x="3813" y="8601"/>
                    <a:pt x="3900" y="8633"/>
                    <a:pt x="3986" y="8633"/>
                  </a:cubicBezTo>
                  <a:cubicBezTo>
                    <a:pt x="4073" y="8633"/>
                    <a:pt x="4160" y="8601"/>
                    <a:pt x="4223" y="8538"/>
                  </a:cubicBezTo>
                  <a:cubicBezTo>
                    <a:pt x="4724" y="8069"/>
                    <a:pt x="5416" y="7833"/>
                    <a:pt x="6124" y="7833"/>
                  </a:cubicBezTo>
                  <a:cubicBezTo>
                    <a:pt x="6796" y="7833"/>
                    <a:pt x="7483" y="8046"/>
                    <a:pt x="8035" y="8475"/>
                  </a:cubicBezTo>
                  <a:cubicBezTo>
                    <a:pt x="8090" y="8512"/>
                    <a:pt x="8167" y="8527"/>
                    <a:pt x="8234" y="8527"/>
                  </a:cubicBezTo>
                  <a:cubicBezTo>
                    <a:pt x="8281" y="8527"/>
                    <a:pt x="8324" y="8520"/>
                    <a:pt x="8350" y="8507"/>
                  </a:cubicBezTo>
                  <a:cubicBezTo>
                    <a:pt x="8917" y="8318"/>
                    <a:pt x="9358" y="7908"/>
                    <a:pt x="9673" y="7373"/>
                  </a:cubicBezTo>
                  <a:cubicBezTo>
                    <a:pt x="9894" y="6900"/>
                    <a:pt x="10051" y="6301"/>
                    <a:pt x="10051" y="5671"/>
                  </a:cubicBezTo>
                  <a:cubicBezTo>
                    <a:pt x="10051" y="4884"/>
                    <a:pt x="9736" y="4128"/>
                    <a:pt x="9137" y="3560"/>
                  </a:cubicBezTo>
                  <a:lnTo>
                    <a:pt x="9106" y="3529"/>
                  </a:lnTo>
                  <a:cubicBezTo>
                    <a:pt x="9137" y="3497"/>
                    <a:pt x="9200" y="3403"/>
                    <a:pt x="9200" y="3371"/>
                  </a:cubicBezTo>
                  <a:cubicBezTo>
                    <a:pt x="9515" y="3214"/>
                    <a:pt x="9736" y="2993"/>
                    <a:pt x="9894" y="2710"/>
                  </a:cubicBezTo>
                  <a:close/>
                  <a:moveTo>
                    <a:pt x="11500" y="8034"/>
                  </a:moveTo>
                  <a:lnTo>
                    <a:pt x="11500" y="11468"/>
                  </a:lnTo>
                  <a:lnTo>
                    <a:pt x="726" y="11468"/>
                  </a:lnTo>
                  <a:lnTo>
                    <a:pt x="726" y="11405"/>
                  </a:lnTo>
                  <a:lnTo>
                    <a:pt x="726" y="9672"/>
                  </a:lnTo>
                  <a:cubicBezTo>
                    <a:pt x="789" y="9641"/>
                    <a:pt x="883" y="9578"/>
                    <a:pt x="946" y="9515"/>
                  </a:cubicBezTo>
                  <a:cubicBezTo>
                    <a:pt x="1214" y="9326"/>
                    <a:pt x="1521" y="9231"/>
                    <a:pt x="1824" y="9231"/>
                  </a:cubicBezTo>
                  <a:cubicBezTo>
                    <a:pt x="2128" y="9231"/>
                    <a:pt x="2427" y="9326"/>
                    <a:pt x="2679" y="9515"/>
                  </a:cubicBezTo>
                  <a:cubicBezTo>
                    <a:pt x="3073" y="9830"/>
                    <a:pt x="3530" y="9987"/>
                    <a:pt x="3986" y="9987"/>
                  </a:cubicBezTo>
                  <a:cubicBezTo>
                    <a:pt x="4443" y="9987"/>
                    <a:pt x="4900" y="9830"/>
                    <a:pt x="5294" y="9515"/>
                  </a:cubicBezTo>
                  <a:cubicBezTo>
                    <a:pt x="5546" y="9326"/>
                    <a:pt x="5837" y="9231"/>
                    <a:pt x="6133" y="9231"/>
                  </a:cubicBezTo>
                  <a:cubicBezTo>
                    <a:pt x="6428" y="9231"/>
                    <a:pt x="6727" y="9326"/>
                    <a:pt x="6995" y="9515"/>
                  </a:cubicBezTo>
                  <a:cubicBezTo>
                    <a:pt x="7027" y="9515"/>
                    <a:pt x="7027" y="9578"/>
                    <a:pt x="7184" y="9641"/>
                  </a:cubicBezTo>
                  <a:cubicBezTo>
                    <a:pt x="7562" y="9893"/>
                    <a:pt x="8003" y="9987"/>
                    <a:pt x="8476" y="9987"/>
                  </a:cubicBezTo>
                  <a:cubicBezTo>
                    <a:pt x="9704" y="9987"/>
                    <a:pt x="10839" y="9105"/>
                    <a:pt x="11500" y="8034"/>
                  </a:cubicBezTo>
                  <a:close/>
                  <a:moveTo>
                    <a:pt x="3624" y="0"/>
                  </a:moveTo>
                  <a:cubicBezTo>
                    <a:pt x="3088" y="0"/>
                    <a:pt x="2584" y="315"/>
                    <a:pt x="2332" y="820"/>
                  </a:cubicBezTo>
                  <a:cubicBezTo>
                    <a:pt x="1828" y="1040"/>
                    <a:pt x="1513" y="1544"/>
                    <a:pt x="1513" y="2111"/>
                  </a:cubicBezTo>
                  <a:cubicBezTo>
                    <a:pt x="1513" y="2678"/>
                    <a:pt x="1828" y="3182"/>
                    <a:pt x="2332" y="3434"/>
                  </a:cubicBezTo>
                  <a:cubicBezTo>
                    <a:pt x="2584" y="3939"/>
                    <a:pt x="3057" y="4254"/>
                    <a:pt x="3624" y="4254"/>
                  </a:cubicBezTo>
                  <a:cubicBezTo>
                    <a:pt x="3876" y="4254"/>
                    <a:pt x="4160" y="4159"/>
                    <a:pt x="4349" y="4065"/>
                  </a:cubicBezTo>
                  <a:cubicBezTo>
                    <a:pt x="4380" y="4128"/>
                    <a:pt x="5042" y="4632"/>
                    <a:pt x="5042" y="5671"/>
                  </a:cubicBezTo>
                  <a:cubicBezTo>
                    <a:pt x="5042" y="6522"/>
                    <a:pt x="4538" y="7278"/>
                    <a:pt x="3750" y="7625"/>
                  </a:cubicBezTo>
                  <a:cubicBezTo>
                    <a:pt x="3164" y="7245"/>
                    <a:pt x="2502" y="7045"/>
                    <a:pt x="1837" y="7045"/>
                  </a:cubicBezTo>
                  <a:cubicBezTo>
                    <a:pt x="1287" y="7045"/>
                    <a:pt x="735" y="7182"/>
                    <a:pt x="221" y="7467"/>
                  </a:cubicBezTo>
                  <a:cubicBezTo>
                    <a:pt x="95" y="7562"/>
                    <a:pt x="1" y="7688"/>
                    <a:pt x="1" y="7782"/>
                  </a:cubicBezTo>
                  <a:lnTo>
                    <a:pt x="1" y="11815"/>
                  </a:lnTo>
                  <a:cubicBezTo>
                    <a:pt x="1" y="12004"/>
                    <a:pt x="158" y="12161"/>
                    <a:pt x="379" y="12161"/>
                  </a:cubicBezTo>
                  <a:lnTo>
                    <a:pt x="11815" y="12161"/>
                  </a:lnTo>
                  <a:cubicBezTo>
                    <a:pt x="12036" y="12161"/>
                    <a:pt x="12193" y="12004"/>
                    <a:pt x="12193" y="11815"/>
                  </a:cubicBezTo>
                  <a:lnTo>
                    <a:pt x="12193" y="5671"/>
                  </a:lnTo>
                  <a:cubicBezTo>
                    <a:pt x="12193" y="4128"/>
                    <a:pt x="11343" y="2710"/>
                    <a:pt x="10020" y="1954"/>
                  </a:cubicBezTo>
                  <a:cubicBezTo>
                    <a:pt x="9988" y="1450"/>
                    <a:pt x="9673" y="1009"/>
                    <a:pt x="9200" y="820"/>
                  </a:cubicBezTo>
                  <a:cubicBezTo>
                    <a:pt x="8948" y="315"/>
                    <a:pt x="8476" y="0"/>
                    <a:pt x="7909" y="0"/>
                  </a:cubicBezTo>
                  <a:cubicBezTo>
                    <a:pt x="7468" y="0"/>
                    <a:pt x="7121" y="189"/>
                    <a:pt x="6838" y="473"/>
                  </a:cubicBezTo>
                  <a:cubicBezTo>
                    <a:pt x="6554" y="158"/>
                    <a:pt x="6144" y="0"/>
                    <a:pt x="5766" y="0"/>
                  </a:cubicBezTo>
                  <a:cubicBezTo>
                    <a:pt x="5357" y="0"/>
                    <a:pt x="4979" y="189"/>
                    <a:pt x="4695" y="473"/>
                  </a:cubicBezTo>
                  <a:cubicBezTo>
                    <a:pt x="4412" y="158"/>
                    <a:pt x="4034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-16423275" y="290750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9" name="Google Shape;2239;p38"/>
          <p:cNvSpPr/>
          <p:nvPr/>
        </p:nvSpPr>
        <p:spPr>
          <a:xfrm>
            <a:off x="5088429" y="1984111"/>
            <a:ext cx="391876" cy="474814"/>
          </a:xfrm>
          <a:custGeom>
            <a:avLst/>
            <a:gdLst/>
            <a:ahLst/>
            <a:cxnLst/>
            <a:rect l="l" t="t" r="r" b="b"/>
            <a:pathLst>
              <a:path w="10083" h="12217" extrusionOk="0">
                <a:moveTo>
                  <a:pt x="5356" y="1001"/>
                </a:moveTo>
                <a:cubicBezTo>
                  <a:pt x="5577" y="1316"/>
                  <a:pt x="5734" y="1694"/>
                  <a:pt x="5734" y="2104"/>
                </a:cubicBezTo>
                <a:cubicBezTo>
                  <a:pt x="5734" y="2135"/>
                  <a:pt x="5734" y="2198"/>
                  <a:pt x="5766" y="2261"/>
                </a:cubicBezTo>
                <a:cubicBezTo>
                  <a:pt x="5624" y="2230"/>
                  <a:pt x="5498" y="2214"/>
                  <a:pt x="5372" y="2214"/>
                </a:cubicBezTo>
                <a:cubicBezTo>
                  <a:pt x="5246" y="2214"/>
                  <a:pt x="5120" y="2230"/>
                  <a:pt x="4978" y="2261"/>
                </a:cubicBezTo>
                <a:cubicBezTo>
                  <a:pt x="5010" y="2198"/>
                  <a:pt x="5010" y="2135"/>
                  <a:pt x="5010" y="2104"/>
                </a:cubicBezTo>
                <a:cubicBezTo>
                  <a:pt x="5041" y="1663"/>
                  <a:pt x="5167" y="1316"/>
                  <a:pt x="5356" y="1001"/>
                </a:cubicBezTo>
                <a:close/>
                <a:moveTo>
                  <a:pt x="3529" y="1474"/>
                </a:moveTo>
                <a:cubicBezTo>
                  <a:pt x="3876" y="1631"/>
                  <a:pt x="4159" y="1883"/>
                  <a:pt x="4380" y="2261"/>
                </a:cubicBezTo>
                <a:lnTo>
                  <a:pt x="4506" y="2356"/>
                </a:lnTo>
                <a:cubicBezTo>
                  <a:pt x="4254" y="2450"/>
                  <a:pt x="4033" y="2608"/>
                  <a:pt x="3844" y="2765"/>
                </a:cubicBezTo>
                <a:cubicBezTo>
                  <a:pt x="3844" y="2734"/>
                  <a:pt x="3844" y="2639"/>
                  <a:pt x="3781" y="2608"/>
                </a:cubicBezTo>
                <a:cubicBezTo>
                  <a:pt x="3592" y="2261"/>
                  <a:pt x="3529" y="1852"/>
                  <a:pt x="3529" y="1474"/>
                </a:cubicBezTo>
                <a:close/>
                <a:moveTo>
                  <a:pt x="7247" y="1474"/>
                </a:moveTo>
                <a:lnTo>
                  <a:pt x="7247" y="1474"/>
                </a:lnTo>
                <a:cubicBezTo>
                  <a:pt x="7310" y="1852"/>
                  <a:pt x="7215" y="2261"/>
                  <a:pt x="7026" y="2608"/>
                </a:cubicBezTo>
                <a:cubicBezTo>
                  <a:pt x="6995" y="2639"/>
                  <a:pt x="6995" y="2734"/>
                  <a:pt x="6995" y="2765"/>
                </a:cubicBezTo>
                <a:cubicBezTo>
                  <a:pt x="6806" y="2608"/>
                  <a:pt x="6554" y="2450"/>
                  <a:pt x="6301" y="2356"/>
                </a:cubicBezTo>
                <a:cubicBezTo>
                  <a:pt x="6301" y="2324"/>
                  <a:pt x="6364" y="2293"/>
                  <a:pt x="6396" y="2261"/>
                </a:cubicBezTo>
                <a:cubicBezTo>
                  <a:pt x="6585" y="1883"/>
                  <a:pt x="6900" y="1663"/>
                  <a:pt x="7247" y="1474"/>
                </a:cubicBezTo>
                <a:close/>
                <a:moveTo>
                  <a:pt x="2143" y="2797"/>
                </a:moveTo>
                <a:cubicBezTo>
                  <a:pt x="2521" y="2797"/>
                  <a:pt x="2930" y="2891"/>
                  <a:pt x="3277" y="3080"/>
                </a:cubicBezTo>
                <a:cubicBezTo>
                  <a:pt x="3309" y="3112"/>
                  <a:pt x="3403" y="3112"/>
                  <a:pt x="3435" y="3112"/>
                </a:cubicBezTo>
                <a:cubicBezTo>
                  <a:pt x="3277" y="3301"/>
                  <a:pt x="3119" y="3553"/>
                  <a:pt x="3056" y="3773"/>
                </a:cubicBezTo>
                <a:lnTo>
                  <a:pt x="2930" y="3647"/>
                </a:lnTo>
                <a:cubicBezTo>
                  <a:pt x="2584" y="3458"/>
                  <a:pt x="2332" y="3143"/>
                  <a:pt x="2143" y="2797"/>
                </a:cubicBezTo>
                <a:close/>
                <a:moveTo>
                  <a:pt x="8487" y="2822"/>
                </a:moveTo>
                <a:cubicBezTo>
                  <a:pt x="8536" y="2822"/>
                  <a:pt x="8585" y="2824"/>
                  <a:pt x="8633" y="2828"/>
                </a:cubicBezTo>
                <a:cubicBezTo>
                  <a:pt x="8475" y="3206"/>
                  <a:pt x="8192" y="3458"/>
                  <a:pt x="7845" y="3710"/>
                </a:cubicBezTo>
                <a:lnTo>
                  <a:pt x="7719" y="3836"/>
                </a:lnTo>
                <a:cubicBezTo>
                  <a:pt x="7656" y="3584"/>
                  <a:pt x="7499" y="3364"/>
                  <a:pt x="7341" y="3143"/>
                </a:cubicBezTo>
                <a:cubicBezTo>
                  <a:pt x="7373" y="3112"/>
                  <a:pt x="7404" y="3112"/>
                  <a:pt x="7499" y="3080"/>
                </a:cubicBezTo>
                <a:cubicBezTo>
                  <a:pt x="7801" y="2915"/>
                  <a:pt x="8152" y="2822"/>
                  <a:pt x="8487" y="2822"/>
                </a:cubicBezTo>
                <a:close/>
                <a:moveTo>
                  <a:pt x="2930" y="4309"/>
                </a:moveTo>
                <a:lnTo>
                  <a:pt x="2930" y="4309"/>
                </a:lnTo>
                <a:cubicBezTo>
                  <a:pt x="2899" y="4561"/>
                  <a:pt x="2899" y="4813"/>
                  <a:pt x="2930" y="5097"/>
                </a:cubicBezTo>
                <a:cubicBezTo>
                  <a:pt x="2899" y="5034"/>
                  <a:pt x="2804" y="5034"/>
                  <a:pt x="2773" y="5034"/>
                </a:cubicBezTo>
                <a:cubicBezTo>
                  <a:pt x="2363" y="5034"/>
                  <a:pt x="1985" y="4939"/>
                  <a:pt x="1670" y="4687"/>
                </a:cubicBezTo>
                <a:cubicBezTo>
                  <a:pt x="1985" y="4498"/>
                  <a:pt x="2363" y="4341"/>
                  <a:pt x="2773" y="4341"/>
                </a:cubicBezTo>
                <a:cubicBezTo>
                  <a:pt x="2804" y="4341"/>
                  <a:pt x="2899" y="4341"/>
                  <a:pt x="2930" y="4309"/>
                </a:cubicBezTo>
                <a:close/>
                <a:moveTo>
                  <a:pt x="7845" y="4309"/>
                </a:moveTo>
                <a:cubicBezTo>
                  <a:pt x="7877" y="4341"/>
                  <a:pt x="7971" y="4341"/>
                  <a:pt x="8003" y="4341"/>
                </a:cubicBezTo>
                <a:cubicBezTo>
                  <a:pt x="8412" y="4372"/>
                  <a:pt x="8790" y="4498"/>
                  <a:pt x="9105" y="4687"/>
                </a:cubicBezTo>
                <a:cubicBezTo>
                  <a:pt x="8790" y="4876"/>
                  <a:pt x="8412" y="5034"/>
                  <a:pt x="8003" y="5034"/>
                </a:cubicBezTo>
                <a:cubicBezTo>
                  <a:pt x="7971" y="5034"/>
                  <a:pt x="7877" y="5034"/>
                  <a:pt x="7845" y="5097"/>
                </a:cubicBezTo>
                <a:cubicBezTo>
                  <a:pt x="7877" y="4813"/>
                  <a:pt x="7877" y="4561"/>
                  <a:pt x="7845" y="4309"/>
                </a:cubicBezTo>
                <a:close/>
                <a:moveTo>
                  <a:pt x="5356" y="2923"/>
                </a:moveTo>
                <a:cubicBezTo>
                  <a:pt x="6364" y="2923"/>
                  <a:pt x="7152" y="3710"/>
                  <a:pt x="7152" y="4687"/>
                </a:cubicBezTo>
                <a:cubicBezTo>
                  <a:pt x="7152" y="5664"/>
                  <a:pt x="6364" y="6451"/>
                  <a:pt x="5356" y="6451"/>
                </a:cubicBezTo>
                <a:cubicBezTo>
                  <a:pt x="4380" y="6451"/>
                  <a:pt x="3592" y="5664"/>
                  <a:pt x="3592" y="4687"/>
                </a:cubicBezTo>
                <a:cubicBezTo>
                  <a:pt x="3592" y="3710"/>
                  <a:pt x="4380" y="2923"/>
                  <a:pt x="5356" y="2923"/>
                </a:cubicBezTo>
                <a:close/>
                <a:moveTo>
                  <a:pt x="3056" y="5601"/>
                </a:moveTo>
                <a:cubicBezTo>
                  <a:pt x="3119" y="5821"/>
                  <a:pt x="3277" y="6073"/>
                  <a:pt x="3435" y="6262"/>
                </a:cubicBezTo>
                <a:cubicBezTo>
                  <a:pt x="3403" y="6262"/>
                  <a:pt x="3309" y="6262"/>
                  <a:pt x="3277" y="6294"/>
                </a:cubicBezTo>
                <a:cubicBezTo>
                  <a:pt x="2985" y="6479"/>
                  <a:pt x="2649" y="6554"/>
                  <a:pt x="2324" y="6554"/>
                </a:cubicBezTo>
                <a:cubicBezTo>
                  <a:pt x="2263" y="6554"/>
                  <a:pt x="2203" y="6551"/>
                  <a:pt x="2143" y="6546"/>
                </a:cubicBezTo>
                <a:cubicBezTo>
                  <a:pt x="2300" y="6199"/>
                  <a:pt x="2584" y="5916"/>
                  <a:pt x="2930" y="5664"/>
                </a:cubicBezTo>
                <a:cubicBezTo>
                  <a:pt x="2962" y="5664"/>
                  <a:pt x="2993" y="5632"/>
                  <a:pt x="3056" y="5601"/>
                </a:cubicBezTo>
                <a:close/>
                <a:moveTo>
                  <a:pt x="7719" y="5601"/>
                </a:moveTo>
                <a:lnTo>
                  <a:pt x="7845" y="5727"/>
                </a:lnTo>
                <a:cubicBezTo>
                  <a:pt x="8192" y="5916"/>
                  <a:pt x="8444" y="6231"/>
                  <a:pt x="8633" y="6577"/>
                </a:cubicBezTo>
                <a:cubicBezTo>
                  <a:pt x="8571" y="6583"/>
                  <a:pt x="8509" y="6585"/>
                  <a:pt x="8447" y="6585"/>
                </a:cubicBezTo>
                <a:cubicBezTo>
                  <a:pt x="8124" y="6585"/>
                  <a:pt x="7789" y="6515"/>
                  <a:pt x="7499" y="6357"/>
                </a:cubicBezTo>
                <a:cubicBezTo>
                  <a:pt x="7467" y="6294"/>
                  <a:pt x="7373" y="6294"/>
                  <a:pt x="7341" y="6294"/>
                </a:cubicBezTo>
                <a:cubicBezTo>
                  <a:pt x="7499" y="6073"/>
                  <a:pt x="7625" y="5821"/>
                  <a:pt x="7719" y="5601"/>
                </a:cubicBezTo>
                <a:close/>
                <a:moveTo>
                  <a:pt x="3781" y="6609"/>
                </a:moveTo>
                <a:cubicBezTo>
                  <a:pt x="4002" y="6766"/>
                  <a:pt x="4222" y="6924"/>
                  <a:pt x="4474" y="7018"/>
                </a:cubicBezTo>
                <a:lnTo>
                  <a:pt x="4348" y="7144"/>
                </a:lnTo>
                <a:cubicBezTo>
                  <a:pt x="4159" y="7491"/>
                  <a:pt x="3844" y="7712"/>
                  <a:pt x="3466" y="7932"/>
                </a:cubicBezTo>
                <a:cubicBezTo>
                  <a:pt x="3529" y="7523"/>
                  <a:pt x="3592" y="7144"/>
                  <a:pt x="3750" y="6766"/>
                </a:cubicBezTo>
                <a:cubicBezTo>
                  <a:pt x="3781" y="6735"/>
                  <a:pt x="3781" y="6672"/>
                  <a:pt x="3781" y="6609"/>
                </a:cubicBezTo>
                <a:close/>
                <a:moveTo>
                  <a:pt x="6932" y="6609"/>
                </a:moveTo>
                <a:cubicBezTo>
                  <a:pt x="6932" y="6672"/>
                  <a:pt x="6932" y="6735"/>
                  <a:pt x="6995" y="6766"/>
                </a:cubicBezTo>
                <a:cubicBezTo>
                  <a:pt x="7184" y="7144"/>
                  <a:pt x="7247" y="7523"/>
                  <a:pt x="7215" y="7932"/>
                </a:cubicBezTo>
                <a:cubicBezTo>
                  <a:pt x="6869" y="7775"/>
                  <a:pt x="6585" y="7491"/>
                  <a:pt x="6364" y="7144"/>
                </a:cubicBezTo>
                <a:lnTo>
                  <a:pt x="6238" y="7018"/>
                </a:lnTo>
                <a:cubicBezTo>
                  <a:pt x="6522" y="6924"/>
                  <a:pt x="6743" y="6829"/>
                  <a:pt x="6932" y="6609"/>
                </a:cubicBezTo>
                <a:close/>
                <a:moveTo>
                  <a:pt x="5766" y="7176"/>
                </a:moveTo>
                <a:cubicBezTo>
                  <a:pt x="5766" y="7207"/>
                  <a:pt x="5734" y="7239"/>
                  <a:pt x="5734" y="7334"/>
                </a:cubicBezTo>
                <a:cubicBezTo>
                  <a:pt x="5734" y="7712"/>
                  <a:pt x="5608" y="8121"/>
                  <a:pt x="5356" y="8436"/>
                </a:cubicBezTo>
                <a:cubicBezTo>
                  <a:pt x="5167" y="8121"/>
                  <a:pt x="5010" y="7712"/>
                  <a:pt x="5010" y="7334"/>
                </a:cubicBezTo>
                <a:cubicBezTo>
                  <a:pt x="5010" y="7302"/>
                  <a:pt x="5010" y="7207"/>
                  <a:pt x="4978" y="7176"/>
                </a:cubicBezTo>
                <a:lnTo>
                  <a:pt x="4978" y="7176"/>
                </a:lnTo>
                <a:cubicBezTo>
                  <a:pt x="5120" y="7192"/>
                  <a:pt x="5246" y="7200"/>
                  <a:pt x="5372" y="7200"/>
                </a:cubicBezTo>
                <a:cubicBezTo>
                  <a:pt x="5498" y="7200"/>
                  <a:pt x="5624" y="7192"/>
                  <a:pt x="5766" y="7176"/>
                </a:cubicBezTo>
                <a:close/>
                <a:moveTo>
                  <a:pt x="7971" y="7460"/>
                </a:moveTo>
                <a:cubicBezTo>
                  <a:pt x="8790" y="7869"/>
                  <a:pt x="9357" y="8751"/>
                  <a:pt x="9357" y="9728"/>
                </a:cubicBezTo>
                <a:lnTo>
                  <a:pt x="9357" y="10295"/>
                </a:lnTo>
                <a:lnTo>
                  <a:pt x="8538" y="9444"/>
                </a:lnTo>
                <a:cubicBezTo>
                  <a:pt x="8460" y="9366"/>
                  <a:pt x="8365" y="9326"/>
                  <a:pt x="8271" y="9326"/>
                </a:cubicBezTo>
                <a:cubicBezTo>
                  <a:pt x="8176" y="9326"/>
                  <a:pt x="8082" y="9366"/>
                  <a:pt x="8003" y="9444"/>
                </a:cubicBezTo>
                <a:cubicBezTo>
                  <a:pt x="7845" y="9602"/>
                  <a:pt x="7845" y="9822"/>
                  <a:pt x="8003" y="9980"/>
                </a:cubicBezTo>
                <a:lnTo>
                  <a:pt x="8853" y="10799"/>
                </a:lnTo>
                <a:lnTo>
                  <a:pt x="8286" y="10799"/>
                </a:lnTo>
                <a:cubicBezTo>
                  <a:pt x="7152" y="10799"/>
                  <a:pt x="6144" y="10043"/>
                  <a:pt x="5829" y="8972"/>
                </a:cubicBezTo>
                <a:cubicBezTo>
                  <a:pt x="6049" y="8751"/>
                  <a:pt x="6207" y="8436"/>
                  <a:pt x="6301" y="8121"/>
                </a:cubicBezTo>
                <a:cubicBezTo>
                  <a:pt x="6617" y="8405"/>
                  <a:pt x="7026" y="8625"/>
                  <a:pt x="7467" y="8720"/>
                </a:cubicBezTo>
                <a:cubicBezTo>
                  <a:pt x="7487" y="8723"/>
                  <a:pt x="7507" y="8725"/>
                  <a:pt x="7526" y="8725"/>
                </a:cubicBezTo>
                <a:cubicBezTo>
                  <a:pt x="7694" y="8725"/>
                  <a:pt x="7849" y="8609"/>
                  <a:pt x="7877" y="8468"/>
                </a:cubicBezTo>
                <a:cubicBezTo>
                  <a:pt x="7971" y="8121"/>
                  <a:pt x="8003" y="7806"/>
                  <a:pt x="7971" y="7460"/>
                </a:cubicBezTo>
                <a:close/>
                <a:moveTo>
                  <a:pt x="2836" y="7365"/>
                </a:moveTo>
                <a:cubicBezTo>
                  <a:pt x="2804" y="7712"/>
                  <a:pt x="2804" y="8121"/>
                  <a:pt x="2930" y="8468"/>
                </a:cubicBezTo>
                <a:cubicBezTo>
                  <a:pt x="2956" y="8623"/>
                  <a:pt x="3089" y="8736"/>
                  <a:pt x="3258" y="8736"/>
                </a:cubicBezTo>
                <a:cubicBezTo>
                  <a:pt x="3294" y="8736"/>
                  <a:pt x="3332" y="8731"/>
                  <a:pt x="3372" y="8720"/>
                </a:cubicBezTo>
                <a:cubicBezTo>
                  <a:pt x="3781" y="8594"/>
                  <a:pt x="4159" y="8373"/>
                  <a:pt x="4506" y="8121"/>
                </a:cubicBezTo>
                <a:cubicBezTo>
                  <a:pt x="4632" y="8436"/>
                  <a:pt x="4789" y="8751"/>
                  <a:pt x="4978" y="8972"/>
                </a:cubicBezTo>
                <a:cubicBezTo>
                  <a:pt x="4569" y="10452"/>
                  <a:pt x="3277" y="11492"/>
                  <a:pt x="1828" y="11492"/>
                </a:cubicBezTo>
                <a:lnTo>
                  <a:pt x="1261" y="11492"/>
                </a:lnTo>
                <a:lnTo>
                  <a:pt x="2804" y="9980"/>
                </a:lnTo>
                <a:cubicBezTo>
                  <a:pt x="2962" y="9822"/>
                  <a:pt x="2962" y="9602"/>
                  <a:pt x="2804" y="9444"/>
                </a:cubicBezTo>
                <a:cubicBezTo>
                  <a:pt x="2726" y="9366"/>
                  <a:pt x="2639" y="9326"/>
                  <a:pt x="2552" y="9326"/>
                </a:cubicBezTo>
                <a:cubicBezTo>
                  <a:pt x="2466" y="9326"/>
                  <a:pt x="2379" y="9366"/>
                  <a:pt x="2300" y="9444"/>
                </a:cubicBezTo>
                <a:lnTo>
                  <a:pt x="757" y="10988"/>
                </a:lnTo>
                <a:lnTo>
                  <a:pt x="757" y="10452"/>
                </a:lnTo>
                <a:cubicBezTo>
                  <a:pt x="757" y="9066"/>
                  <a:pt x="1639" y="7838"/>
                  <a:pt x="2836" y="7365"/>
                </a:cubicBezTo>
                <a:close/>
                <a:moveTo>
                  <a:pt x="5388" y="1"/>
                </a:moveTo>
                <a:cubicBezTo>
                  <a:pt x="5301" y="1"/>
                  <a:pt x="5215" y="40"/>
                  <a:pt x="5136" y="119"/>
                </a:cubicBezTo>
                <a:cubicBezTo>
                  <a:pt x="4821" y="434"/>
                  <a:pt x="4569" y="781"/>
                  <a:pt x="4474" y="1222"/>
                </a:cubicBezTo>
                <a:cubicBezTo>
                  <a:pt x="4159" y="938"/>
                  <a:pt x="3750" y="718"/>
                  <a:pt x="3309" y="623"/>
                </a:cubicBezTo>
                <a:cubicBezTo>
                  <a:pt x="3289" y="620"/>
                  <a:pt x="3269" y="618"/>
                  <a:pt x="3250" y="618"/>
                </a:cubicBezTo>
                <a:cubicBezTo>
                  <a:pt x="3082" y="618"/>
                  <a:pt x="2927" y="734"/>
                  <a:pt x="2899" y="875"/>
                </a:cubicBezTo>
                <a:cubicBezTo>
                  <a:pt x="2773" y="1316"/>
                  <a:pt x="2773" y="1726"/>
                  <a:pt x="2836" y="2135"/>
                </a:cubicBezTo>
                <a:cubicBezTo>
                  <a:pt x="2646" y="2091"/>
                  <a:pt x="2449" y="2068"/>
                  <a:pt x="2252" y="2068"/>
                </a:cubicBezTo>
                <a:cubicBezTo>
                  <a:pt x="2024" y="2068"/>
                  <a:pt x="1795" y="2099"/>
                  <a:pt x="1576" y="2167"/>
                </a:cubicBezTo>
                <a:cubicBezTo>
                  <a:pt x="1513" y="2198"/>
                  <a:pt x="1418" y="2261"/>
                  <a:pt x="1387" y="2324"/>
                </a:cubicBezTo>
                <a:cubicBezTo>
                  <a:pt x="1355" y="2419"/>
                  <a:pt x="1324" y="2513"/>
                  <a:pt x="1355" y="2608"/>
                </a:cubicBezTo>
                <a:cubicBezTo>
                  <a:pt x="1481" y="3049"/>
                  <a:pt x="1670" y="3395"/>
                  <a:pt x="1954" y="3742"/>
                </a:cubicBezTo>
                <a:cubicBezTo>
                  <a:pt x="1544" y="3868"/>
                  <a:pt x="1166" y="4089"/>
                  <a:pt x="851" y="4404"/>
                </a:cubicBezTo>
                <a:cubicBezTo>
                  <a:pt x="694" y="4561"/>
                  <a:pt x="694" y="4782"/>
                  <a:pt x="851" y="4939"/>
                </a:cubicBezTo>
                <a:cubicBezTo>
                  <a:pt x="1166" y="5254"/>
                  <a:pt x="1513" y="5475"/>
                  <a:pt x="1954" y="5601"/>
                </a:cubicBezTo>
                <a:cubicBezTo>
                  <a:pt x="1670" y="5916"/>
                  <a:pt x="1418" y="6294"/>
                  <a:pt x="1355" y="6735"/>
                </a:cubicBezTo>
                <a:cubicBezTo>
                  <a:pt x="1324" y="6924"/>
                  <a:pt x="1418" y="7144"/>
                  <a:pt x="1576" y="7176"/>
                </a:cubicBezTo>
                <a:cubicBezTo>
                  <a:pt x="1639" y="7176"/>
                  <a:pt x="1670" y="7176"/>
                  <a:pt x="1702" y="7207"/>
                </a:cubicBezTo>
                <a:cubicBezTo>
                  <a:pt x="1418" y="7397"/>
                  <a:pt x="1198" y="7649"/>
                  <a:pt x="946" y="7869"/>
                </a:cubicBezTo>
                <a:cubicBezTo>
                  <a:pt x="379" y="8594"/>
                  <a:pt x="0" y="9507"/>
                  <a:pt x="0" y="10452"/>
                </a:cubicBezTo>
                <a:lnTo>
                  <a:pt x="0" y="11870"/>
                </a:lnTo>
                <a:cubicBezTo>
                  <a:pt x="0" y="12028"/>
                  <a:pt x="127" y="12185"/>
                  <a:pt x="284" y="12217"/>
                </a:cubicBezTo>
                <a:lnTo>
                  <a:pt x="1733" y="12217"/>
                </a:lnTo>
                <a:cubicBezTo>
                  <a:pt x="2647" y="12217"/>
                  <a:pt x="3561" y="11870"/>
                  <a:pt x="4254" y="11272"/>
                </a:cubicBezTo>
                <a:cubicBezTo>
                  <a:pt x="4726" y="10862"/>
                  <a:pt x="5104" y="10358"/>
                  <a:pt x="5325" y="9822"/>
                </a:cubicBezTo>
                <a:cubicBezTo>
                  <a:pt x="5892" y="10831"/>
                  <a:pt x="6995" y="11492"/>
                  <a:pt x="8129" y="11492"/>
                </a:cubicBezTo>
                <a:lnTo>
                  <a:pt x="9546" y="11492"/>
                </a:lnTo>
                <a:cubicBezTo>
                  <a:pt x="9862" y="11492"/>
                  <a:pt x="10019" y="11335"/>
                  <a:pt x="10019" y="11146"/>
                </a:cubicBezTo>
                <a:lnTo>
                  <a:pt x="10019" y="9728"/>
                </a:lnTo>
                <a:cubicBezTo>
                  <a:pt x="10019" y="8751"/>
                  <a:pt x="9578" y="7838"/>
                  <a:pt x="8885" y="7239"/>
                </a:cubicBezTo>
                <a:cubicBezTo>
                  <a:pt x="8979" y="7239"/>
                  <a:pt x="9074" y="7207"/>
                  <a:pt x="9200" y="7176"/>
                </a:cubicBezTo>
                <a:cubicBezTo>
                  <a:pt x="9389" y="7144"/>
                  <a:pt x="9515" y="6924"/>
                  <a:pt x="9420" y="6735"/>
                </a:cubicBezTo>
                <a:cubicBezTo>
                  <a:pt x="9294" y="6294"/>
                  <a:pt x="9105" y="5947"/>
                  <a:pt x="8822" y="5601"/>
                </a:cubicBezTo>
                <a:cubicBezTo>
                  <a:pt x="9231" y="5475"/>
                  <a:pt x="9610" y="5254"/>
                  <a:pt x="9925" y="4939"/>
                </a:cubicBezTo>
                <a:cubicBezTo>
                  <a:pt x="10082" y="4782"/>
                  <a:pt x="10082" y="4561"/>
                  <a:pt x="9925" y="4404"/>
                </a:cubicBezTo>
                <a:cubicBezTo>
                  <a:pt x="9610" y="4089"/>
                  <a:pt x="9263" y="3868"/>
                  <a:pt x="8822" y="3742"/>
                </a:cubicBezTo>
                <a:cubicBezTo>
                  <a:pt x="9105" y="3427"/>
                  <a:pt x="9357" y="3049"/>
                  <a:pt x="9420" y="2608"/>
                </a:cubicBezTo>
                <a:cubicBezTo>
                  <a:pt x="9452" y="2419"/>
                  <a:pt x="9357" y="2198"/>
                  <a:pt x="9200" y="2167"/>
                </a:cubicBezTo>
                <a:cubicBezTo>
                  <a:pt x="8964" y="2099"/>
                  <a:pt x="8727" y="2068"/>
                  <a:pt x="8501" y="2068"/>
                </a:cubicBezTo>
                <a:cubicBezTo>
                  <a:pt x="8304" y="2068"/>
                  <a:pt x="8115" y="2091"/>
                  <a:pt x="7940" y="2135"/>
                </a:cubicBezTo>
                <a:cubicBezTo>
                  <a:pt x="8003" y="1694"/>
                  <a:pt x="8003" y="1253"/>
                  <a:pt x="7877" y="875"/>
                </a:cubicBezTo>
                <a:cubicBezTo>
                  <a:pt x="7851" y="719"/>
                  <a:pt x="7718" y="607"/>
                  <a:pt x="7567" y="607"/>
                </a:cubicBezTo>
                <a:cubicBezTo>
                  <a:pt x="7534" y="607"/>
                  <a:pt x="7501" y="612"/>
                  <a:pt x="7467" y="623"/>
                </a:cubicBezTo>
                <a:cubicBezTo>
                  <a:pt x="7026" y="749"/>
                  <a:pt x="6680" y="938"/>
                  <a:pt x="6301" y="1222"/>
                </a:cubicBezTo>
                <a:cubicBezTo>
                  <a:pt x="6207" y="844"/>
                  <a:pt x="5955" y="434"/>
                  <a:pt x="5640" y="119"/>
                </a:cubicBezTo>
                <a:cubicBezTo>
                  <a:pt x="5561" y="40"/>
                  <a:pt x="5474" y="1"/>
                  <a:pt x="53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2245" name="Google Shape;2245;p39"/>
          <p:cNvGrpSpPr/>
          <p:nvPr/>
        </p:nvGrpSpPr>
        <p:grpSpPr>
          <a:xfrm>
            <a:off x="457175" y="1065394"/>
            <a:ext cx="2333425" cy="3633141"/>
            <a:chOff x="457175" y="1065394"/>
            <a:chExt cx="2333425" cy="3633141"/>
          </a:xfrm>
        </p:grpSpPr>
        <p:grpSp>
          <p:nvGrpSpPr>
            <p:cNvPr id="2246" name="Google Shape;2246;p39"/>
            <p:cNvGrpSpPr/>
            <p:nvPr/>
          </p:nvGrpSpPr>
          <p:grpSpPr>
            <a:xfrm>
              <a:off x="853618" y="1927926"/>
              <a:ext cx="1483063" cy="1483063"/>
              <a:chOff x="4049800" y="640400"/>
              <a:chExt cx="858900" cy="858900"/>
            </a:xfrm>
          </p:grpSpPr>
          <p:sp>
            <p:nvSpPr>
              <p:cNvPr id="2247" name="Google Shape;2247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16956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blockArc">
                <a:avLst>
                  <a:gd name="adj1" fmla="val 10370235"/>
                  <a:gd name="adj2" fmla="val 16461662"/>
                  <a:gd name="adj3" fmla="val 1725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9" name="Google Shape;2249;p39"/>
            <p:cNvSpPr txBox="1"/>
            <p:nvPr/>
          </p:nvSpPr>
          <p:spPr>
            <a:xfrm>
              <a:off x="457200" y="3906536"/>
              <a:ext cx="23334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System. Jupiter is the fourth-brightest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0" name="Google Shape;2250;p39"/>
            <p:cNvSpPr txBox="1"/>
            <p:nvPr/>
          </p:nvSpPr>
          <p:spPr>
            <a:xfrm>
              <a:off x="457175" y="3493450"/>
              <a:ext cx="23334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TRAVEL BY SEA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39"/>
            <p:cNvSpPr txBox="1"/>
            <p:nvPr/>
          </p:nvSpPr>
          <p:spPr>
            <a:xfrm>
              <a:off x="1164268" y="2389123"/>
              <a:ext cx="8616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252" name="Google Shape;2252;p39"/>
            <p:cNvGrpSpPr/>
            <p:nvPr/>
          </p:nvGrpSpPr>
          <p:grpSpPr>
            <a:xfrm>
              <a:off x="1206750" y="1065394"/>
              <a:ext cx="822829" cy="634788"/>
              <a:chOff x="1206750" y="1217794"/>
              <a:chExt cx="822829" cy="634788"/>
            </a:xfrm>
          </p:grpSpPr>
          <p:sp>
            <p:nvSpPr>
              <p:cNvPr id="2253" name="Google Shape;2253;p39"/>
              <p:cNvSpPr/>
              <p:nvPr/>
            </p:nvSpPr>
            <p:spPr>
              <a:xfrm rot="-226733">
                <a:off x="1225153" y="1243011"/>
                <a:ext cx="784510" cy="584354"/>
              </a:xfrm>
              <a:custGeom>
                <a:avLst/>
                <a:gdLst/>
                <a:ahLst/>
                <a:cxnLst/>
                <a:rect l="l" t="t" r="r" b="b"/>
                <a:pathLst>
                  <a:path w="36220" h="26979" extrusionOk="0">
                    <a:moveTo>
                      <a:pt x="15595" y="765"/>
                    </a:moveTo>
                    <a:cubicBezTo>
                      <a:pt x="15634" y="765"/>
                      <a:pt x="15674" y="766"/>
                      <a:pt x="15714" y="768"/>
                    </a:cubicBezTo>
                    <a:cubicBezTo>
                      <a:pt x="16614" y="830"/>
                      <a:pt x="17514" y="1016"/>
                      <a:pt x="18413" y="1171"/>
                    </a:cubicBezTo>
                    <a:cubicBezTo>
                      <a:pt x="19003" y="1233"/>
                      <a:pt x="19592" y="1358"/>
                      <a:pt x="20181" y="1544"/>
                    </a:cubicBezTo>
                    <a:cubicBezTo>
                      <a:pt x="20895" y="1761"/>
                      <a:pt x="20957" y="2195"/>
                      <a:pt x="21019" y="2785"/>
                    </a:cubicBezTo>
                    <a:cubicBezTo>
                      <a:pt x="20833" y="2722"/>
                      <a:pt x="20647" y="2691"/>
                      <a:pt x="20461" y="2691"/>
                    </a:cubicBezTo>
                    <a:cubicBezTo>
                      <a:pt x="19809" y="2567"/>
                      <a:pt x="19158" y="2474"/>
                      <a:pt x="18475" y="2474"/>
                    </a:cubicBezTo>
                    <a:cubicBezTo>
                      <a:pt x="17141" y="2474"/>
                      <a:pt x="15776" y="2133"/>
                      <a:pt x="14411" y="2009"/>
                    </a:cubicBezTo>
                    <a:cubicBezTo>
                      <a:pt x="14287" y="2009"/>
                      <a:pt x="14287" y="2164"/>
                      <a:pt x="14380" y="2226"/>
                    </a:cubicBezTo>
                    <a:cubicBezTo>
                      <a:pt x="14815" y="2505"/>
                      <a:pt x="15311" y="2505"/>
                      <a:pt x="15838" y="2629"/>
                    </a:cubicBezTo>
                    <a:cubicBezTo>
                      <a:pt x="16459" y="2847"/>
                      <a:pt x="17110" y="3002"/>
                      <a:pt x="17762" y="3064"/>
                    </a:cubicBezTo>
                    <a:cubicBezTo>
                      <a:pt x="18493" y="3064"/>
                      <a:pt x="19474" y="3404"/>
                      <a:pt x="20326" y="3404"/>
                    </a:cubicBezTo>
                    <a:cubicBezTo>
                      <a:pt x="20594" y="3404"/>
                      <a:pt x="20850" y="3370"/>
                      <a:pt x="21081" y="3281"/>
                    </a:cubicBezTo>
                    <a:cubicBezTo>
                      <a:pt x="21174" y="4429"/>
                      <a:pt x="21174" y="5576"/>
                      <a:pt x="21081" y="6693"/>
                    </a:cubicBezTo>
                    <a:cubicBezTo>
                      <a:pt x="21050" y="6755"/>
                      <a:pt x="21081" y="6817"/>
                      <a:pt x="21112" y="6879"/>
                    </a:cubicBezTo>
                    <a:cubicBezTo>
                      <a:pt x="19747" y="6662"/>
                      <a:pt x="18351" y="6445"/>
                      <a:pt x="16986" y="6321"/>
                    </a:cubicBezTo>
                    <a:cubicBezTo>
                      <a:pt x="15497" y="6166"/>
                      <a:pt x="14008" y="5856"/>
                      <a:pt x="12488" y="5794"/>
                    </a:cubicBezTo>
                    <a:cubicBezTo>
                      <a:pt x="13046" y="4801"/>
                      <a:pt x="13295" y="3653"/>
                      <a:pt x="13698" y="2629"/>
                    </a:cubicBezTo>
                    <a:cubicBezTo>
                      <a:pt x="14028" y="1639"/>
                      <a:pt x="14445" y="765"/>
                      <a:pt x="15595" y="765"/>
                    </a:cubicBezTo>
                    <a:close/>
                    <a:moveTo>
                      <a:pt x="25006" y="2284"/>
                    </a:moveTo>
                    <a:cubicBezTo>
                      <a:pt x="25031" y="2284"/>
                      <a:pt x="25056" y="2285"/>
                      <a:pt x="25083" y="2288"/>
                    </a:cubicBezTo>
                    <a:cubicBezTo>
                      <a:pt x="25424" y="2319"/>
                      <a:pt x="25765" y="2381"/>
                      <a:pt x="26106" y="2443"/>
                    </a:cubicBezTo>
                    <a:lnTo>
                      <a:pt x="25610" y="2598"/>
                    </a:lnTo>
                    <a:cubicBezTo>
                      <a:pt x="25238" y="2691"/>
                      <a:pt x="24897" y="2816"/>
                      <a:pt x="24586" y="2971"/>
                    </a:cubicBezTo>
                    <a:cubicBezTo>
                      <a:pt x="24493" y="3033"/>
                      <a:pt x="24524" y="3219"/>
                      <a:pt x="24648" y="3219"/>
                    </a:cubicBezTo>
                    <a:cubicBezTo>
                      <a:pt x="25021" y="3188"/>
                      <a:pt x="25362" y="3126"/>
                      <a:pt x="25703" y="3002"/>
                    </a:cubicBezTo>
                    <a:cubicBezTo>
                      <a:pt x="26106" y="2909"/>
                      <a:pt x="26448" y="2754"/>
                      <a:pt x="26820" y="2567"/>
                    </a:cubicBezTo>
                    <a:lnTo>
                      <a:pt x="27658" y="2722"/>
                    </a:lnTo>
                    <a:cubicBezTo>
                      <a:pt x="28464" y="2878"/>
                      <a:pt x="29240" y="3126"/>
                      <a:pt x="30015" y="3467"/>
                    </a:cubicBezTo>
                    <a:cubicBezTo>
                      <a:pt x="30201" y="3591"/>
                      <a:pt x="30325" y="3808"/>
                      <a:pt x="30356" y="4025"/>
                    </a:cubicBezTo>
                    <a:cubicBezTo>
                      <a:pt x="29457" y="3870"/>
                      <a:pt x="28495" y="3684"/>
                      <a:pt x="27564" y="3560"/>
                    </a:cubicBezTo>
                    <a:cubicBezTo>
                      <a:pt x="27720" y="3529"/>
                      <a:pt x="27906" y="3498"/>
                      <a:pt x="28092" y="3467"/>
                    </a:cubicBezTo>
                    <a:cubicBezTo>
                      <a:pt x="28340" y="3467"/>
                      <a:pt x="28619" y="3436"/>
                      <a:pt x="28836" y="3343"/>
                    </a:cubicBezTo>
                    <a:cubicBezTo>
                      <a:pt x="28991" y="3250"/>
                      <a:pt x="28929" y="3002"/>
                      <a:pt x="28743" y="3002"/>
                    </a:cubicBezTo>
                    <a:cubicBezTo>
                      <a:pt x="28546" y="2980"/>
                      <a:pt x="28348" y="2958"/>
                      <a:pt x="28162" y="2958"/>
                    </a:cubicBezTo>
                    <a:cubicBezTo>
                      <a:pt x="28085" y="2958"/>
                      <a:pt x="28009" y="2962"/>
                      <a:pt x="27937" y="2971"/>
                    </a:cubicBezTo>
                    <a:cubicBezTo>
                      <a:pt x="27595" y="3033"/>
                      <a:pt x="27254" y="3157"/>
                      <a:pt x="26913" y="3250"/>
                    </a:cubicBezTo>
                    <a:cubicBezTo>
                      <a:pt x="26789" y="3250"/>
                      <a:pt x="26727" y="3374"/>
                      <a:pt x="26758" y="3498"/>
                    </a:cubicBezTo>
                    <a:cubicBezTo>
                      <a:pt x="26558" y="3482"/>
                      <a:pt x="26355" y="3474"/>
                      <a:pt x="26152" y="3474"/>
                    </a:cubicBezTo>
                    <a:cubicBezTo>
                      <a:pt x="25570" y="3474"/>
                      <a:pt x="24983" y="3538"/>
                      <a:pt x="24431" y="3653"/>
                    </a:cubicBezTo>
                    <a:cubicBezTo>
                      <a:pt x="24245" y="3684"/>
                      <a:pt x="24276" y="3963"/>
                      <a:pt x="24462" y="3963"/>
                    </a:cubicBezTo>
                    <a:cubicBezTo>
                      <a:pt x="25672" y="3963"/>
                      <a:pt x="26851" y="4087"/>
                      <a:pt x="28030" y="4274"/>
                    </a:cubicBezTo>
                    <a:cubicBezTo>
                      <a:pt x="28604" y="4352"/>
                      <a:pt x="29420" y="4650"/>
                      <a:pt x="30090" y="4650"/>
                    </a:cubicBezTo>
                    <a:cubicBezTo>
                      <a:pt x="30216" y="4650"/>
                      <a:pt x="30336" y="4639"/>
                      <a:pt x="30449" y="4615"/>
                    </a:cubicBezTo>
                    <a:cubicBezTo>
                      <a:pt x="30480" y="5111"/>
                      <a:pt x="30449" y="5670"/>
                      <a:pt x="30449" y="5949"/>
                    </a:cubicBezTo>
                    <a:cubicBezTo>
                      <a:pt x="30480" y="6600"/>
                      <a:pt x="30263" y="7345"/>
                      <a:pt x="30387" y="8027"/>
                    </a:cubicBezTo>
                    <a:cubicBezTo>
                      <a:pt x="29457" y="7686"/>
                      <a:pt x="28340" y="7748"/>
                      <a:pt x="27440" y="7717"/>
                    </a:cubicBezTo>
                    <a:cubicBezTo>
                      <a:pt x="26075" y="7624"/>
                      <a:pt x="24742" y="7469"/>
                      <a:pt x="23377" y="7221"/>
                    </a:cubicBezTo>
                    <a:cubicBezTo>
                      <a:pt x="23842" y="6290"/>
                      <a:pt x="23749" y="5173"/>
                      <a:pt x="23966" y="4180"/>
                    </a:cubicBezTo>
                    <a:cubicBezTo>
                      <a:pt x="24056" y="3640"/>
                      <a:pt x="24234" y="2284"/>
                      <a:pt x="25006" y="2284"/>
                    </a:cubicBezTo>
                    <a:close/>
                    <a:moveTo>
                      <a:pt x="12028" y="6482"/>
                    </a:moveTo>
                    <a:cubicBezTo>
                      <a:pt x="13147" y="6482"/>
                      <a:pt x="14333" y="6735"/>
                      <a:pt x="15342" y="6879"/>
                    </a:cubicBezTo>
                    <a:cubicBezTo>
                      <a:pt x="16831" y="7128"/>
                      <a:pt x="18413" y="7314"/>
                      <a:pt x="19933" y="7500"/>
                    </a:cubicBezTo>
                    <a:cubicBezTo>
                      <a:pt x="22446" y="7779"/>
                      <a:pt x="24928" y="8399"/>
                      <a:pt x="27471" y="8492"/>
                    </a:cubicBezTo>
                    <a:cubicBezTo>
                      <a:pt x="29022" y="8555"/>
                      <a:pt x="31225" y="8430"/>
                      <a:pt x="31380" y="10509"/>
                    </a:cubicBezTo>
                    <a:cubicBezTo>
                      <a:pt x="31473" y="11781"/>
                      <a:pt x="31442" y="13053"/>
                      <a:pt x="31287" y="14325"/>
                    </a:cubicBezTo>
                    <a:cubicBezTo>
                      <a:pt x="29085" y="13983"/>
                      <a:pt x="26851" y="13704"/>
                      <a:pt x="24617" y="13394"/>
                    </a:cubicBezTo>
                    <a:cubicBezTo>
                      <a:pt x="22570" y="13115"/>
                      <a:pt x="20492" y="13022"/>
                      <a:pt x="18413" y="12773"/>
                    </a:cubicBezTo>
                    <a:cubicBezTo>
                      <a:pt x="16366" y="12556"/>
                      <a:pt x="14473" y="12029"/>
                      <a:pt x="12488" y="11657"/>
                    </a:cubicBezTo>
                    <a:cubicBezTo>
                      <a:pt x="10596" y="11253"/>
                      <a:pt x="8672" y="10974"/>
                      <a:pt x="6749" y="10881"/>
                    </a:cubicBezTo>
                    <a:lnTo>
                      <a:pt x="6625" y="10881"/>
                    </a:lnTo>
                    <a:cubicBezTo>
                      <a:pt x="7773" y="9454"/>
                      <a:pt x="8672" y="7314"/>
                      <a:pt x="10410" y="6724"/>
                    </a:cubicBezTo>
                    <a:cubicBezTo>
                      <a:pt x="10910" y="6547"/>
                      <a:pt x="11460" y="6482"/>
                      <a:pt x="12028" y="6482"/>
                    </a:cubicBezTo>
                    <a:close/>
                    <a:moveTo>
                      <a:pt x="917" y="10664"/>
                    </a:moveTo>
                    <a:lnTo>
                      <a:pt x="917" y="10664"/>
                    </a:lnTo>
                    <a:cubicBezTo>
                      <a:pt x="2344" y="10788"/>
                      <a:pt x="3771" y="11284"/>
                      <a:pt x="5229" y="11440"/>
                    </a:cubicBezTo>
                    <a:cubicBezTo>
                      <a:pt x="7028" y="11626"/>
                      <a:pt x="8797" y="11750"/>
                      <a:pt x="10596" y="12091"/>
                    </a:cubicBezTo>
                    <a:cubicBezTo>
                      <a:pt x="13946" y="12649"/>
                      <a:pt x="17203" y="13456"/>
                      <a:pt x="20585" y="13797"/>
                    </a:cubicBezTo>
                    <a:cubicBezTo>
                      <a:pt x="24152" y="14138"/>
                      <a:pt x="27658" y="14697"/>
                      <a:pt x="31194" y="15162"/>
                    </a:cubicBezTo>
                    <a:cubicBezTo>
                      <a:pt x="31907" y="15255"/>
                      <a:pt x="32590" y="15441"/>
                      <a:pt x="33303" y="15596"/>
                    </a:cubicBezTo>
                    <a:cubicBezTo>
                      <a:pt x="34358" y="15845"/>
                      <a:pt x="35041" y="15720"/>
                      <a:pt x="34389" y="16992"/>
                    </a:cubicBezTo>
                    <a:cubicBezTo>
                      <a:pt x="33459" y="18668"/>
                      <a:pt x="32373" y="20250"/>
                      <a:pt x="31163" y="21739"/>
                    </a:cubicBezTo>
                    <a:cubicBezTo>
                      <a:pt x="30139" y="23042"/>
                      <a:pt x="29085" y="24344"/>
                      <a:pt x="27720" y="25275"/>
                    </a:cubicBezTo>
                    <a:cubicBezTo>
                      <a:pt x="26846" y="25871"/>
                      <a:pt x="25731" y="26034"/>
                      <a:pt x="24627" y="26034"/>
                    </a:cubicBezTo>
                    <a:cubicBezTo>
                      <a:pt x="24006" y="26034"/>
                      <a:pt x="23388" y="25982"/>
                      <a:pt x="22818" y="25927"/>
                    </a:cubicBezTo>
                    <a:cubicBezTo>
                      <a:pt x="19282" y="25523"/>
                      <a:pt x="15838" y="24872"/>
                      <a:pt x="12333" y="24406"/>
                    </a:cubicBezTo>
                    <a:cubicBezTo>
                      <a:pt x="8579" y="23910"/>
                      <a:pt x="6377" y="21149"/>
                      <a:pt x="4423" y="18171"/>
                    </a:cubicBezTo>
                    <a:cubicBezTo>
                      <a:pt x="2933" y="15845"/>
                      <a:pt x="1631" y="13363"/>
                      <a:pt x="917" y="10664"/>
                    </a:cubicBezTo>
                    <a:close/>
                    <a:moveTo>
                      <a:pt x="15596" y="1"/>
                    </a:moveTo>
                    <a:cubicBezTo>
                      <a:pt x="14979" y="1"/>
                      <a:pt x="14408" y="147"/>
                      <a:pt x="14008" y="613"/>
                    </a:cubicBezTo>
                    <a:cubicBezTo>
                      <a:pt x="12767" y="2009"/>
                      <a:pt x="12643" y="4087"/>
                      <a:pt x="12023" y="5763"/>
                    </a:cubicBezTo>
                    <a:lnTo>
                      <a:pt x="11247" y="5763"/>
                    </a:lnTo>
                    <a:cubicBezTo>
                      <a:pt x="9820" y="5825"/>
                      <a:pt x="9169" y="6383"/>
                      <a:pt x="8331" y="7407"/>
                    </a:cubicBezTo>
                    <a:cubicBezTo>
                      <a:pt x="8053" y="7746"/>
                      <a:pt x="6364" y="10664"/>
                      <a:pt x="6315" y="10664"/>
                    </a:cubicBezTo>
                    <a:cubicBezTo>
                      <a:pt x="6315" y="10664"/>
                      <a:pt x="6315" y="10664"/>
                      <a:pt x="6315" y="10664"/>
                    </a:cubicBezTo>
                    <a:cubicBezTo>
                      <a:pt x="6222" y="10664"/>
                      <a:pt x="6098" y="10726"/>
                      <a:pt x="6098" y="10819"/>
                    </a:cubicBezTo>
                    <a:cubicBezTo>
                      <a:pt x="4329" y="10633"/>
                      <a:pt x="2592" y="10168"/>
                      <a:pt x="855" y="10137"/>
                    </a:cubicBezTo>
                    <a:cubicBezTo>
                      <a:pt x="793" y="10137"/>
                      <a:pt x="731" y="10137"/>
                      <a:pt x="700" y="10168"/>
                    </a:cubicBezTo>
                    <a:cubicBezTo>
                      <a:pt x="627" y="10124"/>
                      <a:pt x="550" y="10104"/>
                      <a:pt x="474" y="10104"/>
                    </a:cubicBezTo>
                    <a:cubicBezTo>
                      <a:pt x="227" y="10104"/>
                      <a:pt x="1" y="10317"/>
                      <a:pt x="48" y="10602"/>
                    </a:cubicBezTo>
                    <a:cubicBezTo>
                      <a:pt x="607" y="13704"/>
                      <a:pt x="2220" y="16434"/>
                      <a:pt x="3864" y="19009"/>
                    </a:cubicBezTo>
                    <a:cubicBezTo>
                      <a:pt x="4329" y="19691"/>
                      <a:pt x="4888" y="20312"/>
                      <a:pt x="5353" y="20963"/>
                    </a:cubicBezTo>
                    <a:cubicBezTo>
                      <a:pt x="5818" y="21739"/>
                      <a:pt x="6408" y="22421"/>
                      <a:pt x="7059" y="23011"/>
                    </a:cubicBezTo>
                    <a:cubicBezTo>
                      <a:pt x="8424" y="24189"/>
                      <a:pt x="9882" y="24717"/>
                      <a:pt x="11619" y="25182"/>
                    </a:cubicBezTo>
                    <a:cubicBezTo>
                      <a:pt x="15311" y="26206"/>
                      <a:pt x="19344" y="26423"/>
                      <a:pt x="23159" y="26888"/>
                    </a:cubicBezTo>
                    <a:cubicBezTo>
                      <a:pt x="23618" y="26943"/>
                      <a:pt x="24110" y="26978"/>
                      <a:pt x="24610" y="26978"/>
                    </a:cubicBezTo>
                    <a:cubicBezTo>
                      <a:pt x="25533" y="26978"/>
                      <a:pt x="26481" y="26858"/>
                      <a:pt x="27285" y="26516"/>
                    </a:cubicBezTo>
                    <a:cubicBezTo>
                      <a:pt x="29085" y="25740"/>
                      <a:pt x="30232" y="24282"/>
                      <a:pt x="31442" y="22793"/>
                    </a:cubicBezTo>
                    <a:cubicBezTo>
                      <a:pt x="32590" y="21397"/>
                      <a:pt x="33614" y="19877"/>
                      <a:pt x="34544" y="18326"/>
                    </a:cubicBezTo>
                    <a:cubicBezTo>
                      <a:pt x="34886" y="17830"/>
                      <a:pt x="36219" y="16155"/>
                      <a:pt x="35599" y="15441"/>
                    </a:cubicBezTo>
                    <a:cubicBezTo>
                      <a:pt x="35320" y="15131"/>
                      <a:pt x="34917" y="14976"/>
                      <a:pt x="34513" y="14976"/>
                    </a:cubicBezTo>
                    <a:cubicBezTo>
                      <a:pt x="33645" y="14852"/>
                      <a:pt x="32776" y="14604"/>
                      <a:pt x="31907" y="14418"/>
                    </a:cubicBezTo>
                    <a:cubicBezTo>
                      <a:pt x="32156" y="13239"/>
                      <a:pt x="32218" y="12060"/>
                      <a:pt x="32094" y="10850"/>
                    </a:cubicBezTo>
                    <a:cubicBezTo>
                      <a:pt x="32032" y="9795"/>
                      <a:pt x="31938" y="8989"/>
                      <a:pt x="31132" y="8399"/>
                    </a:cubicBezTo>
                    <a:cubicBezTo>
                      <a:pt x="31132" y="8337"/>
                      <a:pt x="31101" y="8275"/>
                      <a:pt x="31101" y="8244"/>
                    </a:cubicBezTo>
                    <a:cubicBezTo>
                      <a:pt x="30853" y="7779"/>
                      <a:pt x="31163" y="6879"/>
                      <a:pt x="31194" y="6414"/>
                    </a:cubicBezTo>
                    <a:cubicBezTo>
                      <a:pt x="31194" y="5607"/>
                      <a:pt x="31318" y="4553"/>
                      <a:pt x="31101" y="3777"/>
                    </a:cubicBezTo>
                    <a:cubicBezTo>
                      <a:pt x="30636" y="2319"/>
                      <a:pt x="28588" y="2195"/>
                      <a:pt x="27347" y="1947"/>
                    </a:cubicBezTo>
                    <a:cubicBezTo>
                      <a:pt x="26856" y="1849"/>
                      <a:pt x="25790" y="1464"/>
                      <a:pt x="24934" y="1464"/>
                    </a:cubicBezTo>
                    <a:cubicBezTo>
                      <a:pt x="24440" y="1464"/>
                      <a:pt x="24015" y="1592"/>
                      <a:pt x="23811" y="1978"/>
                    </a:cubicBezTo>
                    <a:cubicBezTo>
                      <a:pt x="22973" y="3622"/>
                      <a:pt x="23439" y="5483"/>
                      <a:pt x="22911" y="7128"/>
                    </a:cubicBezTo>
                    <a:lnTo>
                      <a:pt x="21763" y="6941"/>
                    </a:lnTo>
                    <a:lnTo>
                      <a:pt x="21639" y="6941"/>
                    </a:lnTo>
                    <a:cubicBezTo>
                      <a:pt x="21732" y="6848"/>
                      <a:pt x="21763" y="6724"/>
                      <a:pt x="21701" y="6600"/>
                    </a:cubicBezTo>
                    <a:lnTo>
                      <a:pt x="21701" y="6600"/>
                    </a:lnTo>
                    <a:cubicBezTo>
                      <a:pt x="21715" y="6625"/>
                      <a:pt x="21727" y="6636"/>
                      <a:pt x="21738" y="6636"/>
                    </a:cubicBezTo>
                    <a:cubicBezTo>
                      <a:pt x="21835" y="6636"/>
                      <a:pt x="21830" y="5774"/>
                      <a:pt x="21827" y="5774"/>
                    </a:cubicBezTo>
                    <a:lnTo>
                      <a:pt x="21827" y="5774"/>
                    </a:lnTo>
                    <a:cubicBezTo>
                      <a:pt x="21826" y="5774"/>
                      <a:pt x="21826" y="5798"/>
                      <a:pt x="21826" y="5852"/>
                    </a:cubicBezTo>
                    <a:lnTo>
                      <a:pt x="21826" y="5852"/>
                    </a:lnTo>
                    <a:cubicBezTo>
                      <a:pt x="21826" y="5419"/>
                      <a:pt x="21857" y="4986"/>
                      <a:pt x="21888" y="4553"/>
                    </a:cubicBezTo>
                    <a:cubicBezTo>
                      <a:pt x="21888" y="3622"/>
                      <a:pt x="21794" y="2691"/>
                      <a:pt x="21608" y="1761"/>
                    </a:cubicBezTo>
                    <a:cubicBezTo>
                      <a:pt x="21360" y="489"/>
                      <a:pt x="18972" y="520"/>
                      <a:pt x="18010" y="365"/>
                    </a:cubicBezTo>
                    <a:cubicBezTo>
                      <a:pt x="17320" y="259"/>
                      <a:pt x="16417" y="1"/>
                      <a:pt x="155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9"/>
              <p:cNvSpPr/>
              <p:nvPr/>
            </p:nvSpPr>
            <p:spPr>
              <a:xfrm rot="-226733">
                <a:off x="1282872" y="1536768"/>
                <a:ext cx="654639" cy="112392"/>
              </a:xfrm>
              <a:custGeom>
                <a:avLst/>
                <a:gdLst/>
                <a:ahLst/>
                <a:cxnLst/>
                <a:rect l="l" t="t" r="r" b="b"/>
                <a:pathLst>
                  <a:path w="30224" h="5189" extrusionOk="0">
                    <a:moveTo>
                      <a:pt x="279" y="0"/>
                    </a:moveTo>
                    <a:cubicBezTo>
                      <a:pt x="81" y="0"/>
                      <a:pt x="0" y="337"/>
                      <a:pt x="195" y="448"/>
                    </a:cubicBezTo>
                    <a:cubicBezTo>
                      <a:pt x="2243" y="1565"/>
                      <a:pt x="4662" y="1658"/>
                      <a:pt x="6865" y="2279"/>
                    </a:cubicBezTo>
                    <a:cubicBezTo>
                      <a:pt x="9533" y="2992"/>
                      <a:pt x="12263" y="3395"/>
                      <a:pt x="14930" y="3954"/>
                    </a:cubicBezTo>
                    <a:cubicBezTo>
                      <a:pt x="17536" y="4512"/>
                      <a:pt x="20142" y="4543"/>
                      <a:pt x="22748" y="4698"/>
                    </a:cubicBezTo>
                    <a:cubicBezTo>
                      <a:pt x="24144" y="4760"/>
                      <a:pt x="25540" y="5039"/>
                      <a:pt x="26936" y="5070"/>
                    </a:cubicBezTo>
                    <a:cubicBezTo>
                      <a:pt x="27510" y="5108"/>
                      <a:pt x="28140" y="5189"/>
                      <a:pt x="28746" y="5189"/>
                    </a:cubicBezTo>
                    <a:cubicBezTo>
                      <a:pt x="29154" y="5189"/>
                      <a:pt x="29552" y="5152"/>
                      <a:pt x="29914" y="5039"/>
                    </a:cubicBezTo>
                    <a:cubicBezTo>
                      <a:pt x="30162" y="4946"/>
                      <a:pt x="30224" y="4636"/>
                      <a:pt x="30100" y="4450"/>
                    </a:cubicBezTo>
                    <a:lnTo>
                      <a:pt x="29945" y="4357"/>
                    </a:lnTo>
                    <a:cubicBezTo>
                      <a:pt x="29883" y="4295"/>
                      <a:pt x="29805" y="4264"/>
                      <a:pt x="29728" y="4264"/>
                    </a:cubicBezTo>
                    <a:cubicBezTo>
                      <a:pt x="29650" y="4264"/>
                      <a:pt x="29573" y="4295"/>
                      <a:pt x="29511" y="4357"/>
                    </a:cubicBezTo>
                    <a:cubicBezTo>
                      <a:pt x="29251" y="4369"/>
                      <a:pt x="28990" y="4374"/>
                      <a:pt x="28730" y="4374"/>
                    </a:cubicBezTo>
                    <a:cubicBezTo>
                      <a:pt x="26906" y="4374"/>
                      <a:pt x="25067" y="4113"/>
                      <a:pt x="23275" y="3923"/>
                    </a:cubicBezTo>
                    <a:cubicBezTo>
                      <a:pt x="20359" y="3612"/>
                      <a:pt x="17474" y="3675"/>
                      <a:pt x="14589" y="3085"/>
                    </a:cubicBezTo>
                    <a:cubicBezTo>
                      <a:pt x="12232" y="2589"/>
                      <a:pt x="9843" y="2310"/>
                      <a:pt x="7516" y="1658"/>
                    </a:cubicBezTo>
                    <a:cubicBezTo>
                      <a:pt x="5190" y="1038"/>
                      <a:pt x="2646" y="883"/>
                      <a:pt x="350" y="14"/>
                    </a:cubicBezTo>
                    <a:cubicBezTo>
                      <a:pt x="325" y="4"/>
                      <a:pt x="301" y="0"/>
                      <a:pt x="2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9"/>
              <p:cNvSpPr/>
              <p:nvPr/>
            </p:nvSpPr>
            <p:spPr>
              <a:xfrm rot="-226733">
                <a:off x="1515532" y="1417531"/>
                <a:ext cx="96775" cy="68531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3164" extrusionOk="0">
                    <a:moveTo>
                      <a:pt x="2327" y="683"/>
                    </a:moveTo>
                    <a:cubicBezTo>
                      <a:pt x="2731" y="683"/>
                      <a:pt x="3134" y="838"/>
                      <a:pt x="3413" y="1148"/>
                    </a:cubicBezTo>
                    <a:cubicBezTo>
                      <a:pt x="3506" y="1241"/>
                      <a:pt x="3599" y="2141"/>
                      <a:pt x="3444" y="2203"/>
                    </a:cubicBezTo>
                    <a:cubicBezTo>
                      <a:pt x="2972" y="2412"/>
                      <a:pt x="2478" y="2489"/>
                      <a:pt x="1962" y="2489"/>
                    </a:cubicBezTo>
                    <a:cubicBezTo>
                      <a:pt x="1867" y="2489"/>
                      <a:pt x="1772" y="2487"/>
                      <a:pt x="1676" y="2482"/>
                    </a:cubicBezTo>
                    <a:cubicBezTo>
                      <a:pt x="1149" y="2420"/>
                      <a:pt x="621" y="2265"/>
                      <a:pt x="714" y="1582"/>
                    </a:cubicBezTo>
                    <a:cubicBezTo>
                      <a:pt x="714" y="1396"/>
                      <a:pt x="776" y="1210"/>
                      <a:pt x="838" y="1055"/>
                    </a:cubicBezTo>
                    <a:cubicBezTo>
                      <a:pt x="1025" y="962"/>
                      <a:pt x="1273" y="931"/>
                      <a:pt x="1428" y="900"/>
                    </a:cubicBezTo>
                    <a:cubicBezTo>
                      <a:pt x="1707" y="776"/>
                      <a:pt x="2017" y="714"/>
                      <a:pt x="2327" y="683"/>
                    </a:cubicBezTo>
                    <a:close/>
                    <a:moveTo>
                      <a:pt x="2327" y="0"/>
                    </a:moveTo>
                    <a:cubicBezTo>
                      <a:pt x="2025" y="0"/>
                      <a:pt x="1723" y="62"/>
                      <a:pt x="1428" y="186"/>
                    </a:cubicBezTo>
                    <a:cubicBezTo>
                      <a:pt x="963" y="341"/>
                      <a:pt x="404" y="403"/>
                      <a:pt x="94" y="838"/>
                    </a:cubicBezTo>
                    <a:cubicBezTo>
                      <a:pt x="1" y="993"/>
                      <a:pt x="94" y="1210"/>
                      <a:pt x="280" y="1272"/>
                    </a:cubicBezTo>
                    <a:cubicBezTo>
                      <a:pt x="63" y="1985"/>
                      <a:pt x="125" y="2730"/>
                      <a:pt x="994" y="3009"/>
                    </a:cubicBezTo>
                    <a:cubicBezTo>
                      <a:pt x="1354" y="3115"/>
                      <a:pt x="1729" y="3163"/>
                      <a:pt x="2098" y="3163"/>
                    </a:cubicBezTo>
                    <a:cubicBezTo>
                      <a:pt x="2270" y="3163"/>
                      <a:pt x="2440" y="3153"/>
                      <a:pt x="2607" y="3133"/>
                    </a:cubicBezTo>
                    <a:cubicBezTo>
                      <a:pt x="2948" y="3071"/>
                      <a:pt x="3848" y="3009"/>
                      <a:pt x="4034" y="2606"/>
                    </a:cubicBezTo>
                    <a:cubicBezTo>
                      <a:pt x="4468" y="1613"/>
                      <a:pt x="4313" y="589"/>
                      <a:pt x="3227" y="186"/>
                    </a:cubicBezTo>
                    <a:cubicBezTo>
                      <a:pt x="2932" y="62"/>
                      <a:pt x="2630" y="0"/>
                      <a:pt x="2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9"/>
              <p:cNvSpPr/>
              <p:nvPr/>
            </p:nvSpPr>
            <p:spPr>
              <a:xfrm rot="-226733">
                <a:off x="1634729" y="1427850"/>
                <a:ext cx="96104" cy="68531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164" extrusionOk="0">
                    <a:moveTo>
                      <a:pt x="2296" y="714"/>
                    </a:moveTo>
                    <a:cubicBezTo>
                      <a:pt x="2699" y="714"/>
                      <a:pt x="3103" y="869"/>
                      <a:pt x="3413" y="1179"/>
                    </a:cubicBezTo>
                    <a:cubicBezTo>
                      <a:pt x="3475" y="1242"/>
                      <a:pt x="3599" y="2172"/>
                      <a:pt x="3444" y="2234"/>
                    </a:cubicBezTo>
                    <a:lnTo>
                      <a:pt x="3444" y="2203"/>
                    </a:lnTo>
                    <a:cubicBezTo>
                      <a:pt x="2972" y="2402"/>
                      <a:pt x="2501" y="2501"/>
                      <a:pt x="2029" y="2501"/>
                    </a:cubicBezTo>
                    <a:cubicBezTo>
                      <a:pt x="1912" y="2501"/>
                      <a:pt x="1794" y="2495"/>
                      <a:pt x="1676" y="2482"/>
                    </a:cubicBezTo>
                    <a:cubicBezTo>
                      <a:pt x="1117" y="2420"/>
                      <a:pt x="590" y="2265"/>
                      <a:pt x="683" y="1583"/>
                    </a:cubicBezTo>
                    <a:cubicBezTo>
                      <a:pt x="714" y="1428"/>
                      <a:pt x="745" y="1242"/>
                      <a:pt x="807" y="1086"/>
                    </a:cubicBezTo>
                    <a:cubicBezTo>
                      <a:pt x="993" y="993"/>
                      <a:pt x="1241" y="962"/>
                      <a:pt x="1397" y="900"/>
                    </a:cubicBezTo>
                    <a:cubicBezTo>
                      <a:pt x="1676" y="807"/>
                      <a:pt x="1986" y="745"/>
                      <a:pt x="2296" y="714"/>
                    </a:cubicBezTo>
                    <a:close/>
                    <a:moveTo>
                      <a:pt x="2296" y="1"/>
                    </a:moveTo>
                    <a:cubicBezTo>
                      <a:pt x="1994" y="1"/>
                      <a:pt x="1691" y="63"/>
                      <a:pt x="1397" y="187"/>
                    </a:cubicBezTo>
                    <a:cubicBezTo>
                      <a:pt x="931" y="342"/>
                      <a:pt x="373" y="404"/>
                      <a:pt x="94" y="838"/>
                    </a:cubicBezTo>
                    <a:cubicBezTo>
                      <a:pt x="1" y="993"/>
                      <a:pt x="63" y="1210"/>
                      <a:pt x="249" y="1273"/>
                    </a:cubicBezTo>
                    <a:cubicBezTo>
                      <a:pt x="32" y="1986"/>
                      <a:pt x="94" y="2731"/>
                      <a:pt x="962" y="3010"/>
                    </a:cubicBezTo>
                    <a:cubicBezTo>
                      <a:pt x="1323" y="3116"/>
                      <a:pt x="1698" y="3164"/>
                      <a:pt x="2067" y="3164"/>
                    </a:cubicBezTo>
                    <a:cubicBezTo>
                      <a:pt x="2238" y="3164"/>
                      <a:pt x="2408" y="3153"/>
                      <a:pt x="2575" y="3134"/>
                    </a:cubicBezTo>
                    <a:cubicBezTo>
                      <a:pt x="2917" y="3072"/>
                      <a:pt x="3816" y="3010"/>
                      <a:pt x="4002" y="2606"/>
                    </a:cubicBezTo>
                    <a:cubicBezTo>
                      <a:pt x="4437" y="1614"/>
                      <a:pt x="4282" y="590"/>
                      <a:pt x="3196" y="187"/>
                    </a:cubicBezTo>
                    <a:cubicBezTo>
                      <a:pt x="2901" y="63"/>
                      <a:pt x="2599" y="1"/>
                      <a:pt x="22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9"/>
              <p:cNvSpPr/>
              <p:nvPr/>
            </p:nvSpPr>
            <p:spPr>
              <a:xfrm rot="-226733">
                <a:off x="1766203" y="1430434"/>
                <a:ext cx="96775" cy="68553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3165" extrusionOk="0">
                    <a:moveTo>
                      <a:pt x="2327" y="690"/>
                    </a:moveTo>
                    <a:cubicBezTo>
                      <a:pt x="2731" y="690"/>
                      <a:pt x="3134" y="846"/>
                      <a:pt x="3444" y="1125"/>
                    </a:cubicBezTo>
                    <a:cubicBezTo>
                      <a:pt x="3506" y="1218"/>
                      <a:pt x="3630" y="2148"/>
                      <a:pt x="3475" y="2211"/>
                    </a:cubicBezTo>
                    <a:cubicBezTo>
                      <a:pt x="3031" y="2383"/>
                      <a:pt x="2547" y="2478"/>
                      <a:pt x="2071" y="2478"/>
                    </a:cubicBezTo>
                    <a:cubicBezTo>
                      <a:pt x="1949" y="2478"/>
                      <a:pt x="1827" y="2471"/>
                      <a:pt x="1707" y="2459"/>
                    </a:cubicBezTo>
                    <a:cubicBezTo>
                      <a:pt x="1180" y="2397"/>
                      <a:pt x="621" y="2242"/>
                      <a:pt x="714" y="1590"/>
                    </a:cubicBezTo>
                    <a:cubicBezTo>
                      <a:pt x="745" y="1404"/>
                      <a:pt x="776" y="1218"/>
                      <a:pt x="838" y="1032"/>
                    </a:cubicBezTo>
                    <a:cubicBezTo>
                      <a:pt x="1025" y="970"/>
                      <a:pt x="1273" y="939"/>
                      <a:pt x="1428" y="877"/>
                    </a:cubicBezTo>
                    <a:cubicBezTo>
                      <a:pt x="1707" y="753"/>
                      <a:pt x="2017" y="690"/>
                      <a:pt x="2327" y="690"/>
                    </a:cubicBezTo>
                    <a:close/>
                    <a:moveTo>
                      <a:pt x="2339" y="0"/>
                    </a:moveTo>
                    <a:cubicBezTo>
                      <a:pt x="2033" y="0"/>
                      <a:pt x="1722" y="55"/>
                      <a:pt x="1428" y="163"/>
                    </a:cubicBezTo>
                    <a:cubicBezTo>
                      <a:pt x="962" y="349"/>
                      <a:pt x="435" y="411"/>
                      <a:pt x="125" y="815"/>
                    </a:cubicBezTo>
                    <a:cubicBezTo>
                      <a:pt x="1" y="970"/>
                      <a:pt x="125" y="1187"/>
                      <a:pt x="280" y="1249"/>
                    </a:cubicBezTo>
                    <a:cubicBezTo>
                      <a:pt x="63" y="1962"/>
                      <a:pt x="125" y="2707"/>
                      <a:pt x="993" y="2986"/>
                    </a:cubicBezTo>
                    <a:cubicBezTo>
                      <a:pt x="1385" y="3101"/>
                      <a:pt x="1793" y="3165"/>
                      <a:pt x="2193" y="3165"/>
                    </a:cubicBezTo>
                    <a:cubicBezTo>
                      <a:pt x="2332" y="3165"/>
                      <a:pt x="2470" y="3157"/>
                      <a:pt x="2607" y="3141"/>
                    </a:cubicBezTo>
                    <a:cubicBezTo>
                      <a:pt x="2948" y="3079"/>
                      <a:pt x="3847" y="2986"/>
                      <a:pt x="4034" y="2614"/>
                    </a:cubicBezTo>
                    <a:cubicBezTo>
                      <a:pt x="4468" y="1621"/>
                      <a:pt x="4313" y="597"/>
                      <a:pt x="3227" y="163"/>
                    </a:cubicBezTo>
                    <a:cubicBezTo>
                      <a:pt x="2948" y="55"/>
                      <a:pt x="2645" y="0"/>
                      <a:pt x="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9"/>
              <p:cNvSpPr/>
              <p:nvPr/>
            </p:nvSpPr>
            <p:spPr>
              <a:xfrm rot="-226733">
                <a:off x="1289100" y="1522851"/>
                <a:ext cx="69896" cy="16158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746" extrusionOk="0">
                    <a:moveTo>
                      <a:pt x="2979" y="1"/>
                    </a:moveTo>
                    <a:cubicBezTo>
                      <a:pt x="2513" y="63"/>
                      <a:pt x="2048" y="125"/>
                      <a:pt x="1583" y="187"/>
                    </a:cubicBezTo>
                    <a:cubicBezTo>
                      <a:pt x="1117" y="218"/>
                      <a:pt x="621" y="311"/>
                      <a:pt x="156" y="466"/>
                    </a:cubicBezTo>
                    <a:cubicBezTo>
                      <a:pt x="1" y="497"/>
                      <a:pt x="32" y="745"/>
                      <a:pt x="218" y="745"/>
                    </a:cubicBezTo>
                    <a:cubicBezTo>
                      <a:pt x="683" y="745"/>
                      <a:pt x="1148" y="683"/>
                      <a:pt x="1614" y="621"/>
                    </a:cubicBezTo>
                    <a:cubicBezTo>
                      <a:pt x="2079" y="590"/>
                      <a:pt x="2575" y="497"/>
                      <a:pt x="3041" y="373"/>
                    </a:cubicBezTo>
                    <a:cubicBezTo>
                      <a:pt x="3227" y="311"/>
                      <a:pt x="3196" y="1"/>
                      <a:pt x="2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9"/>
              <p:cNvSpPr/>
              <p:nvPr/>
            </p:nvSpPr>
            <p:spPr>
              <a:xfrm rot="-226733">
                <a:off x="1353644" y="1531063"/>
                <a:ext cx="79989" cy="16851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778" extrusionOk="0">
                    <a:moveTo>
                      <a:pt x="3413" y="0"/>
                    </a:moveTo>
                    <a:cubicBezTo>
                      <a:pt x="2389" y="0"/>
                      <a:pt x="1365" y="62"/>
                      <a:pt x="342" y="186"/>
                    </a:cubicBezTo>
                    <a:cubicBezTo>
                      <a:pt x="9" y="217"/>
                      <a:pt x="1" y="777"/>
                      <a:pt x="316" y="777"/>
                    </a:cubicBezTo>
                    <a:cubicBezTo>
                      <a:pt x="325" y="777"/>
                      <a:pt x="333" y="777"/>
                      <a:pt x="342" y="776"/>
                    </a:cubicBezTo>
                    <a:cubicBezTo>
                      <a:pt x="1397" y="652"/>
                      <a:pt x="2420" y="559"/>
                      <a:pt x="3444" y="404"/>
                    </a:cubicBezTo>
                    <a:cubicBezTo>
                      <a:pt x="3692" y="373"/>
                      <a:pt x="3630" y="31"/>
                      <a:pt x="34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9"/>
              <p:cNvSpPr/>
              <p:nvPr/>
            </p:nvSpPr>
            <p:spPr>
              <a:xfrm rot="-226733">
                <a:off x="1427016" y="1533098"/>
                <a:ext cx="75570" cy="2094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967" extrusionOk="0">
                    <a:moveTo>
                      <a:pt x="3240" y="1"/>
                    </a:moveTo>
                    <a:cubicBezTo>
                      <a:pt x="2247" y="32"/>
                      <a:pt x="1286" y="156"/>
                      <a:pt x="324" y="404"/>
                    </a:cubicBezTo>
                    <a:cubicBezTo>
                      <a:pt x="1" y="463"/>
                      <a:pt x="123" y="967"/>
                      <a:pt x="427" y="967"/>
                    </a:cubicBezTo>
                    <a:cubicBezTo>
                      <a:pt x="444" y="967"/>
                      <a:pt x="461" y="965"/>
                      <a:pt x="479" y="962"/>
                    </a:cubicBezTo>
                    <a:cubicBezTo>
                      <a:pt x="1410" y="745"/>
                      <a:pt x="2340" y="528"/>
                      <a:pt x="3271" y="342"/>
                    </a:cubicBezTo>
                    <a:cubicBezTo>
                      <a:pt x="3488" y="311"/>
                      <a:pt x="3426" y="32"/>
                      <a:pt x="32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9"/>
              <p:cNvSpPr/>
              <p:nvPr/>
            </p:nvSpPr>
            <p:spPr>
              <a:xfrm rot="-226733">
                <a:off x="1475278" y="1545891"/>
                <a:ext cx="82696" cy="21681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1001" extrusionOk="0">
                    <a:moveTo>
                      <a:pt x="3004" y="1"/>
                    </a:moveTo>
                    <a:cubicBezTo>
                      <a:pt x="2118" y="1"/>
                      <a:pt x="1235" y="245"/>
                      <a:pt x="375" y="401"/>
                    </a:cubicBezTo>
                    <a:cubicBezTo>
                      <a:pt x="1" y="488"/>
                      <a:pt x="134" y="1001"/>
                      <a:pt x="452" y="1001"/>
                    </a:cubicBezTo>
                    <a:cubicBezTo>
                      <a:pt x="477" y="1001"/>
                      <a:pt x="503" y="998"/>
                      <a:pt x="530" y="991"/>
                    </a:cubicBezTo>
                    <a:cubicBezTo>
                      <a:pt x="1553" y="805"/>
                      <a:pt x="2546" y="618"/>
                      <a:pt x="3570" y="432"/>
                    </a:cubicBezTo>
                    <a:cubicBezTo>
                      <a:pt x="3818" y="401"/>
                      <a:pt x="3725" y="29"/>
                      <a:pt x="3508" y="29"/>
                    </a:cubicBezTo>
                    <a:cubicBezTo>
                      <a:pt x="3340" y="9"/>
                      <a:pt x="3172" y="1"/>
                      <a:pt x="3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9"/>
              <p:cNvSpPr/>
              <p:nvPr/>
            </p:nvSpPr>
            <p:spPr>
              <a:xfrm rot="-226733">
                <a:off x="1539920" y="1542716"/>
                <a:ext cx="109792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5069" h="1557" extrusionOk="0">
                    <a:moveTo>
                      <a:pt x="4790" y="0"/>
                    </a:moveTo>
                    <a:cubicBezTo>
                      <a:pt x="3239" y="124"/>
                      <a:pt x="1781" y="714"/>
                      <a:pt x="292" y="1086"/>
                    </a:cubicBezTo>
                    <a:cubicBezTo>
                      <a:pt x="1" y="1144"/>
                      <a:pt x="92" y="1557"/>
                      <a:pt x="360" y="1557"/>
                    </a:cubicBezTo>
                    <a:cubicBezTo>
                      <a:pt x="378" y="1557"/>
                      <a:pt x="396" y="1555"/>
                      <a:pt x="416" y="1551"/>
                    </a:cubicBezTo>
                    <a:cubicBezTo>
                      <a:pt x="1191" y="1365"/>
                      <a:pt x="1967" y="1148"/>
                      <a:pt x="2742" y="962"/>
                    </a:cubicBezTo>
                    <a:cubicBezTo>
                      <a:pt x="3518" y="776"/>
                      <a:pt x="4231" y="745"/>
                      <a:pt x="4883" y="372"/>
                    </a:cubicBezTo>
                    <a:cubicBezTo>
                      <a:pt x="5069" y="279"/>
                      <a:pt x="4976" y="0"/>
                      <a:pt x="4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9"/>
              <p:cNvSpPr/>
              <p:nvPr/>
            </p:nvSpPr>
            <p:spPr>
              <a:xfrm rot="-226733">
                <a:off x="1604533" y="1544199"/>
                <a:ext cx="117438" cy="44121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2037" extrusionOk="0">
                    <a:moveTo>
                      <a:pt x="5154" y="1"/>
                    </a:moveTo>
                    <a:cubicBezTo>
                      <a:pt x="5143" y="1"/>
                      <a:pt x="5133" y="2"/>
                      <a:pt x="5122" y="3"/>
                    </a:cubicBezTo>
                    <a:cubicBezTo>
                      <a:pt x="3416" y="345"/>
                      <a:pt x="1772" y="903"/>
                      <a:pt x="190" y="1678"/>
                    </a:cubicBezTo>
                    <a:cubicBezTo>
                      <a:pt x="0" y="1787"/>
                      <a:pt x="118" y="2037"/>
                      <a:pt x="316" y="2037"/>
                    </a:cubicBezTo>
                    <a:cubicBezTo>
                      <a:pt x="345" y="2037"/>
                      <a:pt x="375" y="2032"/>
                      <a:pt x="407" y="2020"/>
                    </a:cubicBezTo>
                    <a:cubicBezTo>
                      <a:pt x="1213" y="1678"/>
                      <a:pt x="2082" y="1368"/>
                      <a:pt x="2950" y="1151"/>
                    </a:cubicBezTo>
                    <a:cubicBezTo>
                      <a:pt x="3726" y="903"/>
                      <a:pt x="4564" y="748"/>
                      <a:pt x="5246" y="314"/>
                    </a:cubicBezTo>
                    <a:cubicBezTo>
                      <a:pt x="5421" y="226"/>
                      <a:pt x="5322" y="1"/>
                      <a:pt x="5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9"/>
              <p:cNvSpPr/>
              <p:nvPr/>
            </p:nvSpPr>
            <p:spPr>
              <a:xfrm rot="-226733">
                <a:off x="1664634" y="1551207"/>
                <a:ext cx="112240" cy="39355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1817" extrusionOk="0">
                    <a:moveTo>
                      <a:pt x="4905" y="0"/>
                    </a:moveTo>
                    <a:cubicBezTo>
                      <a:pt x="4897" y="0"/>
                      <a:pt x="4888" y="1"/>
                      <a:pt x="4880" y="2"/>
                    </a:cubicBezTo>
                    <a:cubicBezTo>
                      <a:pt x="4073" y="126"/>
                      <a:pt x="3267" y="343"/>
                      <a:pt x="2491" y="622"/>
                    </a:cubicBezTo>
                    <a:cubicBezTo>
                      <a:pt x="1716" y="839"/>
                      <a:pt x="940" y="1118"/>
                      <a:pt x="164" y="1429"/>
                    </a:cubicBezTo>
                    <a:cubicBezTo>
                      <a:pt x="0" y="1538"/>
                      <a:pt x="102" y="1817"/>
                      <a:pt x="256" y="1817"/>
                    </a:cubicBezTo>
                    <a:cubicBezTo>
                      <a:pt x="276" y="1817"/>
                      <a:pt x="298" y="1812"/>
                      <a:pt x="320" y="1801"/>
                    </a:cubicBezTo>
                    <a:cubicBezTo>
                      <a:pt x="1809" y="1243"/>
                      <a:pt x="3422" y="932"/>
                      <a:pt x="4942" y="467"/>
                    </a:cubicBezTo>
                    <a:cubicBezTo>
                      <a:pt x="5181" y="407"/>
                      <a:pt x="5132" y="0"/>
                      <a:pt x="4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9"/>
              <p:cNvSpPr/>
              <p:nvPr/>
            </p:nvSpPr>
            <p:spPr>
              <a:xfrm rot="-226733">
                <a:off x="1741472" y="1558963"/>
                <a:ext cx="112002" cy="33659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1554" extrusionOk="0">
                    <a:moveTo>
                      <a:pt x="4443" y="0"/>
                    </a:moveTo>
                    <a:cubicBezTo>
                      <a:pt x="3923" y="0"/>
                      <a:pt x="3387" y="118"/>
                      <a:pt x="2906" y="310"/>
                    </a:cubicBezTo>
                    <a:cubicBezTo>
                      <a:pt x="2037" y="620"/>
                      <a:pt x="1107" y="838"/>
                      <a:pt x="207" y="1179"/>
                    </a:cubicBezTo>
                    <a:cubicBezTo>
                      <a:pt x="0" y="1268"/>
                      <a:pt x="75" y="1553"/>
                      <a:pt x="270" y="1553"/>
                    </a:cubicBezTo>
                    <a:cubicBezTo>
                      <a:pt x="280" y="1553"/>
                      <a:pt x="290" y="1553"/>
                      <a:pt x="300" y="1551"/>
                    </a:cubicBezTo>
                    <a:cubicBezTo>
                      <a:pt x="1820" y="1272"/>
                      <a:pt x="3309" y="589"/>
                      <a:pt x="4829" y="403"/>
                    </a:cubicBezTo>
                    <a:cubicBezTo>
                      <a:pt x="5077" y="403"/>
                      <a:pt x="5170" y="62"/>
                      <a:pt x="4891" y="31"/>
                    </a:cubicBezTo>
                    <a:cubicBezTo>
                      <a:pt x="4744" y="10"/>
                      <a:pt x="4595" y="0"/>
                      <a:pt x="4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9"/>
              <p:cNvSpPr/>
              <p:nvPr/>
            </p:nvSpPr>
            <p:spPr>
              <a:xfrm rot="-226733">
                <a:off x="1825780" y="1570031"/>
                <a:ext cx="76740" cy="27833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1285" extrusionOk="0">
                    <a:moveTo>
                      <a:pt x="3264" y="1"/>
                    </a:moveTo>
                    <a:cubicBezTo>
                      <a:pt x="2209" y="94"/>
                      <a:pt x="1216" y="373"/>
                      <a:pt x="255" y="807"/>
                    </a:cubicBezTo>
                    <a:cubicBezTo>
                      <a:pt x="1" y="892"/>
                      <a:pt x="157" y="1285"/>
                      <a:pt x="375" y="1285"/>
                    </a:cubicBezTo>
                    <a:cubicBezTo>
                      <a:pt x="396" y="1285"/>
                      <a:pt x="418" y="1281"/>
                      <a:pt x="441" y="1272"/>
                    </a:cubicBezTo>
                    <a:cubicBezTo>
                      <a:pt x="1402" y="900"/>
                      <a:pt x="2457" y="838"/>
                      <a:pt x="3388" y="373"/>
                    </a:cubicBezTo>
                    <a:cubicBezTo>
                      <a:pt x="3543" y="280"/>
                      <a:pt x="3481" y="1"/>
                      <a:pt x="32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9"/>
              <p:cNvSpPr/>
              <p:nvPr/>
            </p:nvSpPr>
            <p:spPr>
              <a:xfrm rot="-226733">
                <a:off x="1889059" y="1583357"/>
                <a:ext cx="72430" cy="25147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1161" extrusionOk="0">
                    <a:moveTo>
                      <a:pt x="3075" y="0"/>
                    </a:moveTo>
                    <a:cubicBezTo>
                      <a:pt x="3058" y="0"/>
                      <a:pt x="3040" y="2"/>
                      <a:pt x="3022" y="7"/>
                    </a:cubicBezTo>
                    <a:cubicBezTo>
                      <a:pt x="2091" y="131"/>
                      <a:pt x="1191" y="379"/>
                      <a:pt x="292" y="659"/>
                    </a:cubicBezTo>
                    <a:cubicBezTo>
                      <a:pt x="1" y="746"/>
                      <a:pt x="92" y="1161"/>
                      <a:pt x="360" y="1161"/>
                    </a:cubicBezTo>
                    <a:cubicBezTo>
                      <a:pt x="378" y="1161"/>
                      <a:pt x="396" y="1159"/>
                      <a:pt x="416" y="1155"/>
                    </a:cubicBezTo>
                    <a:cubicBezTo>
                      <a:pt x="1346" y="969"/>
                      <a:pt x="2246" y="721"/>
                      <a:pt x="3115" y="410"/>
                    </a:cubicBezTo>
                    <a:cubicBezTo>
                      <a:pt x="3344" y="324"/>
                      <a:pt x="3282" y="0"/>
                      <a:pt x="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9"/>
              <p:cNvSpPr/>
              <p:nvPr/>
            </p:nvSpPr>
            <p:spPr>
              <a:xfrm rot="-226733">
                <a:off x="1528276" y="1272844"/>
                <a:ext cx="38987" cy="11458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529" extrusionOk="0">
                    <a:moveTo>
                      <a:pt x="1442" y="0"/>
                    </a:moveTo>
                    <a:cubicBezTo>
                      <a:pt x="1035" y="0"/>
                      <a:pt x="630" y="174"/>
                      <a:pt x="249" y="229"/>
                    </a:cubicBezTo>
                    <a:lnTo>
                      <a:pt x="156" y="229"/>
                    </a:lnTo>
                    <a:lnTo>
                      <a:pt x="94" y="260"/>
                    </a:lnTo>
                    <a:cubicBezTo>
                      <a:pt x="1" y="322"/>
                      <a:pt x="32" y="477"/>
                      <a:pt x="156" y="508"/>
                    </a:cubicBezTo>
                    <a:cubicBezTo>
                      <a:pt x="228" y="522"/>
                      <a:pt x="300" y="528"/>
                      <a:pt x="372" y="528"/>
                    </a:cubicBezTo>
                    <a:cubicBezTo>
                      <a:pt x="766" y="528"/>
                      <a:pt x="1163" y="343"/>
                      <a:pt x="1583" y="291"/>
                    </a:cubicBezTo>
                    <a:cubicBezTo>
                      <a:pt x="1738" y="291"/>
                      <a:pt x="1800" y="42"/>
                      <a:pt x="1614" y="11"/>
                    </a:cubicBezTo>
                    <a:cubicBezTo>
                      <a:pt x="1557" y="4"/>
                      <a:pt x="1499" y="0"/>
                      <a:pt x="1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9"/>
              <p:cNvSpPr/>
              <p:nvPr/>
            </p:nvSpPr>
            <p:spPr>
              <a:xfrm rot="-226733">
                <a:off x="1558641" y="1274884"/>
                <a:ext cx="53997" cy="15357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9" extrusionOk="0">
                    <a:moveTo>
                      <a:pt x="1888" y="1"/>
                    </a:moveTo>
                    <a:cubicBezTo>
                      <a:pt x="1346" y="1"/>
                      <a:pt x="808" y="95"/>
                      <a:pt x="290" y="268"/>
                    </a:cubicBezTo>
                    <a:cubicBezTo>
                      <a:pt x="0" y="326"/>
                      <a:pt x="89" y="708"/>
                      <a:pt x="355" y="708"/>
                    </a:cubicBezTo>
                    <a:cubicBezTo>
                      <a:pt x="374" y="708"/>
                      <a:pt x="393" y="706"/>
                      <a:pt x="414" y="702"/>
                    </a:cubicBezTo>
                    <a:cubicBezTo>
                      <a:pt x="1003" y="578"/>
                      <a:pt x="1624" y="392"/>
                      <a:pt x="2244" y="330"/>
                    </a:cubicBezTo>
                    <a:cubicBezTo>
                      <a:pt x="2430" y="330"/>
                      <a:pt x="2492" y="51"/>
                      <a:pt x="2306" y="20"/>
                    </a:cubicBezTo>
                    <a:cubicBezTo>
                      <a:pt x="2167" y="7"/>
                      <a:pt x="2028" y="1"/>
                      <a:pt x="18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9"/>
              <p:cNvSpPr/>
              <p:nvPr/>
            </p:nvSpPr>
            <p:spPr>
              <a:xfrm rot="-226733">
                <a:off x="1623044" y="1285176"/>
                <a:ext cx="12801" cy="272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26" extrusionOk="0">
                    <a:moveTo>
                      <a:pt x="559" y="1"/>
                    </a:moveTo>
                    <a:lnTo>
                      <a:pt x="32" y="63"/>
                    </a:lnTo>
                    <a:cubicBezTo>
                      <a:pt x="1" y="63"/>
                      <a:pt x="1" y="125"/>
                      <a:pt x="32" y="125"/>
                    </a:cubicBezTo>
                    <a:lnTo>
                      <a:pt x="559" y="63"/>
                    </a:lnTo>
                    <a:cubicBezTo>
                      <a:pt x="590" y="63"/>
                      <a:pt x="590" y="1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9"/>
              <p:cNvSpPr/>
              <p:nvPr/>
            </p:nvSpPr>
            <p:spPr>
              <a:xfrm rot="-226733">
                <a:off x="1880117" y="1757107"/>
                <a:ext cx="148260" cy="41348"/>
              </a:xfrm>
              <a:custGeom>
                <a:avLst/>
                <a:gdLst/>
                <a:ahLst/>
                <a:cxnLst/>
                <a:rect l="l" t="t" r="r" b="b"/>
                <a:pathLst>
                  <a:path w="6845" h="1909" extrusionOk="0">
                    <a:moveTo>
                      <a:pt x="2969" y="0"/>
                    </a:moveTo>
                    <a:cubicBezTo>
                      <a:pt x="2626" y="0"/>
                      <a:pt x="2137" y="426"/>
                      <a:pt x="1881" y="539"/>
                    </a:cubicBezTo>
                    <a:cubicBezTo>
                      <a:pt x="1354" y="787"/>
                      <a:pt x="485" y="942"/>
                      <a:pt x="82" y="1439"/>
                    </a:cubicBezTo>
                    <a:cubicBezTo>
                      <a:pt x="1" y="1547"/>
                      <a:pt x="61" y="1797"/>
                      <a:pt x="222" y="1797"/>
                    </a:cubicBezTo>
                    <a:cubicBezTo>
                      <a:pt x="246" y="1797"/>
                      <a:pt x="271" y="1792"/>
                      <a:pt x="299" y="1780"/>
                    </a:cubicBezTo>
                    <a:cubicBezTo>
                      <a:pt x="888" y="1532"/>
                      <a:pt x="1571" y="1408"/>
                      <a:pt x="2160" y="1191"/>
                    </a:cubicBezTo>
                    <a:cubicBezTo>
                      <a:pt x="2408" y="1097"/>
                      <a:pt x="2626" y="1004"/>
                      <a:pt x="2843" y="911"/>
                    </a:cubicBezTo>
                    <a:cubicBezTo>
                      <a:pt x="2874" y="880"/>
                      <a:pt x="2874" y="880"/>
                      <a:pt x="2905" y="849"/>
                    </a:cubicBezTo>
                    <a:cubicBezTo>
                      <a:pt x="2936" y="911"/>
                      <a:pt x="2998" y="1004"/>
                      <a:pt x="3091" y="1066"/>
                    </a:cubicBezTo>
                    <a:cubicBezTo>
                      <a:pt x="3786" y="1738"/>
                      <a:pt x="4741" y="1909"/>
                      <a:pt x="5684" y="1909"/>
                    </a:cubicBezTo>
                    <a:cubicBezTo>
                      <a:pt x="5960" y="1909"/>
                      <a:pt x="6236" y="1894"/>
                      <a:pt x="6503" y="1873"/>
                    </a:cubicBezTo>
                    <a:cubicBezTo>
                      <a:pt x="6813" y="1842"/>
                      <a:pt x="6844" y="1408"/>
                      <a:pt x="6565" y="1315"/>
                    </a:cubicBezTo>
                    <a:cubicBezTo>
                      <a:pt x="5883" y="1128"/>
                      <a:pt x="5231" y="1097"/>
                      <a:pt x="4549" y="973"/>
                    </a:cubicBezTo>
                    <a:cubicBezTo>
                      <a:pt x="3866" y="818"/>
                      <a:pt x="3618" y="167"/>
                      <a:pt x="3060" y="12"/>
                    </a:cubicBezTo>
                    <a:cubicBezTo>
                      <a:pt x="3031" y="4"/>
                      <a:pt x="3000" y="0"/>
                      <a:pt x="29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9"/>
              <p:cNvSpPr/>
              <p:nvPr/>
            </p:nvSpPr>
            <p:spPr>
              <a:xfrm rot="-226733">
                <a:off x="1257016" y="1723772"/>
                <a:ext cx="127597" cy="47586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2197" extrusionOk="0">
                    <a:moveTo>
                      <a:pt x="3319" y="0"/>
                    </a:moveTo>
                    <a:cubicBezTo>
                      <a:pt x="2978" y="0"/>
                      <a:pt x="2668" y="124"/>
                      <a:pt x="2420" y="311"/>
                    </a:cubicBezTo>
                    <a:cubicBezTo>
                      <a:pt x="1974" y="586"/>
                      <a:pt x="1499" y="630"/>
                      <a:pt x="1015" y="630"/>
                    </a:cubicBezTo>
                    <a:cubicBezTo>
                      <a:pt x="792" y="630"/>
                      <a:pt x="567" y="621"/>
                      <a:pt x="341" y="621"/>
                    </a:cubicBezTo>
                    <a:cubicBezTo>
                      <a:pt x="0" y="621"/>
                      <a:pt x="0" y="1086"/>
                      <a:pt x="279" y="1179"/>
                    </a:cubicBezTo>
                    <a:cubicBezTo>
                      <a:pt x="598" y="1286"/>
                      <a:pt x="927" y="1338"/>
                      <a:pt x="1252" y="1338"/>
                    </a:cubicBezTo>
                    <a:cubicBezTo>
                      <a:pt x="1780" y="1338"/>
                      <a:pt x="2300" y="1200"/>
                      <a:pt x="2761" y="931"/>
                    </a:cubicBezTo>
                    <a:cubicBezTo>
                      <a:pt x="2866" y="866"/>
                      <a:pt x="2980" y="837"/>
                      <a:pt x="3102" y="837"/>
                    </a:cubicBezTo>
                    <a:cubicBezTo>
                      <a:pt x="3843" y="837"/>
                      <a:pt x="4842" y="1905"/>
                      <a:pt x="5429" y="2172"/>
                    </a:cubicBezTo>
                    <a:cubicBezTo>
                      <a:pt x="5467" y="2189"/>
                      <a:pt x="5505" y="2197"/>
                      <a:pt x="5540" y="2197"/>
                    </a:cubicBezTo>
                    <a:cubicBezTo>
                      <a:pt x="5759" y="2197"/>
                      <a:pt x="5891" y="1898"/>
                      <a:pt x="5677" y="1738"/>
                    </a:cubicBezTo>
                    <a:cubicBezTo>
                      <a:pt x="5181" y="1396"/>
                      <a:pt x="4746" y="993"/>
                      <a:pt x="4250" y="621"/>
                    </a:cubicBezTo>
                    <a:cubicBezTo>
                      <a:pt x="4002" y="466"/>
                      <a:pt x="3630" y="31"/>
                      <a:pt x="3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3" name="Google Shape;2273;p39"/>
          <p:cNvGrpSpPr/>
          <p:nvPr/>
        </p:nvGrpSpPr>
        <p:grpSpPr>
          <a:xfrm>
            <a:off x="3467467" y="1026912"/>
            <a:ext cx="2333400" cy="3659300"/>
            <a:chOff x="3467467" y="1026912"/>
            <a:chExt cx="2333400" cy="3659300"/>
          </a:xfrm>
        </p:grpSpPr>
        <p:sp>
          <p:nvSpPr>
            <p:cNvPr id="2274" name="Google Shape;2274;p39"/>
            <p:cNvSpPr txBox="1"/>
            <p:nvPr/>
          </p:nvSpPr>
          <p:spPr>
            <a:xfrm>
              <a:off x="3467467" y="3894211"/>
              <a:ext cx="23334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5" name="Google Shape;2275;p39"/>
            <p:cNvSpPr txBox="1"/>
            <p:nvPr/>
          </p:nvSpPr>
          <p:spPr>
            <a:xfrm>
              <a:off x="3551442" y="3493804"/>
              <a:ext cx="21654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TOURISM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276" name="Google Shape;2276;p39"/>
            <p:cNvGrpSpPr/>
            <p:nvPr/>
          </p:nvGrpSpPr>
          <p:grpSpPr>
            <a:xfrm>
              <a:off x="3830472" y="1915639"/>
              <a:ext cx="1483063" cy="1483063"/>
              <a:chOff x="4049800" y="640400"/>
              <a:chExt cx="858900" cy="858900"/>
            </a:xfrm>
          </p:grpSpPr>
          <p:sp>
            <p:nvSpPr>
              <p:cNvPr id="2277" name="Google Shape;2277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16956"/>
                </a:avLst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blockArc">
                <a:avLst>
                  <a:gd name="adj1" fmla="val 7914150"/>
                  <a:gd name="adj2" fmla="val 16461662"/>
                  <a:gd name="adj3" fmla="val 17259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9" name="Google Shape;2279;p39"/>
            <p:cNvSpPr txBox="1"/>
            <p:nvPr/>
          </p:nvSpPr>
          <p:spPr>
            <a:xfrm>
              <a:off x="4141123" y="2376836"/>
              <a:ext cx="8616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280" name="Google Shape;2280;p39"/>
            <p:cNvGrpSpPr/>
            <p:nvPr/>
          </p:nvGrpSpPr>
          <p:grpSpPr>
            <a:xfrm>
              <a:off x="4139637" y="1026912"/>
              <a:ext cx="864744" cy="800221"/>
              <a:chOff x="4139637" y="1026912"/>
              <a:chExt cx="864744" cy="800221"/>
            </a:xfrm>
          </p:grpSpPr>
          <p:sp>
            <p:nvSpPr>
              <p:cNvPr id="2281" name="Google Shape;2281;p39"/>
              <p:cNvSpPr/>
              <p:nvPr/>
            </p:nvSpPr>
            <p:spPr>
              <a:xfrm rot="-999406">
                <a:off x="4506365" y="1383582"/>
                <a:ext cx="133589" cy="11859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5922" extrusionOk="0">
                    <a:moveTo>
                      <a:pt x="3743" y="793"/>
                    </a:moveTo>
                    <a:cubicBezTo>
                      <a:pt x="3980" y="793"/>
                      <a:pt x="4223" y="835"/>
                      <a:pt x="4468" y="926"/>
                    </a:cubicBezTo>
                    <a:cubicBezTo>
                      <a:pt x="4502" y="937"/>
                      <a:pt x="4540" y="945"/>
                      <a:pt x="4578" y="945"/>
                    </a:cubicBezTo>
                    <a:cubicBezTo>
                      <a:pt x="4644" y="945"/>
                      <a:pt x="4708" y="923"/>
                      <a:pt x="4747" y="864"/>
                    </a:cubicBezTo>
                    <a:cubicBezTo>
                      <a:pt x="5182" y="1112"/>
                      <a:pt x="5523" y="1484"/>
                      <a:pt x="5740" y="1919"/>
                    </a:cubicBezTo>
                    <a:cubicBezTo>
                      <a:pt x="6329" y="3346"/>
                      <a:pt x="5275" y="4524"/>
                      <a:pt x="4127" y="5083"/>
                    </a:cubicBezTo>
                    <a:cubicBezTo>
                      <a:pt x="3948" y="5174"/>
                      <a:pt x="3759" y="5216"/>
                      <a:pt x="3567" y="5216"/>
                    </a:cubicBezTo>
                    <a:cubicBezTo>
                      <a:pt x="2393" y="5216"/>
                      <a:pt x="1112" y="3672"/>
                      <a:pt x="1459" y="2632"/>
                    </a:cubicBezTo>
                    <a:cubicBezTo>
                      <a:pt x="1788" y="1619"/>
                      <a:pt x="2696" y="793"/>
                      <a:pt x="3743" y="793"/>
                    </a:cubicBezTo>
                    <a:close/>
                    <a:moveTo>
                      <a:pt x="4043" y="1"/>
                    </a:moveTo>
                    <a:cubicBezTo>
                      <a:pt x="3792" y="1"/>
                      <a:pt x="3538" y="48"/>
                      <a:pt x="3289" y="150"/>
                    </a:cubicBezTo>
                    <a:cubicBezTo>
                      <a:pt x="3041" y="181"/>
                      <a:pt x="2793" y="275"/>
                      <a:pt x="2576" y="368"/>
                    </a:cubicBezTo>
                    <a:cubicBezTo>
                      <a:pt x="1583" y="802"/>
                      <a:pt x="1242" y="1453"/>
                      <a:pt x="807" y="2353"/>
                    </a:cubicBezTo>
                    <a:cubicBezTo>
                      <a:pt x="1" y="4028"/>
                      <a:pt x="2079" y="5796"/>
                      <a:pt x="3630" y="5920"/>
                    </a:cubicBezTo>
                    <a:cubicBezTo>
                      <a:pt x="3647" y="5921"/>
                      <a:pt x="3663" y="5921"/>
                      <a:pt x="3680" y="5921"/>
                    </a:cubicBezTo>
                    <a:cubicBezTo>
                      <a:pt x="4417" y="5921"/>
                      <a:pt x="5347" y="5259"/>
                      <a:pt x="5802" y="4804"/>
                    </a:cubicBezTo>
                    <a:cubicBezTo>
                      <a:pt x="6422" y="4121"/>
                      <a:pt x="6671" y="3191"/>
                      <a:pt x="6546" y="2291"/>
                    </a:cubicBezTo>
                    <a:cubicBezTo>
                      <a:pt x="6367" y="1061"/>
                      <a:pt x="5236" y="1"/>
                      <a:pt x="4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9"/>
              <p:cNvSpPr/>
              <p:nvPr/>
            </p:nvSpPr>
            <p:spPr>
              <a:xfrm rot="-999406">
                <a:off x="4541304" y="1418273"/>
                <a:ext cx="31079" cy="28957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446" extrusionOk="0">
                    <a:moveTo>
                      <a:pt x="1175" y="0"/>
                    </a:moveTo>
                    <a:cubicBezTo>
                      <a:pt x="591" y="0"/>
                      <a:pt x="0" y="842"/>
                      <a:pt x="0" y="1329"/>
                    </a:cubicBezTo>
                    <a:cubicBezTo>
                      <a:pt x="0" y="1404"/>
                      <a:pt x="57" y="1445"/>
                      <a:pt x="116" y="1445"/>
                    </a:cubicBezTo>
                    <a:cubicBezTo>
                      <a:pt x="154" y="1445"/>
                      <a:pt x="193" y="1428"/>
                      <a:pt x="217" y="1391"/>
                    </a:cubicBezTo>
                    <a:cubicBezTo>
                      <a:pt x="404" y="1205"/>
                      <a:pt x="528" y="957"/>
                      <a:pt x="714" y="771"/>
                    </a:cubicBezTo>
                    <a:cubicBezTo>
                      <a:pt x="900" y="585"/>
                      <a:pt x="1148" y="430"/>
                      <a:pt x="1396" y="337"/>
                    </a:cubicBezTo>
                    <a:cubicBezTo>
                      <a:pt x="1520" y="306"/>
                      <a:pt x="1551" y="119"/>
                      <a:pt x="1427" y="57"/>
                    </a:cubicBezTo>
                    <a:cubicBezTo>
                      <a:pt x="1344" y="18"/>
                      <a:pt x="1260" y="0"/>
                      <a:pt x="1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9"/>
              <p:cNvSpPr/>
              <p:nvPr/>
            </p:nvSpPr>
            <p:spPr>
              <a:xfrm rot="-999406">
                <a:off x="4572894" y="1403175"/>
                <a:ext cx="15960" cy="6648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32" extrusionOk="0">
                    <a:moveTo>
                      <a:pt x="581" y="0"/>
                    </a:moveTo>
                    <a:cubicBezTo>
                      <a:pt x="503" y="0"/>
                      <a:pt x="438" y="18"/>
                      <a:pt x="360" y="18"/>
                    </a:cubicBezTo>
                    <a:cubicBezTo>
                      <a:pt x="332" y="18"/>
                      <a:pt x="302" y="16"/>
                      <a:pt x="269" y="9"/>
                    </a:cubicBezTo>
                    <a:cubicBezTo>
                      <a:pt x="257" y="8"/>
                      <a:pt x="246" y="7"/>
                      <a:pt x="236" y="7"/>
                    </a:cubicBezTo>
                    <a:cubicBezTo>
                      <a:pt x="46" y="7"/>
                      <a:pt x="1" y="261"/>
                      <a:pt x="207" y="319"/>
                    </a:cubicBezTo>
                    <a:cubicBezTo>
                      <a:pt x="248" y="328"/>
                      <a:pt x="292" y="332"/>
                      <a:pt x="337" y="332"/>
                    </a:cubicBezTo>
                    <a:cubicBezTo>
                      <a:pt x="459" y="332"/>
                      <a:pt x="590" y="303"/>
                      <a:pt x="703" y="257"/>
                    </a:cubicBezTo>
                    <a:cubicBezTo>
                      <a:pt x="796" y="195"/>
                      <a:pt x="765" y="40"/>
                      <a:pt x="672" y="9"/>
                    </a:cubicBezTo>
                    <a:cubicBezTo>
                      <a:pt x="639" y="3"/>
                      <a:pt x="609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9"/>
              <p:cNvSpPr/>
              <p:nvPr/>
            </p:nvSpPr>
            <p:spPr>
              <a:xfrm rot="-999406">
                <a:off x="4445019" y="1308080"/>
                <a:ext cx="273365" cy="263793"/>
              </a:xfrm>
              <a:custGeom>
                <a:avLst/>
                <a:gdLst/>
                <a:ahLst/>
                <a:cxnLst/>
                <a:rect l="l" t="t" r="r" b="b"/>
                <a:pathLst>
                  <a:path w="13651" h="13173" extrusionOk="0">
                    <a:moveTo>
                      <a:pt x="5864" y="690"/>
                    </a:moveTo>
                    <a:cubicBezTo>
                      <a:pt x="5915" y="767"/>
                      <a:pt x="6008" y="822"/>
                      <a:pt x="6109" y="822"/>
                    </a:cubicBezTo>
                    <a:cubicBezTo>
                      <a:pt x="6130" y="822"/>
                      <a:pt x="6152" y="820"/>
                      <a:pt x="6174" y="814"/>
                    </a:cubicBezTo>
                    <a:cubicBezTo>
                      <a:pt x="6426" y="757"/>
                      <a:pt x="6674" y="731"/>
                      <a:pt x="6919" y="731"/>
                    </a:cubicBezTo>
                    <a:cubicBezTo>
                      <a:pt x="7733" y="731"/>
                      <a:pt x="8514" y="1015"/>
                      <a:pt x="9276" y="1373"/>
                    </a:cubicBezTo>
                    <a:cubicBezTo>
                      <a:pt x="10889" y="2148"/>
                      <a:pt x="11448" y="3265"/>
                      <a:pt x="12130" y="4816"/>
                    </a:cubicBezTo>
                    <a:cubicBezTo>
                      <a:pt x="12999" y="6833"/>
                      <a:pt x="12937" y="9097"/>
                      <a:pt x="11510" y="10803"/>
                    </a:cubicBezTo>
                    <a:cubicBezTo>
                      <a:pt x="10424" y="12075"/>
                      <a:pt x="8625" y="12354"/>
                      <a:pt x="7074" y="12447"/>
                    </a:cubicBezTo>
                    <a:cubicBezTo>
                      <a:pt x="7048" y="12448"/>
                      <a:pt x="7021" y="12449"/>
                      <a:pt x="6995" y="12449"/>
                    </a:cubicBezTo>
                    <a:cubicBezTo>
                      <a:pt x="5982" y="12449"/>
                      <a:pt x="4692" y="11880"/>
                      <a:pt x="3785" y="11517"/>
                    </a:cubicBezTo>
                    <a:cubicBezTo>
                      <a:pt x="2576" y="11051"/>
                      <a:pt x="1459" y="9376"/>
                      <a:pt x="1118" y="8197"/>
                    </a:cubicBezTo>
                    <a:cubicBezTo>
                      <a:pt x="156" y="5002"/>
                      <a:pt x="2700" y="1311"/>
                      <a:pt x="5864" y="690"/>
                    </a:cubicBezTo>
                    <a:close/>
                    <a:moveTo>
                      <a:pt x="6178" y="1"/>
                    </a:moveTo>
                    <a:cubicBezTo>
                      <a:pt x="4738" y="1"/>
                      <a:pt x="3441" y="771"/>
                      <a:pt x="2358" y="1776"/>
                    </a:cubicBezTo>
                    <a:cubicBezTo>
                      <a:pt x="1149" y="2924"/>
                      <a:pt x="1" y="5437"/>
                      <a:pt x="125" y="7143"/>
                    </a:cubicBezTo>
                    <a:cubicBezTo>
                      <a:pt x="404" y="10493"/>
                      <a:pt x="3568" y="12944"/>
                      <a:pt x="6795" y="13161"/>
                    </a:cubicBezTo>
                    <a:cubicBezTo>
                      <a:pt x="6933" y="13169"/>
                      <a:pt x="7074" y="13172"/>
                      <a:pt x="7215" y="13172"/>
                    </a:cubicBezTo>
                    <a:cubicBezTo>
                      <a:pt x="8784" y="13172"/>
                      <a:pt x="10498" y="12696"/>
                      <a:pt x="11665" y="11672"/>
                    </a:cubicBezTo>
                    <a:cubicBezTo>
                      <a:pt x="13371" y="10214"/>
                      <a:pt x="13650" y="8228"/>
                      <a:pt x="13247" y="6119"/>
                    </a:cubicBezTo>
                    <a:cubicBezTo>
                      <a:pt x="12937" y="4444"/>
                      <a:pt x="12099" y="2552"/>
                      <a:pt x="10734" y="1497"/>
                    </a:cubicBezTo>
                    <a:cubicBezTo>
                      <a:pt x="9680" y="659"/>
                      <a:pt x="8408" y="194"/>
                      <a:pt x="7074" y="101"/>
                    </a:cubicBezTo>
                    <a:cubicBezTo>
                      <a:pt x="6770" y="33"/>
                      <a:pt x="6471" y="1"/>
                      <a:pt x="61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9"/>
              <p:cNvSpPr/>
              <p:nvPr/>
            </p:nvSpPr>
            <p:spPr>
              <a:xfrm rot="-999406">
                <a:off x="4213566" y="1116631"/>
                <a:ext cx="716885" cy="620784"/>
              </a:xfrm>
              <a:custGeom>
                <a:avLst/>
                <a:gdLst/>
                <a:ahLst/>
                <a:cxnLst/>
                <a:rect l="l" t="t" r="r" b="b"/>
                <a:pathLst>
                  <a:path w="35799" h="31000" extrusionOk="0">
                    <a:moveTo>
                      <a:pt x="10815" y="639"/>
                    </a:moveTo>
                    <a:cubicBezTo>
                      <a:pt x="11487" y="639"/>
                      <a:pt x="12258" y="987"/>
                      <a:pt x="12812" y="1273"/>
                    </a:cubicBezTo>
                    <a:cubicBezTo>
                      <a:pt x="13246" y="1490"/>
                      <a:pt x="13649" y="1769"/>
                      <a:pt x="14115" y="1955"/>
                    </a:cubicBezTo>
                    <a:cubicBezTo>
                      <a:pt x="14704" y="2173"/>
                      <a:pt x="14704" y="2700"/>
                      <a:pt x="14704" y="3196"/>
                    </a:cubicBezTo>
                    <a:lnTo>
                      <a:pt x="14611" y="3134"/>
                    </a:lnTo>
                    <a:cubicBezTo>
                      <a:pt x="13184" y="2545"/>
                      <a:pt x="11850" y="1893"/>
                      <a:pt x="10330" y="1521"/>
                    </a:cubicBezTo>
                    <a:cubicBezTo>
                      <a:pt x="10082" y="1459"/>
                      <a:pt x="9865" y="1397"/>
                      <a:pt x="9617" y="1366"/>
                    </a:cubicBezTo>
                    <a:cubicBezTo>
                      <a:pt x="9880" y="827"/>
                      <a:pt x="10321" y="639"/>
                      <a:pt x="10815" y="639"/>
                    </a:cubicBezTo>
                    <a:close/>
                    <a:moveTo>
                      <a:pt x="30123" y="8107"/>
                    </a:moveTo>
                    <a:cubicBezTo>
                      <a:pt x="30753" y="8107"/>
                      <a:pt x="31558" y="8465"/>
                      <a:pt x="32076" y="8656"/>
                    </a:cubicBezTo>
                    <a:cubicBezTo>
                      <a:pt x="33193" y="9121"/>
                      <a:pt x="35023" y="9370"/>
                      <a:pt x="34558" y="10890"/>
                    </a:cubicBezTo>
                    <a:cubicBezTo>
                      <a:pt x="32728" y="10083"/>
                      <a:pt x="30866" y="9401"/>
                      <a:pt x="28912" y="8904"/>
                    </a:cubicBezTo>
                    <a:cubicBezTo>
                      <a:pt x="29191" y="8594"/>
                      <a:pt x="29346" y="8222"/>
                      <a:pt x="29874" y="8129"/>
                    </a:cubicBezTo>
                    <a:cubicBezTo>
                      <a:pt x="29953" y="8114"/>
                      <a:pt x="30036" y="8107"/>
                      <a:pt x="30123" y="8107"/>
                    </a:cubicBezTo>
                    <a:close/>
                    <a:moveTo>
                      <a:pt x="20445" y="1918"/>
                    </a:moveTo>
                    <a:cubicBezTo>
                      <a:pt x="20562" y="1918"/>
                      <a:pt x="20675" y="1930"/>
                      <a:pt x="20784" y="1955"/>
                    </a:cubicBezTo>
                    <a:cubicBezTo>
                      <a:pt x="22335" y="2266"/>
                      <a:pt x="23824" y="2886"/>
                      <a:pt x="25127" y="3786"/>
                    </a:cubicBezTo>
                    <a:cubicBezTo>
                      <a:pt x="25500" y="4034"/>
                      <a:pt x="25872" y="4251"/>
                      <a:pt x="26306" y="4406"/>
                    </a:cubicBezTo>
                    <a:cubicBezTo>
                      <a:pt x="26740" y="4623"/>
                      <a:pt x="26896" y="5864"/>
                      <a:pt x="26958" y="6205"/>
                    </a:cubicBezTo>
                    <a:cubicBezTo>
                      <a:pt x="27113" y="6888"/>
                      <a:pt x="27299" y="7477"/>
                      <a:pt x="27423" y="8129"/>
                    </a:cubicBezTo>
                    <a:cubicBezTo>
                      <a:pt x="27051" y="7943"/>
                      <a:pt x="26678" y="7788"/>
                      <a:pt x="26275" y="7694"/>
                    </a:cubicBezTo>
                    <a:cubicBezTo>
                      <a:pt x="25748" y="7570"/>
                      <a:pt x="25251" y="7384"/>
                      <a:pt x="24786" y="7167"/>
                    </a:cubicBezTo>
                    <a:cubicBezTo>
                      <a:pt x="24476" y="7012"/>
                      <a:pt x="24166" y="6857"/>
                      <a:pt x="23824" y="6795"/>
                    </a:cubicBezTo>
                    <a:cubicBezTo>
                      <a:pt x="23813" y="6793"/>
                      <a:pt x="23802" y="6792"/>
                      <a:pt x="23791" y="6792"/>
                    </a:cubicBezTo>
                    <a:cubicBezTo>
                      <a:pt x="23598" y="6792"/>
                      <a:pt x="23526" y="7048"/>
                      <a:pt x="23731" y="7136"/>
                    </a:cubicBezTo>
                    <a:cubicBezTo>
                      <a:pt x="24445" y="7446"/>
                      <a:pt x="25034" y="8005"/>
                      <a:pt x="25810" y="8191"/>
                    </a:cubicBezTo>
                    <a:cubicBezTo>
                      <a:pt x="26337" y="8346"/>
                      <a:pt x="26958" y="8811"/>
                      <a:pt x="27516" y="9028"/>
                    </a:cubicBezTo>
                    <a:cubicBezTo>
                      <a:pt x="27578" y="9090"/>
                      <a:pt x="27640" y="9121"/>
                      <a:pt x="27733" y="9121"/>
                    </a:cubicBezTo>
                    <a:lnTo>
                      <a:pt x="27826" y="9121"/>
                    </a:lnTo>
                    <a:cubicBezTo>
                      <a:pt x="27842" y="9137"/>
                      <a:pt x="27857" y="9145"/>
                      <a:pt x="27877" y="9145"/>
                    </a:cubicBezTo>
                    <a:cubicBezTo>
                      <a:pt x="27896" y="9145"/>
                      <a:pt x="27919" y="9137"/>
                      <a:pt x="27950" y="9121"/>
                    </a:cubicBezTo>
                    <a:cubicBezTo>
                      <a:pt x="29284" y="10114"/>
                      <a:pt x="31270" y="10331"/>
                      <a:pt x="32728" y="11076"/>
                    </a:cubicBezTo>
                    <a:cubicBezTo>
                      <a:pt x="33131" y="11262"/>
                      <a:pt x="35054" y="11603"/>
                      <a:pt x="34992" y="12286"/>
                    </a:cubicBezTo>
                    <a:cubicBezTo>
                      <a:pt x="34961" y="13185"/>
                      <a:pt x="34682" y="14085"/>
                      <a:pt x="34558" y="14984"/>
                    </a:cubicBezTo>
                    <a:cubicBezTo>
                      <a:pt x="33658" y="14426"/>
                      <a:pt x="32231" y="14209"/>
                      <a:pt x="31487" y="13930"/>
                    </a:cubicBezTo>
                    <a:cubicBezTo>
                      <a:pt x="30060" y="13371"/>
                      <a:pt x="28664" y="12565"/>
                      <a:pt x="27082" y="12503"/>
                    </a:cubicBezTo>
                    <a:cubicBezTo>
                      <a:pt x="26647" y="11665"/>
                      <a:pt x="26027" y="10921"/>
                      <a:pt x="25313" y="10331"/>
                    </a:cubicBezTo>
                    <a:cubicBezTo>
                      <a:pt x="23301" y="8430"/>
                      <a:pt x="20611" y="7237"/>
                      <a:pt x="17918" y="7237"/>
                    </a:cubicBezTo>
                    <a:cubicBezTo>
                      <a:pt x="16832" y="7237"/>
                      <a:pt x="15747" y="7431"/>
                      <a:pt x="14704" y="7850"/>
                    </a:cubicBezTo>
                    <a:cubicBezTo>
                      <a:pt x="14673" y="7788"/>
                      <a:pt x="14611" y="7725"/>
                      <a:pt x="14549" y="7725"/>
                    </a:cubicBezTo>
                    <a:cubicBezTo>
                      <a:pt x="12812" y="7291"/>
                      <a:pt x="11292" y="6423"/>
                      <a:pt x="9493" y="6143"/>
                    </a:cubicBezTo>
                    <a:cubicBezTo>
                      <a:pt x="8314" y="5957"/>
                      <a:pt x="7166" y="5027"/>
                      <a:pt x="5925" y="4840"/>
                    </a:cubicBezTo>
                    <a:cubicBezTo>
                      <a:pt x="6266" y="4158"/>
                      <a:pt x="6452" y="3382"/>
                      <a:pt x="6887" y="2762"/>
                    </a:cubicBezTo>
                    <a:cubicBezTo>
                      <a:pt x="7312" y="2153"/>
                      <a:pt x="7972" y="1940"/>
                      <a:pt x="8706" y="1940"/>
                    </a:cubicBezTo>
                    <a:cubicBezTo>
                      <a:pt x="9954" y="1940"/>
                      <a:pt x="11417" y="2554"/>
                      <a:pt x="12316" y="2886"/>
                    </a:cubicBezTo>
                    <a:cubicBezTo>
                      <a:pt x="13339" y="3289"/>
                      <a:pt x="14301" y="3724"/>
                      <a:pt x="15232" y="4282"/>
                    </a:cubicBezTo>
                    <a:cubicBezTo>
                      <a:pt x="15382" y="4357"/>
                      <a:pt x="15543" y="4398"/>
                      <a:pt x="15703" y="4398"/>
                    </a:cubicBezTo>
                    <a:cubicBezTo>
                      <a:pt x="15806" y="4398"/>
                      <a:pt x="15909" y="4381"/>
                      <a:pt x="16007" y="4344"/>
                    </a:cubicBezTo>
                    <a:cubicBezTo>
                      <a:pt x="16690" y="4685"/>
                      <a:pt x="17372" y="4965"/>
                      <a:pt x="18085" y="5182"/>
                    </a:cubicBezTo>
                    <a:cubicBezTo>
                      <a:pt x="19481" y="5554"/>
                      <a:pt x="20846" y="5988"/>
                      <a:pt x="22180" y="6485"/>
                    </a:cubicBezTo>
                    <a:cubicBezTo>
                      <a:pt x="22217" y="6503"/>
                      <a:pt x="22253" y="6511"/>
                      <a:pt x="22288" y="6511"/>
                    </a:cubicBezTo>
                    <a:cubicBezTo>
                      <a:pt x="22484" y="6511"/>
                      <a:pt x="22613" y="6244"/>
                      <a:pt x="22428" y="6112"/>
                    </a:cubicBezTo>
                    <a:cubicBezTo>
                      <a:pt x="21591" y="5337"/>
                      <a:pt x="20257" y="5027"/>
                      <a:pt x="19140" y="4809"/>
                    </a:cubicBezTo>
                    <a:cubicBezTo>
                      <a:pt x="18272" y="4623"/>
                      <a:pt x="17403" y="4375"/>
                      <a:pt x="16534" y="4034"/>
                    </a:cubicBezTo>
                    <a:cubicBezTo>
                      <a:pt x="16721" y="3910"/>
                      <a:pt x="16876" y="3786"/>
                      <a:pt x="17031" y="3662"/>
                    </a:cubicBezTo>
                    <a:cubicBezTo>
                      <a:pt x="17847" y="3071"/>
                      <a:pt x="19302" y="1918"/>
                      <a:pt x="20445" y="1918"/>
                    </a:cubicBezTo>
                    <a:close/>
                    <a:moveTo>
                      <a:pt x="5731" y="5636"/>
                    </a:moveTo>
                    <a:cubicBezTo>
                      <a:pt x="5989" y="5636"/>
                      <a:pt x="6272" y="5684"/>
                      <a:pt x="6577" y="5771"/>
                    </a:cubicBezTo>
                    <a:cubicBezTo>
                      <a:pt x="7848" y="6174"/>
                      <a:pt x="8965" y="6733"/>
                      <a:pt x="10330" y="6919"/>
                    </a:cubicBezTo>
                    <a:cubicBezTo>
                      <a:pt x="11664" y="7105"/>
                      <a:pt x="12874" y="7788"/>
                      <a:pt x="14208" y="8067"/>
                    </a:cubicBezTo>
                    <a:cubicBezTo>
                      <a:pt x="13991" y="8160"/>
                      <a:pt x="13805" y="8253"/>
                      <a:pt x="13587" y="8377"/>
                    </a:cubicBezTo>
                    <a:cubicBezTo>
                      <a:pt x="11075" y="9866"/>
                      <a:pt x="9710" y="12006"/>
                      <a:pt x="9182" y="14829"/>
                    </a:cubicBezTo>
                    <a:cubicBezTo>
                      <a:pt x="8872" y="16505"/>
                      <a:pt x="8965" y="18242"/>
                      <a:pt x="9493" y="19886"/>
                    </a:cubicBezTo>
                    <a:cubicBezTo>
                      <a:pt x="9275" y="19824"/>
                      <a:pt x="9089" y="19762"/>
                      <a:pt x="8872" y="19669"/>
                    </a:cubicBezTo>
                    <a:cubicBezTo>
                      <a:pt x="7476" y="18986"/>
                      <a:pt x="6080" y="18459"/>
                      <a:pt x="4622" y="17900"/>
                    </a:cubicBezTo>
                    <a:cubicBezTo>
                      <a:pt x="4033" y="17683"/>
                      <a:pt x="3443" y="17435"/>
                      <a:pt x="2854" y="17249"/>
                    </a:cubicBezTo>
                    <a:cubicBezTo>
                      <a:pt x="2451" y="17187"/>
                      <a:pt x="2078" y="17063"/>
                      <a:pt x="1706" y="16939"/>
                    </a:cubicBezTo>
                    <a:cubicBezTo>
                      <a:pt x="1684" y="16826"/>
                      <a:pt x="1596" y="16747"/>
                      <a:pt x="1502" y="16747"/>
                    </a:cubicBezTo>
                    <a:cubicBezTo>
                      <a:pt x="1473" y="16747"/>
                      <a:pt x="1443" y="16754"/>
                      <a:pt x="1415" y="16771"/>
                    </a:cubicBezTo>
                    <a:lnTo>
                      <a:pt x="1415" y="16771"/>
                    </a:lnTo>
                    <a:cubicBezTo>
                      <a:pt x="1238" y="16585"/>
                      <a:pt x="1184" y="16309"/>
                      <a:pt x="1396" y="15884"/>
                    </a:cubicBezTo>
                    <a:cubicBezTo>
                      <a:pt x="1892" y="14891"/>
                      <a:pt x="2172" y="13651"/>
                      <a:pt x="2482" y="12565"/>
                    </a:cubicBezTo>
                    <a:cubicBezTo>
                      <a:pt x="2823" y="11417"/>
                      <a:pt x="3133" y="10238"/>
                      <a:pt x="3474" y="9090"/>
                    </a:cubicBezTo>
                    <a:cubicBezTo>
                      <a:pt x="3661" y="8284"/>
                      <a:pt x="3940" y="7477"/>
                      <a:pt x="4250" y="6733"/>
                    </a:cubicBezTo>
                    <a:cubicBezTo>
                      <a:pt x="4562" y="5952"/>
                      <a:pt x="5068" y="5636"/>
                      <a:pt x="5731" y="5636"/>
                    </a:cubicBezTo>
                    <a:close/>
                    <a:moveTo>
                      <a:pt x="17835" y="7996"/>
                    </a:moveTo>
                    <a:cubicBezTo>
                      <a:pt x="20083" y="7996"/>
                      <a:pt x="22382" y="8817"/>
                      <a:pt x="24197" y="10145"/>
                    </a:cubicBezTo>
                    <a:cubicBezTo>
                      <a:pt x="25189" y="10890"/>
                      <a:pt x="25996" y="11851"/>
                      <a:pt x="26554" y="12968"/>
                    </a:cubicBezTo>
                    <a:cubicBezTo>
                      <a:pt x="27051" y="14116"/>
                      <a:pt x="26834" y="15574"/>
                      <a:pt x="26771" y="16722"/>
                    </a:cubicBezTo>
                    <a:lnTo>
                      <a:pt x="26802" y="16722"/>
                    </a:lnTo>
                    <a:cubicBezTo>
                      <a:pt x="26771" y="19296"/>
                      <a:pt x="25469" y="21654"/>
                      <a:pt x="23297" y="23050"/>
                    </a:cubicBezTo>
                    <a:cubicBezTo>
                      <a:pt x="21346" y="24266"/>
                      <a:pt x="19478" y="24655"/>
                      <a:pt x="17371" y="24655"/>
                    </a:cubicBezTo>
                    <a:cubicBezTo>
                      <a:pt x="16898" y="24655"/>
                      <a:pt x="16414" y="24635"/>
                      <a:pt x="15914" y="24601"/>
                    </a:cubicBezTo>
                    <a:cubicBezTo>
                      <a:pt x="14177" y="24477"/>
                      <a:pt x="12129" y="22957"/>
                      <a:pt x="11013" y="21654"/>
                    </a:cubicBezTo>
                    <a:cubicBezTo>
                      <a:pt x="9772" y="20258"/>
                      <a:pt x="9399" y="17280"/>
                      <a:pt x="9741" y="15512"/>
                    </a:cubicBezTo>
                    <a:cubicBezTo>
                      <a:pt x="10268" y="12813"/>
                      <a:pt x="11168" y="10672"/>
                      <a:pt x="13618" y="9152"/>
                    </a:cubicBezTo>
                    <a:cubicBezTo>
                      <a:pt x="14899" y="8352"/>
                      <a:pt x="16356" y="7996"/>
                      <a:pt x="17835" y="7996"/>
                    </a:cubicBezTo>
                    <a:close/>
                    <a:moveTo>
                      <a:pt x="27237" y="12875"/>
                    </a:moveTo>
                    <a:lnTo>
                      <a:pt x="27237" y="12875"/>
                    </a:lnTo>
                    <a:cubicBezTo>
                      <a:pt x="28292" y="13185"/>
                      <a:pt x="29315" y="13589"/>
                      <a:pt x="30339" y="14054"/>
                    </a:cubicBezTo>
                    <a:cubicBezTo>
                      <a:pt x="31487" y="14643"/>
                      <a:pt x="32945" y="14860"/>
                      <a:pt x="34030" y="15512"/>
                    </a:cubicBezTo>
                    <a:cubicBezTo>
                      <a:pt x="35116" y="16163"/>
                      <a:pt x="34124" y="17994"/>
                      <a:pt x="33782" y="19017"/>
                    </a:cubicBezTo>
                    <a:cubicBezTo>
                      <a:pt x="33410" y="20134"/>
                      <a:pt x="33038" y="21437"/>
                      <a:pt x="32572" y="22523"/>
                    </a:cubicBezTo>
                    <a:cubicBezTo>
                      <a:pt x="32014" y="23826"/>
                      <a:pt x="31735" y="25470"/>
                      <a:pt x="30959" y="26649"/>
                    </a:cubicBezTo>
                    <a:cubicBezTo>
                      <a:pt x="30556" y="27238"/>
                      <a:pt x="30308" y="27703"/>
                      <a:pt x="29874" y="27734"/>
                    </a:cubicBezTo>
                    <a:cubicBezTo>
                      <a:pt x="29791" y="27652"/>
                      <a:pt x="29694" y="27610"/>
                      <a:pt x="29593" y="27610"/>
                    </a:cubicBezTo>
                    <a:cubicBezTo>
                      <a:pt x="29543" y="27610"/>
                      <a:pt x="29491" y="27621"/>
                      <a:pt x="29439" y="27641"/>
                    </a:cubicBezTo>
                    <a:cubicBezTo>
                      <a:pt x="29191" y="27517"/>
                      <a:pt x="28912" y="27362"/>
                      <a:pt x="28695" y="27176"/>
                    </a:cubicBezTo>
                    <a:cubicBezTo>
                      <a:pt x="28509" y="26959"/>
                      <a:pt x="28261" y="26804"/>
                      <a:pt x="27981" y="26711"/>
                    </a:cubicBezTo>
                    <a:cubicBezTo>
                      <a:pt x="26554" y="26369"/>
                      <a:pt x="25158" y="25904"/>
                      <a:pt x="23824" y="25284"/>
                    </a:cubicBezTo>
                    <a:cubicBezTo>
                      <a:pt x="23328" y="25035"/>
                      <a:pt x="22801" y="24818"/>
                      <a:pt x="22304" y="24570"/>
                    </a:cubicBezTo>
                    <a:cubicBezTo>
                      <a:pt x="22242" y="24570"/>
                      <a:pt x="22180" y="24539"/>
                      <a:pt x="22118" y="24539"/>
                    </a:cubicBezTo>
                    <a:cubicBezTo>
                      <a:pt x="22677" y="24229"/>
                      <a:pt x="23204" y="23919"/>
                      <a:pt x="23700" y="23639"/>
                    </a:cubicBezTo>
                    <a:cubicBezTo>
                      <a:pt x="25717" y="22461"/>
                      <a:pt x="27485" y="19855"/>
                      <a:pt x="27485" y="17466"/>
                    </a:cubicBezTo>
                    <a:cubicBezTo>
                      <a:pt x="27485" y="16846"/>
                      <a:pt x="27640" y="16225"/>
                      <a:pt x="27609" y="15636"/>
                    </a:cubicBezTo>
                    <a:cubicBezTo>
                      <a:pt x="27578" y="14860"/>
                      <a:pt x="27392" y="14116"/>
                      <a:pt x="27330" y="13340"/>
                    </a:cubicBezTo>
                    <a:cubicBezTo>
                      <a:pt x="27299" y="13185"/>
                      <a:pt x="27268" y="13030"/>
                      <a:pt x="27237" y="12875"/>
                    </a:cubicBezTo>
                    <a:close/>
                    <a:moveTo>
                      <a:pt x="1551" y="17559"/>
                    </a:moveTo>
                    <a:cubicBezTo>
                      <a:pt x="2978" y="18149"/>
                      <a:pt x="4529" y="18583"/>
                      <a:pt x="5987" y="19141"/>
                    </a:cubicBezTo>
                    <a:cubicBezTo>
                      <a:pt x="6763" y="19452"/>
                      <a:pt x="7507" y="19762"/>
                      <a:pt x="8252" y="20134"/>
                    </a:cubicBezTo>
                    <a:cubicBezTo>
                      <a:pt x="8531" y="20289"/>
                      <a:pt x="8841" y="20444"/>
                      <a:pt x="9151" y="20568"/>
                    </a:cubicBezTo>
                    <a:cubicBezTo>
                      <a:pt x="9380" y="20664"/>
                      <a:pt x="9503" y="20747"/>
                      <a:pt x="9543" y="20747"/>
                    </a:cubicBezTo>
                    <a:cubicBezTo>
                      <a:pt x="9568" y="20747"/>
                      <a:pt x="9559" y="20714"/>
                      <a:pt x="9524" y="20630"/>
                    </a:cubicBezTo>
                    <a:lnTo>
                      <a:pt x="9524" y="20630"/>
                    </a:lnTo>
                    <a:cubicBezTo>
                      <a:pt x="9586" y="20754"/>
                      <a:pt x="9710" y="20848"/>
                      <a:pt x="9834" y="20848"/>
                    </a:cubicBezTo>
                    <a:cubicBezTo>
                      <a:pt x="9958" y="21127"/>
                      <a:pt x="10082" y="21375"/>
                      <a:pt x="10237" y="21654"/>
                    </a:cubicBezTo>
                    <a:cubicBezTo>
                      <a:pt x="10764" y="22647"/>
                      <a:pt x="11850" y="23205"/>
                      <a:pt x="12657" y="23981"/>
                    </a:cubicBezTo>
                    <a:cubicBezTo>
                      <a:pt x="13370" y="24663"/>
                      <a:pt x="14828" y="25160"/>
                      <a:pt x="15821" y="25253"/>
                    </a:cubicBezTo>
                    <a:cubicBezTo>
                      <a:pt x="16454" y="25296"/>
                      <a:pt x="17088" y="25319"/>
                      <a:pt x="17718" y="25319"/>
                    </a:cubicBezTo>
                    <a:cubicBezTo>
                      <a:pt x="18446" y="25319"/>
                      <a:pt x="19170" y="25288"/>
                      <a:pt x="19885" y="25222"/>
                    </a:cubicBezTo>
                    <a:cubicBezTo>
                      <a:pt x="20257" y="25191"/>
                      <a:pt x="20629" y="25129"/>
                      <a:pt x="20970" y="25004"/>
                    </a:cubicBezTo>
                    <a:cubicBezTo>
                      <a:pt x="21405" y="25346"/>
                      <a:pt x="22242" y="25315"/>
                      <a:pt x="22708" y="25594"/>
                    </a:cubicBezTo>
                    <a:cubicBezTo>
                      <a:pt x="23452" y="25966"/>
                      <a:pt x="24197" y="26276"/>
                      <a:pt x="25003" y="26555"/>
                    </a:cubicBezTo>
                    <a:cubicBezTo>
                      <a:pt x="25810" y="26835"/>
                      <a:pt x="26709" y="27145"/>
                      <a:pt x="27547" y="27331"/>
                    </a:cubicBezTo>
                    <a:cubicBezTo>
                      <a:pt x="28167" y="27455"/>
                      <a:pt x="28540" y="28076"/>
                      <a:pt x="29160" y="28231"/>
                    </a:cubicBezTo>
                    <a:cubicBezTo>
                      <a:pt x="28633" y="28975"/>
                      <a:pt x="27950" y="29627"/>
                      <a:pt x="27175" y="30154"/>
                    </a:cubicBezTo>
                    <a:lnTo>
                      <a:pt x="27206" y="30154"/>
                    </a:lnTo>
                    <a:cubicBezTo>
                      <a:pt x="26943" y="30242"/>
                      <a:pt x="26677" y="30279"/>
                      <a:pt x="26410" y="30279"/>
                    </a:cubicBezTo>
                    <a:cubicBezTo>
                      <a:pt x="25358" y="30279"/>
                      <a:pt x="24293" y="29700"/>
                      <a:pt x="23328" y="29378"/>
                    </a:cubicBezTo>
                    <a:cubicBezTo>
                      <a:pt x="20536" y="28448"/>
                      <a:pt x="17744" y="27734"/>
                      <a:pt x="14983" y="26649"/>
                    </a:cubicBezTo>
                    <a:cubicBezTo>
                      <a:pt x="12129" y="25594"/>
                      <a:pt x="9524" y="24074"/>
                      <a:pt x="6608" y="23050"/>
                    </a:cubicBezTo>
                    <a:cubicBezTo>
                      <a:pt x="5305" y="22554"/>
                      <a:pt x="4033" y="21995"/>
                      <a:pt x="2792" y="21375"/>
                    </a:cubicBezTo>
                    <a:cubicBezTo>
                      <a:pt x="2016" y="20972"/>
                      <a:pt x="962" y="20785"/>
                      <a:pt x="1086" y="19669"/>
                    </a:cubicBezTo>
                    <a:cubicBezTo>
                      <a:pt x="1179" y="18955"/>
                      <a:pt x="1396" y="18273"/>
                      <a:pt x="1551" y="17559"/>
                    </a:cubicBezTo>
                    <a:close/>
                    <a:moveTo>
                      <a:pt x="10804" y="0"/>
                    </a:moveTo>
                    <a:cubicBezTo>
                      <a:pt x="9976" y="0"/>
                      <a:pt x="9237" y="299"/>
                      <a:pt x="9151" y="1242"/>
                    </a:cubicBezTo>
                    <a:cubicBezTo>
                      <a:pt x="8947" y="1197"/>
                      <a:pt x="8737" y="1176"/>
                      <a:pt x="8527" y="1176"/>
                    </a:cubicBezTo>
                    <a:cubicBezTo>
                      <a:pt x="8006" y="1176"/>
                      <a:pt x="7484" y="1309"/>
                      <a:pt x="7042" y="1552"/>
                    </a:cubicBezTo>
                    <a:cubicBezTo>
                      <a:pt x="5925" y="2204"/>
                      <a:pt x="5801" y="3662"/>
                      <a:pt x="5367" y="4778"/>
                    </a:cubicBezTo>
                    <a:lnTo>
                      <a:pt x="5336" y="4778"/>
                    </a:lnTo>
                    <a:cubicBezTo>
                      <a:pt x="4374" y="4809"/>
                      <a:pt x="3940" y="5616"/>
                      <a:pt x="3630" y="6423"/>
                    </a:cubicBezTo>
                    <a:cubicBezTo>
                      <a:pt x="2978" y="7974"/>
                      <a:pt x="2668" y="9649"/>
                      <a:pt x="2078" y="11231"/>
                    </a:cubicBezTo>
                    <a:cubicBezTo>
                      <a:pt x="1582" y="12658"/>
                      <a:pt x="1334" y="14209"/>
                      <a:pt x="745" y="15605"/>
                    </a:cubicBezTo>
                    <a:cubicBezTo>
                      <a:pt x="465" y="16287"/>
                      <a:pt x="279" y="17001"/>
                      <a:pt x="1055" y="17404"/>
                    </a:cubicBezTo>
                    <a:cubicBezTo>
                      <a:pt x="651" y="18521"/>
                      <a:pt x="0" y="19917"/>
                      <a:pt x="714" y="20941"/>
                    </a:cubicBezTo>
                    <a:cubicBezTo>
                      <a:pt x="1458" y="22026"/>
                      <a:pt x="3350" y="22461"/>
                      <a:pt x="4498" y="22957"/>
                    </a:cubicBezTo>
                    <a:cubicBezTo>
                      <a:pt x="6266" y="23733"/>
                      <a:pt x="8066" y="24353"/>
                      <a:pt x="9834" y="25129"/>
                    </a:cubicBezTo>
                    <a:cubicBezTo>
                      <a:pt x="10795" y="25563"/>
                      <a:pt x="11695" y="26090"/>
                      <a:pt x="12626" y="26555"/>
                    </a:cubicBezTo>
                    <a:cubicBezTo>
                      <a:pt x="13556" y="27021"/>
                      <a:pt x="14673" y="27331"/>
                      <a:pt x="15697" y="27734"/>
                    </a:cubicBezTo>
                    <a:cubicBezTo>
                      <a:pt x="17310" y="28386"/>
                      <a:pt x="18954" y="28913"/>
                      <a:pt x="20629" y="29347"/>
                    </a:cubicBezTo>
                    <a:cubicBezTo>
                      <a:pt x="21591" y="29596"/>
                      <a:pt x="22553" y="29937"/>
                      <a:pt x="23514" y="30185"/>
                    </a:cubicBezTo>
                    <a:cubicBezTo>
                      <a:pt x="24383" y="30402"/>
                      <a:pt x="25065" y="30867"/>
                      <a:pt x="25996" y="30961"/>
                    </a:cubicBezTo>
                    <a:cubicBezTo>
                      <a:pt x="26149" y="30987"/>
                      <a:pt x="26303" y="31000"/>
                      <a:pt x="26455" y="31000"/>
                    </a:cubicBezTo>
                    <a:cubicBezTo>
                      <a:pt x="27194" y="31000"/>
                      <a:pt x="27901" y="30694"/>
                      <a:pt x="28416" y="30154"/>
                    </a:cubicBezTo>
                    <a:cubicBezTo>
                      <a:pt x="28819" y="29751"/>
                      <a:pt x="29594" y="29006"/>
                      <a:pt x="29843" y="28355"/>
                    </a:cubicBezTo>
                    <a:cubicBezTo>
                      <a:pt x="30153" y="28355"/>
                      <a:pt x="30494" y="28293"/>
                      <a:pt x="30773" y="28169"/>
                    </a:cubicBezTo>
                    <a:cubicBezTo>
                      <a:pt x="31270" y="27982"/>
                      <a:pt x="31394" y="27176"/>
                      <a:pt x="31642" y="26804"/>
                    </a:cubicBezTo>
                    <a:cubicBezTo>
                      <a:pt x="32107" y="26090"/>
                      <a:pt x="32324" y="25066"/>
                      <a:pt x="32635" y="24291"/>
                    </a:cubicBezTo>
                    <a:cubicBezTo>
                      <a:pt x="33317" y="22647"/>
                      <a:pt x="33751" y="20941"/>
                      <a:pt x="34403" y="19265"/>
                    </a:cubicBezTo>
                    <a:cubicBezTo>
                      <a:pt x="34713" y="18459"/>
                      <a:pt x="35582" y="16598"/>
                      <a:pt x="35147" y="15605"/>
                    </a:cubicBezTo>
                    <a:cubicBezTo>
                      <a:pt x="35488" y="14488"/>
                      <a:pt x="35706" y="13309"/>
                      <a:pt x="35799" y="12131"/>
                    </a:cubicBezTo>
                    <a:cubicBezTo>
                      <a:pt x="35768" y="11758"/>
                      <a:pt x="35551" y="11417"/>
                      <a:pt x="35209" y="11231"/>
                    </a:cubicBezTo>
                    <a:cubicBezTo>
                      <a:pt x="35395" y="10890"/>
                      <a:pt x="35457" y="10517"/>
                      <a:pt x="35457" y="10114"/>
                    </a:cubicBezTo>
                    <a:cubicBezTo>
                      <a:pt x="35457" y="9246"/>
                      <a:pt x="34186" y="8687"/>
                      <a:pt x="33565" y="8408"/>
                    </a:cubicBezTo>
                    <a:cubicBezTo>
                      <a:pt x="32386" y="7850"/>
                      <a:pt x="31114" y="7539"/>
                      <a:pt x="29812" y="7508"/>
                    </a:cubicBezTo>
                    <a:cubicBezTo>
                      <a:pt x="29067" y="7508"/>
                      <a:pt x="28726" y="8191"/>
                      <a:pt x="28447" y="8780"/>
                    </a:cubicBezTo>
                    <a:lnTo>
                      <a:pt x="28385" y="8780"/>
                    </a:lnTo>
                    <a:cubicBezTo>
                      <a:pt x="28385" y="8718"/>
                      <a:pt x="28323" y="8656"/>
                      <a:pt x="28292" y="8625"/>
                    </a:cubicBezTo>
                    <a:lnTo>
                      <a:pt x="28198" y="8594"/>
                    </a:lnTo>
                    <a:cubicBezTo>
                      <a:pt x="28198" y="7508"/>
                      <a:pt x="27795" y="6671"/>
                      <a:pt x="27516" y="5585"/>
                    </a:cubicBezTo>
                    <a:cubicBezTo>
                      <a:pt x="27268" y="4499"/>
                      <a:pt x="27175" y="4034"/>
                      <a:pt x="26213" y="3631"/>
                    </a:cubicBezTo>
                    <a:cubicBezTo>
                      <a:pt x="24755" y="2979"/>
                      <a:pt x="23793" y="2018"/>
                      <a:pt x="22242" y="1614"/>
                    </a:cubicBezTo>
                    <a:cubicBezTo>
                      <a:pt x="21529" y="1397"/>
                      <a:pt x="20815" y="1242"/>
                      <a:pt x="20071" y="1149"/>
                    </a:cubicBezTo>
                    <a:cubicBezTo>
                      <a:pt x="20060" y="1148"/>
                      <a:pt x="20049" y="1148"/>
                      <a:pt x="20038" y="1148"/>
                    </a:cubicBezTo>
                    <a:cubicBezTo>
                      <a:pt x="19564" y="1148"/>
                      <a:pt x="18699" y="1773"/>
                      <a:pt x="18396" y="1924"/>
                    </a:cubicBezTo>
                    <a:cubicBezTo>
                      <a:pt x="17744" y="2235"/>
                      <a:pt x="17124" y="2638"/>
                      <a:pt x="16565" y="3103"/>
                    </a:cubicBezTo>
                    <a:cubicBezTo>
                      <a:pt x="16180" y="3387"/>
                      <a:pt x="15914" y="3499"/>
                      <a:pt x="15664" y="3499"/>
                    </a:cubicBezTo>
                    <a:cubicBezTo>
                      <a:pt x="15531" y="3499"/>
                      <a:pt x="15402" y="3467"/>
                      <a:pt x="15263" y="3413"/>
                    </a:cubicBezTo>
                    <a:cubicBezTo>
                      <a:pt x="15976" y="1800"/>
                      <a:pt x="13898" y="963"/>
                      <a:pt x="12688" y="404"/>
                    </a:cubicBezTo>
                    <a:cubicBezTo>
                      <a:pt x="12202" y="196"/>
                      <a:pt x="11474" y="0"/>
                      <a:pt x="108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9"/>
              <p:cNvSpPr/>
              <p:nvPr/>
            </p:nvSpPr>
            <p:spPr>
              <a:xfrm rot="-999406">
                <a:off x="4762882" y="1507980"/>
                <a:ext cx="71450" cy="6358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3175" extrusionOk="0">
                    <a:moveTo>
                      <a:pt x="2681" y="604"/>
                    </a:moveTo>
                    <a:cubicBezTo>
                      <a:pt x="2809" y="604"/>
                      <a:pt x="2895" y="677"/>
                      <a:pt x="2885" y="872"/>
                    </a:cubicBezTo>
                    <a:cubicBezTo>
                      <a:pt x="2854" y="1493"/>
                      <a:pt x="2265" y="1524"/>
                      <a:pt x="1924" y="1865"/>
                    </a:cubicBezTo>
                    <a:cubicBezTo>
                      <a:pt x="1831" y="1896"/>
                      <a:pt x="1738" y="1989"/>
                      <a:pt x="1769" y="2113"/>
                    </a:cubicBezTo>
                    <a:lnTo>
                      <a:pt x="1800" y="2175"/>
                    </a:lnTo>
                    <a:cubicBezTo>
                      <a:pt x="1658" y="2374"/>
                      <a:pt x="1477" y="2469"/>
                      <a:pt x="1290" y="2469"/>
                    </a:cubicBezTo>
                    <a:cubicBezTo>
                      <a:pt x="1068" y="2469"/>
                      <a:pt x="837" y="2335"/>
                      <a:pt x="652" y="2082"/>
                    </a:cubicBezTo>
                    <a:cubicBezTo>
                      <a:pt x="457" y="1789"/>
                      <a:pt x="665" y="1228"/>
                      <a:pt x="928" y="1228"/>
                    </a:cubicBezTo>
                    <a:cubicBezTo>
                      <a:pt x="1000" y="1228"/>
                      <a:pt x="1075" y="1269"/>
                      <a:pt x="1148" y="1369"/>
                    </a:cubicBezTo>
                    <a:cubicBezTo>
                      <a:pt x="1179" y="1400"/>
                      <a:pt x="1241" y="1400"/>
                      <a:pt x="1272" y="1400"/>
                    </a:cubicBezTo>
                    <a:cubicBezTo>
                      <a:pt x="1396" y="1369"/>
                      <a:pt x="1490" y="1276"/>
                      <a:pt x="1490" y="1152"/>
                    </a:cubicBezTo>
                    <a:cubicBezTo>
                      <a:pt x="1521" y="1198"/>
                      <a:pt x="1567" y="1221"/>
                      <a:pt x="1614" y="1221"/>
                    </a:cubicBezTo>
                    <a:cubicBezTo>
                      <a:pt x="1660" y="1221"/>
                      <a:pt x="1707" y="1198"/>
                      <a:pt x="1738" y="1152"/>
                    </a:cubicBezTo>
                    <a:cubicBezTo>
                      <a:pt x="1846" y="1000"/>
                      <a:pt x="2380" y="604"/>
                      <a:pt x="2681" y="604"/>
                    </a:cubicBezTo>
                    <a:close/>
                    <a:moveTo>
                      <a:pt x="2750" y="1"/>
                    </a:moveTo>
                    <a:cubicBezTo>
                      <a:pt x="2219" y="1"/>
                      <a:pt x="1580" y="448"/>
                      <a:pt x="1458" y="934"/>
                    </a:cubicBezTo>
                    <a:cubicBezTo>
                      <a:pt x="1334" y="779"/>
                      <a:pt x="1179" y="686"/>
                      <a:pt x="993" y="686"/>
                    </a:cubicBezTo>
                    <a:cubicBezTo>
                      <a:pt x="373" y="686"/>
                      <a:pt x="0" y="1276"/>
                      <a:pt x="0" y="1834"/>
                    </a:cubicBezTo>
                    <a:cubicBezTo>
                      <a:pt x="94" y="2516"/>
                      <a:pt x="621" y="3044"/>
                      <a:pt x="1272" y="3168"/>
                    </a:cubicBezTo>
                    <a:cubicBezTo>
                      <a:pt x="1311" y="3172"/>
                      <a:pt x="1348" y="3174"/>
                      <a:pt x="1386" y="3174"/>
                    </a:cubicBezTo>
                    <a:cubicBezTo>
                      <a:pt x="1897" y="3174"/>
                      <a:pt x="2331" y="2791"/>
                      <a:pt x="2389" y="2299"/>
                    </a:cubicBezTo>
                    <a:cubicBezTo>
                      <a:pt x="2730" y="2175"/>
                      <a:pt x="3041" y="1927"/>
                      <a:pt x="3258" y="1648"/>
                    </a:cubicBezTo>
                    <a:cubicBezTo>
                      <a:pt x="3506" y="1307"/>
                      <a:pt x="3568" y="841"/>
                      <a:pt x="3413" y="438"/>
                    </a:cubicBezTo>
                    <a:cubicBezTo>
                      <a:pt x="3284" y="126"/>
                      <a:pt x="3032" y="1"/>
                      <a:pt x="2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9"/>
              <p:cNvSpPr/>
              <p:nvPr/>
            </p:nvSpPr>
            <p:spPr>
              <a:xfrm rot="-999406">
                <a:off x="4354642" y="1322373"/>
                <a:ext cx="57793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16" extrusionOk="0">
                    <a:moveTo>
                      <a:pt x="1362" y="601"/>
                    </a:moveTo>
                    <a:cubicBezTo>
                      <a:pt x="1513" y="601"/>
                      <a:pt x="1661" y="632"/>
                      <a:pt x="1800" y="694"/>
                    </a:cubicBezTo>
                    <a:cubicBezTo>
                      <a:pt x="2328" y="942"/>
                      <a:pt x="1707" y="1563"/>
                      <a:pt x="1459" y="1749"/>
                    </a:cubicBezTo>
                    <a:cubicBezTo>
                      <a:pt x="1398" y="1796"/>
                      <a:pt x="1321" y="1817"/>
                      <a:pt x="1238" y="1817"/>
                    </a:cubicBezTo>
                    <a:cubicBezTo>
                      <a:pt x="940" y="1817"/>
                      <a:pt x="566" y="1550"/>
                      <a:pt x="590" y="1283"/>
                    </a:cubicBezTo>
                    <a:cubicBezTo>
                      <a:pt x="621" y="1035"/>
                      <a:pt x="745" y="818"/>
                      <a:pt x="901" y="694"/>
                    </a:cubicBezTo>
                    <a:cubicBezTo>
                      <a:pt x="1056" y="632"/>
                      <a:pt x="1211" y="601"/>
                      <a:pt x="1362" y="601"/>
                    </a:cubicBezTo>
                    <a:close/>
                    <a:moveTo>
                      <a:pt x="1495" y="0"/>
                    </a:moveTo>
                    <a:cubicBezTo>
                      <a:pt x="1305" y="0"/>
                      <a:pt x="1112" y="45"/>
                      <a:pt x="932" y="136"/>
                    </a:cubicBezTo>
                    <a:cubicBezTo>
                      <a:pt x="901" y="136"/>
                      <a:pt x="839" y="136"/>
                      <a:pt x="807" y="167"/>
                    </a:cubicBezTo>
                    <a:lnTo>
                      <a:pt x="683" y="291"/>
                    </a:lnTo>
                    <a:cubicBezTo>
                      <a:pt x="590" y="322"/>
                      <a:pt x="497" y="384"/>
                      <a:pt x="435" y="477"/>
                    </a:cubicBezTo>
                    <a:cubicBezTo>
                      <a:pt x="404" y="477"/>
                      <a:pt x="404" y="508"/>
                      <a:pt x="404" y="539"/>
                    </a:cubicBezTo>
                    <a:cubicBezTo>
                      <a:pt x="125" y="818"/>
                      <a:pt x="1" y="1221"/>
                      <a:pt x="94" y="1625"/>
                    </a:cubicBezTo>
                    <a:cubicBezTo>
                      <a:pt x="187" y="1935"/>
                      <a:pt x="497" y="2121"/>
                      <a:pt x="745" y="2276"/>
                    </a:cubicBezTo>
                    <a:cubicBezTo>
                      <a:pt x="901" y="2369"/>
                      <a:pt x="1079" y="2416"/>
                      <a:pt x="1261" y="2416"/>
                    </a:cubicBezTo>
                    <a:cubicBezTo>
                      <a:pt x="1443" y="2416"/>
                      <a:pt x="1630" y="2369"/>
                      <a:pt x="1800" y="2276"/>
                    </a:cubicBezTo>
                    <a:cubicBezTo>
                      <a:pt x="2390" y="1873"/>
                      <a:pt x="2886" y="1066"/>
                      <a:pt x="2390" y="415"/>
                    </a:cubicBezTo>
                    <a:cubicBezTo>
                      <a:pt x="2153" y="138"/>
                      <a:pt x="1828" y="0"/>
                      <a:pt x="1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9"/>
              <p:cNvSpPr/>
              <p:nvPr/>
            </p:nvSpPr>
            <p:spPr>
              <a:xfrm rot="-999406">
                <a:off x="4295466" y="1319883"/>
                <a:ext cx="50183" cy="39610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1978" extrusionOk="0">
                    <a:moveTo>
                      <a:pt x="2203" y="1"/>
                    </a:moveTo>
                    <a:cubicBezTo>
                      <a:pt x="2193" y="1"/>
                      <a:pt x="2183" y="2"/>
                      <a:pt x="2172" y="4"/>
                    </a:cubicBezTo>
                    <a:cubicBezTo>
                      <a:pt x="1893" y="66"/>
                      <a:pt x="1645" y="128"/>
                      <a:pt x="1397" y="221"/>
                    </a:cubicBezTo>
                    <a:cubicBezTo>
                      <a:pt x="1149" y="314"/>
                      <a:pt x="932" y="469"/>
                      <a:pt x="745" y="655"/>
                    </a:cubicBezTo>
                    <a:cubicBezTo>
                      <a:pt x="311" y="873"/>
                      <a:pt x="32" y="1307"/>
                      <a:pt x="1" y="1803"/>
                    </a:cubicBezTo>
                    <a:cubicBezTo>
                      <a:pt x="1" y="1923"/>
                      <a:pt x="81" y="1978"/>
                      <a:pt x="170" y="1978"/>
                    </a:cubicBezTo>
                    <a:cubicBezTo>
                      <a:pt x="266" y="1978"/>
                      <a:pt x="372" y="1915"/>
                      <a:pt x="404" y="1803"/>
                    </a:cubicBezTo>
                    <a:cubicBezTo>
                      <a:pt x="528" y="1369"/>
                      <a:pt x="963" y="1121"/>
                      <a:pt x="1335" y="904"/>
                    </a:cubicBezTo>
                    <a:cubicBezTo>
                      <a:pt x="1676" y="686"/>
                      <a:pt x="2110" y="655"/>
                      <a:pt x="2390" y="345"/>
                    </a:cubicBezTo>
                    <a:cubicBezTo>
                      <a:pt x="2506" y="200"/>
                      <a:pt x="2350" y="1"/>
                      <a:pt x="2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9"/>
              <p:cNvSpPr/>
              <p:nvPr/>
            </p:nvSpPr>
            <p:spPr>
              <a:xfrm rot="-999406">
                <a:off x="4350917" y="1312491"/>
                <a:ext cx="23490" cy="1191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5" extrusionOk="0">
                    <a:moveTo>
                      <a:pt x="120" y="0"/>
                    </a:moveTo>
                    <a:cubicBezTo>
                      <a:pt x="44" y="0"/>
                      <a:pt x="1" y="105"/>
                      <a:pt x="56" y="160"/>
                    </a:cubicBezTo>
                    <a:cubicBezTo>
                      <a:pt x="304" y="408"/>
                      <a:pt x="645" y="563"/>
                      <a:pt x="987" y="595"/>
                    </a:cubicBezTo>
                    <a:cubicBezTo>
                      <a:pt x="1142" y="563"/>
                      <a:pt x="1173" y="408"/>
                      <a:pt x="1080" y="315"/>
                    </a:cubicBezTo>
                    <a:cubicBezTo>
                      <a:pt x="801" y="129"/>
                      <a:pt x="490" y="5"/>
                      <a:pt x="149" y="5"/>
                    </a:cubicBezTo>
                    <a:cubicBezTo>
                      <a:pt x="139" y="2"/>
                      <a:pt x="129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9"/>
              <p:cNvSpPr/>
              <p:nvPr/>
            </p:nvSpPr>
            <p:spPr>
              <a:xfrm rot="-999406">
                <a:off x="4425741" y="1328006"/>
                <a:ext cx="57212" cy="44556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225" extrusionOk="0">
                    <a:moveTo>
                      <a:pt x="2494" y="1"/>
                    </a:moveTo>
                    <a:cubicBezTo>
                      <a:pt x="2123" y="1"/>
                      <a:pt x="1684" y="466"/>
                      <a:pt x="1398" y="648"/>
                    </a:cubicBezTo>
                    <a:cubicBezTo>
                      <a:pt x="1150" y="803"/>
                      <a:pt x="933" y="989"/>
                      <a:pt x="685" y="1206"/>
                    </a:cubicBezTo>
                    <a:cubicBezTo>
                      <a:pt x="468" y="1423"/>
                      <a:pt x="343" y="1734"/>
                      <a:pt x="126" y="1982"/>
                    </a:cubicBezTo>
                    <a:cubicBezTo>
                      <a:pt x="0" y="2082"/>
                      <a:pt x="120" y="2224"/>
                      <a:pt x="252" y="2224"/>
                    </a:cubicBezTo>
                    <a:cubicBezTo>
                      <a:pt x="283" y="2224"/>
                      <a:pt x="314" y="2216"/>
                      <a:pt x="343" y="2199"/>
                    </a:cubicBezTo>
                    <a:cubicBezTo>
                      <a:pt x="561" y="2075"/>
                      <a:pt x="716" y="1889"/>
                      <a:pt x="871" y="1703"/>
                    </a:cubicBezTo>
                    <a:cubicBezTo>
                      <a:pt x="1088" y="1485"/>
                      <a:pt x="1305" y="1268"/>
                      <a:pt x="1584" y="1113"/>
                    </a:cubicBezTo>
                    <a:cubicBezTo>
                      <a:pt x="1801" y="989"/>
                      <a:pt x="2019" y="865"/>
                      <a:pt x="2267" y="710"/>
                    </a:cubicBezTo>
                    <a:cubicBezTo>
                      <a:pt x="2484" y="555"/>
                      <a:pt x="2639" y="555"/>
                      <a:pt x="2763" y="369"/>
                    </a:cubicBezTo>
                    <a:cubicBezTo>
                      <a:pt x="2856" y="245"/>
                      <a:pt x="2825" y="120"/>
                      <a:pt x="2701" y="58"/>
                    </a:cubicBezTo>
                    <a:cubicBezTo>
                      <a:pt x="2636" y="18"/>
                      <a:pt x="2566" y="1"/>
                      <a:pt x="24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9"/>
              <p:cNvSpPr/>
              <p:nvPr/>
            </p:nvSpPr>
            <p:spPr>
              <a:xfrm rot="-999406">
                <a:off x="4480843" y="1381439"/>
                <a:ext cx="25692" cy="1203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601" extrusionOk="0">
                    <a:moveTo>
                      <a:pt x="1051" y="1"/>
                    </a:moveTo>
                    <a:cubicBezTo>
                      <a:pt x="1023" y="1"/>
                      <a:pt x="993" y="8"/>
                      <a:pt x="962" y="23"/>
                    </a:cubicBezTo>
                    <a:cubicBezTo>
                      <a:pt x="745" y="85"/>
                      <a:pt x="497" y="116"/>
                      <a:pt x="249" y="147"/>
                    </a:cubicBezTo>
                    <a:cubicBezTo>
                      <a:pt x="31" y="178"/>
                      <a:pt x="0" y="550"/>
                      <a:pt x="249" y="581"/>
                    </a:cubicBezTo>
                    <a:cubicBezTo>
                      <a:pt x="317" y="594"/>
                      <a:pt x="385" y="600"/>
                      <a:pt x="453" y="600"/>
                    </a:cubicBezTo>
                    <a:cubicBezTo>
                      <a:pt x="723" y="600"/>
                      <a:pt x="981" y="501"/>
                      <a:pt x="1179" y="302"/>
                    </a:cubicBezTo>
                    <a:cubicBezTo>
                      <a:pt x="1283" y="173"/>
                      <a:pt x="1192" y="1"/>
                      <a:pt x="10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9"/>
              <p:cNvSpPr/>
              <p:nvPr/>
            </p:nvSpPr>
            <p:spPr>
              <a:xfrm rot="-999406">
                <a:off x="4295457" y="1594744"/>
                <a:ext cx="24972" cy="1291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645" extrusionOk="0">
                    <a:moveTo>
                      <a:pt x="997" y="1"/>
                    </a:moveTo>
                    <a:cubicBezTo>
                      <a:pt x="975" y="1"/>
                      <a:pt x="953" y="6"/>
                      <a:pt x="931" y="19"/>
                    </a:cubicBezTo>
                    <a:cubicBezTo>
                      <a:pt x="683" y="113"/>
                      <a:pt x="435" y="206"/>
                      <a:pt x="187" y="268"/>
                    </a:cubicBezTo>
                    <a:cubicBezTo>
                      <a:pt x="1" y="299"/>
                      <a:pt x="1" y="609"/>
                      <a:pt x="187" y="640"/>
                    </a:cubicBezTo>
                    <a:cubicBezTo>
                      <a:pt x="221" y="643"/>
                      <a:pt x="256" y="645"/>
                      <a:pt x="290" y="645"/>
                    </a:cubicBezTo>
                    <a:cubicBezTo>
                      <a:pt x="596" y="645"/>
                      <a:pt x="891" y="522"/>
                      <a:pt x="1086" y="299"/>
                    </a:cubicBezTo>
                    <a:cubicBezTo>
                      <a:pt x="1246" y="219"/>
                      <a:pt x="1131" y="1"/>
                      <a:pt x="9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9"/>
              <p:cNvSpPr/>
              <p:nvPr/>
            </p:nvSpPr>
            <p:spPr>
              <a:xfrm rot="-999406">
                <a:off x="4335057" y="1598442"/>
                <a:ext cx="60276" cy="18043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901" extrusionOk="0">
                    <a:moveTo>
                      <a:pt x="2408" y="0"/>
                    </a:moveTo>
                    <a:cubicBezTo>
                      <a:pt x="1674" y="0"/>
                      <a:pt x="972" y="383"/>
                      <a:pt x="249" y="486"/>
                    </a:cubicBezTo>
                    <a:cubicBezTo>
                      <a:pt x="32" y="517"/>
                      <a:pt x="1" y="890"/>
                      <a:pt x="249" y="890"/>
                    </a:cubicBezTo>
                    <a:cubicBezTo>
                      <a:pt x="318" y="897"/>
                      <a:pt x="386" y="900"/>
                      <a:pt x="454" y="900"/>
                    </a:cubicBezTo>
                    <a:cubicBezTo>
                      <a:pt x="1273" y="900"/>
                      <a:pt x="2024" y="420"/>
                      <a:pt x="2855" y="362"/>
                    </a:cubicBezTo>
                    <a:cubicBezTo>
                      <a:pt x="3010" y="362"/>
                      <a:pt x="3010" y="114"/>
                      <a:pt x="2855" y="52"/>
                    </a:cubicBezTo>
                    <a:cubicBezTo>
                      <a:pt x="2704" y="16"/>
                      <a:pt x="2555" y="0"/>
                      <a:pt x="2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9"/>
              <p:cNvSpPr/>
              <p:nvPr/>
            </p:nvSpPr>
            <p:spPr>
              <a:xfrm rot="-999406">
                <a:off x="4394795" y="1609225"/>
                <a:ext cx="28476" cy="16501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824" extrusionOk="0">
                    <a:moveTo>
                      <a:pt x="1155" y="1"/>
                    </a:moveTo>
                    <a:cubicBezTo>
                      <a:pt x="1144" y="1"/>
                      <a:pt x="1132" y="2"/>
                      <a:pt x="1120" y="4"/>
                    </a:cubicBezTo>
                    <a:cubicBezTo>
                      <a:pt x="841" y="97"/>
                      <a:pt x="562" y="190"/>
                      <a:pt x="283" y="314"/>
                    </a:cubicBezTo>
                    <a:cubicBezTo>
                      <a:pt x="0" y="427"/>
                      <a:pt x="129" y="823"/>
                      <a:pt x="389" y="823"/>
                    </a:cubicBezTo>
                    <a:cubicBezTo>
                      <a:pt x="414" y="823"/>
                      <a:pt x="441" y="819"/>
                      <a:pt x="469" y="811"/>
                    </a:cubicBezTo>
                    <a:cubicBezTo>
                      <a:pt x="779" y="718"/>
                      <a:pt x="1089" y="532"/>
                      <a:pt x="1307" y="283"/>
                    </a:cubicBezTo>
                    <a:cubicBezTo>
                      <a:pt x="1421" y="169"/>
                      <a:pt x="1297" y="1"/>
                      <a:pt x="1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9"/>
              <p:cNvSpPr/>
              <p:nvPr/>
            </p:nvSpPr>
            <p:spPr>
              <a:xfrm rot="-999406">
                <a:off x="4476596" y="1633979"/>
                <a:ext cx="18884" cy="929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464" extrusionOk="0">
                    <a:moveTo>
                      <a:pt x="329" y="0"/>
                    </a:moveTo>
                    <a:cubicBezTo>
                      <a:pt x="64" y="0"/>
                      <a:pt x="0" y="411"/>
                      <a:pt x="291" y="440"/>
                    </a:cubicBezTo>
                    <a:cubicBezTo>
                      <a:pt x="369" y="456"/>
                      <a:pt x="446" y="463"/>
                      <a:pt x="520" y="463"/>
                    </a:cubicBezTo>
                    <a:cubicBezTo>
                      <a:pt x="594" y="463"/>
                      <a:pt x="664" y="456"/>
                      <a:pt x="726" y="440"/>
                    </a:cubicBezTo>
                    <a:cubicBezTo>
                      <a:pt x="881" y="409"/>
                      <a:pt x="943" y="223"/>
                      <a:pt x="788" y="161"/>
                    </a:cubicBezTo>
                    <a:cubicBezTo>
                      <a:pt x="664" y="68"/>
                      <a:pt x="508" y="6"/>
                      <a:pt x="384" y="6"/>
                    </a:cubicBezTo>
                    <a:cubicBezTo>
                      <a:pt x="365" y="2"/>
                      <a:pt x="347" y="0"/>
                      <a:pt x="3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9"/>
              <p:cNvSpPr/>
              <p:nvPr/>
            </p:nvSpPr>
            <p:spPr>
              <a:xfrm rot="-999406">
                <a:off x="4629155" y="1636181"/>
                <a:ext cx="2859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585" extrusionOk="0">
                    <a:moveTo>
                      <a:pt x="1032" y="0"/>
                    </a:moveTo>
                    <a:cubicBezTo>
                      <a:pt x="760" y="0"/>
                      <a:pt x="514" y="132"/>
                      <a:pt x="248" y="132"/>
                    </a:cubicBezTo>
                    <a:cubicBezTo>
                      <a:pt x="31" y="132"/>
                      <a:pt x="0" y="442"/>
                      <a:pt x="155" y="504"/>
                    </a:cubicBezTo>
                    <a:cubicBezTo>
                      <a:pt x="254" y="563"/>
                      <a:pt x="364" y="584"/>
                      <a:pt x="472" y="584"/>
                    </a:cubicBezTo>
                    <a:cubicBezTo>
                      <a:pt x="534" y="584"/>
                      <a:pt x="595" y="577"/>
                      <a:pt x="652" y="566"/>
                    </a:cubicBezTo>
                    <a:cubicBezTo>
                      <a:pt x="838" y="535"/>
                      <a:pt x="1024" y="380"/>
                      <a:pt x="1210" y="349"/>
                    </a:cubicBezTo>
                    <a:cubicBezTo>
                      <a:pt x="1334" y="318"/>
                      <a:pt x="1427" y="101"/>
                      <a:pt x="1272" y="38"/>
                    </a:cubicBezTo>
                    <a:cubicBezTo>
                      <a:pt x="1189" y="11"/>
                      <a:pt x="1110" y="0"/>
                      <a:pt x="1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9"/>
              <p:cNvSpPr/>
              <p:nvPr/>
            </p:nvSpPr>
            <p:spPr>
              <a:xfrm rot="-999406">
                <a:off x="4695567" y="1612178"/>
                <a:ext cx="22589" cy="1189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94" extrusionOk="0">
                    <a:moveTo>
                      <a:pt x="445" y="0"/>
                    </a:moveTo>
                    <a:cubicBezTo>
                      <a:pt x="1" y="0"/>
                      <a:pt x="9" y="594"/>
                      <a:pt x="361" y="594"/>
                    </a:cubicBezTo>
                    <a:cubicBezTo>
                      <a:pt x="378" y="594"/>
                      <a:pt x="395" y="593"/>
                      <a:pt x="414" y="590"/>
                    </a:cubicBezTo>
                    <a:lnTo>
                      <a:pt x="817" y="497"/>
                    </a:lnTo>
                    <a:cubicBezTo>
                      <a:pt x="1065" y="435"/>
                      <a:pt x="1127" y="0"/>
                      <a:pt x="8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9"/>
              <p:cNvSpPr/>
              <p:nvPr/>
            </p:nvSpPr>
            <p:spPr>
              <a:xfrm rot="-999406">
                <a:off x="4718045" y="1633041"/>
                <a:ext cx="43815" cy="18403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919" extrusionOk="0">
                    <a:moveTo>
                      <a:pt x="1431" y="1"/>
                    </a:moveTo>
                    <a:cubicBezTo>
                      <a:pt x="1056" y="1"/>
                      <a:pt x="684" y="98"/>
                      <a:pt x="357" y="272"/>
                    </a:cubicBezTo>
                    <a:cubicBezTo>
                      <a:pt x="0" y="437"/>
                      <a:pt x="154" y="919"/>
                      <a:pt x="452" y="919"/>
                    </a:cubicBezTo>
                    <a:cubicBezTo>
                      <a:pt x="491" y="919"/>
                      <a:pt x="532" y="911"/>
                      <a:pt x="574" y="893"/>
                    </a:cubicBezTo>
                    <a:cubicBezTo>
                      <a:pt x="978" y="707"/>
                      <a:pt x="1443" y="583"/>
                      <a:pt x="1877" y="552"/>
                    </a:cubicBezTo>
                    <a:cubicBezTo>
                      <a:pt x="2188" y="552"/>
                      <a:pt x="2157" y="148"/>
                      <a:pt x="1908" y="55"/>
                    </a:cubicBezTo>
                    <a:cubicBezTo>
                      <a:pt x="1751" y="18"/>
                      <a:pt x="1591" y="1"/>
                      <a:pt x="14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9"/>
              <p:cNvSpPr/>
              <p:nvPr/>
            </p:nvSpPr>
            <p:spPr>
              <a:xfrm rot="-999406">
                <a:off x="4785989" y="1627117"/>
                <a:ext cx="26674" cy="13998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699" extrusionOk="0">
                    <a:moveTo>
                      <a:pt x="1070" y="1"/>
                    </a:moveTo>
                    <a:cubicBezTo>
                      <a:pt x="1049" y="1"/>
                      <a:pt x="1027" y="4"/>
                      <a:pt x="1005" y="12"/>
                    </a:cubicBezTo>
                    <a:cubicBezTo>
                      <a:pt x="788" y="74"/>
                      <a:pt x="602" y="105"/>
                      <a:pt x="385" y="105"/>
                    </a:cubicBezTo>
                    <a:cubicBezTo>
                      <a:pt x="1" y="134"/>
                      <a:pt x="67" y="699"/>
                      <a:pt x="395" y="699"/>
                    </a:cubicBezTo>
                    <a:cubicBezTo>
                      <a:pt x="412" y="699"/>
                      <a:pt x="429" y="697"/>
                      <a:pt x="447" y="694"/>
                    </a:cubicBezTo>
                    <a:cubicBezTo>
                      <a:pt x="726" y="663"/>
                      <a:pt x="1005" y="539"/>
                      <a:pt x="1222" y="322"/>
                    </a:cubicBezTo>
                    <a:cubicBezTo>
                      <a:pt x="1331" y="185"/>
                      <a:pt x="1224" y="1"/>
                      <a:pt x="1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9"/>
              <p:cNvSpPr/>
              <p:nvPr/>
            </p:nvSpPr>
            <p:spPr>
              <a:xfrm rot="-999406">
                <a:off x="4367792" y="1349715"/>
                <a:ext cx="360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514" extrusionOk="0">
                    <a:moveTo>
                      <a:pt x="279" y="1"/>
                    </a:moveTo>
                    <a:cubicBezTo>
                      <a:pt x="62" y="1"/>
                      <a:pt x="0" y="342"/>
                      <a:pt x="186" y="404"/>
                    </a:cubicBezTo>
                    <a:cubicBezTo>
                      <a:pt x="430" y="474"/>
                      <a:pt x="684" y="514"/>
                      <a:pt x="936" y="514"/>
                    </a:cubicBezTo>
                    <a:cubicBezTo>
                      <a:pt x="1133" y="514"/>
                      <a:pt x="1330" y="489"/>
                      <a:pt x="1520" y="435"/>
                    </a:cubicBezTo>
                    <a:cubicBezTo>
                      <a:pt x="1737" y="373"/>
                      <a:pt x="1799" y="32"/>
                      <a:pt x="15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9"/>
              <p:cNvSpPr/>
              <p:nvPr/>
            </p:nvSpPr>
            <p:spPr>
              <a:xfrm rot="-999406">
                <a:off x="4450003" y="1316296"/>
                <a:ext cx="44736" cy="11334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66" extrusionOk="0">
                    <a:moveTo>
                      <a:pt x="341" y="1"/>
                    </a:moveTo>
                    <a:cubicBezTo>
                      <a:pt x="124" y="1"/>
                      <a:pt x="0" y="311"/>
                      <a:pt x="217" y="404"/>
                    </a:cubicBezTo>
                    <a:cubicBezTo>
                      <a:pt x="552" y="510"/>
                      <a:pt x="897" y="565"/>
                      <a:pt x="1240" y="565"/>
                    </a:cubicBezTo>
                    <a:cubicBezTo>
                      <a:pt x="1501" y="565"/>
                      <a:pt x="1762" y="533"/>
                      <a:pt x="2016" y="466"/>
                    </a:cubicBezTo>
                    <a:cubicBezTo>
                      <a:pt x="2234" y="435"/>
                      <a:pt x="2172" y="94"/>
                      <a:pt x="1985" y="94"/>
                    </a:cubicBezTo>
                    <a:cubicBezTo>
                      <a:pt x="1458" y="32"/>
                      <a:pt x="900" y="32"/>
                      <a:pt x="3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9"/>
              <p:cNvSpPr/>
              <p:nvPr/>
            </p:nvSpPr>
            <p:spPr>
              <a:xfrm rot="-999406">
                <a:off x="4433655" y="1347771"/>
                <a:ext cx="25492" cy="6648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332" extrusionOk="0">
                    <a:moveTo>
                      <a:pt x="365" y="0"/>
                    </a:moveTo>
                    <a:cubicBezTo>
                      <a:pt x="297" y="0"/>
                      <a:pt x="227" y="3"/>
                      <a:pt x="155" y="9"/>
                    </a:cubicBezTo>
                    <a:cubicBezTo>
                      <a:pt x="0" y="40"/>
                      <a:pt x="0" y="289"/>
                      <a:pt x="155" y="320"/>
                    </a:cubicBezTo>
                    <a:cubicBezTo>
                      <a:pt x="241" y="327"/>
                      <a:pt x="326" y="331"/>
                      <a:pt x="411" y="331"/>
                    </a:cubicBezTo>
                    <a:cubicBezTo>
                      <a:pt x="667" y="331"/>
                      <a:pt x="923" y="296"/>
                      <a:pt x="1179" y="227"/>
                    </a:cubicBezTo>
                    <a:cubicBezTo>
                      <a:pt x="1272" y="227"/>
                      <a:pt x="1210" y="9"/>
                      <a:pt x="1117" y="9"/>
                    </a:cubicBezTo>
                    <a:cubicBezTo>
                      <a:pt x="1045" y="16"/>
                      <a:pt x="976" y="18"/>
                      <a:pt x="908" y="18"/>
                    </a:cubicBezTo>
                    <a:cubicBezTo>
                      <a:pt x="723" y="18"/>
                      <a:pt x="550" y="0"/>
                      <a:pt x="3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9"/>
              <p:cNvSpPr/>
              <p:nvPr/>
            </p:nvSpPr>
            <p:spPr>
              <a:xfrm rot="-999406">
                <a:off x="4552535" y="1320192"/>
                <a:ext cx="21147" cy="763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381" extrusionOk="0">
                    <a:moveTo>
                      <a:pt x="187" y="1"/>
                    </a:moveTo>
                    <a:cubicBezTo>
                      <a:pt x="0" y="1"/>
                      <a:pt x="0" y="249"/>
                      <a:pt x="125" y="311"/>
                    </a:cubicBezTo>
                    <a:cubicBezTo>
                      <a:pt x="249" y="357"/>
                      <a:pt x="388" y="381"/>
                      <a:pt x="528" y="381"/>
                    </a:cubicBezTo>
                    <a:cubicBezTo>
                      <a:pt x="667" y="381"/>
                      <a:pt x="807" y="357"/>
                      <a:pt x="931" y="311"/>
                    </a:cubicBezTo>
                    <a:cubicBezTo>
                      <a:pt x="1055" y="249"/>
                      <a:pt x="1024" y="63"/>
                      <a:pt x="900" y="32"/>
                    </a:cubicBezTo>
                    <a:cubicBezTo>
                      <a:pt x="652" y="32"/>
                      <a:pt x="435" y="1"/>
                      <a:pt x="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9"/>
              <p:cNvSpPr/>
              <p:nvPr/>
            </p:nvSpPr>
            <p:spPr>
              <a:xfrm rot="-999406">
                <a:off x="4654749" y="1332712"/>
                <a:ext cx="27775" cy="905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52" extrusionOk="0">
                    <a:moveTo>
                      <a:pt x="272" y="0"/>
                    </a:moveTo>
                    <a:cubicBezTo>
                      <a:pt x="48" y="0"/>
                      <a:pt x="1" y="346"/>
                      <a:pt x="239" y="405"/>
                    </a:cubicBezTo>
                    <a:cubicBezTo>
                      <a:pt x="394" y="436"/>
                      <a:pt x="549" y="452"/>
                      <a:pt x="708" y="452"/>
                    </a:cubicBezTo>
                    <a:cubicBezTo>
                      <a:pt x="867" y="452"/>
                      <a:pt x="1030" y="436"/>
                      <a:pt x="1201" y="405"/>
                    </a:cubicBezTo>
                    <a:cubicBezTo>
                      <a:pt x="1387" y="405"/>
                      <a:pt x="1387" y="126"/>
                      <a:pt x="1201" y="95"/>
                    </a:cubicBezTo>
                    <a:cubicBezTo>
                      <a:pt x="890" y="33"/>
                      <a:pt x="611" y="2"/>
                      <a:pt x="301" y="2"/>
                    </a:cubicBezTo>
                    <a:cubicBezTo>
                      <a:pt x="291" y="1"/>
                      <a:pt x="281" y="0"/>
                      <a:pt x="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9"/>
              <p:cNvSpPr/>
              <p:nvPr/>
            </p:nvSpPr>
            <p:spPr>
              <a:xfrm rot="-999406">
                <a:off x="4733556" y="1371646"/>
                <a:ext cx="21607" cy="9552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77" extrusionOk="0">
                    <a:moveTo>
                      <a:pt x="867" y="1"/>
                    </a:moveTo>
                    <a:cubicBezTo>
                      <a:pt x="858" y="1"/>
                      <a:pt x="848" y="2"/>
                      <a:pt x="839" y="3"/>
                    </a:cubicBezTo>
                    <a:cubicBezTo>
                      <a:pt x="621" y="34"/>
                      <a:pt x="404" y="34"/>
                      <a:pt x="218" y="65"/>
                    </a:cubicBezTo>
                    <a:cubicBezTo>
                      <a:pt x="1" y="127"/>
                      <a:pt x="1" y="406"/>
                      <a:pt x="218" y="469"/>
                    </a:cubicBezTo>
                    <a:cubicBezTo>
                      <a:pt x="261" y="474"/>
                      <a:pt x="303" y="476"/>
                      <a:pt x="346" y="476"/>
                    </a:cubicBezTo>
                    <a:cubicBezTo>
                      <a:pt x="550" y="476"/>
                      <a:pt x="752" y="416"/>
                      <a:pt x="932" y="313"/>
                    </a:cubicBezTo>
                    <a:cubicBezTo>
                      <a:pt x="1079" y="255"/>
                      <a:pt x="1031" y="1"/>
                      <a:pt x="8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9"/>
              <p:cNvSpPr/>
              <p:nvPr/>
            </p:nvSpPr>
            <p:spPr>
              <a:xfrm rot="-999406">
                <a:off x="4787494" y="1341781"/>
                <a:ext cx="35665" cy="1323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661" extrusionOk="0">
                    <a:moveTo>
                      <a:pt x="838" y="1"/>
                    </a:moveTo>
                    <a:cubicBezTo>
                      <a:pt x="684" y="1"/>
                      <a:pt x="532" y="21"/>
                      <a:pt x="384" y="67"/>
                    </a:cubicBezTo>
                    <a:cubicBezTo>
                      <a:pt x="0" y="96"/>
                      <a:pt x="38" y="661"/>
                      <a:pt x="391" y="661"/>
                    </a:cubicBezTo>
                    <a:cubicBezTo>
                      <a:pt x="409" y="661"/>
                      <a:pt x="427" y="659"/>
                      <a:pt x="446" y="656"/>
                    </a:cubicBezTo>
                    <a:cubicBezTo>
                      <a:pt x="819" y="563"/>
                      <a:pt x="1191" y="532"/>
                      <a:pt x="1563" y="532"/>
                    </a:cubicBezTo>
                    <a:cubicBezTo>
                      <a:pt x="1749" y="532"/>
                      <a:pt x="1780" y="253"/>
                      <a:pt x="1625" y="160"/>
                    </a:cubicBezTo>
                    <a:cubicBezTo>
                      <a:pt x="1370" y="62"/>
                      <a:pt x="1102" y="1"/>
                      <a:pt x="8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9"/>
              <p:cNvSpPr/>
              <p:nvPr/>
            </p:nvSpPr>
            <p:spPr>
              <a:xfrm rot="-999406">
                <a:off x="4827434" y="1367160"/>
                <a:ext cx="24711" cy="12696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634" extrusionOk="0">
                    <a:moveTo>
                      <a:pt x="1055" y="0"/>
                    </a:moveTo>
                    <a:cubicBezTo>
                      <a:pt x="1045" y="0"/>
                      <a:pt x="1035" y="1"/>
                      <a:pt x="1024" y="3"/>
                    </a:cubicBezTo>
                    <a:cubicBezTo>
                      <a:pt x="931" y="3"/>
                      <a:pt x="807" y="34"/>
                      <a:pt x="683" y="65"/>
                    </a:cubicBezTo>
                    <a:cubicBezTo>
                      <a:pt x="558" y="127"/>
                      <a:pt x="403" y="158"/>
                      <a:pt x="248" y="220"/>
                    </a:cubicBezTo>
                    <a:cubicBezTo>
                      <a:pt x="0" y="251"/>
                      <a:pt x="0" y="592"/>
                      <a:pt x="248" y="623"/>
                    </a:cubicBezTo>
                    <a:cubicBezTo>
                      <a:pt x="285" y="630"/>
                      <a:pt x="321" y="633"/>
                      <a:pt x="356" y="633"/>
                    </a:cubicBezTo>
                    <a:cubicBezTo>
                      <a:pt x="644" y="633"/>
                      <a:pt x="868" y="424"/>
                      <a:pt x="1117" y="313"/>
                    </a:cubicBezTo>
                    <a:cubicBezTo>
                      <a:pt x="1234" y="226"/>
                      <a:pt x="1213" y="0"/>
                      <a:pt x="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39"/>
          <p:cNvGrpSpPr/>
          <p:nvPr/>
        </p:nvGrpSpPr>
        <p:grpSpPr>
          <a:xfrm>
            <a:off x="6353400" y="1065583"/>
            <a:ext cx="2333400" cy="3620346"/>
            <a:chOff x="6353400" y="1065583"/>
            <a:chExt cx="2333400" cy="3620346"/>
          </a:xfrm>
        </p:grpSpPr>
        <p:sp>
          <p:nvSpPr>
            <p:cNvPr id="2309" name="Google Shape;2309;p39"/>
            <p:cNvSpPr txBox="1"/>
            <p:nvPr/>
          </p:nvSpPr>
          <p:spPr>
            <a:xfrm>
              <a:off x="6353400" y="3893929"/>
              <a:ext cx="23334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0" name="Google Shape;2310;p39"/>
            <p:cNvSpPr txBox="1"/>
            <p:nvPr/>
          </p:nvSpPr>
          <p:spPr>
            <a:xfrm>
              <a:off x="6437375" y="3486775"/>
              <a:ext cx="21654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GUIDE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311" name="Google Shape;2311;p39"/>
            <p:cNvGrpSpPr/>
            <p:nvPr/>
          </p:nvGrpSpPr>
          <p:grpSpPr>
            <a:xfrm>
              <a:off x="6778539" y="1913077"/>
              <a:ext cx="1483063" cy="1483063"/>
              <a:chOff x="4049800" y="640400"/>
              <a:chExt cx="858900" cy="858900"/>
            </a:xfrm>
          </p:grpSpPr>
          <p:sp>
            <p:nvSpPr>
              <p:cNvPr id="2312" name="Google Shape;2312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16956"/>
                </a:avLst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9"/>
              <p:cNvSpPr/>
              <p:nvPr/>
            </p:nvSpPr>
            <p:spPr>
              <a:xfrm>
                <a:off x="4049800" y="640400"/>
                <a:ext cx="858900" cy="858900"/>
              </a:xfrm>
              <a:prstGeom prst="blockArc">
                <a:avLst>
                  <a:gd name="adj1" fmla="val 3110607"/>
                  <a:gd name="adj2" fmla="val 16461662"/>
                  <a:gd name="adj3" fmla="val 17259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4" name="Google Shape;2314;p39"/>
            <p:cNvSpPr txBox="1"/>
            <p:nvPr/>
          </p:nvSpPr>
          <p:spPr>
            <a:xfrm>
              <a:off x="7089190" y="2374274"/>
              <a:ext cx="8616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>
              <a:off x="7095175" y="1065583"/>
              <a:ext cx="730962" cy="603744"/>
            </a:xfrm>
            <a:custGeom>
              <a:avLst/>
              <a:gdLst/>
              <a:ahLst/>
              <a:cxnLst/>
              <a:rect l="l" t="t" r="r" b="b"/>
              <a:pathLst>
                <a:path w="43555" h="35980" extrusionOk="0">
                  <a:moveTo>
                    <a:pt x="21061" y="535"/>
                  </a:moveTo>
                  <a:cubicBezTo>
                    <a:pt x="21180" y="535"/>
                    <a:pt x="21295" y="541"/>
                    <a:pt x="21406" y="554"/>
                  </a:cubicBezTo>
                  <a:cubicBezTo>
                    <a:pt x="21468" y="585"/>
                    <a:pt x="21530" y="585"/>
                    <a:pt x="21592" y="585"/>
                  </a:cubicBezTo>
                  <a:lnTo>
                    <a:pt x="21809" y="585"/>
                  </a:lnTo>
                  <a:cubicBezTo>
                    <a:pt x="22802" y="1330"/>
                    <a:pt x="30154" y="7565"/>
                    <a:pt x="31053" y="8186"/>
                  </a:cubicBezTo>
                  <a:cubicBezTo>
                    <a:pt x="31419" y="8466"/>
                    <a:pt x="31875" y="8491"/>
                    <a:pt x="32327" y="8491"/>
                  </a:cubicBezTo>
                  <a:cubicBezTo>
                    <a:pt x="32429" y="8491"/>
                    <a:pt x="32532" y="8490"/>
                    <a:pt x="32633" y="8490"/>
                  </a:cubicBezTo>
                  <a:cubicBezTo>
                    <a:pt x="32728" y="8490"/>
                    <a:pt x="32822" y="8491"/>
                    <a:pt x="32914" y="8496"/>
                  </a:cubicBezTo>
                  <a:cubicBezTo>
                    <a:pt x="34031" y="8589"/>
                    <a:pt x="35179" y="8806"/>
                    <a:pt x="36296" y="8992"/>
                  </a:cubicBezTo>
                  <a:cubicBezTo>
                    <a:pt x="38374" y="9302"/>
                    <a:pt x="40546" y="9240"/>
                    <a:pt x="42624" y="9489"/>
                  </a:cubicBezTo>
                  <a:cubicBezTo>
                    <a:pt x="42996" y="10450"/>
                    <a:pt x="42593" y="11970"/>
                    <a:pt x="42407" y="12870"/>
                  </a:cubicBezTo>
                  <a:cubicBezTo>
                    <a:pt x="42159" y="14080"/>
                    <a:pt x="41787" y="15259"/>
                    <a:pt x="41445" y="16437"/>
                  </a:cubicBezTo>
                  <a:cubicBezTo>
                    <a:pt x="40763" y="18919"/>
                    <a:pt x="40205" y="21370"/>
                    <a:pt x="39212" y="23758"/>
                  </a:cubicBezTo>
                  <a:cubicBezTo>
                    <a:pt x="38374" y="25744"/>
                    <a:pt x="37723" y="27791"/>
                    <a:pt x="37226" y="29901"/>
                  </a:cubicBezTo>
                  <a:cubicBezTo>
                    <a:pt x="36978" y="30924"/>
                    <a:pt x="36823" y="31979"/>
                    <a:pt x="36513" y="33003"/>
                  </a:cubicBezTo>
                  <a:cubicBezTo>
                    <a:pt x="36358" y="33437"/>
                    <a:pt x="36451" y="34616"/>
                    <a:pt x="36172" y="35050"/>
                  </a:cubicBezTo>
                  <a:lnTo>
                    <a:pt x="36141" y="35112"/>
                  </a:lnTo>
                  <a:cubicBezTo>
                    <a:pt x="35601" y="34944"/>
                    <a:pt x="33198" y="34894"/>
                    <a:pt x="30983" y="34894"/>
                  </a:cubicBezTo>
                  <a:cubicBezTo>
                    <a:pt x="29127" y="34894"/>
                    <a:pt x="27402" y="34929"/>
                    <a:pt x="27020" y="34957"/>
                  </a:cubicBezTo>
                  <a:cubicBezTo>
                    <a:pt x="26338" y="35019"/>
                    <a:pt x="25624" y="35050"/>
                    <a:pt x="24942" y="35112"/>
                  </a:cubicBezTo>
                  <a:cubicBezTo>
                    <a:pt x="24891" y="35115"/>
                    <a:pt x="24841" y="35117"/>
                    <a:pt x="24792" y="35117"/>
                  </a:cubicBezTo>
                  <a:cubicBezTo>
                    <a:pt x="23784" y="35117"/>
                    <a:pt x="23039" y="34529"/>
                    <a:pt x="22181" y="34027"/>
                  </a:cubicBezTo>
                  <a:cubicBezTo>
                    <a:pt x="20692" y="33127"/>
                    <a:pt x="19234" y="32165"/>
                    <a:pt x="17714" y="31297"/>
                  </a:cubicBezTo>
                  <a:cubicBezTo>
                    <a:pt x="16442" y="30552"/>
                    <a:pt x="15387" y="29373"/>
                    <a:pt x="14053" y="28784"/>
                  </a:cubicBezTo>
                  <a:cubicBezTo>
                    <a:pt x="13927" y="28723"/>
                    <a:pt x="13773" y="28698"/>
                    <a:pt x="13602" y="28698"/>
                  </a:cubicBezTo>
                  <a:cubicBezTo>
                    <a:pt x="12806" y="28698"/>
                    <a:pt x="11626" y="29246"/>
                    <a:pt x="11013" y="29373"/>
                  </a:cubicBezTo>
                  <a:cubicBezTo>
                    <a:pt x="10035" y="29533"/>
                    <a:pt x="9015" y="29581"/>
                    <a:pt x="7990" y="29581"/>
                  </a:cubicBezTo>
                  <a:cubicBezTo>
                    <a:pt x="7228" y="29581"/>
                    <a:pt x="6463" y="29555"/>
                    <a:pt x="5709" y="29528"/>
                  </a:cubicBezTo>
                  <a:cubicBezTo>
                    <a:pt x="5611" y="29526"/>
                    <a:pt x="5511" y="29525"/>
                    <a:pt x="5410" y="29525"/>
                  </a:cubicBezTo>
                  <a:cubicBezTo>
                    <a:pt x="4494" y="29525"/>
                    <a:pt x="3472" y="29605"/>
                    <a:pt x="2480" y="29605"/>
                  </a:cubicBezTo>
                  <a:cubicBezTo>
                    <a:pt x="1993" y="29605"/>
                    <a:pt x="1512" y="29586"/>
                    <a:pt x="1056" y="29528"/>
                  </a:cubicBezTo>
                  <a:lnTo>
                    <a:pt x="1056" y="29497"/>
                  </a:lnTo>
                  <a:cubicBezTo>
                    <a:pt x="1056" y="29466"/>
                    <a:pt x="1056" y="29435"/>
                    <a:pt x="1056" y="29435"/>
                  </a:cubicBezTo>
                  <a:cubicBezTo>
                    <a:pt x="2110" y="26364"/>
                    <a:pt x="3754" y="23541"/>
                    <a:pt x="4592" y="20377"/>
                  </a:cubicBezTo>
                  <a:cubicBezTo>
                    <a:pt x="5492" y="16996"/>
                    <a:pt x="6174" y="13583"/>
                    <a:pt x="6639" y="10140"/>
                  </a:cubicBezTo>
                  <a:cubicBezTo>
                    <a:pt x="6919" y="8372"/>
                    <a:pt x="7260" y="6635"/>
                    <a:pt x="7601" y="4866"/>
                  </a:cubicBezTo>
                  <a:cubicBezTo>
                    <a:pt x="7756" y="4029"/>
                    <a:pt x="7725" y="3005"/>
                    <a:pt x="8842" y="2912"/>
                  </a:cubicBezTo>
                  <a:cubicBezTo>
                    <a:pt x="9431" y="2881"/>
                    <a:pt x="10052" y="2788"/>
                    <a:pt x="10672" y="2664"/>
                  </a:cubicBezTo>
                  <a:cubicBezTo>
                    <a:pt x="12316" y="2385"/>
                    <a:pt x="13929" y="2168"/>
                    <a:pt x="15574" y="1826"/>
                  </a:cubicBezTo>
                  <a:cubicBezTo>
                    <a:pt x="16411" y="1640"/>
                    <a:pt x="17249" y="1392"/>
                    <a:pt x="18055" y="1175"/>
                  </a:cubicBezTo>
                  <a:cubicBezTo>
                    <a:pt x="18885" y="953"/>
                    <a:pt x="20085" y="535"/>
                    <a:pt x="21061" y="535"/>
                  </a:cubicBezTo>
                  <a:close/>
                  <a:moveTo>
                    <a:pt x="20861" y="1"/>
                  </a:moveTo>
                  <a:cubicBezTo>
                    <a:pt x="19719" y="1"/>
                    <a:pt x="18424" y="475"/>
                    <a:pt x="17435" y="709"/>
                  </a:cubicBezTo>
                  <a:cubicBezTo>
                    <a:pt x="15356" y="1268"/>
                    <a:pt x="13247" y="1671"/>
                    <a:pt x="11106" y="1950"/>
                  </a:cubicBezTo>
                  <a:cubicBezTo>
                    <a:pt x="10486" y="2012"/>
                    <a:pt x="9835" y="2105"/>
                    <a:pt x="9214" y="2199"/>
                  </a:cubicBezTo>
                  <a:cubicBezTo>
                    <a:pt x="8842" y="2261"/>
                    <a:pt x="7973" y="2168"/>
                    <a:pt x="7632" y="2478"/>
                  </a:cubicBezTo>
                  <a:cubicBezTo>
                    <a:pt x="7167" y="2943"/>
                    <a:pt x="7167" y="3594"/>
                    <a:pt x="7043" y="4215"/>
                  </a:cubicBezTo>
                  <a:cubicBezTo>
                    <a:pt x="6888" y="5208"/>
                    <a:pt x="6670" y="6200"/>
                    <a:pt x="6453" y="7193"/>
                  </a:cubicBezTo>
                  <a:cubicBezTo>
                    <a:pt x="6019" y="9085"/>
                    <a:pt x="5833" y="11009"/>
                    <a:pt x="5430" y="12901"/>
                  </a:cubicBezTo>
                  <a:cubicBezTo>
                    <a:pt x="5243" y="13832"/>
                    <a:pt x="5305" y="14762"/>
                    <a:pt x="5057" y="15693"/>
                  </a:cubicBezTo>
                  <a:cubicBezTo>
                    <a:pt x="4778" y="16686"/>
                    <a:pt x="4437" y="17647"/>
                    <a:pt x="4220" y="18640"/>
                  </a:cubicBezTo>
                  <a:cubicBezTo>
                    <a:pt x="3847" y="20687"/>
                    <a:pt x="3196" y="22704"/>
                    <a:pt x="2296" y="24596"/>
                  </a:cubicBezTo>
                  <a:cubicBezTo>
                    <a:pt x="1614" y="26054"/>
                    <a:pt x="621" y="27729"/>
                    <a:pt x="311" y="29373"/>
                  </a:cubicBezTo>
                  <a:cubicBezTo>
                    <a:pt x="63" y="29373"/>
                    <a:pt x="1" y="29715"/>
                    <a:pt x="249" y="29808"/>
                  </a:cubicBezTo>
                  <a:cubicBezTo>
                    <a:pt x="280" y="29808"/>
                    <a:pt x="311" y="29808"/>
                    <a:pt x="342" y="29839"/>
                  </a:cubicBezTo>
                  <a:cubicBezTo>
                    <a:pt x="410" y="29929"/>
                    <a:pt x="512" y="29987"/>
                    <a:pt x="622" y="29987"/>
                  </a:cubicBezTo>
                  <a:cubicBezTo>
                    <a:pt x="662" y="29987"/>
                    <a:pt x="704" y="29979"/>
                    <a:pt x="745" y="29963"/>
                  </a:cubicBezTo>
                  <a:cubicBezTo>
                    <a:pt x="1986" y="30273"/>
                    <a:pt x="3382" y="30149"/>
                    <a:pt x="4592" y="30211"/>
                  </a:cubicBezTo>
                  <a:cubicBezTo>
                    <a:pt x="5656" y="30265"/>
                    <a:pt x="6719" y="30298"/>
                    <a:pt x="7783" y="30298"/>
                  </a:cubicBezTo>
                  <a:cubicBezTo>
                    <a:pt x="8549" y="30298"/>
                    <a:pt x="9316" y="30281"/>
                    <a:pt x="10083" y="30242"/>
                  </a:cubicBezTo>
                  <a:cubicBezTo>
                    <a:pt x="10765" y="30180"/>
                    <a:pt x="11479" y="30087"/>
                    <a:pt x="12161" y="29963"/>
                  </a:cubicBezTo>
                  <a:cubicBezTo>
                    <a:pt x="12712" y="29846"/>
                    <a:pt x="13120" y="29693"/>
                    <a:pt x="13519" y="29693"/>
                  </a:cubicBezTo>
                  <a:cubicBezTo>
                    <a:pt x="13861" y="29693"/>
                    <a:pt x="14197" y="29805"/>
                    <a:pt x="14612" y="30149"/>
                  </a:cubicBezTo>
                  <a:cubicBezTo>
                    <a:pt x="15915" y="31142"/>
                    <a:pt x="17280" y="32041"/>
                    <a:pt x="18707" y="32817"/>
                  </a:cubicBezTo>
                  <a:cubicBezTo>
                    <a:pt x="20227" y="33685"/>
                    <a:pt x="21685" y="34678"/>
                    <a:pt x="23174" y="35578"/>
                  </a:cubicBezTo>
                  <a:cubicBezTo>
                    <a:pt x="23695" y="35887"/>
                    <a:pt x="24273" y="35980"/>
                    <a:pt x="24868" y="35980"/>
                  </a:cubicBezTo>
                  <a:cubicBezTo>
                    <a:pt x="25584" y="35980"/>
                    <a:pt x="26326" y="35846"/>
                    <a:pt x="27020" y="35795"/>
                  </a:cubicBezTo>
                  <a:cubicBezTo>
                    <a:pt x="27523" y="35758"/>
                    <a:pt x="28025" y="35746"/>
                    <a:pt x="28528" y="35746"/>
                  </a:cubicBezTo>
                  <a:cubicBezTo>
                    <a:pt x="29570" y="35746"/>
                    <a:pt x="30613" y="35799"/>
                    <a:pt x="31655" y="35799"/>
                  </a:cubicBezTo>
                  <a:cubicBezTo>
                    <a:pt x="31816" y="35799"/>
                    <a:pt x="31978" y="35798"/>
                    <a:pt x="32139" y="35795"/>
                  </a:cubicBezTo>
                  <a:cubicBezTo>
                    <a:pt x="32195" y="35793"/>
                    <a:pt x="32253" y="35793"/>
                    <a:pt x="32311" y="35793"/>
                  </a:cubicBezTo>
                  <a:cubicBezTo>
                    <a:pt x="33148" y="35793"/>
                    <a:pt x="34158" y="35926"/>
                    <a:pt x="35099" y="35926"/>
                  </a:cubicBezTo>
                  <a:cubicBezTo>
                    <a:pt x="35566" y="35926"/>
                    <a:pt x="36017" y="35893"/>
                    <a:pt x="36420" y="35795"/>
                  </a:cubicBezTo>
                  <a:lnTo>
                    <a:pt x="36482" y="35795"/>
                  </a:lnTo>
                  <a:cubicBezTo>
                    <a:pt x="36575" y="35764"/>
                    <a:pt x="36699" y="35733"/>
                    <a:pt x="36792" y="35702"/>
                  </a:cubicBezTo>
                  <a:cubicBezTo>
                    <a:pt x="37009" y="35671"/>
                    <a:pt x="37133" y="35423"/>
                    <a:pt x="37071" y="35205"/>
                  </a:cubicBezTo>
                  <a:lnTo>
                    <a:pt x="37040" y="35081"/>
                  </a:lnTo>
                  <a:cubicBezTo>
                    <a:pt x="37040" y="35050"/>
                    <a:pt x="37009" y="35050"/>
                    <a:pt x="37009" y="35019"/>
                  </a:cubicBezTo>
                  <a:cubicBezTo>
                    <a:pt x="37040" y="34895"/>
                    <a:pt x="37040" y="34740"/>
                    <a:pt x="37071" y="34585"/>
                  </a:cubicBezTo>
                  <a:cubicBezTo>
                    <a:pt x="37226" y="33499"/>
                    <a:pt x="37475" y="32413"/>
                    <a:pt x="37785" y="31328"/>
                  </a:cubicBezTo>
                  <a:cubicBezTo>
                    <a:pt x="38095" y="30211"/>
                    <a:pt x="38250" y="29032"/>
                    <a:pt x="38591" y="27915"/>
                  </a:cubicBezTo>
                  <a:cubicBezTo>
                    <a:pt x="39057" y="26426"/>
                    <a:pt x="39584" y="24968"/>
                    <a:pt x="40205" y="23541"/>
                  </a:cubicBezTo>
                  <a:cubicBezTo>
                    <a:pt x="41290" y="20998"/>
                    <a:pt x="41787" y="18299"/>
                    <a:pt x="42500" y="15600"/>
                  </a:cubicBezTo>
                  <a:cubicBezTo>
                    <a:pt x="42872" y="14421"/>
                    <a:pt x="43152" y="13180"/>
                    <a:pt x="43307" y="11908"/>
                  </a:cubicBezTo>
                  <a:cubicBezTo>
                    <a:pt x="43369" y="11195"/>
                    <a:pt x="43524" y="10202"/>
                    <a:pt x="43245" y="9489"/>
                  </a:cubicBezTo>
                  <a:cubicBezTo>
                    <a:pt x="43555" y="9302"/>
                    <a:pt x="43493" y="8868"/>
                    <a:pt x="43183" y="8775"/>
                  </a:cubicBezTo>
                  <a:lnTo>
                    <a:pt x="43058" y="8775"/>
                  </a:lnTo>
                  <a:cubicBezTo>
                    <a:pt x="41197" y="8527"/>
                    <a:pt x="39274" y="8372"/>
                    <a:pt x="37382" y="8310"/>
                  </a:cubicBezTo>
                  <a:cubicBezTo>
                    <a:pt x="36389" y="8248"/>
                    <a:pt x="35365" y="8031"/>
                    <a:pt x="34372" y="7875"/>
                  </a:cubicBezTo>
                  <a:cubicBezTo>
                    <a:pt x="33070" y="7720"/>
                    <a:pt x="31860" y="7844"/>
                    <a:pt x="30805" y="7007"/>
                  </a:cubicBezTo>
                  <a:cubicBezTo>
                    <a:pt x="30154" y="6479"/>
                    <a:pt x="29595" y="5828"/>
                    <a:pt x="28944" y="5363"/>
                  </a:cubicBezTo>
                  <a:cubicBezTo>
                    <a:pt x="28044" y="4773"/>
                    <a:pt x="27207" y="4122"/>
                    <a:pt x="26400" y="3408"/>
                  </a:cubicBezTo>
                  <a:cubicBezTo>
                    <a:pt x="24973" y="2136"/>
                    <a:pt x="23484" y="741"/>
                    <a:pt x="21654" y="58"/>
                  </a:cubicBezTo>
                  <a:cubicBezTo>
                    <a:pt x="21623" y="43"/>
                    <a:pt x="21592" y="35"/>
                    <a:pt x="21565" y="35"/>
                  </a:cubicBezTo>
                  <a:cubicBezTo>
                    <a:pt x="21537" y="35"/>
                    <a:pt x="21514" y="43"/>
                    <a:pt x="21499" y="58"/>
                  </a:cubicBezTo>
                  <a:cubicBezTo>
                    <a:pt x="21294" y="18"/>
                    <a:pt x="21081" y="1"/>
                    <a:pt x="20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>
              <a:off x="7099337" y="1575665"/>
              <a:ext cx="1494" cy="1191"/>
            </a:xfrm>
            <a:custGeom>
              <a:avLst/>
              <a:gdLst/>
              <a:ahLst/>
              <a:cxnLst/>
              <a:rect l="l" t="t" r="r" b="b"/>
              <a:pathLst>
                <a:path w="89" h="71" extrusionOk="0">
                  <a:moveTo>
                    <a:pt x="63" y="0"/>
                  </a:moveTo>
                  <a:cubicBezTo>
                    <a:pt x="32" y="0"/>
                    <a:pt x="1" y="31"/>
                    <a:pt x="32" y="62"/>
                  </a:cubicBezTo>
                  <a:cubicBezTo>
                    <a:pt x="38" y="68"/>
                    <a:pt x="44" y="71"/>
                    <a:pt x="49" y="71"/>
                  </a:cubicBezTo>
                  <a:cubicBezTo>
                    <a:pt x="73" y="71"/>
                    <a:pt x="88" y="25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>
              <a:off x="7160255" y="1086560"/>
              <a:ext cx="616421" cy="543471"/>
            </a:xfrm>
            <a:custGeom>
              <a:avLst/>
              <a:gdLst/>
              <a:ahLst/>
              <a:cxnLst/>
              <a:rect l="l" t="t" r="r" b="b"/>
              <a:pathLst>
                <a:path w="36730" h="32388" extrusionOk="0">
                  <a:moveTo>
                    <a:pt x="17279" y="2003"/>
                  </a:moveTo>
                  <a:lnTo>
                    <a:pt x="17279" y="2003"/>
                  </a:lnTo>
                  <a:cubicBezTo>
                    <a:pt x="17155" y="2500"/>
                    <a:pt x="17031" y="2996"/>
                    <a:pt x="16907" y="3461"/>
                  </a:cubicBezTo>
                  <a:cubicBezTo>
                    <a:pt x="16535" y="4547"/>
                    <a:pt x="16256" y="5664"/>
                    <a:pt x="16132" y="6812"/>
                  </a:cubicBezTo>
                  <a:cubicBezTo>
                    <a:pt x="16132" y="6909"/>
                    <a:pt x="16199" y="6955"/>
                    <a:pt x="16269" y="6955"/>
                  </a:cubicBezTo>
                  <a:cubicBezTo>
                    <a:pt x="16332" y="6955"/>
                    <a:pt x="16396" y="6917"/>
                    <a:pt x="16411" y="6843"/>
                  </a:cubicBezTo>
                  <a:cubicBezTo>
                    <a:pt x="16845" y="5261"/>
                    <a:pt x="17186" y="3647"/>
                    <a:pt x="17590" y="2034"/>
                  </a:cubicBezTo>
                  <a:cubicBezTo>
                    <a:pt x="17597" y="2033"/>
                    <a:pt x="17604" y="2032"/>
                    <a:pt x="17612" y="2032"/>
                  </a:cubicBezTo>
                  <a:cubicBezTo>
                    <a:pt x="17912" y="2032"/>
                    <a:pt x="18742" y="3187"/>
                    <a:pt x="18924" y="3399"/>
                  </a:cubicBezTo>
                  <a:cubicBezTo>
                    <a:pt x="19513" y="4082"/>
                    <a:pt x="20164" y="4671"/>
                    <a:pt x="20816" y="5323"/>
                  </a:cubicBezTo>
                  <a:cubicBezTo>
                    <a:pt x="22429" y="6874"/>
                    <a:pt x="24507" y="8021"/>
                    <a:pt x="26089" y="9604"/>
                  </a:cubicBezTo>
                  <a:cubicBezTo>
                    <a:pt x="26151" y="9666"/>
                    <a:pt x="26245" y="9728"/>
                    <a:pt x="26307" y="9759"/>
                  </a:cubicBezTo>
                  <a:cubicBezTo>
                    <a:pt x="26183" y="10255"/>
                    <a:pt x="26058" y="10720"/>
                    <a:pt x="25903" y="11186"/>
                  </a:cubicBezTo>
                  <a:cubicBezTo>
                    <a:pt x="25221" y="12954"/>
                    <a:pt x="24662" y="14784"/>
                    <a:pt x="24228" y="16645"/>
                  </a:cubicBezTo>
                  <a:cubicBezTo>
                    <a:pt x="24191" y="16776"/>
                    <a:pt x="24311" y="16862"/>
                    <a:pt x="24426" y="16862"/>
                  </a:cubicBezTo>
                  <a:cubicBezTo>
                    <a:pt x="24502" y="16862"/>
                    <a:pt x="24576" y="16825"/>
                    <a:pt x="24600" y="16738"/>
                  </a:cubicBezTo>
                  <a:cubicBezTo>
                    <a:pt x="25376" y="14505"/>
                    <a:pt x="25872" y="12116"/>
                    <a:pt x="26586" y="9852"/>
                  </a:cubicBezTo>
                  <a:cubicBezTo>
                    <a:pt x="26778" y="9888"/>
                    <a:pt x="26980" y="9896"/>
                    <a:pt x="27181" y="9896"/>
                  </a:cubicBezTo>
                  <a:cubicBezTo>
                    <a:pt x="27343" y="9896"/>
                    <a:pt x="27505" y="9891"/>
                    <a:pt x="27660" y="9891"/>
                  </a:cubicBezTo>
                  <a:cubicBezTo>
                    <a:pt x="27806" y="9891"/>
                    <a:pt x="27946" y="9895"/>
                    <a:pt x="28075" y="9914"/>
                  </a:cubicBezTo>
                  <a:cubicBezTo>
                    <a:pt x="29161" y="10100"/>
                    <a:pt x="30339" y="10317"/>
                    <a:pt x="31425" y="10410"/>
                  </a:cubicBezTo>
                  <a:cubicBezTo>
                    <a:pt x="32181" y="10463"/>
                    <a:pt x="33165" y="10565"/>
                    <a:pt x="34120" y="10565"/>
                  </a:cubicBezTo>
                  <a:cubicBezTo>
                    <a:pt x="34850" y="10565"/>
                    <a:pt x="35562" y="10505"/>
                    <a:pt x="36140" y="10317"/>
                  </a:cubicBezTo>
                  <a:lnTo>
                    <a:pt x="36140" y="10317"/>
                  </a:lnTo>
                  <a:cubicBezTo>
                    <a:pt x="35923" y="12178"/>
                    <a:pt x="35303" y="13884"/>
                    <a:pt x="34869" y="15684"/>
                  </a:cubicBezTo>
                  <a:cubicBezTo>
                    <a:pt x="34434" y="17483"/>
                    <a:pt x="34186" y="19344"/>
                    <a:pt x="33566" y="21144"/>
                  </a:cubicBezTo>
                  <a:cubicBezTo>
                    <a:pt x="32449" y="24339"/>
                    <a:pt x="30991" y="27503"/>
                    <a:pt x="30432" y="30884"/>
                  </a:cubicBezTo>
                  <a:lnTo>
                    <a:pt x="30215" y="30853"/>
                  </a:lnTo>
                  <a:lnTo>
                    <a:pt x="30122" y="30853"/>
                  </a:lnTo>
                  <a:cubicBezTo>
                    <a:pt x="29903" y="30831"/>
                    <a:pt x="29699" y="30809"/>
                    <a:pt x="29500" y="30809"/>
                  </a:cubicBezTo>
                  <a:cubicBezTo>
                    <a:pt x="29417" y="30809"/>
                    <a:pt x="29335" y="30813"/>
                    <a:pt x="29254" y="30822"/>
                  </a:cubicBezTo>
                  <a:cubicBezTo>
                    <a:pt x="29094" y="30828"/>
                    <a:pt x="28934" y="30830"/>
                    <a:pt x="28775" y="30830"/>
                  </a:cubicBezTo>
                  <a:cubicBezTo>
                    <a:pt x="28004" y="30830"/>
                    <a:pt x="27233" y="30770"/>
                    <a:pt x="26462" y="30667"/>
                  </a:cubicBezTo>
                  <a:cubicBezTo>
                    <a:pt x="25500" y="30605"/>
                    <a:pt x="24531" y="30574"/>
                    <a:pt x="23561" y="30574"/>
                  </a:cubicBezTo>
                  <a:cubicBezTo>
                    <a:pt x="22592" y="30574"/>
                    <a:pt x="21622" y="30605"/>
                    <a:pt x="20661" y="30667"/>
                  </a:cubicBezTo>
                  <a:lnTo>
                    <a:pt x="20413" y="30667"/>
                  </a:lnTo>
                  <a:cubicBezTo>
                    <a:pt x="20475" y="30450"/>
                    <a:pt x="20506" y="30233"/>
                    <a:pt x="20568" y="30047"/>
                  </a:cubicBezTo>
                  <a:cubicBezTo>
                    <a:pt x="20847" y="29085"/>
                    <a:pt x="21126" y="28123"/>
                    <a:pt x="21405" y="27162"/>
                  </a:cubicBezTo>
                  <a:cubicBezTo>
                    <a:pt x="21746" y="26076"/>
                    <a:pt x="21933" y="24835"/>
                    <a:pt x="22460" y="23842"/>
                  </a:cubicBezTo>
                  <a:cubicBezTo>
                    <a:pt x="22526" y="23733"/>
                    <a:pt x="22421" y="23623"/>
                    <a:pt x="22321" y="23623"/>
                  </a:cubicBezTo>
                  <a:cubicBezTo>
                    <a:pt x="22280" y="23623"/>
                    <a:pt x="22239" y="23642"/>
                    <a:pt x="22212" y="23687"/>
                  </a:cubicBezTo>
                  <a:cubicBezTo>
                    <a:pt x="21343" y="25052"/>
                    <a:pt x="21064" y="26945"/>
                    <a:pt x="20537" y="28496"/>
                  </a:cubicBezTo>
                  <a:cubicBezTo>
                    <a:pt x="20319" y="29147"/>
                    <a:pt x="20133" y="29830"/>
                    <a:pt x="19885" y="30481"/>
                  </a:cubicBezTo>
                  <a:cubicBezTo>
                    <a:pt x="19265" y="30202"/>
                    <a:pt x="18551" y="29674"/>
                    <a:pt x="18148" y="29426"/>
                  </a:cubicBezTo>
                  <a:cubicBezTo>
                    <a:pt x="17217" y="28899"/>
                    <a:pt x="16318" y="28340"/>
                    <a:pt x="15449" y="27720"/>
                  </a:cubicBezTo>
                  <a:cubicBezTo>
                    <a:pt x="14549" y="27069"/>
                    <a:pt x="13526" y="26603"/>
                    <a:pt x="12595" y="25983"/>
                  </a:cubicBezTo>
                  <a:cubicBezTo>
                    <a:pt x="12223" y="25704"/>
                    <a:pt x="11851" y="25518"/>
                    <a:pt x="11416" y="25362"/>
                  </a:cubicBezTo>
                  <a:cubicBezTo>
                    <a:pt x="11416" y="25331"/>
                    <a:pt x="11416" y="25269"/>
                    <a:pt x="11416" y="25207"/>
                  </a:cubicBezTo>
                  <a:lnTo>
                    <a:pt x="11416" y="25114"/>
                  </a:lnTo>
                  <a:cubicBezTo>
                    <a:pt x="11416" y="25052"/>
                    <a:pt x="11385" y="24990"/>
                    <a:pt x="11354" y="24959"/>
                  </a:cubicBezTo>
                  <a:cubicBezTo>
                    <a:pt x="11882" y="23315"/>
                    <a:pt x="12316" y="21609"/>
                    <a:pt x="12781" y="19934"/>
                  </a:cubicBezTo>
                  <a:cubicBezTo>
                    <a:pt x="12800" y="19782"/>
                    <a:pt x="12668" y="19688"/>
                    <a:pt x="12541" y="19688"/>
                  </a:cubicBezTo>
                  <a:cubicBezTo>
                    <a:pt x="12461" y="19688"/>
                    <a:pt x="12383" y="19725"/>
                    <a:pt x="12347" y="19810"/>
                  </a:cubicBezTo>
                  <a:cubicBezTo>
                    <a:pt x="11975" y="21112"/>
                    <a:pt x="11602" y="22384"/>
                    <a:pt x="11199" y="23656"/>
                  </a:cubicBezTo>
                  <a:cubicBezTo>
                    <a:pt x="11075" y="24028"/>
                    <a:pt x="10827" y="24525"/>
                    <a:pt x="10703" y="25021"/>
                  </a:cubicBezTo>
                  <a:cubicBezTo>
                    <a:pt x="10524" y="25060"/>
                    <a:pt x="10346" y="25075"/>
                    <a:pt x="10168" y="25075"/>
                  </a:cubicBezTo>
                  <a:cubicBezTo>
                    <a:pt x="9633" y="25075"/>
                    <a:pt x="9097" y="24936"/>
                    <a:pt x="8562" y="24866"/>
                  </a:cubicBezTo>
                  <a:cubicBezTo>
                    <a:pt x="7570" y="24742"/>
                    <a:pt x="6577" y="24711"/>
                    <a:pt x="5584" y="24680"/>
                  </a:cubicBezTo>
                  <a:cubicBezTo>
                    <a:pt x="5346" y="24659"/>
                    <a:pt x="5105" y="24649"/>
                    <a:pt x="4863" y="24649"/>
                  </a:cubicBezTo>
                  <a:cubicBezTo>
                    <a:pt x="4378" y="24649"/>
                    <a:pt x="3888" y="24690"/>
                    <a:pt x="3413" y="24773"/>
                  </a:cubicBezTo>
                  <a:cubicBezTo>
                    <a:pt x="2668" y="24897"/>
                    <a:pt x="1738" y="25238"/>
                    <a:pt x="900" y="25300"/>
                  </a:cubicBezTo>
                  <a:cubicBezTo>
                    <a:pt x="1334" y="24122"/>
                    <a:pt x="1986" y="23005"/>
                    <a:pt x="2420" y="21888"/>
                  </a:cubicBezTo>
                  <a:cubicBezTo>
                    <a:pt x="2979" y="20461"/>
                    <a:pt x="3537" y="19003"/>
                    <a:pt x="3971" y="17545"/>
                  </a:cubicBezTo>
                  <a:cubicBezTo>
                    <a:pt x="4871" y="14567"/>
                    <a:pt x="5522" y="11527"/>
                    <a:pt x="5864" y="8456"/>
                  </a:cubicBezTo>
                  <a:cubicBezTo>
                    <a:pt x="6050" y="6936"/>
                    <a:pt x="6453" y="5229"/>
                    <a:pt x="6422" y="3740"/>
                  </a:cubicBezTo>
                  <a:cubicBezTo>
                    <a:pt x="6422" y="3430"/>
                    <a:pt x="9431" y="3461"/>
                    <a:pt x="9865" y="3430"/>
                  </a:cubicBezTo>
                  <a:cubicBezTo>
                    <a:pt x="11230" y="3275"/>
                    <a:pt x="12564" y="3089"/>
                    <a:pt x="13929" y="2903"/>
                  </a:cubicBezTo>
                  <a:cubicBezTo>
                    <a:pt x="14674" y="2779"/>
                    <a:pt x="15387" y="2624"/>
                    <a:pt x="16101" y="2469"/>
                  </a:cubicBezTo>
                  <a:cubicBezTo>
                    <a:pt x="16473" y="2376"/>
                    <a:pt x="16876" y="2065"/>
                    <a:pt x="17279" y="2003"/>
                  </a:cubicBezTo>
                  <a:close/>
                  <a:moveTo>
                    <a:pt x="17993" y="1"/>
                  </a:moveTo>
                  <a:cubicBezTo>
                    <a:pt x="17947" y="1"/>
                    <a:pt x="17896" y="26"/>
                    <a:pt x="17869" y="80"/>
                  </a:cubicBezTo>
                  <a:cubicBezTo>
                    <a:pt x="17683" y="545"/>
                    <a:pt x="17528" y="1042"/>
                    <a:pt x="17403" y="1569"/>
                  </a:cubicBezTo>
                  <a:cubicBezTo>
                    <a:pt x="17344" y="1562"/>
                    <a:pt x="17284" y="1559"/>
                    <a:pt x="17222" y="1559"/>
                  </a:cubicBezTo>
                  <a:cubicBezTo>
                    <a:pt x="16474" y="1559"/>
                    <a:pt x="15550" y="2044"/>
                    <a:pt x="14891" y="2158"/>
                  </a:cubicBezTo>
                  <a:cubicBezTo>
                    <a:pt x="13091" y="2469"/>
                    <a:pt x="11199" y="2655"/>
                    <a:pt x="9369" y="2810"/>
                  </a:cubicBezTo>
                  <a:cubicBezTo>
                    <a:pt x="9272" y="2820"/>
                    <a:pt x="9166" y="2824"/>
                    <a:pt x="9052" y="2824"/>
                  </a:cubicBezTo>
                  <a:cubicBezTo>
                    <a:pt x="8550" y="2824"/>
                    <a:pt x="7902" y="2743"/>
                    <a:pt x="7310" y="2743"/>
                  </a:cubicBezTo>
                  <a:cubicBezTo>
                    <a:pt x="6825" y="2743"/>
                    <a:pt x="6378" y="2797"/>
                    <a:pt x="6081" y="2996"/>
                  </a:cubicBezTo>
                  <a:cubicBezTo>
                    <a:pt x="5305" y="3461"/>
                    <a:pt x="5553" y="4919"/>
                    <a:pt x="5429" y="5695"/>
                  </a:cubicBezTo>
                  <a:cubicBezTo>
                    <a:pt x="4995" y="9293"/>
                    <a:pt x="4343" y="12861"/>
                    <a:pt x="3506" y="16397"/>
                  </a:cubicBezTo>
                  <a:cubicBezTo>
                    <a:pt x="2730" y="19592"/>
                    <a:pt x="1024" y="22446"/>
                    <a:pt x="63" y="25549"/>
                  </a:cubicBezTo>
                  <a:cubicBezTo>
                    <a:pt x="0" y="25735"/>
                    <a:pt x="125" y="25921"/>
                    <a:pt x="311" y="25983"/>
                  </a:cubicBezTo>
                  <a:cubicBezTo>
                    <a:pt x="406" y="25997"/>
                    <a:pt x="500" y="26003"/>
                    <a:pt x="592" y="26003"/>
                  </a:cubicBezTo>
                  <a:cubicBezTo>
                    <a:pt x="1104" y="26003"/>
                    <a:pt x="1585" y="25813"/>
                    <a:pt x="2110" y="25735"/>
                  </a:cubicBezTo>
                  <a:cubicBezTo>
                    <a:pt x="3258" y="25549"/>
                    <a:pt x="4405" y="25424"/>
                    <a:pt x="5584" y="25424"/>
                  </a:cubicBezTo>
                  <a:cubicBezTo>
                    <a:pt x="6577" y="25455"/>
                    <a:pt x="7570" y="25549"/>
                    <a:pt x="8562" y="25642"/>
                  </a:cubicBezTo>
                  <a:cubicBezTo>
                    <a:pt x="9214" y="25766"/>
                    <a:pt x="9865" y="25828"/>
                    <a:pt x="10548" y="25828"/>
                  </a:cubicBezTo>
                  <a:cubicBezTo>
                    <a:pt x="10548" y="25921"/>
                    <a:pt x="10548" y="26045"/>
                    <a:pt x="10579" y="26169"/>
                  </a:cubicBezTo>
                  <a:cubicBezTo>
                    <a:pt x="10610" y="26247"/>
                    <a:pt x="10687" y="26285"/>
                    <a:pt x="10761" y="26285"/>
                  </a:cubicBezTo>
                  <a:cubicBezTo>
                    <a:pt x="10835" y="26285"/>
                    <a:pt x="10904" y="26247"/>
                    <a:pt x="10920" y="26169"/>
                  </a:cubicBezTo>
                  <a:cubicBezTo>
                    <a:pt x="10982" y="26014"/>
                    <a:pt x="11013" y="25859"/>
                    <a:pt x="11075" y="25704"/>
                  </a:cubicBezTo>
                  <a:lnTo>
                    <a:pt x="11137" y="25704"/>
                  </a:lnTo>
                  <a:cubicBezTo>
                    <a:pt x="12812" y="26727"/>
                    <a:pt x="14425" y="27844"/>
                    <a:pt x="15945" y="29023"/>
                  </a:cubicBezTo>
                  <a:cubicBezTo>
                    <a:pt x="16814" y="29612"/>
                    <a:pt x="17714" y="30140"/>
                    <a:pt x="18613" y="30636"/>
                  </a:cubicBezTo>
                  <a:cubicBezTo>
                    <a:pt x="18986" y="30853"/>
                    <a:pt x="19296" y="31039"/>
                    <a:pt x="19606" y="31225"/>
                  </a:cubicBezTo>
                  <a:cubicBezTo>
                    <a:pt x="19482" y="31505"/>
                    <a:pt x="19389" y="31815"/>
                    <a:pt x="19358" y="32125"/>
                  </a:cubicBezTo>
                  <a:cubicBezTo>
                    <a:pt x="19372" y="32307"/>
                    <a:pt x="19493" y="32388"/>
                    <a:pt x="19613" y="32388"/>
                  </a:cubicBezTo>
                  <a:cubicBezTo>
                    <a:pt x="19760" y="32388"/>
                    <a:pt x="19905" y="32268"/>
                    <a:pt x="19854" y="32063"/>
                  </a:cubicBezTo>
                  <a:cubicBezTo>
                    <a:pt x="19854" y="32032"/>
                    <a:pt x="19916" y="32001"/>
                    <a:pt x="19978" y="31939"/>
                  </a:cubicBezTo>
                  <a:cubicBezTo>
                    <a:pt x="20071" y="31784"/>
                    <a:pt x="20133" y="31598"/>
                    <a:pt x="20195" y="31443"/>
                  </a:cubicBezTo>
                  <a:cubicBezTo>
                    <a:pt x="20350" y="31474"/>
                    <a:pt x="20506" y="31505"/>
                    <a:pt x="20661" y="31536"/>
                  </a:cubicBezTo>
                  <a:cubicBezTo>
                    <a:pt x="21160" y="31577"/>
                    <a:pt x="21673" y="31592"/>
                    <a:pt x="22193" y="31592"/>
                  </a:cubicBezTo>
                  <a:cubicBezTo>
                    <a:pt x="23477" y="31592"/>
                    <a:pt x="24803" y="31502"/>
                    <a:pt x="26072" y="31502"/>
                  </a:cubicBezTo>
                  <a:cubicBezTo>
                    <a:pt x="26202" y="31502"/>
                    <a:pt x="26332" y="31503"/>
                    <a:pt x="26462" y="31505"/>
                  </a:cubicBezTo>
                  <a:cubicBezTo>
                    <a:pt x="27487" y="31505"/>
                    <a:pt x="28676" y="31739"/>
                    <a:pt x="29764" y="31739"/>
                  </a:cubicBezTo>
                  <a:cubicBezTo>
                    <a:pt x="29928" y="31739"/>
                    <a:pt x="30089" y="31734"/>
                    <a:pt x="30246" y="31722"/>
                  </a:cubicBezTo>
                  <a:cubicBezTo>
                    <a:pt x="30308" y="31815"/>
                    <a:pt x="30370" y="31877"/>
                    <a:pt x="30463" y="31908"/>
                  </a:cubicBezTo>
                  <a:lnTo>
                    <a:pt x="30557" y="31939"/>
                  </a:lnTo>
                  <a:cubicBezTo>
                    <a:pt x="30576" y="31943"/>
                    <a:pt x="30596" y="31945"/>
                    <a:pt x="30617" y="31945"/>
                  </a:cubicBezTo>
                  <a:cubicBezTo>
                    <a:pt x="30757" y="31945"/>
                    <a:pt x="30906" y="31853"/>
                    <a:pt x="30960" y="31691"/>
                  </a:cubicBezTo>
                  <a:cubicBezTo>
                    <a:pt x="30960" y="31629"/>
                    <a:pt x="30991" y="31629"/>
                    <a:pt x="30991" y="31598"/>
                  </a:cubicBezTo>
                  <a:cubicBezTo>
                    <a:pt x="31177" y="31505"/>
                    <a:pt x="31239" y="31256"/>
                    <a:pt x="31115" y="31101"/>
                  </a:cubicBezTo>
                  <a:cubicBezTo>
                    <a:pt x="31890" y="27565"/>
                    <a:pt x="33379" y="24246"/>
                    <a:pt x="34527" y="20833"/>
                  </a:cubicBezTo>
                  <a:cubicBezTo>
                    <a:pt x="35148" y="19034"/>
                    <a:pt x="35272" y="17204"/>
                    <a:pt x="35706" y="15374"/>
                  </a:cubicBezTo>
                  <a:cubicBezTo>
                    <a:pt x="36109" y="13512"/>
                    <a:pt x="36730" y="11744"/>
                    <a:pt x="36699" y="9821"/>
                  </a:cubicBezTo>
                  <a:cubicBezTo>
                    <a:pt x="36699" y="9660"/>
                    <a:pt x="36597" y="9568"/>
                    <a:pt x="36482" y="9568"/>
                  </a:cubicBezTo>
                  <a:cubicBezTo>
                    <a:pt x="36441" y="9568"/>
                    <a:pt x="36398" y="9579"/>
                    <a:pt x="36358" y="9604"/>
                  </a:cubicBezTo>
                  <a:cubicBezTo>
                    <a:pt x="36327" y="9588"/>
                    <a:pt x="36295" y="9580"/>
                    <a:pt x="36268" y="9580"/>
                  </a:cubicBezTo>
                  <a:cubicBezTo>
                    <a:pt x="36241" y="9580"/>
                    <a:pt x="36218" y="9588"/>
                    <a:pt x="36202" y="9604"/>
                  </a:cubicBezTo>
                  <a:cubicBezTo>
                    <a:pt x="35841" y="9697"/>
                    <a:pt x="35446" y="9722"/>
                    <a:pt x="35043" y="9722"/>
                  </a:cubicBezTo>
                  <a:cubicBezTo>
                    <a:pt x="34603" y="9722"/>
                    <a:pt x="34153" y="9692"/>
                    <a:pt x="33731" y="9692"/>
                  </a:cubicBezTo>
                  <a:cubicBezTo>
                    <a:pt x="33644" y="9692"/>
                    <a:pt x="33557" y="9694"/>
                    <a:pt x="33473" y="9697"/>
                  </a:cubicBezTo>
                  <a:cubicBezTo>
                    <a:pt x="33333" y="9700"/>
                    <a:pt x="33193" y="9702"/>
                    <a:pt x="33054" y="9702"/>
                  </a:cubicBezTo>
                  <a:cubicBezTo>
                    <a:pt x="32077" y="9702"/>
                    <a:pt x="31103" y="9607"/>
                    <a:pt x="30153" y="9417"/>
                  </a:cubicBezTo>
                  <a:cubicBezTo>
                    <a:pt x="29223" y="9262"/>
                    <a:pt x="28261" y="9138"/>
                    <a:pt x="27299" y="9045"/>
                  </a:cubicBezTo>
                  <a:cubicBezTo>
                    <a:pt x="27144" y="9014"/>
                    <a:pt x="27020" y="8983"/>
                    <a:pt x="26896" y="8952"/>
                  </a:cubicBezTo>
                  <a:cubicBezTo>
                    <a:pt x="27020" y="8580"/>
                    <a:pt x="27175" y="8177"/>
                    <a:pt x="27330" y="7804"/>
                  </a:cubicBezTo>
                  <a:cubicBezTo>
                    <a:pt x="27351" y="7722"/>
                    <a:pt x="27275" y="7653"/>
                    <a:pt x="27204" y="7653"/>
                  </a:cubicBezTo>
                  <a:cubicBezTo>
                    <a:pt x="27168" y="7653"/>
                    <a:pt x="27134" y="7670"/>
                    <a:pt x="27113" y="7711"/>
                  </a:cubicBezTo>
                  <a:cubicBezTo>
                    <a:pt x="26896" y="8083"/>
                    <a:pt x="26741" y="8456"/>
                    <a:pt x="26586" y="8859"/>
                  </a:cubicBezTo>
                  <a:cubicBezTo>
                    <a:pt x="25934" y="8549"/>
                    <a:pt x="25314" y="8146"/>
                    <a:pt x="24756" y="7649"/>
                  </a:cubicBezTo>
                  <a:cubicBezTo>
                    <a:pt x="22956" y="6253"/>
                    <a:pt x="21064" y="4826"/>
                    <a:pt x="19513" y="3120"/>
                  </a:cubicBezTo>
                  <a:cubicBezTo>
                    <a:pt x="19237" y="2814"/>
                    <a:pt x="18387" y="1630"/>
                    <a:pt x="17738" y="1630"/>
                  </a:cubicBezTo>
                  <a:cubicBezTo>
                    <a:pt x="17730" y="1630"/>
                    <a:pt x="17722" y="1631"/>
                    <a:pt x="17714" y="1631"/>
                  </a:cubicBezTo>
                  <a:cubicBezTo>
                    <a:pt x="17838" y="1135"/>
                    <a:pt x="17962" y="607"/>
                    <a:pt x="18086" y="111"/>
                  </a:cubicBezTo>
                  <a:cubicBezTo>
                    <a:pt x="18103" y="41"/>
                    <a:pt x="18052" y="1"/>
                    <a:pt x="17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7376657" y="1375493"/>
              <a:ext cx="11630" cy="36429"/>
            </a:xfrm>
            <a:custGeom>
              <a:avLst/>
              <a:gdLst/>
              <a:ahLst/>
              <a:cxnLst/>
              <a:rect l="l" t="t" r="r" b="b"/>
              <a:pathLst>
                <a:path w="693" h="2171" extrusionOk="0">
                  <a:moveTo>
                    <a:pt x="595" y="1"/>
                  </a:moveTo>
                  <a:cubicBezTo>
                    <a:pt x="571" y="1"/>
                    <a:pt x="549" y="15"/>
                    <a:pt x="538" y="47"/>
                  </a:cubicBezTo>
                  <a:cubicBezTo>
                    <a:pt x="165" y="636"/>
                    <a:pt x="259" y="1381"/>
                    <a:pt x="41" y="2032"/>
                  </a:cubicBezTo>
                  <a:cubicBezTo>
                    <a:pt x="0" y="2115"/>
                    <a:pt x="83" y="2170"/>
                    <a:pt x="161" y="2170"/>
                  </a:cubicBezTo>
                  <a:cubicBezTo>
                    <a:pt x="200" y="2170"/>
                    <a:pt x="238" y="2156"/>
                    <a:pt x="259" y="2125"/>
                  </a:cubicBezTo>
                  <a:cubicBezTo>
                    <a:pt x="414" y="1846"/>
                    <a:pt x="507" y="1567"/>
                    <a:pt x="507" y="1257"/>
                  </a:cubicBezTo>
                  <a:cubicBezTo>
                    <a:pt x="538" y="885"/>
                    <a:pt x="600" y="481"/>
                    <a:pt x="693" y="109"/>
                  </a:cubicBezTo>
                  <a:cubicBezTo>
                    <a:pt x="693" y="48"/>
                    <a:pt x="640" y="1"/>
                    <a:pt x="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7549661" y="1417515"/>
              <a:ext cx="14970" cy="47890"/>
            </a:xfrm>
            <a:custGeom>
              <a:avLst/>
              <a:gdLst/>
              <a:ahLst/>
              <a:cxnLst/>
              <a:rect l="l" t="t" r="r" b="b"/>
              <a:pathLst>
                <a:path w="892" h="2854" extrusionOk="0">
                  <a:moveTo>
                    <a:pt x="761" y="0"/>
                  </a:moveTo>
                  <a:cubicBezTo>
                    <a:pt x="735" y="0"/>
                    <a:pt x="708" y="8"/>
                    <a:pt x="683" y="25"/>
                  </a:cubicBezTo>
                  <a:cubicBezTo>
                    <a:pt x="497" y="273"/>
                    <a:pt x="373" y="583"/>
                    <a:pt x="404" y="924"/>
                  </a:cubicBezTo>
                  <a:cubicBezTo>
                    <a:pt x="342" y="1514"/>
                    <a:pt x="94" y="2072"/>
                    <a:pt x="0" y="2693"/>
                  </a:cubicBezTo>
                  <a:cubicBezTo>
                    <a:pt x="0" y="2798"/>
                    <a:pt x="90" y="2854"/>
                    <a:pt x="180" y="2854"/>
                  </a:cubicBezTo>
                  <a:cubicBezTo>
                    <a:pt x="247" y="2854"/>
                    <a:pt x="315" y="2822"/>
                    <a:pt x="342" y="2755"/>
                  </a:cubicBezTo>
                  <a:cubicBezTo>
                    <a:pt x="497" y="2258"/>
                    <a:pt x="621" y="1793"/>
                    <a:pt x="714" y="1297"/>
                  </a:cubicBezTo>
                  <a:cubicBezTo>
                    <a:pt x="745" y="893"/>
                    <a:pt x="776" y="521"/>
                    <a:pt x="869" y="149"/>
                  </a:cubicBezTo>
                  <a:cubicBezTo>
                    <a:pt x="892" y="58"/>
                    <a:pt x="831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7479899" y="1240499"/>
              <a:ext cx="69261" cy="91451"/>
            </a:xfrm>
            <a:custGeom>
              <a:avLst/>
              <a:gdLst/>
              <a:ahLst/>
              <a:cxnLst/>
              <a:rect l="l" t="t" r="r" b="b"/>
              <a:pathLst>
                <a:path w="4127" h="5450" extrusionOk="0">
                  <a:moveTo>
                    <a:pt x="2490" y="667"/>
                  </a:moveTo>
                  <a:cubicBezTo>
                    <a:pt x="2918" y="667"/>
                    <a:pt x="3279" y="914"/>
                    <a:pt x="3351" y="1578"/>
                  </a:cubicBezTo>
                  <a:cubicBezTo>
                    <a:pt x="3475" y="2788"/>
                    <a:pt x="1986" y="3626"/>
                    <a:pt x="931" y="4370"/>
                  </a:cubicBezTo>
                  <a:cubicBezTo>
                    <a:pt x="931" y="4339"/>
                    <a:pt x="900" y="4339"/>
                    <a:pt x="900" y="4339"/>
                  </a:cubicBezTo>
                  <a:cubicBezTo>
                    <a:pt x="497" y="3471"/>
                    <a:pt x="497" y="2137"/>
                    <a:pt x="1086" y="1392"/>
                  </a:cubicBezTo>
                  <a:cubicBezTo>
                    <a:pt x="1418" y="994"/>
                    <a:pt x="1998" y="667"/>
                    <a:pt x="2490" y="667"/>
                  </a:cubicBezTo>
                  <a:close/>
                  <a:moveTo>
                    <a:pt x="2565" y="0"/>
                  </a:moveTo>
                  <a:cubicBezTo>
                    <a:pt x="1770" y="0"/>
                    <a:pt x="904" y="759"/>
                    <a:pt x="497" y="1268"/>
                  </a:cubicBezTo>
                  <a:cubicBezTo>
                    <a:pt x="63" y="1826"/>
                    <a:pt x="1" y="2757"/>
                    <a:pt x="187" y="3564"/>
                  </a:cubicBezTo>
                  <a:cubicBezTo>
                    <a:pt x="156" y="3781"/>
                    <a:pt x="156" y="4029"/>
                    <a:pt x="187" y="4277"/>
                  </a:cubicBezTo>
                  <a:lnTo>
                    <a:pt x="187" y="4649"/>
                  </a:lnTo>
                  <a:lnTo>
                    <a:pt x="187" y="4867"/>
                  </a:lnTo>
                  <a:lnTo>
                    <a:pt x="187" y="4929"/>
                  </a:lnTo>
                  <a:cubicBezTo>
                    <a:pt x="63" y="5022"/>
                    <a:pt x="63" y="5177"/>
                    <a:pt x="156" y="5301"/>
                  </a:cubicBezTo>
                  <a:lnTo>
                    <a:pt x="218" y="5363"/>
                  </a:lnTo>
                  <a:cubicBezTo>
                    <a:pt x="265" y="5421"/>
                    <a:pt x="334" y="5449"/>
                    <a:pt x="405" y="5449"/>
                  </a:cubicBezTo>
                  <a:cubicBezTo>
                    <a:pt x="522" y="5449"/>
                    <a:pt x="644" y="5374"/>
                    <a:pt x="683" y="5239"/>
                  </a:cubicBezTo>
                  <a:cubicBezTo>
                    <a:pt x="1769" y="4587"/>
                    <a:pt x="3010" y="3781"/>
                    <a:pt x="3661" y="2664"/>
                  </a:cubicBezTo>
                  <a:cubicBezTo>
                    <a:pt x="4126" y="1826"/>
                    <a:pt x="3940" y="586"/>
                    <a:pt x="3072" y="120"/>
                  </a:cubicBezTo>
                  <a:cubicBezTo>
                    <a:pt x="2910" y="37"/>
                    <a:pt x="2739" y="0"/>
                    <a:pt x="25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7500205" y="1280928"/>
              <a:ext cx="23965" cy="18877"/>
            </a:xfrm>
            <a:custGeom>
              <a:avLst/>
              <a:gdLst/>
              <a:ahLst/>
              <a:cxnLst/>
              <a:rect l="l" t="t" r="r" b="b"/>
              <a:pathLst>
                <a:path w="1428" h="1125" extrusionOk="0">
                  <a:moveTo>
                    <a:pt x="901" y="1"/>
                  </a:moveTo>
                  <a:cubicBezTo>
                    <a:pt x="848" y="1"/>
                    <a:pt x="795" y="14"/>
                    <a:pt x="745" y="44"/>
                  </a:cubicBezTo>
                  <a:cubicBezTo>
                    <a:pt x="342" y="137"/>
                    <a:pt x="0" y="758"/>
                    <a:pt x="311" y="1037"/>
                  </a:cubicBezTo>
                  <a:cubicBezTo>
                    <a:pt x="395" y="1097"/>
                    <a:pt x="499" y="1125"/>
                    <a:pt x="603" y="1125"/>
                  </a:cubicBezTo>
                  <a:cubicBezTo>
                    <a:pt x="765" y="1125"/>
                    <a:pt x="929" y="1058"/>
                    <a:pt x="1024" y="944"/>
                  </a:cubicBezTo>
                  <a:cubicBezTo>
                    <a:pt x="1148" y="851"/>
                    <a:pt x="1210" y="758"/>
                    <a:pt x="1272" y="634"/>
                  </a:cubicBezTo>
                  <a:cubicBezTo>
                    <a:pt x="1427" y="510"/>
                    <a:pt x="1396" y="261"/>
                    <a:pt x="1210" y="168"/>
                  </a:cubicBezTo>
                  <a:cubicBezTo>
                    <a:pt x="1126" y="63"/>
                    <a:pt x="1013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7256164" y="1393802"/>
              <a:ext cx="38667" cy="23156"/>
            </a:xfrm>
            <a:custGeom>
              <a:avLst/>
              <a:gdLst/>
              <a:ahLst/>
              <a:cxnLst/>
              <a:rect l="l" t="t" r="r" b="b"/>
              <a:pathLst>
                <a:path w="2304" h="1380" extrusionOk="0">
                  <a:moveTo>
                    <a:pt x="2068" y="1"/>
                  </a:moveTo>
                  <a:cubicBezTo>
                    <a:pt x="2049" y="1"/>
                    <a:pt x="2030" y="4"/>
                    <a:pt x="2010" y="11"/>
                  </a:cubicBezTo>
                  <a:cubicBezTo>
                    <a:pt x="1607" y="166"/>
                    <a:pt x="1234" y="321"/>
                    <a:pt x="893" y="507"/>
                  </a:cubicBezTo>
                  <a:cubicBezTo>
                    <a:pt x="583" y="631"/>
                    <a:pt x="335" y="817"/>
                    <a:pt x="117" y="1034"/>
                  </a:cubicBezTo>
                  <a:cubicBezTo>
                    <a:pt x="1" y="1198"/>
                    <a:pt x="165" y="1379"/>
                    <a:pt x="320" y="1379"/>
                  </a:cubicBezTo>
                  <a:cubicBezTo>
                    <a:pt x="371" y="1379"/>
                    <a:pt x="420" y="1360"/>
                    <a:pt x="459" y="1314"/>
                  </a:cubicBezTo>
                  <a:cubicBezTo>
                    <a:pt x="707" y="1127"/>
                    <a:pt x="986" y="1003"/>
                    <a:pt x="1265" y="910"/>
                  </a:cubicBezTo>
                  <a:cubicBezTo>
                    <a:pt x="1607" y="755"/>
                    <a:pt x="1917" y="569"/>
                    <a:pt x="2165" y="321"/>
                  </a:cubicBezTo>
                  <a:cubicBezTo>
                    <a:pt x="2303" y="210"/>
                    <a:pt x="2219" y="1"/>
                    <a:pt x="2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7315135" y="1367220"/>
              <a:ext cx="32340" cy="18844"/>
            </a:xfrm>
            <a:custGeom>
              <a:avLst/>
              <a:gdLst/>
              <a:ahLst/>
              <a:cxnLst/>
              <a:rect l="l" t="t" r="r" b="b"/>
              <a:pathLst>
                <a:path w="1927" h="1123" extrusionOk="0">
                  <a:moveTo>
                    <a:pt x="1751" y="0"/>
                  </a:moveTo>
                  <a:cubicBezTo>
                    <a:pt x="1732" y="0"/>
                    <a:pt x="1712" y="4"/>
                    <a:pt x="1691" y="13"/>
                  </a:cubicBezTo>
                  <a:cubicBezTo>
                    <a:pt x="1350" y="137"/>
                    <a:pt x="1009" y="292"/>
                    <a:pt x="698" y="447"/>
                  </a:cubicBezTo>
                  <a:cubicBezTo>
                    <a:pt x="419" y="540"/>
                    <a:pt x="140" y="664"/>
                    <a:pt x="47" y="943"/>
                  </a:cubicBezTo>
                  <a:cubicBezTo>
                    <a:pt x="1" y="1058"/>
                    <a:pt x="91" y="1122"/>
                    <a:pt x="179" y="1122"/>
                  </a:cubicBezTo>
                  <a:cubicBezTo>
                    <a:pt x="210" y="1122"/>
                    <a:pt x="240" y="1114"/>
                    <a:pt x="264" y="1098"/>
                  </a:cubicBezTo>
                  <a:cubicBezTo>
                    <a:pt x="512" y="912"/>
                    <a:pt x="760" y="788"/>
                    <a:pt x="1071" y="726"/>
                  </a:cubicBezTo>
                  <a:cubicBezTo>
                    <a:pt x="1350" y="633"/>
                    <a:pt x="1598" y="447"/>
                    <a:pt x="1846" y="261"/>
                  </a:cubicBezTo>
                  <a:cubicBezTo>
                    <a:pt x="1926" y="154"/>
                    <a:pt x="1868" y="0"/>
                    <a:pt x="1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7392449" y="1352133"/>
              <a:ext cx="40614" cy="8021"/>
            </a:xfrm>
            <a:custGeom>
              <a:avLst/>
              <a:gdLst/>
              <a:ahLst/>
              <a:cxnLst/>
              <a:rect l="l" t="t" r="r" b="b"/>
              <a:pathLst>
                <a:path w="2420" h="478" extrusionOk="0">
                  <a:moveTo>
                    <a:pt x="1724" y="1"/>
                  </a:moveTo>
                  <a:cubicBezTo>
                    <a:pt x="1212" y="1"/>
                    <a:pt x="715" y="41"/>
                    <a:pt x="217" y="136"/>
                  </a:cubicBezTo>
                  <a:cubicBezTo>
                    <a:pt x="0" y="167"/>
                    <a:pt x="62" y="477"/>
                    <a:pt x="248" y="477"/>
                  </a:cubicBezTo>
                  <a:cubicBezTo>
                    <a:pt x="900" y="477"/>
                    <a:pt x="1582" y="415"/>
                    <a:pt x="2234" y="322"/>
                  </a:cubicBezTo>
                  <a:cubicBezTo>
                    <a:pt x="2420" y="291"/>
                    <a:pt x="2389" y="43"/>
                    <a:pt x="2203" y="12"/>
                  </a:cubicBezTo>
                  <a:cubicBezTo>
                    <a:pt x="2041" y="5"/>
                    <a:pt x="1882" y="1"/>
                    <a:pt x="1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7471726" y="1359584"/>
              <a:ext cx="27456" cy="9732"/>
            </a:xfrm>
            <a:custGeom>
              <a:avLst/>
              <a:gdLst/>
              <a:ahLst/>
              <a:cxnLst/>
              <a:rect l="l" t="t" r="r" b="b"/>
              <a:pathLst>
                <a:path w="1636" h="580" extrusionOk="0">
                  <a:moveTo>
                    <a:pt x="306" y="1"/>
                  </a:moveTo>
                  <a:cubicBezTo>
                    <a:pt x="50" y="1"/>
                    <a:pt x="0" y="438"/>
                    <a:pt x="270" y="468"/>
                  </a:cubicBezTo>
                  <a:cubicBezTo>
                    <a:pt x="502" y="503"/>
                    <a:pt x="774" y="580"/>
                    <a:pt x="1035" y="580"/>
                  </a:cubicBezTo>
                  <a:cubicBezTo>
                    <a:pt x="1228" y="580"/>
                    <a:pt x="1415" y="538"/>
                    <a:pt x="1573" y="406"/>
                  </a:cubicBezTo>
                  <a:cubicBezTo>
                    <a:pt x="1635" y="375"/>
                    <a:pt x="1635" y="281"/>
                    <a:pt x="1573" y="219"/>
                  </a:cubicBezTo>
                  <a:cubicBezTo>
                    <a:pt x="1449" y="64"/>
                    <a:pt x="1294" y="64"/>
                    <a:pt x="1108" y="64"/>
                  </a:cubicBezTo>
                  <a:cubicBezTo>
                    <a:pt x="829" y="64"/>
                    <a:pt x="581" y="33"/>
                    <a:pt x="332" y="2"/>
                  </a:cubicBezTo>
                  <a:cubicBezTo>
                    <a:pt x="323" y="1"/>
                    <a:pt x="315" y="1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7526888" y="1359517"/>
              <a:ext cx="27372" cy="14750"/>
            </a:xfrm>
            <a:custGeom>
              <a:avLst/>
              <a:gdLst/>
              <a:ahLst/>
              <a:cxnLst/>
              <a:rect l="l" t="t" r="r" b="b"/>
              <a:pathLst>
                <a:path w="1631" h="879" extrusionOk="0">
                  <a:moveTo>
                    <a:pt x="1394" y="1"/>
                  </a:moveTo>
                  <a:cubicBezTo>
                    <a:pt x="1361" y="1"/>
                    <a:pt x="1328" y="12"/>
                    <a:pt x="1295" y="37"/>
                  </a:cubicBezTo>
                  <a:cubicBezTo>
                    <a:pt x="1140" y="130"/>
                    <a:pt x="985" y="192"/>
                    <a:pt x="799" y="223"/>
                  </a:cubicBezTo>
                  <a:cubicBezTo>
                    <a:pt x="582" y="254"/>
                    <a:pt x="396" y="348"/>
                    <a:pt x="210" y="472"/>
                  </a:cubicBezTo>
                  <a:cubicBezTo>
                    <a:pt x="1" y="576"/>
                    <a:pt x="122" y="879"/>
                    <a:pt x="314" y="879"/>
                  </a:cubicBezTo>
                  <a:cubicBezTo>
                    <a:pt x="349" y="879"/>
                    <a:pt x="388" y="868"/>
                    <a:pt x="427" y="844"/>
                  </a:cubicBezTo>
                  <a:cubicBezTo>
                    <a:pt x="675" y="751"/>
                    <a:pt x="923" y="689"/>
                    <a:pt x="1140" y="658"/>
                  </a:cubicBezTo>
                  <a:cubicBezTo>
                    <a:pt x="1388" y="658"/>
                    <a:pt x="1575" y="503"/>
                    <a:pt x="1606" y="285"/>
                  </a:cubicBezTo>
                  <a:cubicBezTo>
                    <a:pt x="1630" y="163"/>
                    <a:pt x="1518" y="1"/>
                    <a:pt x="1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7592640" y="1331508"/>
              <a:ext cx="47696" cy="28241"/>
            </a:xfrm>
            <a:custGeom>
              <a:avLst/>
              <a:gdLst/>
              <a:ahLst/>
              <a:cxnLst/>
              <a:rect l="l" t="t" r="r" b="b"/>
              <a:pathLst>
                <a:path w="2842" h="1683" extrusionOk="0">
                  <a:moveTo>
                    <a:pt x="2591" y="0"/>
                  </a:moveTo>
                  <a:cubicBezTo>
                    <a:pt x="2561" y="0"/>
                    <a:pt x="2528" y="10"/>
                    <a:pt x="2496" y="31"/>
                  </a:cubicBezTo>
                  <a:cubicBezTo>
                    <a:pt x="1751" y="496"/>
                    <a:pt x="1007" y="900"/>
                    <a:pt x="200" y="1241"/>
                  </a:cubicBezTo>
                  <a:cubicBezTo>
                    <a:pt x="1" y="1383"/>
                    <a:pt x="89" y="1683"/>
                    <a:pt x="321" y="1683"/>
                  </a:cubicBezTo>
                  <a:cubicBezTo>
                    <a:pt x="342" y="1683"/>
                    <a:pt x="364" y="1680"/>
                    <a:pt x="386" y="1675"/>
                  </a:cubicBezTo>
                  <a:cubicBezTo>
                    <a:pt x="1255" y="1458"/>
                    <a:pt x="2062" y="993"/>
                    <a:pt x="2713" y="341"/>
                  </a:cubicBezTo>
                  <a:cubicBezTo>
                    <a:pt x="2841" y="213"/>
                    <a:pt x="2736" y="0"/>
                    <a:pt x="2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7664466" y="1288796"/>
              <a:ext cx="34454" cy="17921"/>
            </a:xfrm>
            <a:custGeom>
              <a:avLst/>
              <a:gdLst/>
              <a:ahLst/>
              <a:cxnLst/>
              <a:rect l="l" t="t" r="r" b="b"/>
              <a:pathLst>
                <a:path w="2053" h="1068" extrusionOk="0">
                  <a:moveTo>
                    <a:pt x="1785" y="1"/>
                  </a:moveTo>
                  <a:cubicBezTo>
                    <a:pt x="1775" y="1"/>
                    <a:pt x="1764" y="2"/>
                    <a:pt x="1752" y="3"/>
                  </a:cubicBezTo>
                  <a:cubicBezTo>
                    <a:pt x="1225" y="96"/>
                    <a:pt x="729" y="251"/>
                    <a:pt x="263" y="531"/>
                  </a:cubicBezTo>
                  <a:cubicBezTo>
                    <a:pt x="1" y="688"/>
                    <a:pt x="161" y="1068"/>
                    <a:pt x="404" y="1068"/>
                  </a:cubicBezTo>
                  <a:cubicBezTo>
                    <a:pt x="448" y="1068"/>
                    <a:pt x="495" y="1055"/>
                    <a:pt x="543" y="1027"/>
                  </a:cubicBezTo>
                  <a:cubicBezTo>
                    <a:pt x="977" y="779"/>
                    <a:pt x="1473" y="624"/>
                    <a:pt x="1876" y="375"/>
                  </a:cubicBezTo>
                  <a:cubicBezTo>
                    <a:pt x="2053" y="258"/>
                    <a:pt x="1978" y="1"/>
                    <a:pt x="1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7723740" y="1296702"/>
              <a:ext cx="16363" cy="6460"/>
            </a:xfrm>
            <a:custGeom>
              <a:avLst/>
              <a:gdLst/>
              <a:ahLst/>
              <a:cxnLst/>
              <a:rect l="l" t="t" r="r" b="b"/>
              <a:pathLst>
                <a:path w="975" h="385" extrusionOk="0">
                  <a:moveTo>
                    <a:pt x="203" y="0"/>
                  </a:moveTo>
                  <a:cubicBezTo>
                    <a:pt x="69" y="0"/>
                    <a:pt x="0" y="166"/>
                    <a:pt x="144" y="252"/>
                  </a:cubicBezTo>
                  <a:cubicBezTo>
                    <a:pt x="322" y="329"/>
                    <a:pt x="501" y="384"/>
                    <a:pt x="697" y="384"/>
                  </a:cubicBezTo>
                  <a:cubicBezTo>
                    <a:pt x="739" y="384"/>
                    <a:pt x="782" y="382"/>
                    <a:pt x="826" y="376"/>
                  </a:cubicBezTo>
                  <a:cubicBezTo>
                    <a:pt x="836" y="379"/>
                    <a:pt x="844" y="380"/>
                    <a:pt x="853" y="380"/>
                  </a:cubicBezTo>
                  <a:cubicBezTo>
                    <a:pt x="954" y="380"/>
                    <a:pt x="974" y="216"/>
                    <a:pt x="888" y="159"/>
                  </a:cubicBezTo>
                  <a:cubicBezTo>
                    <a:pt x="671" y="66"/>
                    <a:pt x="454" y="35"/>
                    <a:pt x="237" y="4"/>
                  </a:cubicBezTo>
                  <a:cubicBezTo>
                    <a:pt x="225" y="2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7406814" y="1380779"/>
              <a:ext cx="47444" cy="21059"/>
            </a:xfrm>
            <a:custGeom>
              <a:avLst/>
              <a:gdLst/>
              <a:ahLst/>
              <a:cxnLst/>
              <a:rect l="l" t="t" r="r" b="b"/>
              <a:pathLst>
                <a:path w="2827" h="1255" extrusionOk="0">
                  <a:moveTo>
                    <a:pt x="236" y="0"/>
                  </a:moveTo>
                  <a:cubicBezTo>
                    <a:pt x="103" y="0"/>
                    <a:pt x="0" y="178"/>
                    <a:pt x="137" y="259"/>
                  </a:cubicBezTo>
                  <a:cubicBezTo>
                    <a:pt x="447" y="476"/>
                    <a:pt x="788" y="632"/>
                    <a:pt x="1160" y="725"/>
                  </a:cubicBezTo>
                  <a:cubicBezTo>
                    <a:pt x="1626" y="880"/>
                    <a:pt x="2091" y="1097"/>
                    <a:pt x="2556" y="1252"/>
                  </a:cubicBezTo>
                  <a:cubicBezTo>
                    <a:pt x="2567" y="1254"/>
                    <a:pt x="2578" y="1255"/>
                    <a:pt x="2588" y="1255"/>
                  </a:cubicBezTo>
                  <a:cubicBezTo>
                    <a:pt x="2752" y="1255"/>
                    <a:pt x="2827" y="1029"/>
                    <a:pt x="2680" y="942"/>
                  </a:cubicBezTo>
                  <a:cubicBezTo>
                    <a:pt x="1905" y="508"/>
                    <a:pt x="1067" y="414"/>
                    <a:pt x="292" y="11"/>
                  </a:cubicBezTo>
                  <a:cubicBezTo>
                    <a:pt x="273" y="4"/>
                    <a:pt x="254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7472029" y="1410869"/>
              <a:ext cx="35344" cy="22217"/>
            </a:xfrm>
            <a:custGeom>
              <a:avLst/>
              <a:gdLst/>
              <a:ahLst/>
              <a:cxnLst/>
              <a:rect l="l" t="t" r="r" b="b"/>
              <a:pathLst>
                <a:path w="2106" h="1324" extrusionOk="0">
                  <a:moveTo>
                    <a:pt x="318" y="0"/>
                  </a:moveTo>
                  <a:cubicBezTo>
                    <a:pt x="119" y="0"/>
                    <a:pt x="1" y="258"/>
                    <a:pt x="190" y="421"/>
                  </a:cubicBezTo>
                  <a:cubicBezTo>
                    <a:pt x="687" y="793"/>
                    <a:pt x="1245" y="1072"/>
                    <a:pt x="1804" y="1320"/>
                  </a:cubicBezTo>
                  <a:cubicBezTo>
                    <a:pt x="1816" y="1322"/>
                    <a:pt x="1828" y="1323"/>
                    <a:pt x="1839" y="1323"/>
                  </a:cubicBezTo>
                  <a:cubicBezTo>
                    <a:pt x="2005" y="1323"/>
                    <a:pt x="2106" y="1126"/>
                    <a:pt x="1990" y="1010"/>
                  </a:cubicBezTo>
                  <a:cubicBezTo>
                    <a:pt x="1524" y="607"/>
                    <a:pt x="997" y="266"/>
                    <a:pt x="408" y="17"/>
                  </a:cubicBezTo>
                  <a:cubicBezTo>
                    <a:pt x="376" y="6"/>
                    <a:pt x="346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7566225" y="1476435"/>
              <a:ext cx="35193" cy="19213"/>
            </a:xfrm>
            <a:custGeom>
              <a:avLst/>
              <a:gdLst/>
              <a:ahLst/>
              <a:cxnLst/>
              <a:rect l="l" t="t" r="r" b="b"/>
              <a:pathLst>
                <a:path w="2097" h="1145" extrusionOk="0">
                  <a:moveTo>
                    <a:pt x="261" y="0"/>
                  </a:moveTo>
                  <a:cubicBezTo>
                    <a:pt x="94" y="0"/>
                    <a:pt x="1" y="222"/>
                    <a:pt x="161" y="329"/>
                  </a:cubicBezTo>
                  <a:cubicBezTo>
                    <a:pt x="658" y="640"/>
                    <a:pt x="1123" y="1043"/>
                    <a:pt x="1712" y="1136"/>
                  </a:cubicBezTo>
                  <a:cubicBezTo>
                    <a:pt x="1732" y="1141"/>
                    <a:pt x="1751" y="1144"/>
                    <a:pt x="1770" y="1144"/>
                  </a:cubicBezTo>
                  <a:cubicBezTo>
                    <a:pt x="1960" y="1144"/>
                    <a:pt x="2096" y="879"/>
                    <a:pt x="1898" y="795"/>
                  </a:cubicBezTo>
                  <a:cubicBezTo>
                    <a:pt x="1371" y="578"/>
                    <a:pt x="844" y="298"/>
                    <a:pt x="347" y="19"/>
                  </a:cubicBezTo>
                  <a:cubicBezTo>
                    <a:pt x="317" y="6"/>
                    <a:pt x="288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7625734" y="1510838"/>
              <a:ext cx="34840" cy="16428"/>
            </a:xfrm>
            <a:custGeom>
              <a:avLst/>
              <a:gdLst/>
              <a:ahLst/>
              <a:cxnLst/>
              <a:rect l="l" t="t" r="r" b="b"/>
              <a:pathLst>
                <a:path w="2076" h="979" extrusionOk="0">
                  <a:moveTo>
                    <a:pt x="449" y="1"/>
                  </a:moveTo>
                  <a:cubicBezTo>
                    <a:pt x="98" y="1"/>
                    <a:pt x="0" y="555"/>
                    <a:pt x="369" y="668"/>
                  </a:cubicBezTo>
                  <a:cubicBezTo>
                    <a:pt x="772" y="854"/>
                    <a:pt x="1206" y="947"/>
                    <a:pt x="1641" y="978"/>
                  </a:cubicBezTo>
                  <a:cubicBezTo>
                    <a:pt x="1889" y="947"/>
                    <a:pt x="2075" y="575"/>
                    <a:pt x="1796" y="451"/>
                  </a:cubicBezTo>
                  <a:cubicBezTo>
                    <a:pt x="1393" y="265"/>
                    <a:pt x="958" y="110"/>
                    <a:pt x="555" y="17"/>
                  </a:cubicBezTo>
                  <a:cubicBezTo>
                    <a:pt x="518" y="6"/>
                    <a:pt x="482" y="1"/>
                    <a:pt x="4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7368401" y="1489256"/>
              <a:ext cx="133387" cy="35490"/>
            </a:xfrm>
            <a:custGeom>
              <a:avLst/>
              <a:gdLst/>
              <a:ahLst/>
              <a:cxnLst/>
              <a:rect l="l" t="t" r="r" b="b"/>
              <a:pathLst>
                <a:path w="7948" h="2115" extrusionOk="0">
                  <a:moveTo>
                    <a:pt x="5949" y="0"/>
                  </a:moveTo>
                  <a:cubicBezTo>
                    <a:pt x="5212" y="0"/>
                    <a:pt x="4474" y="113"/>
                    <a:pt x="3698" y="217"/>
                  </a:cubicBezTo>
                  <a:cubicBezTo>
                    <a:pt x="2519" y="372"/>
                    <a:pt x="906" y="930"/>
                    <a:pt x="99" y="1830"/>
                  </a:cubicBezTo>
                  <a:cubicBezTo>
                    <a:pt x="1" y="1953"/>
                    <a:pt x="117" y="2115"/>
                    <a:pt x="246" y="2115"/>
                  </a:cubicBezTo>
                  <a:cubicBezTo>
                    <a:pt x="280" y="2115"/>
                    <a:pt x="315" y="2104"/>
                    <a:pt x="347" y="2078"/>
                  </a:cubicBezTo>
                  <a:cubicBezTo>
                    <a:pt x="1402" y="1303"/>
                    <a:pt x="2891" y="961"/>
                    <a:pt x="4163" y="744"/>
                  </a:cubicBezTo>
                  <a:cubicBezTo>
                    <a:pt x="4720" y="625"/>
                    <a:pt x="5289" y="569"/>
                    <a:pt x="5855" y="569"/>
                  </a:cubicBezTo>
                  <a:cubicBezTo>
                    <a:pt x="6172" y="569"/>
                    <a:pt x="6488" y="587"/>
                    <a:pt x="6800" y="620"/>
                  </a:cubicBezTo>
                  <a:cubicBezTo>
                    <a:pt x="7089" y="678"/>
                    <a:pt x="7234" y="748"/>
                    <a:pt x="7399" y="748"/>
                  </a:cubicBezTo>
                  <a:cubicBezTo>
                    <a:pt x="7500" y="748"/>
                    <a:pt x="7609" y="722"/>
                    <a:pt x="7761" y="651"/>
                  </a:cubicBezTo>
                  <a:cubicBezTo>
                    <a:pt x="7947" y="558"/>
                    <a:pt x="7885" y="341"/>
                    <a:pt x="7730" y="279"/>
                  </a:cubicBezTo>
                  <a:cubicBezTo>
                    <a:pt x="7124" y="72"/>
                    <a:pt x="6537" y="0"/>
                    <a:pt x="5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7558942" y="1515654"/>
              <a:ext cx="85104" cy="75476"/>
            </a:xfrm>
            <a:custGeom>
              <a:avLst/>
              <a:gdLst/>
              <a:ahLst/>
              <a:cxnLst/>
              <a:rect l="l" t="t" r="r" b="b"/>
              <a:pathLst>
                <a:path w="5071" h="4498" extrusionOk="0">
                  <a:moveTo>
                    <a:pt x="343" y="1"/>
                  </a:moveTo>
                  <a:cubicBezTo>
                    <a:pt x="160" y="1"/>
                    <a:pt x="0" y="237"/>
                    <a:pt x="192" y="381"/>
                  </a:cubicBezTo>
                  <a:cubicBezTo>
                    <a:pt x="1619" y="1684"/>
                    <a:pt x="3480" y="2739"/>
                    <a:pt x="4566" y="4352"/>
                  </a:cubicBezTo>
                  <a:cubicBezTo>
                    <a:pt x="4611" y="4453"/>
                    <a:pt x="4693" y="4497"/>
                    <a:pt x="4777" y="4497"/>
                  </a:cubicBezTo>
                  <a:cubicBezTo>
                    <a:pt x="4922" y="4497"/>
                    <a:pt x="5071" y="4363"/>
                    <a:pt x="5031" y="4166"/>
                  </a:cubicBezTo>
                  <a:cubicBezTo>
                    <a:pt x="4845" y="3390"/>
                    <a:pt x="4101" y="2863"/>
                    <a:pt x="3511" y="2397"/>
                  </a:cubicBezTo>
                  <a:cubicBezTo>
                    <a:pt x="2519" y="1622"/>
                    <a:pt x="1464" y="877"/>
                    <a:pt x="502" y="71"/>
                  </a:cubicBezTo>
                  <a:cubicBezTo>
                    <a:pt x="453" y="21"/>
                    <a:pt x="397" y="1"/>
                    <a:pt x="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7399900" y="1528425"/>
              <a:ext cx="93948" cy="12921"/>
            </a:xfrm>
            <a:custGeom>
              <a:avLst/>
              <a:gdLst/>
              <a:ahLst/>
              <a:cxnLst/>
              <a:rect l="l" t="t" r="r" b="b"/>
              <a:pathLst>
                <a:path w="5598" h="770" extrusionOk="0">
                  <a:moveTo>
                    <a:pt x="2177" y="0"/>
                  </a:moveTo>
                  <a:cubicBezTo>
                    <a:pt x="1512" y="0"/>
                    <a:pt x="842" y="76"/>
                    <a:pt x="207" y="240"/>
                  </a:cubicBezTo>
                  <a:cubicBezTo>
                    <a:pt x="1" y="270"/>
                    <a:pt x="75" y="553"/>
                    <a:pt x="270" y="553"/>
                  </a:cubicBezTo>
                  <a:cubicBezTo>
                    <a:pt x="280" y="553"/>
                    <a:pt x="290" y="552"/>
                    <a:pt x="301" y="551"/>
                  </a:cubicBezTo>
                  <a:cubicBezTo>
                    <a:pt x="825" y="460"/>
                    <a:pt x="1359" y="412"/>
                    <a:pt x="1892" y="412"/>
                  </a:cubicBezTo>
                  <a:cubicBezTo>
                    <a:pt x="2274" y="412"/>
                    <a:pt x="2655" y="437"/>
                    <a:pt x="3030" y="489"/>
                  </a:cubicBezTo>
                  <a:cubicBezTo>
                    <a:pt x="3806" y="613"/>
                    <a:pt x="4581" y="706"/>
                    <a:pt x="5388" y="768"/>
                  </a:cubicBezTo>
                  <a:cubicBezTo>
                    <a:pt x="5397" y="769"/>
                    <a:pt x="5405" y="770"/>
                    <a:pt x="5413" y="770"/>
                  </a:cubicBezTo>
                  <a:cubicBezTo>
                    <a:pt x="5577" y="770"/>
                    <a:pt x="5598" y="487"/>
                    <a:pt x="5450" y="458"/>
                  </a:cubicBezTo>
                  <a:cubicBezTo>
                    <a:pt x="4581" y="240"/>
                    <a:pt x="3682" y="85"/>
                    <a:pt x="2813" y="23"/>
                  </a:cubicBezTo>
                  <a:cubicBezTo>
                    <a:pt x="2602" y="8"/>
                    <a:pt x="2390" y="0"/>
                    <a:pt x="2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7541925" y="1556954"/>
              <a:ext cx="75958" cy="49300"/>
            </a:xfrm>
            <a:custGeom>
              <a:avLst/>
              <a:gdLst/>
              <a:ahLst/>
              <a:cxnLst/>
              <a:rect l="l" t="t" r="r" b="b"/>
              <a:pathLst>
                <a:path w="4526" h="2938" extrusionOk="0">
                  <a:moveTo>
                    <a:pt x="278" y="1"/>
                  </a:moveTo>
                  <a:cubicBezTo>
                    <a:pt x="123" y="1"/>
                    <a:pt x="0" y="236"/>
                    <a:pt x="182" y="340"/>
                  </a:cubicBezTo>
                  <a:cubicBezTo>
                    <a:pt x="958" y="836"/>
                    <a:pt x="1702" y="1487"/>
                    <a:pt x="2509" y="1922"/>
                  </a:cubicBezTo>
                  <a:cubicBezTo>
                    <a:pt x="2943" y="2170"/>
                    <a:pt x="3502" y="2387"/>
                    <a:pt x="3750" y="2821"/>
                  </a:cubicBezTo>
                  <a:cubicBezTo>
                    <a:pt x="3787" y="2897"/>
                    <a:pt x="3870" y="2938"/>
                    <a:pt x="3958" y="2938"/>
                  </a:cubicBezTo>
                  <a:cubicBezTo>
                    <a:pt x="4014" y="2938"/>
                    <a:pt x="4073" y="2920"/>
                    <a:pt x="4122" y="2883"/>
                  </a:cubicBezTo>
                  <a:cubicBezTo>
                    <a:pt x="4525" y="2418"/>
                    <a:pt x="3874" y="2015"/>
                    <a:pt x="3502" y="1798"/>
                  </a:cubicBezTo>
                  <a:cubicBezTo>
                    <a:pt x="2478" y="1208"/>
                    <a:pt x="1423" y="588"/>
                    <a:pt x="368" y="29"/>
                  </a:cubicBezTo>
                  <a:cubicBezTo>
                    <a:pt x="338" y="9"/>
                    <a:pt x="30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7300367" y="1175790"/>
              <a:ext cx="118132" cy="111319"/>
            </a:xfrm>
            <a:custGeom>
              <a:avLst/>
              <a:gdLst/>
              <a:ahLst/>
              <a:cxnLst/>
              <a:rect l="l" t="t" r="r" b="b"/>
              <a:pathLst>
                <a:path w="7039" h="6634" extrusionOk="0">
                  <a:moveTo>
                    <a:pt x="5038" y="746"/>
                  </a:moveTo>
                  <a:cubicBezTo>
                    <a:pt x="5653" y="746"/>
                    <a:pt x="6129" y="1066"/>
                    <a:pt x="6169" y="2059"/>
                  </a:cubicBezTo>
                  <a:cubicBezTo>
                    <a:pt x="6200" y="3300"/>
                    <a:pt x="4898" y="4510"/>
                    <a:pt x="4029" y="5255"/>
                  </a:cubicBezTo>
                  <a:cubicBezTo>
                    <a:pt x="3564" y="5627"/>
                    <a:pt x="3036" y="5937"/>
                    <a:pt x="2447" y="6092"/>
                  </a:cubicBezTo>
                  <a:cubicBezTo>
                    <a:pt x="2238" y="6152"/>
                    <a:pt x="2050" y="6179"/>
                    <a:pt x="1881" y="6179"/>
                  </a:cubicBezTo>
                  <a:cubicBezTo>
                    <a:pt x="820" y="6179"/>
                    <a:pt x="527" y="5097"/>
                    <a:pt x="741" y="4107"/>
                  </a:cubicBezTo>
                  <a:cubicBezTo>
                    <a:pt x="1020" y="3114"/>
                    <a:pt x="1578" y="2214"/>
                    <a:pt x="2354" y="1563"/>
                  </a:cubicBezTo>
                  <a:cubicBezTo>
                    <a:pt x="2390" y="1599"/>
                    <a:pt x="2437" y="1614"/>
                    <a:pt x="2482" y="1614"/>
                  </a:cubicBezTo>
                  <a:cubicBezTo>
                    <a:pt x="2514" y="1614"/>
                    <a:pt x="2545" y="1607"/>
                    <a:pt x="2571" y="1594"/>
                  </a:cubicBezTo>
                  <a:cubicBezTo>
                    <a:pt x="3187" y="1295"/>
                    <a:pt x="4232" y="746"/>
                    <a:pt x="5038" y="746"/>
                  </a:cubicBezTo>
                  <a:close/>
                  <a:moveTo>
                    <a:pt x="5367" y="0"/>
                  </a:moveTo>
                  <a:cubicBezTo>
                    <a:pt x="4682" y="0"/>
                    <a:pt x="3862" y="351"/>
                    <a:pt x="3191" y="756"/>
                  </a:cubicBezTo>
                  <a:cubicBezTo>
                    <a:pt x="1640" y="1253"/>
                    <a:pt x="431" y="3238"/>
                    <a:pt x="213" y="4727"/>
                  </a:cubicBezTo>
                  <a:cubicBezTo>
                    <a:pt x="0" y="6112"/>
                    <a:pt x="928" y="6633"/>
                    <a:pt x="1983" y="6633"/>
                  </a:cubicBezTo>
                  <a:cubicBezTo>
                    <a:pt x="2464" y="6633"/>
                    <a:pt x="2971" y="6525"/>
                    <a:pt x="3409" y="6340"/>
                  </a:cubicBezTo>
                  <a:cubicBezTo>
                    <a:pt x="5239" y="5596"/>
                    <a:pt x="7038" y="3362"/>
                    <a:pt x="6728" y="1315"/>
                  </a:cubicBezTo>
                  <a:cubicBezTo>
                    <a:pt x="6589" y="343"/>
                    <a:pt x="6044" y="0"/>
                    <a:pt x="5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7326849" y="1213935"/>
              <a:ext cx="46874" cy="40004"/>
            </a:xfrm>
            <a:custGeom>
              <a:avLst/>
              <a:gdLst/>
              <a:ahLst/>
              <a:cxnLst/>
              <a:rect l="l" t="t" r="r" b="b"/>
              <a:pathLst>
                <a:path w="2793" h="2384" extrusionOk="0">
                  <a:moveTo>
                    <a:pt x="1924" y="345"/>
                  </a:moveTo>
                  <a:lnTo>
                    <a:pt x="1924" y="376"/>
                  </a:lnTo>
                  <a:cubicBezTo>
                    <a:pt x="2110" y="655"/>
                    <a:pt x="2110" y="1058"/>
                    <a:pt x="1893" y="1337"/>
                  </a:cubicBezTo>
                  <a:cubicBezTo>
                    <a:pt x="1720" y="1654"/>
                    <a:pt x="1414" y="1837"/>
                    <a:pt x="1073" y="1837"/>
                  </a:cubicBezTo>
                  <a:cubicBezTo>
                    <a:pt x="1047" y="1837"/>
                    <a:pt x="1020" y="1836"/>
                    <a:pt x="993" y="1834"/>
                  </a:cubicBezTo>
                  <a:cubicBezTo>
                    <a:pt x="435" y="1834"/>
                    <a:pt x="714" y="1275"/>
                    <a:pt x="931" y="1058"/>
                  </a:cubicBezTo>
                  <a:cubicBezTo>
                    <a:pt x="1210" y="748"/>
                    <a:pt x="1551" y="500"/>
                    <a:pt x="1924" y="345"/>
                  </a:cubicBezTo>
                  <a:close/>
                  <a:moveTo>
                    <a:pt x="2194" y="1"/>
                  </a:moveTo>
                  <a:cubicBezTo>
                    <a:pt x="2154" y="1"/>
                    <a:pt x="2114" y="11"/>
                    <a:pt x="2079" y="35"/>
                  </a:cubicBezTo>
                  <a:cubicBezTo>
                    <a:pt x="2048" y="3"/>
                    <a:pt x="1986" y="3"/>
                    <a:pt x="1955" y="3"/>
                  </a:cubicBezTo>
                  <a:cubicBezTo>
                    <a:pt x="1272" y="128"/>
                    <a:pt x="652" y="531"/>
                    <a:pt x="279" y="1120"/>
                  </a:cubicBezTo>
                  <a:cubicBezTo>
                    <a:pt x="0" y="1555"/>
                    <a:pt x="186" y="2144"/>
                    <a:pt x="683" y="2330"/>
                  </a:cubicBezTo>
                  <a:cubicBezTo>
                    <a:pt x="818" y="2366"/>
                    <a:pt x="957" y="2383"/>
                    <a:pt x="1095" y="2383"/>
                  </a:cubicBezTo>
                  <a:cubicBezTo>
                    <a:pt x="1557" y="2383"/>
                    <a:pt x="2009" y="2185"/>
                    <a:pt x="2296" y="1803"/>
                  </a:cubicBezTo>
                  <a:cubicBezTo>
                    <a:pt x="2761" y="1337"/>
                    <a:pt x="2792" y="593"/>
                    <a:pt x="2358" y="66"/>
                  </a:cubicBezTo>
                  <a:cubicBezTo>
                    <a:pt x="2320" y="27"/>
                    <a:pt x="2258" y="1"/>
                    <a:pt x="2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7248242" y="1433273"/>
              <a:ext cx="33330" cy="18508"/>
            </a:xfrm>
            <a:custGeom>
              <a:avLst/>
              <a:gdLst/>
              <a:ahLst/>
              <a:cxnLst/>
              <a:rect l="l" t="t" r="r" b="b"/>
              <a:pathLst>
                <a:path w="1986" h="1103" extrusionOk="0">
                  <a:moveTo>
                    <a:pt x="217" y="1"/>
                  </a:moveTo>
                  <a:cubicBezTo>
                    <a:pt x="178" y="1"/>
                    <a:pt x="140" y="16"/>
                    <a:pt x="124" y="47"/>
                  </a:cubicBezTo>
                  <a:lnTo>
                    <a:pt x="93" y="109"/>
                  </a:lnTo>
                  <a:cubicBezTo>
                    <a:pt x="0" y="171"/>
                    <a:pt x="93" y="296"/>
                    <a:pt x="155" y="327"/>
                  </a:cubicBezTo>
                  <a:cubicBezTo>
                    <a:pt x="683" y="513"/>
                    <a:pt x="1148" y="978"/>
                    <a:pt x="1706" y="1102"/>
                  </a:cubicBezTo>
                  <a:cubicBezTo>
                    <a:pt x="1892" y="1102"/>
                    <a:pt x="1985" y="916"/>
                    <a:pt x="1892" y="792"/>
                  </a:cubicBezTo>
                  <a:cubicBezTo>
                    <a:pt x="1675" y="575"/>
                    <a:pt x="1427" y="420"/>
                    <a:pt x="1148" y="358"/>
                  </a:cubicBezTo>
                  <a:cubicBezTo>
                    <a:pt x="869" y="202"/>
                    <a:pt x="589" y="109"/>
                    <a:pt x="310" y="47"/>
                  </a:cubicBezTo>
                  <a:cubicBezTo>
                    <a:pt x="295" y="16"/>
                    <a:pt x="256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7282528" y="1456448"/>
              <a:ext cx="19870" cy="21579"/>
            </a:xfrm>
            <a:custGeom>
              <a:avLst/>
              <a:gdLst/>
              <a:ahLst/>
              <a:cxnLst/>
              <a:rect l="l" t="t" r="r" b="b"/>
              <a:pathLst>
                <a:path w="1184" h="1286" extrusionOk="0">
                  <a:moveTo>
                    <a:pt x="251" y="0"/>
                  </a:moveTo>
                  <a:cubicBezTo>
                    <a:pt x="105" y="0"/>
                    <a:pt x="0" y="213"/>
                    <a:pt x="129" y="342"/>
                  </a:cubicBezTo>
                  <a:cubicBezTo>
                    <a:pt x="302" y="572"/>
                    <a:pt x="582" y="1285"/>
                    <a:pt x="944" y="1285"/>
                  </a:cubicBezTo>
                  <a:cubicBezTo>
                    <a:pt x="972" y="1285"/>
                    <a:pt x="1000" y="1281"/>
                    <a:pt x="1028" y="1272"/>
                  </a:cubicBezTo>
                  <a:cubicBezTo>
                    <a:pt x="1121" y="1272"/>
                    <a:pt x="1152" y="1179"/>
                    <a:pt x="1183" y="1117"/>
                  </a:cubicBezTo>
                  <a:cubicBezTo>
                    <a:pt x="1183" y="900"/>
                    <a:pt x="997" y="776"/>
                    <a:pt x="873" y="621"/>
                  </a:cubicBezTo>
                  <a:cubicBezTo>
                    <a:pt x="718" y="404"/>
                    <a:pt x="563" y="217"/>
                    <a:pt x="346" y="31"/>
                  </a:cubicBezTo>
                  <a:cubicBezTo>
                    <a:pt x="313" y="10"/>
                    <a:pt x="281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>
              <a:off x="7301240" y="1488904"/>
              <a:ext cx="15071" cy="20858"/>
            </a:xfrm>
            <a:custGeom>
              <a:avLst/>
              <a:gdLst/>
              <a:ahLst/>
              <a:cxnLst/>
              <a:rect l="l" t="t" r="r" b="b"/>
              <a:pathLst>
                <a:path w="898" h="1243" extrusionOk="0">
                  <a:moveTo>
                    <a:pt x="234" y="1"/>
                  </a:moveTo>
                  <a:cubicBezTo>
                    <a:pt x="119" y="1"/>
                    <a:pt x="0" y="101"/>
                    <a:pt x="37" y="269"/>
                  </a:cubicBezTo>
                  <a:cubicBezTo>
                    <a:pt x="130" y="610"/>
                    <a:pt x="223" y="1075"/>
                    <a:pt x="627" y="1230"/>
                  </a:cubicBezTo>
                  <a:cubicBezTo>
                    <a:pt x="648" y="1239"/>
                    <a:pt x="668" y="1243"/>
                    <a:pt x="688" y="1243"/>
                  </a:cubicBezTo>
                  <a:cubicBezTo>
                    <a:pt x="812" y="1243"/>
                    <a:pt x="897" y="1085"/>
                    <a:pt x="844" y="951"/>
                  </a:cubicBezTo>
                  <a:cubicBezTo>
                    <a:pt x="658" y="703"/>
                    <a:pt x="534" y="424"/>
                    <a:pt x="410" y="145"/>
                  </a:cubicBezTo>
                  <a:cubicBezTo>
                    <a:pt x="385" y="45"/>
                    <a:pt x="310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7599638" y="1396454"/>
              <a:ext cx="33850" cy="15941"/>
            </a:xfrm>
            <a:custGeom>
              <a:avLst/>
              <a:gdLst/>
              <a:ahLst/>
              <a:cxnLst/>
              <a:rect l="l" t="t" r="r" b="b"/>
              <a:pathLst>
                <a:path w="2017" h="950" extrusionOk="0">
                  <a:moveTo>
                    <a:pt x="1691" y="0"/>
                  </a:moveTo>
                  <a:cubicBezTo>
                    <a:pt x="1460" y="0"/>
                    <a:pt x="1236" y="65"/>
                    <a:pt x="1055" y="194"/>
                  </a:cubicBezTo>
                  <a:cubicBezTo>
                    <a:pt x="838" y="318"/>
                    <a:pt x="528" y="535"/>
                    <a:pt x="280" y="535"/>
                  </a:cubicBezTo>
                  <a:cubicBezTo>
                    <a:pt x="269" y="534"/>
                    <a:pt x="258" y="533"/>
                    <a:pt x="248" y="533"/>
                  </a:cubicBezTo>
                  <a:cubicBezTo>
                    <a:pt x="1" y="533"/>
                    <a:pt x="9" y="879"/>
                    <a:pt x="218" y="938"/>
                  </a:cubicBezTo>
                  <a:cubicBezTo>
                    <a:pt x="273" y="945"/>
                    <a:pt x="329" y="949"/>
                    <a:pt x="385" y="949"/>
                  </a:cubicBezTo>
                  <a:cubicBezTo>
                    <a:pt x="576" y="949"/>
                    <a:pt x="763" y="904"/>
                    <a:pt x="931" y="783"/>
                  </a:cubicBezTo>
                  <a:cubicBezTo>
                    <a:pt x="1117" y="721"/>
                    <a:pt x="1303" y="628"/>
                    <a:pt x="1490" y="566"/>
                  </a:cubicBezTo>
                  <a:cubicBezTo>
                    <a:pt x="1614" y="504"/>
                    <a:pt x="1769" y="442"/>
                    <a:pt x="1893" y="349"/>
                  </a:cubicBezTo>
                  <a:cubicBezTo>
                    <a:pt x="2017" y="256"/>
                    <a:pt x="1955" y="70"/>
                    <a:pt x="1831" y="8"/>
                  </a:cubicBezTo>
                  <a:cubicBezTo>
                    <a:pt x="1784" y="3"/>
                    <a:pt x="1738" y="0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7620397" y="1393936"/>
              <a:ext cx="52663" cy="26361"/>
            </a:xfrm>
            <a:custGeom>
              <a:avLst/>
              <a:gdLst/>
              <a:ahLst/>
              <a:cxnLst/>
              <a:rect l="l" t="t" r="r" b="b"/>
              <a:pathLst>
                <a:path w="3138" h="1571" extrusionOk="0">
                  <a:moveTo>
                    <a:pt x="2807" y="1"/>
                  </a:moveTo>
                  <a:cubicBezTo>
                    <a:pt x="2428" y="1"/>
                    <a:pt x="2132" y="321"/>
                    <a:pt x="1835" y="499"/>
                  </a:cubicBezTo>
                  <a:cubicBezTo>
                    <a:pt x="1338" y="809"/>
                    <a:pt x="718" y="933"/>
                    <a:pt x="190" y="1213"/>
                  </a:cubicBezTo>
                  <a:cubicBezTo>
                    <a:pt x="1" y="1321"/>
                    <a:pt x="119" y="1571"/>
                    <a:pt x="296" y="1571"/>
                  </a:cubicBezTo>
                  <a:cubicBezTo>
                    <a:pt x="322" y="1571"/>
                    <a:pt x="349" y="1566"/>
                    <a:pt x="377" y="1554"/>
                  </a:cubicBezTo>
                  <a:cubicBezTo>
                    <a:pt x="1276" y="1151"/>
                    <a:pt x="2176" y="933"/>
                    <a:pt x="2982" y="344"/>
                  </a:cubicBezTo>
                  <a:cubicBezTo>
                    <a:pt x="3138" y="220"/>
                    <a:pt x="2982" y="34"/>
                    <a:pt x="2858" y="3"/>
                  </a:cubicBezTo>
                  <a:cubicBezTo>
                    <a:pt x="2841" y="1"/>
                    <a:pt x="2824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7643707" y="1382911"/>
              <a:ext cx="89468" cy="46246"/>
            </a:xfrm>
            <a:custGeom>
              <a:avLst/>
              <a:gdLst/>
              <a:ahLst/>
              <a:cxnLst/>
              <a:rect l="l" t="t" r="r" b="b"/>
              <a:pathLst>
                <a:path w="5331" h="2756" extrusionOk="0">
                  <a:moveTo>
                    <a:pt x="5001" y="0"/>
                  </a:moveTo>
                  <a:cubicBezTo>
                    <a:pt x="4982" y="0"/>
                    <a:pt x="4963" y="3"/>
                    <a:pt x="4944" y="8"/>
                  </a:cubicBezTo>
                  <a:cubicBezTo>
                    <a:pt x="4168" y="318"/>
                    <a:pt x="3424" y="722"/>
                    <a:pt x="2679" y="1094"/>
                  </a:cubicBezTo>
                  <a:cubicBezTo>
                    <a:pt x="1811" y="1497"/>
                    <a:pt x="942" y="1932"/>
                    <a:pt x="135" y="2428"/>
                  </a:cubicBezTo>
                  <a:cubicBezTo>
                    <a:pt x="0" y="2509"/>
                    <a:pt x="54" y="2755"/>
                    <a:pt x="193" y="2755"/>
                  </a:cubicBezTo>
                  <a:cubicBezTo>
                    <a:pt x="213" y="2755"/>
                    <a:pt x="236" y="2750"/>
                    <a:pt x="260" y="2738"/>
                  </a:cubicBezTo>
                  <a:cubicBezTo>
                    <a:pt x="1066" y="2428"/>
                    <a:pt x="1873" y="2056"/>
                    <a:pt x="2648" y="1683"/>
                  </a:cubicBezTo>
                  <a:cubicBezTo>
                    <a:pt x="3424" y="1311"/>
                    <a:pt x="4416" y="970"/>
                    <a:pt x="5161" y="412"/>
                  </a:cubicBezTo>
                  <a:cubicBezTo>
                    <a:pt x="5330" y="270"/>
                    <a:pt x="5191" y="0"/>
                    <a:pt x="5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7657351" y="1409594"/>
              <a:ext cx="64646" cy="27821"/>
            </a:xfrm>
            <a:custGeom>
              <a:avLst/>
              <a:gdLst/>
              <a:ahLst/>
              <a:cxnLst/>
              <a:rect l="l" t="t" r="r" b="b"/>
              <a:pathLst>
                <a:path w="3852" h="1658" extrusionOk="0">
                  <a:moveTo>
                    <a:pt x="3634" y="0"/>
                  </a:moveTo>
                  <a:cubicBezTo>
                    <a:pt x="3138" y="31"/>
                    <a:pt x="2642" y="186"/>
                    <a:pt x="2176" y="404"/>
                  </a:cubicBezTo>
                  <a:cubicBezTo>
                    <a:pt x="1556" y="683"/>
                    <a:pt x="905" y="931"/>
                    <a:pt x="253" y="1179"/>
                  </a:cubicBezTo>
                  <a:cubicBezTo>
                    <a:pt x="1" y="1291"/>
                    <a:pt x="78" y="1657"/>
                    <a:pt x="302" y="1657"/>
                  </a:cubicBezTo>
                  <a:cubicBezTo>
                    <a:pt x="325" y="1657"/>
                    <a:pt x="350" y="1653"/>
                    <a:pt x="377" y="1644"/>
                  </a:cubicBezTo>
                  <a:cubicBezTo>
                    <a:pt x="1494" y="1272"/>
                    <a:pt x="2611" y="838"/>
                    <a:pt x="3696" y="373"/>
                  </a:cubicBezTo>
                  <a:cubicBezTo>
                    <a:pt x="3852" y="249"/>
                    <a:pt x="3789" y="31"/>
                    <a:pt x="3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7683245" y="1430000"/>
              <a:ext cx="37710" cy="18273"/>
            </a:xfrm>
            <a:custGeom>
              <a:avLst/>
              <a:gdLst/>
              <a:ahLst/>
              <a:cxnLst/>
              <a:rect l="l" t="t" r="r" b="b"/>
              <a:pathLst>
                <a:path w="2247" h="1089" extrusionOk="0">
                  <a:moveTo>
                    <a:pt x="2096" y="1"/>
                  </a:moveTo>
                  <a:cubicBezTo>
                    <a:pt x="2065" y="1"/>
                    <a:pt x="2032" y="9"/>
                    <a:pt x="1998" y="25"/>
                  </a:cubicBezTo>
                  <a:cubicBezTo>
                    <a:pt x="1750" y="118"/>
                    <a:pt x="1502" y="180"/>
                    <a:pt x="1223" y="242"/>
                  </a:cubicBezTo>
                  <a:cubicBezTo>
                    <a:pt x="851" y="335"/>
                    <a:pt x="540" y="646"/>
                    <a:pt x="168" y="770"/>
                  </a:cubicBezTo>
                  <a:cubicBezTo>
                    <a:pt x="0" y="854"/>
                    <a:pt x="34" y="1089"/>
                    <a:pt x="179" y="1089"/>
                  </a:cubicBezTo>
                  <a:cubicBezTo>
                    <a:pt x="195" y="1089"/>
                    <a:pt x="212" y="1086"/>
                    <a:pt x="230" y="1080"/>
                  </a:cubicBezTo>
                  <a:cubicBezTo>
                    <a:pt x="695" y="987"/>
                    <a:pt x="1068" y="708"/>
                    <a:pt x="1533" y="646"/>
                  </a:cubicBezTo>
                  <a:cubicBezTo>
                    <a:pt x="1843" y="584"/>
                    <a:pt x="2246" y="522"/>
                    <a:pt x="2246" y="149"/>
                  </a:cubicBezTo>
                  <a:cubicBezTo>
                    <a:pt x="2246" y="58"/>
                    <a:pt x="2180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7694388" y="1451766"/>
              <a:ext cx="15121" cy="8340"/>
            </a:xfrm>
            <a:custGeom>
              <a:avLst/>
              <a:gdLst/>
              <a:ahLst/>
              <a:cxnLst/>
              <a:rect l="l" t="t" r="r" b="b"/>
              <a:pathLst>
                <a:path w="901" h="497" extrusionOk="0">
                  <a:moveTo>
                    <a:pt x="683" y="0"/>
                  </a:moveTo>
                  <a:cubicBezTo>
                    <a:pt x="497" y="0"/>
                    <a:pt x="342" y="31"/>
                    <a:pt x="187" y="93"/>
                  </a:cubicBezTo>
                  <a:cubicBezTo>
                    <a:pt x="0" y="186"/>
                    <a:pt x="93" y="496"/>
                    <a:pt x="311" y="496"/>
                  </a:cubicBezTo>
                  <a:cubicBezTo>
                    <a:pt x="466" y="465"/>
                    <a:pt x="621" y="403"/>
                    <a:pt x="745" y="341"/>
                  </a:cubicBezTo>
                  <a:cubicBezTo>
                    <a:pt x="900" y="248"/>
                    <a:pt x="838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7458553" y="1170907"/>
              <a:ext cx="17722" cy="7903"/>
            </a:xfrm>
            <a:custGeom>
              <a:avLst/>
              <a:gdLst/>
              <a:ahLst/>
              <a:cxnLst/>
              <a:rect l="l" t="t" r="r" b="b"/>
              <a:pathLst>
                <a:path w="1056" h="471" extrusionOk="0">
                  <a:moveTo>
                    <a:pt x="665" y="0"/>
                  </a:moveTo>
                  <a:cubicBezTo>
                    <a:pt x="451" y="0"/>
                    <a:pt x="208" y="84"/>
                    <a:pt x="94" y="179"/>
                  </a:cubicBezTo>
                  <a:cubicBezTo>
                    <a:pt x="1" y="210"/>
                    <a:pt x="1" y="334"/>
                    <a:pt x="94" y="396"/>
                  </a:cubicBezTo>
                  <a:cubicBezTo>
                    <a:pt x="156" y="427"/>
                    <a:pt x="221" y="437"/>
                    <a:pt x="289" y="437"/>
                  </a:cubicBezTo>
                  <a:cubicBezTo>
                    <a:pt x="425" y="437"/>
                    <a:pt x="569" y="396"/>
                    <a:pt x="714" y="396"/>
                  </a:cubicBezTo>
                  <a:cubicBezTo>
                    <a:pt x="731" y="447"/>
                    <a:pt x="777" y="470"/>
                    <a:pt x="824" y="470"/>
                  </a:cubicBezTo>
                  <a:cubicBezTo>
                    <a:pt x="863" y="470"/>
                    <a:pt x="903" y="455"/>
                    <a:pt x="931" y="427"/>
                  </a:cubicBezTo>
                  <a:lnTo>
                    <a:pt x="993" y="365"/>
                  </a:lnTo>
                  <a:cubicBezTo>
                    <a:pt x="1055" y="303"/>
                    <a:pt x="1055" y="179"/>
                    <a:pt x="993" y="117"/>
                  </a:cubicBezTo>
                  <a:cubicBezTo>
                    <a:pt x="922" y="33"/>
                    <a:pt x="799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7443885" y="1188326"/>
              <a:ext cx="45665" cy="19733"/>
            </a:xfrm>
            <a:custGeom>
              <a:avLst/>
              <a:gdLst/>
              <a:ahLst/>
              <a:cxnLst/>
              <a:rect l="l" t="t" r="r" b="b"/>
              <a:pathLst>
                <a:path w="2721" h="1176" extrusionOk="0">
                  <a:moveTo>
                    <a:pt x="2471" y="1"/>
                  </a:moveTo>
                  <a:cubicBezTo>
                    <a:pt x="2456" y="1"/>
                    <a:pt x="2441" y="3"/>
                    <a:pt x="2426" y="9"/>
                  </a:cubicBezTo>
                  <a:cubicBezTo>
                    <a:pt x="1681" y="289"/>
                    <a:pt x="813" y="413"/>
                    <a:pt x="161" y="847"/>
                  </a:cubicBezTo>
                  <a:cubicBezTo>
                    <a:pt x="1" y="954"/>
                    <a:pt x="94" y="1176"/>
                    <a:pt x="242" y="1176"/>
                  </a:cubicBezTo>
                  <a:cubicBezTo>
                    <a:pt x="265" y="1176"/>
                    <a:pt x="291" y="1170"/>
                    <a:pt x="316" y="1157"/>
                  </a:cubicBezTo>
                  <a:cubicBezTo>
                    <a:pt x="1030" y="754"/>
                    <a:pt x="1929" y="847"/>
                    <a:pt x="2581" y="351"/>
                  </a:cubicBezTo>
                  <a:cubicBezTo>
                    <a:pt x="2721" y="239"/>
                    <a:pt x="2608" y="1"/>
                    <a:pt x="2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7471508" y="1210243"/>
              <a:ext cx="39120" cy="14330"/>
            </a:xfrm>
            <a:custGeom>
              <a:avLst/>
              <a:gdLst/>
              <a:ahLst/>
              <a:cxnLst/>
              <a:rect l="l" t="t" r="r" b="b"/>
              <a:pathLst>
                <a:path w="2331" h="854" extrusionOk="0">
                  <a:moveTo>
                    <a:pt x="1829" y="0"/>
                  </a:moveTo>
                  <a:cubicBezTo>
                    <a:pt x="1320" y="0"/>
                    <a:pt x="833" y="92"/>
                    <a:pt x="345" y="255"/>
                  </a:cubicBezTo>
                  <a:cubicBezTo>
                    <a:pt x="0" y="341"/>
                    <a:pt x="109" y="854"/>
                    <a:pt x="423" y="854"/>
                  </a:cubicBezTo>
                  <a:cubicBezTo>
                    <a:pt x="448" y="854"/>
                    <a:pt x="474" y="851"/>
                    <a:pt x="501" y="844"/>
                  </a:cubicBezTo>
                  <a:cubicBezTo>
                    <a:pt x="1028" y="658"/>
                    <a:pt x="1555" y="534"/>
                    <a:pt x="2083" y="410"/>
                  </a:cubicBezTo>
                  <a:cubicBezTo>
                    <a:pt x="2331" y="379"/>
                    <a:pt x="2269" y="6"/>
                    <a:pt x="2052" y="6"/>
                  </a:cubicBezTo>
                  <a:cubicBezTo>
                    <a:pt x="1977" y="2"/>
                    <a:pt x="1902" y="0"/>
                    <a:pt x="1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7498611" y="1227377"/>
              <a:ext cx="28950" cy="11813"/>
            </a:xfrm>
            <a:custGeom>
              <a:avLst/>
              <a:gdLst/>
              <a:ahLst/>
              <a:cxnLst/>
              <a:rect l="l" t="t" r="r" b="b"/>
              <a:pathLst>
                <a:path w="1725" h="704" extrusionOk="0">
                  <a:moveTo>
                    <a:pt x="1490" y="0"/>
                  </a:moveTo>
                  <a:cubicBezTo>
                    <a:pt x="1471" y="0"/>
                    <a:pt x="1451" y="3"/>
                    <a:pt x="1429" y="9"/>
                  </a:cubicBezTo>
                  <a:cubicBezTo>
                    <a:pt x="1057" y="102"/>
                    <a:pt x="685" y="102"/>
                    <a:pt x="313" y="195"/>
                  </a:cubicBezTo>
                  <a:cubicBezTo>
                    <a:pt x="0" y="280"/>
                    <a:pt x="78" y="703"/>
                    <a:pt x="354" y="703"/>
                  </a:cubicBezTo>
                  <a:cubicBezTo>
                    <a:pt x="380" y="703"/>
                    <a:pt x="408" y="699"/>
                    <a:pt x="437" y="692"/>
                  </a:cubicBezTo>
                  <a:cubicBezTo>
                    <a:pt x="840" y="629"/>
                    <a:pt x="1212" y="505"/>
                    <a:pt x="1584" y="319"/>
                  </a:cubicBezTo>
                  <a:cubicBezTo>
                    <a:pt x="1724" y="235"/>
                    <a:pt x="1662" y="0"/>
                    <a:pt x="1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7261215" y="1297441"/>
              <a:ext cx="18796" cy="12702"/>
            </a:xfrm>
            <a:custGeom>
              <a:avLst/>
              <a:gdLst/>
              <a:ahLst/>
              <a:cxnLst/>
              <a:rect l="l" t="t" r="r" b="b"/>
              <a:pathLst>
                <a:path w="1120" h="757" extrusionOk="0">
                  <a:moveTo>
                    <a:pt x="818" y="1"/>
                  </a:moveTo>
                  <a:cubicBezTo>
                    <a:pt x="559" y="1"/>
                    <a:pt x="207" y="269"/>
                    <a:pt x="96" y="425"/>
                  </a:cubicBezTo>
                  <a:cubicBezTo>
                    <a:pt x="1" y="591"/>
                    <a:pt x="141" y="757"/>
                    <a:pt x="296" y="757"/>
                  </a:cubicBezTo>
                  <a:cubicBezTo>
                    <a:pt x="344" y="757"/>
                    <a:pt x="393" y="741"/>
                    <a:pt x="437" y="704"/>
                  </a:cubicBezTo>
                  <a:cubicBezTo>
                    <a:pt x="592" y="518"/>
                    <a:pt x="871" y="518"/>
                    <a:pt x="1057" y="332"/>
                  </a:cubicBezTo>
                  <a:cubicBezTo>
                    <a:pt x="1088" y="301"/>
                    <a:pt x="1119" y="208"/>
                    <a:pt x="1057" y="146"/>
                  </a:cubicBezTo>
                  <a:cubicBezTo>
                    <a:pt x="1005" y="42"/>
                    <a:pt x="919" y="1"/>
                    <a:pt x="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7252488" y="1286195"/>
              <a:ext cx="58604" cy="32436"/>
            </a:xfrm>
            <a:custGeom>
              <a:avLst/>
              <a:gdLst/>
              <a:ahLst/>
              <a:cxnLst/>
              <a:rect l="l" t="t" r="r" b="b"/>
              <a:pathLst>
                <a:path w="3492" h="1933" extrusionOk="0">
                  <a:moveTo>
                    <a:pt x="3191" y="0"/>
                  </a:moveTo>
                  <a:cubicBezTo>
                    <a:pt x="3181" y="0"/>
                    <a:pt x="3170" y="1"/>
                    <a:pt x="3159" y="3"/>
                  </a:cubicBezTo>
                  <a:cubicBezTo>
                    <a:pt x="2074" y="344"/>
                    <a:pt x="1081" y="841"/>
                    <a:pt x="181" y="1523"/>
                  </a:cubicBezTo>
                  <a:cubicBezTo>
                    <a:pt x="0" y="1652"/>
                    <a:pt x="164" y="1932"/>
                    <a:pt x="349" y="1932"/>
                  </a:cubicBezTo>
                  <a:cubicBezTo>
                    <a:pt x="386" y="1932"/>
                    <a:pt x="424" y="1921"/>
                    <a:pt x="461" y="1895"/>
                  </a:cubicBezTo>
                  <a:cubicBezTo>
                    <a:pt x="1360" y="1275"/>
                    <a:pt x="2477" y="1058"/>
                    <a:pt x="3346" y="344"/>
                  </a:cubicBezTo>
                  <a:cubicBezTo>
                    <a:pt x="3492" y="227"/>
                    <a:pt x="3363" y="0"/>
                    <a:pt x="3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7265159" y="1300527"/>
              <a:ext cx="66979" cy="33577"/>
            </a:xfrm>
            <a:custGeom>
              <a:avLst/>
              <a:gdLst/>
              <a:ahLst/>
              <a:cxnLst/>
              <a:rect l="l" t="t" r="r" b="b"/>
              <a:pathLst>
                <a:path w="3991" h="2001" extrusionOk="0">
                  <a:moveTo>
                    <a:pt x="3694" y="1"/>
                  </a:moveTo>
                  <a:cubicBezTo>
                    <a:pt x="3669" y="1"/>
                    <a:pt x="3642" y="6"/>
                    <a:pt x="3614" y="18"/>
                  </a:cubicBezTo>
                  <a:cubicBezTo>
                    <a:pt x="2529" y="514"/>
                    <a:pt x="1412" y="948"/>
                    <a:pt x="326" y="1445"/>
                  </a:cubicBezTo>
                  <a:cubicBezTo>
                    <a:pt x="1" y="1580"/>
                    <a:pt x="197" y="2000"/>
                    <a:pt x="500" y="2000"/>
                  </a:cubicBezTo>
                  <a:cubicBezTo>
                    <a:pt x="543" y="2000"/>
                    <a:pt x="589" y="1992"/>
                    <a:pt x="636" y="1972"/>
                  </a:cubicBezTo>
                  <a:cubicBezTo>
                    <a:pt x="1722" y="1538"/>
                    <a:pt x="2808" y="1010"/>
                    <a:pt x="3800" y="390"/>
                  </a:cubicBezTo>
                  <a:cubicBezTo>
                    <a:pt x="3990" y="254"/>
                    <a:pt x="3872" y="1"/>
                    <a:pt x="3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7343396" y="1299302"/>
              <a:ext cx="21666" cy="12937"/>
            </a:xfrm>
            <a:custGeom>
              <a:avLst/>
              <a:gdLst/>
              <a:ahLst/>
              <a:cxnLst/>
              <a:rect l="l" t="t" r="r" b="b"/>
              <a:pathLst>
                <a:path w="1291" h="771" extrusionOk="0">
                  <a:moveTo>
                    <a:pt x="1112" y="0"/>
                  </a:moveTo>
                  <a:cubicBezTo>
                    <a:pt x="1085" y="0"/>
                    <a:pt x="1057" y="9"/>
                    <a:pt x="1031" y="29"/>
                  </a:cubicBezTo>
                  <a:cubicBezTo>
                    <a:pt x="876" y="153"/>
                    <a:pt x="689" y="246"/>
                    <a:pt x="472" y="246"/>
                  </a:cubicBezTo>
                  <a:cubicBezTo>
                    <a:pt x="348" y="246"/>
                    <a:pt x="224" y="308"/>
                    <a:pt x="131" y="401"/>
                  </a:cubicBezTo>
                  <a:cubicBezTo>
                    <a:pt x="1" y="531"/>
                    <a:pt x="133" y="771"/>
                    <a:pt x="289" y="771"/>
                  </a:cubicBezTo>
                  <a:cubicBezTo>
                    <a:pt x="319" y="771"/>
                    <a:pt x="349" y="762"/>
                    <a:pt x="379" y="742"/>
                  </a:cubicBezTo>
                  <a:cubicBezTo>
                    <a:pt x="534" y="649"/>
                    <a:pt x="658" y="587"/>
                    <a:pt x="814" y="525"/>
                  </a:cubicBezTo>
                  <a:cubicBezTo>
                    <a:pt x="969" y="432"/>
                    <a:pt x="1093" y="339"/>
                    <a:pt x="1217" y="215"/>
                  </a:cubicBezTo>
                  <a:cubicBezTo>
                    <a:pt x="1290" y="117"/>
                    <a:pt x="1210" y="0"/>
                    <a:pt x="1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4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362" name="Google Shape;2362;p40"/>
          <p:cNvSpPr/>
          <p:nvPr/>
        </p:nvSpPr>
        <p:spPr>
          <a:xfrm>
            <a:off x="2845350" y="1290074"/>
            <a:ext cx="3444537" cy="2969619"/>
          </a:xfrm>
          <a:custGeom>
            <a:avLst/>
            <a:gdLst/>
            <a:ahLst/>
            <a:cxnLst/>
            <a:rect l="l" t="t" r="r" b="b"/>
            <a:pathLst>
              <a:path w="162574" h="140159" extrusionOk="0">
                <a:moveTo>
                  <a:pt x="149391" y="0"/>
                </a:moveTo>
                <a:cubicBezTo>
                  <a:pt x="148360" y="0"/>
                  <a:pt x="147330" y="156"/>
                  <a:pt x="146349" y="477"/>
                </a:cubicBezTo>
                <a:cubicBezTo>
                  <a:pt x="145329" y="812"/>
                  <a:pt x="144363" y="1309"/>
                  <a:pt x="143326" y="1583"/>
                </a:cubicBezTo>
                <a:cubicBezTo>
                  <a:pt x="142494" y="1801"/>
                  <a:pt x="141638" y="1870"/>
                  <a:pt x="140776" y="1870"/>
                </a:cubicBezTo>
                <a:cubicBezTo>
                  <a:pt x="140050" y="1870"/>
                  <a:pt x="139319" y="1821"/>
                  <a:pt x="138596" y="1772"/>
                </a:cubicBezTo>
                <a:lnTo>
                  <a:pt x="130106" y="1191"/>
                </a:lnTo>
                <a:cubicBezTo>
                  <a:pt x="129237" y="1132"/>
                  <a:pt x="128350" y="1076"/>
                  <a:pt x="127469" y="1076"/>
                </a:cubicBezTo>
                <a:cubicBezTo>
                  <a:pt x="125783" y="1076"/>
                  <a:pt x="124119" y="1281"/>
                  <a:pt x="122644" y="2056"/>
                </a:cubicBezTo>
                <a:cubicBezTo>
                  <a:pt x="119360" y="3782"/>
                  <a:pt x="117499" y="8084"/>
                  <a:pt x="113816" y="8529"/>
                </a:cubicBezTo>
                <a:cubicBezTo>
                  <a:pt x="113611" y="8554"/>
                  <a:pt x="113408" y="8566"/>
                  <a:pt x="113207" y="8566"/>
                </a:cubicBezTo>
                <a:cubicBezTo>
                  <a:pt x="110853" y="8566"/>
                  <a:pt x="108715" y="6973"/>
                  <a:pt x="106473" y="6087"/>
                </a:cubicBezTo>
                <a:cubicBezTo>
                  <a:pt x="105100" y="5543"/>
                  <a:pt x="103627" y="5279"/>
                  <a:pt x="102152" y="5279"/>
                </a:cubicBezTo>
                <a:cubicBezTo>
                  <a:pt x="99404" y="5279"/>
                  <a:pt x="96647" y="6196"/>
                  <a:pt x="94512" y="7933"/>
                </a:cubicBezTo>
                <a:cubicBezTo>
                  <a:pt x="93279" y="7304"/>
                  <a:pt x="93660" y="5468"/>
                  <a:pt x="93225" y="4153"/>
                </a:cubicBezTo>
                <a:cubicBezTo>
                  <a:pt x="92771" y="2782"/>
                  <a:pt x="91297" y="1954"/>
                  <a:pt x="89858" y="1828"/>
                </a:cubicBezTo>
                <a:cubicBezTo>
                  <a:pt x="89687" y="1813"/>
                  <a:pt x="89517" y="1806"/>
                  <a:pt x="89348" y="1806"/>
                </a:cubicBezTo>
                <a:cubicBezTo>
                  <a:pt x="88082" y="1806"/>
                  <a:pt x="86834" y="2194"/>
                  <a:pt x="85623" y="2590"/>
                </a:cubicBezTo>
                <a:cubicBezTo>
                  <a:pt x="82664" y="3556"/>
                  <a:pt x="79224" y="5204"/>
                  <a:pt x="78950" y="8303"/>
                </a:cubicBezTo>
                <a:cubicBezTo>
                  <a:pt x="78873" y="9176"/>
                  <a:pt x="79068" y="10104"/>
                  <a:pt x="78702" y="10900"/>
                </a:cubicBezTo>
                <a:cubicBezTo>
                  <a:pt x="78178" y="12033"/>
                  <a:pt x="76762" y="12408"/>
                  <a:pt x="75881" y="13291"/>
                </a:cubicBezTo>
                <a:cubicBezTo>
                  <a:pt x="74831" y="14345"/>
                  <a:pt x="74664" y="15971"/>
                  <a:pt x="74621" y="17458"/>
                </a:cubicBezTo>
                <a:cubicBezTo>
                  <a:pt x="74577" y="18944"/>
                  <a:pt x="74563" y="20541"/>
                  <a:pt x="73703" y="21754"/>
                </a:cubicBezTo>
                <a:cubicBezTo>
                  <a:pt x="73148" y="22537"/>
                  <a:pt x="71069" y="23068"/>
                  <a:pt x="69376" y="23068"/>
                </a:cubicBezTo>
                <a:cubicBezTo>
                  <a:pt x="68445" y="23068"/>
                  <a:pt x="67630" y="22907"/>
                  <a:pt x="67252" y="22539"/>
                </a:cubicBezTo>
                <a:cubicBezTo>
                  <a:pt x="66636" y="21940"/>
                  <a:pt x="65905" y="21693"/>
                  <a:pt x="65124" y="21693"/>
                </a:cubicBezTo>
                <a:cubicBezTo>
                  <a:pt x="63293" y="21693"/>
                  <a:pt x="61194" y="23048"/>
                  <a:pt x="59696" y="24392"/>
                </a:cubicBezTo>
                <a:lnTo>
                  <a:pt x="53326" y="30110"/>
                </a:lnTo>
                <a:cubicBezTo>
                  <a:pt x="51731" y="31541"/>
                  <a:pt x="50013" y="33034"/>
                  <a:pt x="47899" y="33389"/>
                </a:cubicBezTo>
                <a:cubicBezTo>
                  <a:pt x="47672" y="33427"/>
                  <a:pt x="47440" y="33446"/>
                  <a:pt x="47206" y="33446"/>
                </a:cubicBezTo>
                <a:cubicBezTo>
                  <a:pt x="45267" y="33446"/>
                  <a:pt x="43232" y="32171"/>
                  <a:pt x="43155" y="30259"/>
                </a:cubicBezTo>
                <a:cubicBezTo>
                  <a:pt x="43563" y="29875"/>
                  <a:pt x="44085" y="29761"/>
                  <a:pt x="44655" y="29761"/>
                </a:cubicBezTo>
                <a:cubicBezTo>
                  <a:pt x="45498" y="29761"/>
                  <a:pt x="46445" y="30012"/>
                  <a:pt x="47276" y="30012"/>
                </a:cubicBezTo>
                <a:cubicBezTo>
                  <a:pt x="47872" y="30012"/>
                  <a:pt x="48409" y="29883"/>
                  <a:pt x="48805" y="29438"/>
                </a:cubicBezTo>
                <a:cubicBezTo>
                  <a:pt x="49977" y="28121"/>
                  <a:pt x="48243" y="26238"/>
                  <a:pt x="46718" y="25356"/>
                </a:cubicBezTo>
                <a:cubicBezTo>
                  <a:pt x="43929" y="23744"/>
                  <a:pt x="41047" y="22101"/>
                  <a:pt x="37854" y="21667"/>
                </a:cubicBezTo>
                <a:cubicBezTo>
                  <a:pt x="37395" y="21605"/>
                  <a:pt x="36928" y="21573"/>
                  <a:pt x="36459" y="21573"/>
                </a:cubicBezTo>
                <a:cubicBezTo>
                  <a:pt x="33662" y="21573"/>
                  <a:pt x="30804" y="22696"/>
                  <a:pt x="29384" y="25062"/>
                </a:cubicBezTo>
                <a:cubicBezTo>
                  <a:pt x="27966" y="27426"/>
                  <a:pt x="28225" y="30512"/>
                  <a:pt x="26820" y="32884"/>
                </a:cubicBezTo>
                <a:cubicBezTo>
                  <a:pt x="25941" y="34369"/>
                  <a:pt x="24491" y="35431"/>
                  <a:pt x="23493" y="36839"/>
                </a:cubicBezTo>
                <a:cubicBezTo>
                  <a:pt x="22495" y="38247"/>
                  <a:pt x="22067" y="40372"/>
                  <a:pt x="23291" y="41591"/>
                </a:cubicBezTo>
                <a:cubicBezTo>
                  <a:pt x="24277" y="42574"/>
                  <a:pt x="25957" y="42576"/>
                  <a:pt x="26934" y="43568"/>
                </a:cubicBezTo>
                <a:cubicBezTo>
                  <a:pt x="27686" y="44334"/>
                  <a:pt x="27942" y="45612"/>
                  <a:pt x="28928" y="46032"/>
                </a:cubicBezTo>
                <a:cubicBezTo>
                  <a:pt x="29116" y="46112"/>
                  <a:pt x="29308" y="46149"/>
                  <a:pt x="29499" y="46149"/>
                </a:cubicBezTo>
                <a:cubicBezTo>
                  <a:pt x="30453" y="46149"/>
                  <a:pt x="31375" y="45228"/>
                  <a:pt x="31599" y="44232"/>
                </a:cubicBezTo>
                <a:cubicBezTo>
                  <a:pt x="31870" y="43035"/>
                  <a:pt x="31491" y="41803"/>
                  <a:pt x="31294" y="40594"/>
                </a:cubicBezTo>
                <a:cubicBezTo>
                  <a:pt x="30707" y="36976"/>
                  <a:pt x="32524" y="32527"/>
                  <a:pt x="36153" y="32010"/>
                </a:cubicBezTo>
                <a:cubicBezTo>
                  <a:pt x="36979" y="32041"/>
                  <a:pt x="37253" y="33221"/>
                  <a:pt x="36881" y="33960"/>
                </a:cubicBezTo>
                <a:cubicBezTo>
                  <a:pt x="36512" y="34700"/>
                  <a:pt x="35790" y="35213"/>
                  <a:pt x="35400" y="35941"/>
                </a:cubicBezTo>
                <a:cubicBezTo>
                  <a:pt x="34663" y="37314"/>
                  <a:pt x="35518" y="39272"/>
                  <a:pt x="37026" y="39667"/>
                </a:cubicBezTo>
                <a:cubicBezTo>
                  <a:pt x="38598" y="40078"/>
                  <a:pt x="41223" y="39748"/>
                  <a:pt x="41017" y="41358"/>
                </a:cubicBezTo>
                <a:cubicBezTo>
                  <a:pt x="40797" y="43068"/>
                  <a:pt x="37630" y="41948"/>
                  <a:pt x="36606" y="43336"/>
                </a:cubicBezTo>
                <a:cubicBezTo>
                  <a:pt x="36002" y="44155"/>
                  <a:pt x="36537" y="45296"/>
                  <a:pt x="36521" y="46313"/>
                </a:cubicBezTo>
                <a:cubicBezTo>
                  <a:pt x="36494" y="48303"/>
                  <a:pt x="34299" y="49599"/>
                  <a:pt x="32313" y="49739"/>
                </a:cubicBezTo>
                <a:cubicBezTo>
                  <a:pt x="32097" y="49755"/>
                  <a:pt x="31880" y="49762"/>
                  <a:pt x="31663" y="49762"/>
                </a:cubicBezTo>
                <a:cubicBezTo>
                  <a:pt x="30164" y="49762"/>
                  <a:pt x="28664" y="49439"/>
                  <a:pt x="27166" y="49439"/>
                </a:cubicBezTo>
                <a:cubicBezTo>
                  <a:pt x="26898" y="49439"/>
                  <a:pt x="26629" y="49449"/>
                  <a:pt x="26361" y="49474"/>
                </a:cubicBezTo>
                <a:cubicBezTo>
                  <a:pt x="24379" y="49654"/>
                  <a:pt x="22222" y="51058"/>
                  <a:pt x="22312" y="53044"/>
                </a:cubicBezTo>
                <a:cubicBezTo>
                  <a:pt x="19567" y="54331"/>
                  <a:pt x="16715" y="55374"/>
                  <a:pt x="13788" y="56164"/>
                </a:cubicBezTo>
                <a:cubicBezTo>
                  <a:pt x="13912" y="58317"/>
                  <a:pt x="17975" y="58517"/>
                  <a:pt x="17960" y="60675"/>
                </a:cubicBezTo>
                <a:cubicBezTo>
                  <a:pt x="17949" y="61887"/>
                  <a:pt x="16542" y="62556"/>
                  <a:pt x="15302" y="62556"/>
                </a:cubicBezTo>
                <a:cubicBezTo>
                  <a:pt x="15219" y="62556"/>
                  <a:pt x="15137" y="62553"/>
                  <a:pt x="15056" y="62547"/>
                </a:cubicBezTo>
                <a:cubicBezTo>
                  <a:pt x="14072" y="62475"/>
                  <a:pt x="13082" y="62160"/>
                  <a:pt x="12113" y="62160"/>
                </a:cubicBezTo>
                <a:cubicBezTo>
                  <a:pt x="11810" y="62160"/>
                  <a:pt x="11508" y="62191"/>
                  <a:pt x="11210" y="62270"/>
                </a:cubicBezTo>
                <a:cubicBezTo>
                  <a:pt x="9047" y="62839"/>
                  <a:pt x="8290" y="65880"/>
                  <a:pt x="9487" y="67769"/>
                </a:cubicBezTo>
                <a:cubicBezTo>
                  <a:pt x="10572" y="69481"/>
                  <a:pt x="12694" y="70258"/>
                  <a:pt x="14741" y="70258"/>
                </a:cubicBezTo>
                <a:cubicBezTo>
                  <a:pt x="14954" y="70258"/>
                  <a:pt x="15165" y="70249"/>
                  <a:pt x="15375" y="70233"/>
                </a:cubicBezTo>
                <a:cubicBezTo>
                  <a:pt x="16269" y="70162"/>
                  <a:pt x="17225" y="69924"/>
                  <a:pt x="17785" y="69223"/>
                </a:cubicBezTo>
                <a:cubicBezTo>
                  <a:pt x="18318" y="68554"/>
                  <a:pt x="18362" y="67634"/>
                  <a:pt x="18586" y="66808"/>
                </a:cubicBezTo>
                <a:cubicBezTo>
                  <a:pt x="19089" y="64960"/>
                  <a:pt x="20667" y="63445"/>
                  <a:pt x="22534" y="63019"/>
                </a:cubicBezTo>
                <a:cubicBezTo>
                  <a:pt x="23588" y="62778"/>
                  <a:pt x="24878" y="62758"/>
                  <a:pt x="25444" y="61839"/>
                </a:cubicBezTo>
                <a:cubicBezTo>
                  <a:pt x="27854" y="63143"/>
                  <a:pt x="29550" y="65685"/>
                  <a:pt x="29826" y="68413"/>
                </a:cubicBezTo>
                <a:cubicBezTo>
                  <a:pt x="30020" y="68663"/>
                  <a:pt x="30274" y="68770"/>
                  <a:pt x="30543" y="68770"/>
                </a:cubicBezTo>
                <a:cubicBezTo>
                  <a:pt x="31347" y="68770"/>
                  <a:pt x="32287" y="67809"/>
                  <a:pt x="32159" y="66868"/>
                </a:cubicBezTo>
                <a:cubicBezTo>
                  <a:pt x="31991" y="65614"/>
                  <a:pt x="30882" y="64743"/>
                  <a:pt x="30003" y="63834"/>
                </a:cubicBezTo>
                <a:cubicBezTo>
                  <a:pt x="29122" y="62923"/>
                  <a:pt x="28387" y="61510"/>
                  <a:pt x="29078" y="60448"/>
                </a:cubicBezTo>
                <a:lnTo>
                  <a:pt x="29078" y="60448"/>
                </a:lnTo>
                <a:cubicBezTo>
                  <a:pt x="33197" y="61658"/>
                  <a:pt x="36527" y="65238"/>
                  <a:pt x="37435" y="69435"/>
                </a:cubicBezTo>
                <a:cubicBezTo>
                  <a:pt x="38871" y="69149"/>
                  <a:pt x="39664" y="67205"/>
                  <a:pt x="38838" y="65997"/>
                </a:cubicBezTo>
                <a:cubicBezTo>
                  <a:pt x="39003" y="65628"/>
                  <a:pt x="39328" y="65472"/>
                  <a:pt x="39697" y="65472"/>
                </a:cubicBezTo>
                <a:cubicBezTo>
                  <a:pt x="40331" y="65472"/>
                  <a:pt x="41094" y="65932"/>
                  <a:pt x="41391" y="66558"/>
                </a:cubicBezTo>
                <a:cubicBezTo>
                  <a:pt x="41862" y="67549"/>
                  <a:pt x="41819" y="68770"/>
                  <a:pt x="42492" y="69636"/>
                </a:cubicBezTo>
                <a:cubicBezTo>
                  <a:pt x="43175" y="70517"/>
                  <a:pt x="44261" y="70711"/>
                  <a:pt x="45451" y="70711"/>
                </a:cubicBezTo>
                <a:cubicBezTo>
                  <a:pt x="46388" y="70711"/>
                  <a:pt x="47390" y="70590"/>
                  <a:pt x="48312" y="70590"/>
                </a:cubicBezTo>
                <a:cubicBezTo>
                  <a:pt x="49551" y="70590"/>
                  <a:pt x="50643" y="70808"/>
                  <a:pt x="51235" y="71828"/>
                </a:cubicBezTo>
                <a:cubicBezTo>
                  <a:pt x="52336" y="73723"/>
                  <a:pt x="49909" y="75927"/>
                  <a:pt x="47711" y="75927"/>
                </a:cubicBezTo>
                <a:cubicBezTo>
                  <a:pt x="47678" y="75927"/>
                  <a:pt x="47645" y="75926"/>
                  <a:pt x="47613" y="75925"/>
                </a:cubicBezTo>
                <a:cubicBezTo>
                  <a:pt x="45391" y="75856"/>
                  <a:pt x="43361" y="74585"/>
                  <a:pt x="41147" y="74365"/>
                </a:cubicBezTo>
                <a:cubicBezTo>
                  <a:pt x="40897" y="74340"/>
                  <a:pt x="40647" y="74329"/>
                  <a:pt x="40397" y="74329"/>
                </a:cubicBezTo>
                <a:cubicBezTo>
                  <a:pt x="38218" y="74329"/>
                  <a:pt x="36082" y="75200"/>
                  <a:pt x="33896" y="75455"/>
                </a:cubicBezTo>
                <a:cubicBezTo>
                  <a:pt x="33619" y="75487"/>
                  <a:pt x="33335" y="75503"/>
                  <a:pt x="33048" y="75503"/>
                </a:cubicBezTo>
                <a:cubicBezTo>
                  <a:pt x="30807" y="75503"/>
                  <a:pt x="28395" y="74514"/>
                  <a:pt x="27939" y="72388"/>
                </a:cubicBezTo>
                <a:cubicBezTo>
                  <a:pt x="27802" y="71741"/>
                  <a:pt x="27855" y="71030"/>
                  <a:pt x="27514" y="70464"/>
                </a:cubicBezTo>
                <a:cubicBezTo>
                  <a:pt x="27109" y="69793"/>
                  <a:pt x="26279" y="69553"/>
                  <a:pt x="25473" y="69553"/>
                </a:cubicBezTo>
                <a:cubicBezTo>
                  <a:pt x="25313" y="69553"/>
                  <a:pt x="25154" y="69562"/>
                  <a:pt x="24999" y="69580"/>
                </a:cubicBezTo>
                <a:cubicBezTo>
                  <a:pt x="21817" y="69942"/>
                  <a:pt x="18598" y="72595"/>
                  <a:pt x="15740" y="72595"/>
                </a:cubicBezTo>
                <a:cubicBezTo>
                  <a:pt x="14956" y="72595"/>
                  <a:pt x="14199" y="72395"/>
                  <a:pt x="13478" y="71894"/>
                </a:cubicBezTo>
                <a:cubicBezTo>
                  <a:pt x="11337" y="76062"/>
                  <a:pt x="6101" y="77629"/>
                  <a:pt x="3179" y="81294"/>
                </a:cubicBezTo>
                <a:cubicBezTo>
                  <a:pt x="0" y="85282"/>
                  <a:pt x="268" y="91440"/>
                  <a:pt x="3354" y="95500"/>
                </a:cubicBezTo>
                <a:cubicBezTo>
                  <a:pt x="6050" y="99045"/>
                  <a:pt x="10552" y="100957"/>
                  <a:pt x="15019" y="100957"/>
                </a:cubicBezTo>
                <a:cubicBezTo>
                  <a:pt x="15667" y="100957"/>
                  <a:pt x="16314" y="100917"/>
                  <a:pt x="16954" y="100836"/>
                </a:cubicBezTo>
                <a:cubicBezTo>
                  <a:pt x="17630" y="100750"/>
                  <a:pt x="18327" y="100626"/>
                  <a:pt x="19005" y="100626"/>
                </a:cubicBezTo>
                <a:cubicBezTo>
                  <a:pt x="19489" y="100626"/>
                  <a:pt x="19963" y="100690"/>
                  <a:pt x="20413" y="100875"/>
                </a:cubicBezTo>
                <a:cubicBezTo>
                  <a:pt x="21482" y="101317"/>
                  <a:pt x="22166" y="102352"/>
                  <a:pt x="23058" y="103088"/>
                </a:cubicBezTo>
                <a:cubicBezTo>
                  <a:pt x="23580" y="103519"/>
                  <a:pt x="24303" y="103823"/>
                  <a:pt x="24961" y="103823"/>
                </a:cubicBezTo>
                <a:cubicBezTo>
                  <a:pt x="25427" y="103823"/>
                  <a:pt x="25861" y="103670"/>
                  <a:pt x="26168" y="103301"/>
                </a:cubicBezTo>
                <a:lnTo>
                  <a:pt x="26168" y="103301"/>
                </a:lnTo>
                <a:cubicBezTo>
                  <a:pt x="25321" y="105399"/>
                  <a:pt x="25557" y="107902"/>
                  <a:pt x="26779" y="109805"/>
                </a:cubicBezTo>
                <a:cubicBezTo>
                  <a:pt x="28099" y="111859"/>
                  <a:pt x="30559" y="113484"/>
                  <a:pt x="30509" y="115926"/>
                </a:cubicBezTo>
                <a:cubicBezTo>
                  <a:pt x="30482" y="117190"/>
                  <a:pt x="29748" y="118318"/>
                  <a:pt x="29403" y="119536"/>
                </a:cubicBezTo>
                <a:cubicBezTo>
                  <a:pt x="27829" y="125109"/>
                  <a:pt x="34415" y="129657"/>
                  <a:pt x="35455" y="135354"/>
                </a:cubicBezTo>
                <a:cubicBezTo>
                  <a:pt x="35736" y="136888"/>
                  <a:pt x="35735" y="138735"/>
                  <a:pt x="37029" y="139601"/>
                </a:cubicBezTo>
                <a:cubicBezTo>
                  <a:pt x="37625" y="139999"/>
                  <a:pt x="38374" y="140081"/>
                  <a:pt x="39090" y="140127"/>
                </a:cubicBezTo>
                <a:cubicBezTo>
                  <a:pt x="39409" y="140148"/>
                  <a:pt x="39736" y="140158"/>
                  <a:pt x="40067" y="140158"/>
                </a:cubicBezTo>
                <a:cubicBezTo>
                  <a:pt x="43538" y="140158"/>
                  <a:pt x="47454" y="138962"/>
                  <a:pt x="48151" y="135675"/>
                </a:cubicBezTo>
                <a:cubicBezTo>
                  <a:pt x="48366" y="134657"/>
                  <a:pt x="48212" y="133602"/>
                  <a:pt x="48243" y="132560"/>
                </a:cubicBezTo>
                <a:cubicBezTo>
                  <a:pt x="48336" y="129451"/>
                  <a:pt x="50239" y="126459"/>
                  <a:pt x="53017" y="125056"/>
                </a:cubicBezTo>
                <a:cubicBezTo>
                  <a:pt x="53771" y="124675"/>
                  <a:pt x="54600" y="124390"/>
                  <a:pt x="55202" y="123799"/>
                </a:cubicBezTo>
                <a:cubicBezTo>
                  <a:pt x="56528" y="122495"/>
                  <a:pt x="56234" y="120283"/>
                  <a:pt x="55553" y="118553"/>
                </a:cubicBezTo>
                <a:cubicBezTo>
                  <a:pt x="54872" y="116821"/>
                  <a:pt x="53881" y="115076"/>
                  <a:pt x="54120" y="113231"/>
                </a:cubicBezTo>
                <a:cubicBezTo>
                  <a:pt x="54502" y="110269"/>
                  <a:pt x="57681" y="108706"/>
                  <a:pt x="60090" y="106941"/>
                </a:cubicBezTo>
                <a:cubicBezTo>
                  <a:pt x="63716" y="104284"/>
                  <a:pt x="66206" y="100125"/>
                  <a:pt x="66835" y="95675"/>
                </a:cubicBezTo>
                <a:lnTo>
                  <a:pt x="66835" y="95675"/>
                </a:lnTo>
                <a:cubicBezTo>
                  <a:pt x="65061" y="96232"/>
                  <a:pt x="63075" y="96745"/>
                  <a:pt x="61220" y="96745"/>
                </a:cubicBezTo>
                <a:cubicBezTo>
                  <a:pt x="59581" y="96745"/>
                  <a:pt x="58045" y="96344"/>
                  <a:pt x="56849" y="95215"/>
                </a:cubicBezTo>
                <a:cubicBezTo>
                  <a:pt x="55965" y="94380"/>
                  <a:pt x="55421" y="93259"/>
                  <a:pt x="54897" y="92162"/>
                </a:cubicBezTo>
                <a:lnTo>
                  <a:pt x="50173" y="82291"/>
                </a:lnTo>
                <a:cubicBezTo>
                  <a:pt x="49966" y="81857"/>
                  <a:pt x="49755" y="81362"/>
                  <a:pt x="49925" y="80912"/>
                </a:cubicBezTo>
                <a:cubicBezTo>
                  <a:pt x="50074" y="80517"/>
                  <a:pt x="50366" y="80356"/>
                  <a:pt x="50717" y="80356"/>
                </a:cubicBezTo>
                <a:cubicBezTo>
                  <a:pt x="51453" y="80356"/>
                  <a:pt x="52449" y="81064"/>
                  <a:pt x="52928" y="81807"/>
                </a:cubicBezTo>
                <a:cubicBezTo>
                  <a:pt x="55452" y="85724"/>
                  <a:pt x="57718" y="89804"/>
                  <a:pt x="59707" y="94020"/>
                </a:cubicBezTo>
                <a:cubicBezTo>
                  <a:pt x="63791" y="93273"/>
                  <a:pt x="67648" y="91596"/>
                  <a:pt x="70980" y="89118"/>
                </a:cubicBezTo>
                <a:cubicBezTo>
                  <a:pt x="72037" y="88329"/>
                  <a:pt x="73088" y="87386"/>
                  <a:pt x="73445" y="86117"/>
                </a:cubicBezTo>
                <a:cubicBezTo>
                  <a:pt x="73802" y="84846"/>
                  <a:pt x="73146" y="83218"/>
                  <a:pt x="71846" y="82993"/>
                </a:cubicBezTo>
                <a:cubicBezTo>
                  <a:pt x="71723" y="82971"/>
                  <a:pt x="71600" y="82963"/>
                  <a:pt x="71476" y="82963"/>
                </a:cubicBezTo>
                <a:cubicBezTo>
                  <a:pt x="71093" y="82963"/>
                  <a:pt x="70708" y="83045"/>
                  <a:pt x="70324" y="83086"/>
                </a:cubicBezTo>
                <a:cubicBezTo>
                  <a:pt x="70133" y="83106"/>
                  <a:pt x="69943" y="83115"/>
                  <a:pt x="69755" y="83115"/>
                </a:cubicBezTo>
                <a:cubicBezTo>
                  <a:pt x="66927" y="83115"/>
                  <a:pt x="64468" y="80925"/>
                  <a:pt x="62588" y="78727"/>
                </a:cubicBezTo>
                <a:cubicBezTo>
                  <a:pt x="63132" y="78118"/>
                  <a:pt x="63852" y="77890"/>
                  <a:pt x="64640" y="77890"/>
                </a:cubicBezTo>
                <a:cubicBezTo>
                  <a:pt x="65842" y="77890"/>
                  <a:pt x="67201" y="78421"/>
                  <a:pt x="68334" y="78941"/>
                </a:cubicBezTo>
                <a:cubicBezTo>
                  <a:pt x="71699" y="80486"/>
                  <a:pt x="75249" y="81588"/>
                  <a:pt x="78895" y="82221"/>
                </a:cubicBezTo>
                <a:cubicBezTo>
                  <a:pt x="79803" y="82378"/>
                  <a:pt x="80736" y="82513"/>
                  <a:pt x="81554" y="82936"/>
                </a:cubicBezTo>
                <a:cubicBezTo>
                  <a:pt x="82126" y="83232"/>
                  <a:pt x="82622" y="83658"/>
                  <a:pt x="83095" y="84096"/>
                </a:cubicBezTo>
                <a:cubicBezTo>
                  <a:pt x="87298" y="87967"/>
                  <a:pt x="90407" y="93013"/>
                  <a:pt x="91975" y="98509"/>
                </a:cubicBezTo>
                <a:cubicBezTo>
                  <a:pt x="92104" y="98538"/>
                  <a:pt x="92231" y="98552"/>
                  <a:pt x="92354" y="98552"/>
                </a:cubicBezTo>
                <a:cubicBezTo>
                  <a:pt x="93754" y="98552"/>
                  <a:pt x="94717" y="96760"/>
                  <a:pt x="94833" y="95252"/>
                </a:cubicBezTo>
                <a:cubicBezTo>
                  <a:pt x="94960" y="93612"/>
                  <a:pt x="94769" y="91722"/>
                  <a:pt x="95948" y="90578"/>
                </a:cubicBezTo>
                <a:cubicBezTo>
                  <a:pt x="96875" y="89678"/>
                  <a:pt x="98399" y="89556"/>
                  <a:pt x="99214" y="88552"/>
                </a:cubicBezTo>
                <a:cubicBezTo>
                  <a:pt x="100238" y="87289"/>
                  <a:pt x="99703" y="85157"/>
                  <a:pt x="100900" y="84056"/>
                </a:cubicBezTo>
                <a:cubicBezTo>
                  <a:pt x="101284" y="83704"/>
                  <a:pt x="101728" y="83552"/>
                  <a:pt x="102190" y="83552"/>
                </a:cubicBezTo>
                <a:cubicBezTo>
                  <a:pt x="103537" y="83552"/>
                  <a:pt x="105034" y="84844"/>
                  <a:pt x="105630" y="86240"/>
                </a:cubicBezTo>
                <a:cubicBezTo>
                  <a:pt x="106431" y="88116"/>
                  <a:pt x="106723" y="90422"/>
                  <a:pt x="108410" y="91569"/>
                </a:cubicBezTo>
                <a:lnTo>
                  <a:pt x="111137" y="91176"/>
                </a:lnTo>
                <a:cubicBezTo>
                  <a:pt x="111152" y="95778"/>
                  <a:pt x="112750" y="100362"/>
                  <a:pt x="115602" y="103975"/>
                </a:cubicBezTo>
                <a:cubicBezTo>
                  <a:pt x="117157" y="103161"/>
                  <a:pt x="116453" y="100795"/>
                  <a:pt x="115480" y="99330"/>
                </a:cubicBezTo>
                <a:cubicBezTo>
                  <a:pt x="114508" y="97866"/>
                  <a:pt x="113554" y="95681"/>
                  <a:pt x="114936" y="94596"/>
                </a:cubicBezTo>
                <a:lnTo>
                  <a:pt x="114936" y="94596"/>
                </a:lnTo>
                <a:cubicBezTo>
                  <a:pt x="116854" y="94614"/>
                  <a:pt x="117747" y="97259"/>
                  <a:pt x="119611" y="97712"/>
                </a:cubicBezTo>
                <a:cubicBezTo>
                  <a:pt x="119777" y="97752"/>
                  <a:pt x="119940" y="97771"/>
                  <a:pt x="120101" y="97771"/>
                </a:cubicBezTo>
                <a:cubicBezTo>
                  <a:pt x="121744" y="97771"/>
                  <a:pt x="123089" y="95790"/>
                  <a:pt x="122784" y="94080"/>
                </a:cubicBezTo>
                <a:cubicBezTo>
                  <a:pt x="122451" y="92201"/>
                  <a:pt x="120835" y="90820"/>
                  <a:pt x="119169" y="89895"/>
                </a:cubicBezTo>
                <a:cubicBezTo>
                  <a:pt x="117675" y="88258"/>
                  <a:pt x="119833" y="85644"/>
                  <a:pt x="122018" y="85274"/>
                </a:cubicBezTo>
                <a:cubicBezTo>
                  <a:pt x="122730" y="85153"/>
                  <a:pt x="123464" y="85138"/>
                  <a:pt x="124199" y="85138"/>
                </a:cubicBezTo>
                <a:cubicBezTo>
                  <a:pt x="124443" y="85138"/>
                  <a:pt x="124686" y="85140"/>
                  <a:pt x="124930" y="85140"/>
                </a:cubicBezTo>
                <a:cubicBezTo>
                  <a:pt x="126201" y="85140"/>
                  <a:pt x="127452" y="85095"/>
                  <a:pt x="128573" y="84531"/>
                </a:cubicBezTo>
                <a:cubicBezTo>
                  <a:pt x="130946" y="83339"/>
                  <a:pt x="131739" y="80207"/>
                  <a:pt x="131200" y="77607"/>
                </a:cubicBezTo>
                <a:cubicBezTo>
                  <a:pt x="130659" y="75007"/>
                  <a:pt x="129117" y="72748"/>
                  <a:pt x="127857" y="70410"/>
                </a:cubicBezTo>
                <a:cubicBezTo>
                  <a:pt x="126781" y="68413"/>
                  <a:pt x="126249" y="65298"/>
                  <a:pt x="128341" y="64420"/>
                </a:cubicBezTo>
                <a:cubicBezTo>
                  <a:pt x="128900" y="64186"/>
                  <a:pt x="129528" y="64195"/>
                  <a:pt x="130135" y="64170"/>
                </a:cubicBezTo>
                <a:cubicBezTo>
                  <a:pt x="138047" y="63837"/>
                  <a:pt x="144592" y="55459"/>
                  <a:pt x="143005" y="47701"/>
                </a:cubicBezTo>
                <a:cubicBezTo>
                  <a:pt x="142706" y="46238"/>
                  <a:pt x="142140" y="44786"/>
                  <a:pt x="141097" y="43719"/>
                </a:cubicBezTo>
                <a:cubicBezTo>
                  <a:pt x="139216" y="41800"/>
                  <a:pt x="136024" y="41349"/>
                  <a:pt x="134619" y="39057"/>
                </a:cubicBezTo>
                <a:cubicBezTo>
                  <a:pt x="132900" y="36255"/>
                  <a:pt x="135025" y="32537"/>
                  <a:pt x="137778" y="30737"/>
                </a:cubicBezTo>
                <a:cubicBezTo>
                  <a:pt x="140529" y="28938"/>
                  <a:pt x="143891" y="28156"/>
                  <a:pt x="146461" y="26105"/>
                </a:cubicBezTo>
                <a:cubicBezTo>
                  <a:pt x="147145" y="26087"/>
                  <a:pt x="147512" y="25417"/>
                  <a:pt x="147638" y="24743"/>
                </a:cubicBezTo>
                <a:cubicBezTo>
                  <a:pt x="147716" y="24319"/>
                  <a:pt x="147611" y="23887"/>
                  <a:pt x="147608" y="23456"/>
                </a:cubicBezTo>
                <a:cubicBezTo>
                  <a:pt x="147598" y="22276"/>
                  <a:pt x="148442" y="21139"/>
                  <a:pt x="149574" y="20805"/>
                </a:cubicBezTo>
                <a:cubicBezTo>
                  <a:pt x="149811" y="20736"/>
                  <a:pt x="150056" y="20702"/>
                  <a:pt x="150302" y="20702"/>
                </a:cubicBezTo>
                <a:cubicBezTo>
                  <a:pt x="151231" y="20702"/>
                  <a:pt x="152165" y="21179"/>
                  <a:pt x="152664" y="21968"/>
                </a:cubicBezTo>
                <a:cubicBezTo>
                  <a:pt x="153442" y="23198"/>
                  <a:pt x="153129" y="24821"/>
                  <a:pt x="152563" y="26163"/>
                </a:cubicBezTo>
                <a:cubicBezTo>
                  <a:pt x="151998" y="27505"/>
                  <a:pt x="151199" y="28790"/>
                  <a:pt x="151051" y="30239"/>
                </a:cubicBezTo>
                <a:cubicBezTo>
                  <a:pt x="150905" y="31687"/>
                  <a:pt x="151726" y="33391"/>
                  <a:pt x="153173" y="33553"/>
                </a:cubicBezTo>
                <a:cubicBezTo>
                  <a:pt x="153252" y="33562"/>
                  <a:pt x="153330" y="33566"/>
                  <a:pt x="153406" y="33566"/>
                </a:cubicBezTo>
                <a:cubicBezTo>
                  <a:pt x="155043" y="33566"/>
                  <a:pt x="156090" y="31574"/>
                  <a:pt x="156201" y="29877"/>
                </a:cubicBezTo>
                <a:cubicBezTo>
                  <a:pt x="156318" y="28099"/>
                  <a:pt x="155972" y="26160"/>
                  <a:pt x="156925" y="24659"/>
                </a:cubicBezTo>
                <a:cubicBezTo>
                  <a:pt x="158377" y="22374"/>
                  <a:pt x="162385" y="21839"/>
                  <a:pt x="162490" y="19133"/>
                </a:cubicBezTo>
                <a:cubicBezTo>
                  <a:pt x="162574" y="16945"/>
                  <a:pt x="159821" y="15661"/>
                  <a:pt x="159327" y="13530"/>
                </a:cubicBezTo>
                <a:cubicBezTo>
                  <a:pt x="159129" y="12668"/>
                  <a:pt x="159325" y="11773"/>
                  <a:pt x="159405" y="10894"/>
                </a:cubicBezTo>
                <a:cubicBezTo>
                  <a:pt x="159709" y="7612"/>
                  <a:pt x="158263" y="4218"/>
                  <a:pt x="155688" y="2163"/>
                </a:cubicBezTo>
                <a:cubicBezTo>
                  <a:pt x="153919" y="751"/>
                  <a:pt x="151652" y="0"/>
                  <a:pt x="1493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0"/>
          <p:cNvSpPr txBox="1"/>
          <p:nvPr/>
        </p:nvSpPr>
        <p:spPr>
          <a:xfrm>
            <a:off x="6962191" y="1791767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4" name="Google Shape;2364;p40"/>
          <p:cNvSpPr txBox="1"/>
          <p:nvPr/>
        </p:nvSpPr>
        <p:spPr>
          <a:xfrm>
            <a:off x="472142" y="1898119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really cold place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5" name="Google Shape;2365;p40"/>
          <p:cNvCxnSpPr>
            <a:endCxn id="2366" idx="3"/>
          </p:cNvCxnSpPr>
          <p:nvPr/>
        </p:nvCxnSpPr>
        <p:spPr>
          <a:xfrm rot="10800000">
            <a:off x="1512850" y="1363763"/>
            <a:ext cx="2006400" cy="1038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67" name="Google Shape;2367;p40"/>
          <p:cNvCxnSpPr>
            <a:endCxn id="2368" idx="1"/>
          </p:cNvCxnSpPr>
          <p:nvPr/>
        </p:nvCxnSpPr>
        <p:spPr>
          <a:xfrm rot="10800000" flipH="1">
            <a:off x="5786500" y="1262925"/>
            <a:ext cx="1857000" cy="1150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368" name="Google Shape;2368;p40"/>
          <p:cNvSpPr txBox="1"/>
          <p:nvPr/>
        </p:nvSpPr>
        <p:spPr>
          <a:xfrm>
            <a:off x="7643500" y="1001025"/>
            <a:ext cx="1040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45%</a:t>
            </a:r>
            <a:endParaRPr sz="35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66" name="Google Shape;2366;p40"/>
          <p:cNvSpPr txBox="1"/>
          <p:nvPr/>
        </p:nvSpPr>
        <p:spPr>
          <a:xfrm>
            <a:off x="472150" y="1101863"/>
            <a:ext cx="1040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65%</a:t>
            </a:r>
            <a:endParaRPr sz="35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69" name="Google Shape;2369;p40"/>
          <p:cNvSpPr txBox="1"/>
          <p:nvPr/>
        </p:nvSpPr>
        <p:spPr>
          <a:xfrm>
            <a:off x="6962200" y="1539250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CHINA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0" name="Google Shape;2370;p40"/>
          <p:cNvSpPr txBox="1"/>
          <p:nvPr/>
        </p:nvSpPr>
        <p:spPr>
          <a:xfrm>
            <a:off x="472152" y="1646188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POLAND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1" name="Google Shape;2371;p40"/>
          <p:cNvSpPr txBox="1"/>
          <p:nvPr/>
        </p:nvSpPr>
        <p:spPr>
          <a:xfrm>
            <a:off x="6956017" y="3669124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2" name="Google Shape;2372;p40"/>
          <p:cNvSpPr txBox="1"/>
          <p:nvPr/>
        </p:nvSpPr>
        <p:spPr>
          <a:xfrm>
            <a:off x="7637326" y="3345275"/>
            <a:ext cx="1040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TANZANIA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3" name="Google Shape;2373;p40"/>
          <p:cNvSpPr txBox="1"/>
          <p:nvPr/>
        </p:nvSpPr>
        <p:spPr>
          <a:xfrm>
            <a:off x="465968" y="3666388"/>
            <a:ext cx="17220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4" name="Google Shape;2374;p40"/>
          <p:cNvSpPr txBox="1"/>
          <p:nvPr/>
        </p:nvSpPr>
        <p:spPr>
          <a:xfrm>
            <a:off x="465971" y="3359993"/>
            <a:ext cx="891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ANGOLA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5" name="Google Shape;2375;p40"/>
          <p:cNvSpPr txBox="1"/>
          <p:nvPr/>
        </p:nvSpPr>
        <p:spPr>
          <a:xfrm>
            <a:off x="7637325" y="2884987"/>
            <a:ext cx="1040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32%</a:t>
            </a:r>
            <a:endParaRPr sz="35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76" name="Google Shape;2376;p40"/>
          <p:cNvSpPr txBox="1"/>
          <p:nvPr/>
        </p:nvSpPr>
        <p:spPr>
          <a:xfrm>
            <a:off x="465975" y="2897231"/>
            <a:ext cx="10407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 sz="35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377" name="Google Shape;2377;p40"/>
          <p:cNvCxnSpPr>
            <a:endCxn id="2376" idx="3"/>
          </p:cNvCxnSpPr>
          <p:nvPr/>
        </p:nvCxnSpPr>
        <p:spPr>
          <a:xfrm rot="10800000">
            <a:off x="1506675" y="3159131"/>
            <a:ext cx="2035200" cy="709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78" name="Google Shape;2378;p40"/>
          <p:cNvCxnSpPr>
            <a:stCxn id="2375" idx="1"/>
          </p:cNvCxnSpPr>
          <p:nvPr/>
        </p:nvCxnSpPr>
        <p:spPr>
          <a:xfrm flipH="1">
            <a:off x="3916425" y="3146887"/>
            <a:ext cx="3720900" cy="732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4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2384" name="Google Shape;2384;p41"/>
          <p:cNvGrpSpPr/>
          <p:nvPr/>
        </p:nvGrpSpPr>
        <p:grpSpPr>
          <a:xfrm>
            <a:off x="457200" y="1353300"/>
            <a:ext cx="8275414" cy="2795689"/>
            <a:chOff x="457200" y="1353300"/>
            <a:chExt cx="8275414" cy="2795689"/>
          </a:xfrm>
        </p:grpSpPr>
        <p:sp>
          <p:nvSpPr>
            <p:cNvPr id="2385" name="Google Shape;2385;p41"/>
            <p:cNvSpPr/>
            <p:nvPr/>
          </p:nvSpPr>
          <p:spPr>
            <a:xfrm>
              <a:off x="5698258" y="1353300"/>
              <a:ext cx="3034356" cy="2795689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3081234" y="1353300"/>
              <a:ext cx="3031416" cy="2795689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7" name="Google Shape;2387;p41"/>
            <p:cNvSpPr/>
            <p:nvPr/>
          </p:nvSpPr>
          <p:spPr>
            <a:xfrm>
              <a:off x="457200" y="1353300"/>
              <a:ext cx="3034317" cy="2795689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88" name="Google Shape;2388;p41"/>
            <p:cNvSpPr txBox="1"/>
            <p:nvPr/>
          </p:nvSpPr>
          <p:spPr>
            <a:xfrm>
              <a:off x="6066606" y="1597877"/>
              <a:ext cx="20745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REQUIREMENTS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9" name="Google Shape;2389;p41"/>
            <p:cNvSpPr txBox="1"/>
            <p:nvPr/>
          </p:nvSpPr>
          <p:spPr>
            <a:xfrm>
              <a:off x="6066591" y="1997322"/>
              <a:ext cx="20745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0" name="Google Shape;2390;p41"/>
            <p:cNvSpPr/>
            <p:nvPr/>
          </p:nvSpPr>
          <p:spPr>
            <a:xfrm>
              <a:off x="7022643" y="2588255"/>
              <a:ext cx="6122" cy="25695"/>
            </a:xfrm>
            <a:custGeom>
              <a:avLst/>
              <a:gdLst/>
              <a:ahLst/>
              <a:cxnLst/>
              <a:rect l="l" t="t" r="r" b="b"/>
              <a:pathLst>
                <a:path w="264" h="1108" extrusionOk="0">
                  <a:moveTo>
                    <a:pt x="99" y="1"/>
                  </a:moveTo>
                  <a:lnTo>
                    <a:pt x="1" y="1009"/>
                  </a:lnTo>
                  <a:lnTo>
                    <a:pt x="1" y="1108"/>
                  </a:lnTo>
                  <a:lnTo>
                    <a:pt x="264" y="1108"/>
                  </a:lnTo>
                  <a:lnTo>
                    <a:pt x="264" y="100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CC9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1"/>
            <p:cNvSpPr/>
            <p:nvPr/>
          </p:nvSpPr>
          <p:spPr>
            <a:xfrm>
              <a:off x="7021113" y="2584963"/>
              <a:ext cx="8163" cy="6957"/>
            </a:xfrm>
            <a:custGeom>
              <a:avLst/>
              <a:gdLst/>
              <a:ahLst/>
              <a:cxnLst/>
              <a:rect l="l" t="t" r="r" b="b"/>
              <a:pathLst>
                <a:path w="352" h="300" extrusionOk="0">
                  <a:moveTo>
                    <a:pt x="198" y="0"/>
                  </a:moveTo>
                  <a:cubicBezTo>
                    <a:pt x="67" y="0"/>
                    <a:pt x="1" y="165"/>
                    <a:pt x="89" y="252"/>
                  </a:cubicBezTo>
                  <a:cubicBezTo>
                    <a:pt x="121" y="285"/>
                    <a:pt x="161" y="299"/>
                    <a:pt x="199" y="299"/>
                  </a:cubicBezTo>
                  <a:cubicBezTo>
                    <a:pt x="277" y="299"/>
                    <a:pt x="352" y="238"/>
                    <a:pt x="352" y="143"/>
                  </a:cubicBezTo>
                  <a:cubicBezTo>
                    <a:pt x="352" y="66"/>
                    <a:pt x="275" y="0"/>
                    <a:pt x="198" y="0"/>
                  </a:cubicBezTo>
                  <a:close/>
                </a:path>
              </a:pathLst>
            </a:custGeom>
            <a:solidFill>
              <a:srgbClr val="CC9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41"/>
            <p:cNvGrpSpPr/>
            <p:nvPr/>
          </p:nvGrpSpPr>
          <p:grpSpPr>
            <a:xfrm>
              <a:off x="6489848" y="2795055"/>
              <a:ext cx="1072500" cy="1072500"/>
              <a:chOff x="6489848" y="2795055"/>
              <a:chExt cx="1072500" cy="1072500"/>
            </a:xfrm>
          </p:grpSpPr>
          <p:sp>
            <p:nvSpPr>
              <p:cNvPr id="2393" name="Google Shape;2393;p41"/>
              <p:cNvSpPr/>
              <p:nvPr/>
            </p:nvSpPr>
            <p:spPr>
              <a:xfrm>
                <a:off x="6489848" y="2795055"/>
                <a:ext cx="1072500" cy="107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1"/>
              <p:cNvSpPr/>
              <p:nvPr/>
            </p:nvSpPr>
            <p:spPr>
              <a:xfrm>
                <a:off x="6762500" y="3005150"/>
                <a:ext cx="525424" cy="672087"/>
              </a:xfrm>
              <a:custGeom>
                <a:avLst/>
                <a:gdLst/>
                <a:ahLst/>
                <a:cxnLst/>
                <a:rect l="l" t="t" r="r" b="b"/>
                <a:pathLst>
                  <a:path w="28696" h="36711" extrusionOk="0">
                    <a:moveTo>
                      <a:pt x="13844" y="918"/>
                    </a:moveTo>
                    <a:cubicBezTo>
                      <a:pt x="14494" y="918"/>
                      <a:pt x="15085" y="1224"/>
                      <a:pt x="15635" y="1988"/>
                    </a:cubicBezTo>
                    <a:cubicBezTo>
                      <a:pt x="16132" y="2701"/>
                      <a:pt x="16535" y="3477"/>
                      <a:pt x="16845" y="4283"/>
                    </a:cubicBezTo>
                    <a:cubicBezTo>
                      <a:pt x="18396" y="7758"/>
                      <a:pt x="19947" y="11232"/>
                      <a:pt x="21529" y="14707"/>
                    </a:cubicBezTo>
                    <a:cubicBezTo>
                      <a:pt x="22274" y="16351"/>
                      <a:pt x="23236" y="17933"/>
                      <a:pt x="23794" y="19670"/>
                    </a:cubicBezTo>
                    <a:cubicBezTo>
                      <a:pt x="24259" y="21004"/>
                      <a:pt x="26058" y="23238"/>
                      <a:pt x="25221" y="24696"/>
                    </a:cubicBezTo>
                    <a:cubicBezTo>
                      <a:pt x="24445" y="26060"/>
                      <a:pt x="23111" y="26929"/>
                      <a:pt x="21840" y="27798"/>
                    </a:cubicBezTo>
                    <a:cubicBezTo>
                      <a:pt x="20568" y="28666"/>
                      <a:pt x="19234" y="29752"/>
                      <a:pt x="18055" y="30776"/>
                    </a:cubicBezTo>
                    <a:cubicBezTo>
                      <a:pt x="16535" y="32048"/>
                      <a:pt x="14736" y="33102"/>
                      <a:pt x="13061" y="34157"/>
                    </a:cubicBezTo>
                    <a:cubicBezTo>
                      <a:pt x="12403" y="34560"/>
                      <a:pt x="11498" y="35268"/>
                      <a:pt x="10664" y="35268"/>
                    </a:cubicBezTo>
                    <a:cubicBezTo>
                      <a:pt x="10279" y="35268"/>
                      <a:pt x="9910" y="35117"/>
                      <a:pt x="9586" y="34715"/>
                    </a:cubicBezTo>
                    <a:cubicBezTo>
                      <a:pt x="9028" y="33909"/>
                      <a:pt x="8562" y="33071"/>
                      <a:pt x="8190" y="32172"/>
                    </a:cubicBezTo>
                    <a:cubicBezTo>
                      <a:pt x="6453" y="28635"/>
                      <a:pt x="5522" y="24758"/>
                      <a:pt x="4219" y="21066"/>
                    </a:cubicBezTo>
                    <a:cubicBezTo>
                      <a:pt x="2979" y="17530"/>
                      <a:pt x="1862" y="13962"/>
                      <a:pt x="869" y="10364"/>
                    </a:cubicBezTo>
                    <a:cubicBezTo>
                      <a:pt x="1117" y="8844"/>
                      <a:pt x="3196" y="7665"/>
                      <a:pt x="4281" y="6951"/>
                    </a:cubicBezTo>
                    <a:cubicBezTo>
                      <a:pt x="5677" y="6083"/>
                      <a:pt x="6887" y="5028"/>
                      <a:pt x="8283" y="4128"/>
                    </a:cubicBezTo>
                    <a:cubicBezTo>
                      <a:pt x="9648" y="3198"/>
                      <a:pt x="10796" y="2112"/>
                      <a:pt x="12285" y="1367"/>
                    </a:cubicBezTo>
                    <a:cubicBezTo>
                      <a:pt x="12842" y="1089"/>
                      <a:pt x="13359" y="918"/>
                      <a:pt x="13844" y="918"/>
                    </a:cubicBezTo>
                    <a:close/>
                    <a:moveTo>
                      <a:pt x="16907" y="2298"/>
                    </a:moveTo>
                    <a:lnTo>
                      <a:pt x="16907" y="2298"/>
                    </a:lnTo>
                    <a:cubicBezTo>
                      <a:pt x="17062" y="2453"/>
                      <a:pt x="17217" y="2608"/>
                      <a:pt x="17341" y="2701"/>
                    </a:cubicBezTo>
                    <a:cubicBezTo>
                      <a:pt x="18334" y="3539"/>
                      <a:pt x="19141" y="5152"/>
                      <a:pt x="19699" y="6269"/>
                    </a:cubicBezTo>
                    <a:cubicBezTo>
                      <a:pt x="20816" y="8564"/>
                      <a:pt x="22181" y="10705"/>
                      <a:pt x="23267" y="13031"/>
                    </a:cubicBezTo>
                    <a:cubicBezTo>
                      <a:pt x="24476" y="15606"/>
                      <a:pt x="25314" y="18367"/>
                      <a:pt x="26462" y="20973"/>
                    </a:cubicBezTo>
                    <a:cubicBezTo>
                      <a:pt x="27237" y="22741"/>
                      <a:pt x="27703" y="24416"/>
                      <a:pt x="27485" y="26371"/>
                    </a:cubicBezTo>
                    <a:cubicBezTo>
                      <a:pt x="27485" y="26526"/>
                      <a:pt x="26245" y="27705"/>
                      <a:pt x="26090" y="27860"/>
                    </a:cubicBezTo>
                    <a:cubicBezTo>
                      <a:pt x="25593" y="28325"/>
                      <a:pt x="25035" y="28728"/>
                      <a:pt x="24445" y="29070"/>
                    </a:cubicBezTo>
                    <a:cubicBezTo>
                      <a:pt x="22708" y="30031"/>
                      <a:pt x="21095" y="31179"/>
                      <a:pt x="19420" y="32265"/>
                    </a:cubicBezTo>
                    <a:cubicBezTo>
                      <a:pt x="17674" y="33335"/>
                      <a:pt x="14575" y="36142"/>
                      <a:pt x="12023" y="36142"/>
                    </a:cubicBezTo>
                    <a:cubicBezTo>
                      <a:pt x="11762" y="36142"/>
                      <a:pt x="11508" y="36112"/>
                      <a:pt x="11261" y="36049"/>
                    </a:cubicBezTo>
                    <a:cubicBezTo>
                      <a:pt x="11323" y="36018"/>
                      <a:pt x="11385" y="36018"/>
                      <a:pt x="11447" y="35987"/>
                    </a:cubicBezTo>
                    <a:cubicBezTo>
                      <a:pt x="13464" y="35212"/>
                      <a:pt x="15542" y="33723"/>
                      <a:pt x="17217" y="32389"/>
                    </a:cubicBezTo>
                    <a:cubicBezTo>
                      <a:pt x="18675" y="31241"/>
                      <a:pt x="20257" y="30248"/>
                      <a:pt x="21684" y="29039"/>
                    </a:cubicBezTo>
                    <a:cubicBezTo>
                      <a:pt x="22894" y="28015"/>
                      <a:pt x="24725" y="27208"/>
                      <a:pt x="25531" y="25812"/>
                    </a:cubicBezTo>
                    <a:cubicBezTo>
                      <a:pt x="25841" y="25285"/>
                      <a:pt x="26338" y="24696"/>
                      <a:pt x="26307" y="24044"/>
                    </a:cubicBezTo>
                    <a:cubicBezTo>
                      <a:pt x="26276" y="23331"/>
                      <a:pt x="25903" y="22493"/>
                      <a:pt x="25686" y="21811"/>
                    </a:cubicBezTo>
                    <a:cubicBezTo>
                      <a:pt x="25097" y="19949"/>
                      <a:pt x="24073" y="18119"/>
                      <a:pt x="23236" y="16351"/>
                    </a:cubicBezTo>
                    <a:cubicBezTo>
                      <a:pt x="21219" y="12194"/>
                      <a:pt x="19389" y="7944"/>
                      <a:pt x="17528" y="3725"/>
                    </a:cubicBezTo>
                    <a:cubicBezTo>
                      <a:pt x="17373" y="3353"/>
                      <a:pt x="17124" y="2825"/>
                      <a:pt x="16907" y="2298"/>
                    </a:cubicBezTo>
                    <a:close/>
                    <a:moveTo>
                      <a:pt x="14093" y="1"/>
                    </a:moveTo>
                    <a:cubicBezTo>
                      <a:pt x="13171" y="1"/>
                      <a:pt x="12286" y="405"/>
                      <a:pt x="11416" y="840"/>
                    </a:cubicBezTo>
                    <a:cubicBezTo>
                      <a:pt x="9741" y="1709"/>
                      <a:pt x="8159" y="3105"/>
                      <a:pt x="6639" y="4252"/>
                    </a:cubicBezTo>
                    <a:cubicBezTo>
                      <a:pt x="5026" y="5493"/>
                      <a:pt x="3351" y="6579"/>
                      <a:pt x="1738" y="7820"/>
                    </a:cubicBezTo>
                    <a:cubicBezTo>
                      <a:pt x="931" y="8440"/>
                      <a:pt x="187" y="9278"/>
                      <a:pt x="63" y="10240"/>
                    </a:cubicBezTo>
                    <a:cubicBezTo>
                      <a:pt x="32" y="10271"/>
                      <a:pt x="1" y="10302"/>
                      <a:pt x="1" y="10333"/>
                    </a:cubicBezTo>
                    <a:lnTo>
                      <a:pt x="1" y="10426"/>
                    </a:lnTo>
                    <a:cubicBezTo>
                      <a:pt x="1" y="10798"/>
                      <a:pt x="63" y="11201"/>
                      <a:pt x="218" y="11542"/>
                    </a:cubicBezTo>
                    <a:cubicBezTo>
                      <a:pt x="249" y="11573"/>
                      <a:pt x="280" y="11635"/>
                      <a:pt x="311" y="11666"/>
                    </a:cubicBezTo>
                    <a:cubicBezTo>
                      <a:pt x="528" y="12349"/>
                      <a:pt x="745" y="13031"/>
                      <a:pt x="962" y="13683"/>
                    </a:cubicBezTo>
                    <a:cubicBezTo>
                      <a:pt x="1179" y="14427"/>
                      <a:pt x="1428" y="15172"/>
                      <a:pt x="1738" y="15885"/>
                    </a:cubicBezTo>
                    <a:cubicBezTo>
                      <a:pt x="2451" y="18398"/>
                      <a:pt x="3258" y="20911"/>
                      <a:pt x="4095" y="23393"/>
                    </a:cubicBezTo>
                    <a:cubicBezTo>
                      <a:pt x="5491" y="27456"/>
                      <a:pt x="6546" y="31489"/>
                      <a:pt x="8811" y="35150"/>
                    </a:cubicBezTo>
                    <a:cubicBezTo>
                      <a:pt x="9121" y="35677"/>
                      <a:pt x="9679" y="36049"/>
                      <a:pt x="10269" y="36142"/>
                    </a:cubicBezTo>
                    <a:cubicBezTo>
                      <a:pt x="10821" y="36545"/>
                      <a:pt x="11426" y="36710"/>
                      <a:pt x="12057" y="36710"/>
                    </a:cubicBezTo>
                    <a:cubicBezTo>
                      <a:pt x="14292" y="36710"/>
                      <a:pt x="16844" y="34629"/>
                      <a:pt x="18489" y="33661"/>
                    </a:cubicBezTo>
                    <a:cubicBezTo>
                      <a:pt x="20568" y="32389"/>
                      <a:pt x="22584" y="30776"/>
                      <a:pt x="24787" y="29690"/>
                    </a:cubicBezTo>
                    <a:cubicBezTo>
                      <a:pt x="26058" y="29101"/>
                      <a:pt x="27548" y="28077"/>
                      <a:pt x="28075" y="26743"/>
                    </a:cubicBezTo>
                    <a:cubicBezTo>
                      <a:pt x="28695" y="25223"/>
                      <a:pt x="27951" y="23486"/>
                      <a:pt x="27548" y="22028"/>
                    </a:cubicBezTo>
                    <a:cubicBezTo>
                      <a:pt x="27113" y="20539"/>
                      <a:pt x="26369" y="19050"/>
                      <a:pt x="25779" y="17623"/>
                    </a:cubicBezTo>
                    <a:cubicBezTo>
                      <a:pt x="25159" y="16165"/>
                      <a:pt x="24725" y="14551"/>
                      <a:pt x="24042" y="13093"/>
                    </a:cubicBezTo>
                    <a:cubicBezTo>
                      <a:pt x="22801" y="10333"/>
                      <a:pt x="21374" y="7665"/>
                      <a:pt x="19823" y="5059"/>
                    </a:cubicBezTo>
                    <a:cubicBezTo>
                      <a:pt x="19141" y="3942"/>
                      <a:pt x="18489" y="2794"/>
                      <a:pt x="17435" y="1957"/>
                    </a:cubicBezTo>
                    <a:cubicBezTo>
                      <a:pt x="17062" y="1616"/>
                      <a:pt x="16566" y="1212"/>
                      <a:pt x="16039" y="871"/>
                    </a:cubicBezTo>
                    <a:cubicBezTo>
                      <a:pt x="15852" y="623"/>
                      <a:pt x="15604" y="406"/>
                      <a:pt x="15294" y="251"/>
                    </a:cubicBezTo>
                    <a:cubicBezTo>
                      <a:pt x="14886" y="74"/>
                      <a:pt x="14486" y="1"/>
                      <a:pt x="140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1"/>
              <p:cNvSpPr/>
              <p:nvPr/>
            </p:nvSpPr>
            <p:spPr>
              <a:xfrm>
                <a:off x="7196061" y="3486866"/>
                <a:ext cx="48192" cy="36963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2019" extrusionOk="0">
                    <a:moveTo>
                      <a:pt x="2432" y="0"/>
                    </a:moveTo>
                    <a:cubicBezTo>
                      <a:pt x="2403" y="0"/>
                      <a:pt x="2374" y="9"/>
                      <a:pt x="2347" y="29"/>
                    </a:cubicBezTo>
                    <a:cubicBezTo>
                      <a:pt x="1634" y="649"/>
                      <a:pt x="827" y="1176"/>
                      <a:pt x="114" y="1797"/>
                    </a:cubicBezTo>
                    <a:cubicBezTo>
                      <a:pt x="1" y="1882"/>
                      <a:pt x="145" y="2018"/>
                      <a:pt x="266" y="2018"/>
                    </a:cubicBezTo>
                    <a:cubicBezTo>
                      <a:pt x="278" y="2018"/>
                      <a:pt x="289" y="2017"/>
                      <a:pt x="300" y="2014"/>
                    </a:cubicBezTo>
                    <a:cubicBezTo>
                      <a:pt x="1169" y="1580"/>
                      <a:pt x="1913" y="959"/>
                      <a:pt x="2534" y="215"/>
                    </a:cubicBezTo>
                    <a:cubicBezTo>
                      <a:pt x="2631" y="117"/>
                      <a:pt x="2537" y="0"/>
                      <a:pt x="24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1"/>
              <p:cNvSpPr/>
              <p:nvPr/>
            </p:nvSpPr>
            <p:spPr>
              <a:xfrm>
                <a:off x="6880631" y="3255226"/>
                <a:ext cx="277781" cy="260589"/>
              </a:xfrm>
              <a:custGeom>
                <a:avLst/>
                <a:gdLst/>
                <a:ahLst/>
                <a:cxnLst/>
                <a:rect l="l" t="t" r="r" b="b"/>
                <a:pathLst>
                  <a:path w="15171" h="14234" extrusionOk="0">
                    <a:moveTo>
                      <a:pt x="7923" y="797"/>
                    </a:moveTo>
                    <a:cubicBezTo>
                      <a:pt x="8563" y="797"/>
                      <a:pt x="9203" y="891"/>
                      <a:pt x="9835" y="1079"/>
                    </a:cubicBezTo>
                    <a:cubicBezTo>
                      <a:pt x="9494" y="1327"/>
                      <a:pt x="9214" y="1606"/>
                      <a:pt x="8997" y="1947"/>
                    </a:cubicBezTo>
                    <a:cubicBezTo>
                      <a:pt x="8749" y="2257"/>
                      <a:pt x="8532" y="2568"/>
                      <a:pt x="8253" y="2847"/>
                    </a:cubicBezTo>
                    <a:cubicBezTo>
                      <a:pt x="7725" y="2133"/>
                      <a:pt x="7105" y="1513"/>
                      <a:pt x="6360" y="986"/>
                    </a:cubicBezTo>
                    <a:cubicBezTo>
                      <a:pt x="6877" y="860"/>
                      <a:pt x="7400" y="797"/>
                      <a:pt x="7923" y="797"/>
                    </a:cubicBezTo>
                    <a:close/>
                    <a:moveTo>
                      <a:pt x="10362" y="1265"/>
                    </a:moveTo>
                    <a:cubicBezTo>
                      <a:pt x="10858" y="1482"/>
                      <a:pt x="11355" y="1761"/>
                      <a:pt x="11789" y="2133"/>
                    </a:cubicBezTo>
                    <a:cubicBezTo>
                      <a:pt x="12254" y="2568"/>
                      <a:pt x="12627" y="3064"/>
                      <a:pt x="12906" y="3653"/>
                    </a:cubicBezTo>
                    <a:cubicBezTo>
                      <a:pt x="11696" y="3777"/>
                      <a:pt x="10703" y="4522"/>
                      <a:pt x="9711" y="5267"/>
                    </a:cubicBezTo>
                    <a:cubicBezTo>
                      <a:pt x="9400" y="4615"/>
                      <a:pt x="9028" y="3995"/>
                      <a:pt x="8656" y="3405"/>
                    </a:cubicBezTo>
                    <a:cubicBezTo>
                      <a:pt x="9152" y="2723"/>
                      <a:pt x="9680" y="2071"/>
                      <a:pt x="10269" y="1482"/>
                    </a:cubicBezTo>
                    <a:cubicBezTo>
                      <a:pt x="10331" y="1420"/>
                      <a:pt x="10362" y="1327"/>
                      <a:pt x="10362" y="1265"/>
                    </a:cubicBezTo>
                    <a:close/>
                    <a:moveTo>
                      <a:pt x="5802" y="1141"/>
                    </a:moveTo>
                    <a:cubicBezTo>
                      <a:pt x="6578" y="1761"/>
                      <a:pt x="7291" y="2475"/>
                      <a:pt x="7849" y="3281"/>
                    </a:cubicBezTo>
                    <a:cubicBezTo>
                      <a:pt x="7570" y="3591"/>
                      <a:pt x="7260" y="3902"/>
                      <a:pt x="6981" y="4212"/>
                    </a:cubicBezTo>
                    <a:cubicBezTo>
                      <a:pt x="6205" y="5111"/>
                      <a:pt x="5088" y="5608"/>
                      <a:pt x="3941" y="6011"/>
                    </a:cubicBezTo>
                    <a:cubicBezTo>
                      <a:pt x="3599" y="4677"/>
                      <a:pt x="3475" y="3188"/>
                      <a:pt x="3972" y="2133"/>
                    </a:cubicBezTo>
                    <a:cubicBezTo>
                      <a:pt x="4127" y="2009"/>
                      <a:pt x="4313" y="1885"/>
                      <a:pt x="4468" y="1761"/>
                    </a:cubicBezTo>
                    <a:cubicBezTo>
                      <a:pt x="4902" y="1513"/>
                      <a:pt x="5337" y="1296"/>
                      <a:pt x="5802" y="1141"/>
                    </a:cubicBezTo>
                    <a:close/>
                    <a:moveTo>
                      <a:pt x="3041" y="3157"/>
                    </a:moveTo>
                    <a:cubicBezTo>
                      <a:pt x="3010" y="4181"/>
                      <a:pt x="3134" y="5204"/>
                      <a:pt x="3413" y="6197"/>
                    </a:cubicBezTo>
                    <a:cubicBezTo>
                      <a:pt x="2762" y="6445"/>
                      <a:pt x="2141" y="6662"/>
                      <a:pt x="1552" y="6942"/>
                    </a:cubicBezTo>
                    <a:cubicBezTo>
                      <a:pt x="1707" y="5577"/>
                      <a:pt x="2235" y="4274"/>
                      <a:pt x="3041" y="3157"/>
                    </a:cubicBezTo>
                    <a:close/>
                    <a:moveTo>
                      <a:pt x="8253" y="3902"/>
                    </a:moveTo>
                    <a:cubicBezTo>
                      <a:pt x="8594" y="4460"/>
                      <a:pt x="8904" y="5018"/>
                      <a:pt x="9183" y="5608"/>
                    </a:cubicBezTo>
                    <a:cubicBezTo>
                      <a:pt x="8873" y="5856"/>
                      <a:pt x="8532" y="6042"/>
                      <a:pt x="8160" y="6228"/>
                    </a:cubicBezTo>
                    <a:cubicBezTo>
                      <a:pt x="6981" y="6787"/>
                      <a:pt x="5926" y="7779"/>
                      <a:pt x="4809" y="8493"/>
                    </a:cubicBezTo>
                    <a:cubicBezTo>
                      <a:pt x="4747" y="8400"/>
                      <a:pt x="4685" y="8276"/>
                      <a:pt x="4654" y="8152"/>
                    </a:cubicBezTo>
                    <a:cubicBezTo>
                      <a:pt x="4437" y="7624"/>
                      <a:pt x="4220" y="7097"/>
                      <a:pt x="4065" y="6569"/>
                    </a:cubicBezTo>
                    <a:cubicBezTo>
                      <a:pt x="4964" y="6259"/>
                      <a:pt x="5802" y="5856"/>
                      <a:pt x="6609" y="5391"/>
                    </a:cubicBezTo>
                    <a:cubicBezTo>
                      <a:pt x="7229" y="4987"/>
                      <a:pt x="7787" y="4491"/>
                      <a:pt x="8253" y="3902"/>
                    </a:cubicBezTo>
                    <a:close/>
                    <a:moveTo>
                      <a:pt x="13123" y="4243"/>
                    </a:moveTo>
                    <a:cubicBezTo>
                      <a:pt x="13495" y="5298"/>
                      <a:pt x="13557" y="6414"/>
                      <a:pt x="13371" y="7500"/>
                    </a:cubicBezTo>
                    <a:lnTo>
                      <a:pt x="13340" y="7531"/>
                    </a:lnTo>
                    <a:cubicBezTo>
                      <a:pt x="13309" y="7516"/>
                      <a:pt x="13286" y="7508"/>
                      <a:pt x="13263" y="7508"/>
                    </a:cubicBezTo>
                    <a:cubicBezTo>
                      <a:pt x="13239" y="7508"/>
                      <a:pt x="13216" y="7516"/>
                      <a:pt x="13185" y="7531"/>
                    </a:cubicBezTo>
                    <a:cubicBezTo>
                      <a:pt x="12441" y="7841"/>
                      <a:pt x="11696" y="8183"/>
                      <a:pt x="10952" y="8555"/>
                    </a:cubicBezTo>
                    <a:cubicBezTo>
                      <a:pt x="10672" y="7624"/>
                      <a:pt x="10362" y="6756"/>
                      <a:pt x="9990" y="5887"/>
                    </a:cubicBezTo>
                    <a:cubicBezTo>
                      <a:pt x="10145" y="5794"/>
                      <a:pt x="10331" y="5670"/>
                      <a:pt x="10486" y="5577"/>
                    </a:cubicBezTo>
                    <a:cubicBezTo>
                      <a:pt x="11231" y="5080"/>
                      <a:pt x="12006" y="4646"/>
                      <a:pt x="12844" y="4305"/>
                    </a:cubicBezTo>
                    <a:cubicBezTo>
                      <a:pt x="12875" y="4320"/>
                      <a:pt x="12906" y="4328"/>
                      <a:pt x="12937" y="4328"/>
                    </a:cubicBezTo>
                    <a:cubicBezTo>
                      <a:pt x="12968" y="4328"/>
                      <a:pt x="12999" y="4320"/>
                      <a:pt x="13030" y="4305"/>
                    </a:cubicBezTo>
                    <a:lnTo>
                      <a:pt x="13123" y="4243"/>
                    </a:lnTo>
                    <a:close/>
                    <a:moveTo>
                      <a:pt x="3537" y="6725"/>
                    </a:moveTo>
                    <a:cubicBezTo>
                      <a:pt x="3599" y="6973"/>
                      <a:pt x="3662" y="7221"/>
                      <a:pt x="3693" y="7469"/>
                    </a:cubicBezTo>
                    <a:cubicBezTo>
                      <a:pt x="3817" y="7965"/>
                      <a:pt x="3972" y="8431"/>
                      <a:pt x="4189" y="8896"/>
                    </a:cubicBezTo>
                    <a:cubicBezTo>
                      <a:pt x="3444" y="9330"/>
                      <a:pt x="2731" y="9858"/>
                      <a:pt x="2110" y="10447"/>
                    </a:cubicBezTo>
                    <a:cubicBezTo>
                      <a:pt x="1614" y="9485"/>
                      <a:pt x="1428" y="8400"/>
                      <a:pt x="1521" y="7345"/>
                    </a:cubicBezTo>
                    <a:lnTo>
                      <a:pt x="1490" y="7345"/>
                    </a:lnTo>
                    <a:cubicBezTo>
                      <a:pt x="2203" y="7159"/>
                      <a:pt x="2855" y="6942"/>
                      <a:pt x="3537" y="6725"/>
                    </a:cubicBezTo>
                    <a:close/>
                    <a:moveTo>
                      <a:pt x="13185" y="8245"/>
                    </a:moveTo>
                    <a:cubicBezTo>
                      <a:pt x="12968" y="9020"/>
                      <a:pt x="12627" y="9765"/>
                      <a:pt x="12192" y="10416"/>
                    </a:cubicBezTo>
                    <a:cubicBezTo>
                      <a:pt x="12037" y="10664"/>
                      <a:pt x="11851" y="10943"/>
                      <a:pt x="11665" y="11192"/>
                    </a:cubicBezTo>
                    <a:lnTo>
                      <a:pt x="11634" y="11192"/>
                    </a:lnTo>
                    <a:cubicBezTo>
                      <a:pt x="11572" y="10881"/>
                      <a:pt x="11479" y="10571"/>
                      <a:pt x="11417" y="10292"/>
                    </a:cubicBezTo>
                    <a:cubicBezTo>
                      <a:pt x="11324" y="9920"/>
                      <a:pt x="11231" y="9547"/>
                      <a:pt x="11138" y="9175"/>
                    </a:cubicBezTo>
                    <a:cubicBezTo>
                      <a:pt x="11789" y="8865"/>
                      <a:pt x="12472" y="8555"/>
                      <a:pt x="13185" y="8245"/>
                    </a:cubicBezTo>
                    <a:close/>
                    <a:moveTo>
                      <a:pt x="9463" y="6197"/>
                    </a:moveTo>
                    <a:cubicBezTo>
                      <a:pt x="9494" y="6290"/>
                      <a:pt x="9556" y="6383"/>
                      <a:pt x="9587" y="6476"/>
                    </a:cubicBezTo>
                    <a:cubicBezTo>
                      <a:pt x="9897" y="7252"/>
                      <a:pt x="10176" y="8027"/>
                      <a:pt x="10393" y="8834"/>
                    </a:cubicBezTo>
                    <a:cubicBezTo>
                      <a:pt x="8966" y="9516"/>
                      <a:pt x="7632" y="10385"/>
                      <a:pt x="6422" y="11409"/>
                    </a:cubicBezTo>
                    <a:cubicBezTo>
                      <a:pt x="5895" y="10633"/>
                      <a:pt x="5430" y="9827"/>
                      <a:pt x="5026" y="8989"/>
                    </a:cubicBezTo>
                    <a:cubicBezTo>
                      <a:pt x="6391" y="8120"/>
                      <a:pt x="7787" y="7252"/>
                      <a:pt x="8036" y="7097"/>
                    </a:cubicBezTo>
                    <a:cubicBezTo>
                      <a:pt x="8470" y="6787"/>
                      <a:pt x="8966" y="6507"/>
                      <a:pt x="9463" y="6197"/>
                    </a:cubicBezTo>
                    <a:close/>
                    <a:moveTo>
                      <a:pt x="4406" y="9361"/>
                    </a:moveTo>
                    <a:cubicBezTo>
                      <a:pt x="4840" y="10168"/>
                      <a:pt x="5368" y="10943"/>
                      <a:pt x="5802" y="11688"/>
                    </a:cubicBezTo>
                    <a:cubicBezTo>
                      <a:pt x="5833" y="11750"/>
                      <a:pt x="5864" y="11812"/>
                      <a:pt x="5926" y="11843"/>
                    </a:cubicBezTo>
                    <a:cubicBezTo>
                      <a:pt x="5554" y="12184"/>
                      <a:pt x="5244" y="12557"/>
                      <a:pt x="4933" y="12929"/>
                    </a:cubicBezTo>
                    <a:cubicBezTo>
                      <a:pt x="4003" y="12557"/>
                      <a:pt x="3196" y="11936"/>
                      <a:pt x="2607" y="11161"/>
                    </a:cubicBezTo>
                    <a:cubicBezTo>
                      <a:pt x="2514" y="11037"/>
                      <a:pt x="2421" y="10912"/>
                      <a:pt x="2328" y="10788"/>
                    </a:cubicBezTo>
                    <a:lnTo>
                      <a:pt x="2297" y="10788"/>
                    </a:lnTo>
                    <a:cubicBezTo>
                      <a:pt x="2669" y="10509"/>
                      <a:pt x="3506" y="9951"/>
                      <a:pt x="4406" y="9361"/>
                    </a:cubicBezTo>
                    <a:close/>
                    <a:moveTo>
                      <a:pt x="6205" y="12308"/>
                    </a:moveTo>
                    <a:cubicBezTo>
                      <a:pt x="6453" y="12743"/>
                      <a:pt x="6764" y="13146"/>
                      <a:pt x="7105" y="13487"/>
                    </a:cubicBezTo>
                    <a:cubicBezTo>
                      <a:pt x="6515" y="13425"/>
                      <a:pt x="5926" y="13270"/>
                      <a:pt x="5368" y="13115"/>
                    </a:cubicBezTo>
                    <a:lnTo>
                      <a:pt x="5337" y="13115"/>
                    </a:lnTo>
                    <a:cubicBezTo>
                      <a:pt x="5616" y="12836"/>
                      <a:pt x="5895" y="12557"/>
                      <a:pt x="6205" y="12308"/>
                    </a:cubicBezTo>
                    <a:close/>
                    <a:moveTo>
                      <a:pt x="10517" y="9485"/>
                    </a:moveTo>
                    <a:cubicBezTo>
                      <a:pt x="10517" y="9516"/>
                      <a:pt x="10517" y="9516"/>
                      <a:pt x="10548" y="9547"/>
                    </a:cubicBezTo>
                    <a:cubicBezTo>
                      <a:pt x="10734" y="10199"/>
                      <a:pt x="11107" y="11099"/>
                      <a:pt x="11076" y="11843"/>
                    </a:cubicBezTo>
                    <a:cubicBezTo>
                      <a:pt x="10300" y="12712"/>
                      <a:pt x="9276" y="13301"/>
                      <a:pt x="8160" y="13487"/>
                    </a:cubicBezTo>
                    <a:cubicBezTo>
                      <a:pt x="7570" y="13146"/>
                      <a:pt x="7105" y="12401"/>
                      <a:pt x="6702" y="11874"/>
                    </a:cubicBezTo>
                    <a:cubicBezTo>
                      <a:pt x="7880" y="10943"/>
                      <a:pt x="9183" y="10137"/>
                      <a:pt x="10517" y="9485"/>
                    </a:cubicBezTo>
                    <a:close/>
                    <a:moveTo>
                      <a:pt x="8082" y="1"/>
                    </a:moveTo>
                    <a:cubicBezTo>
                      <a:pt x="6298" y="1"/>
                      <a:pt x="4484" y="644"/>
                      <a:pt x="3258" y="1823"/>
                    </a:cubicBezTo>
                    <a:cubicBezTo>
                      <a:pt x="3165" y="1885"/>
                      <a:pt x="3134" y="1978"/>
                      <a:pt x="3165" y="2102"/>
                    </a:cubicBezTo>
                    <a:cubicBezTo>
                      <a:pt x="652" y="4429"/>
                      <a:pt x="1" y="8679"/>
                      <a:pt x="1986" y="11564"/>
                    </a:cubicBezTo>
                    <a:cubicBezTo>
                      <a:pt x="3220" y="13316"/>
                      <a:pt x="5267" y="14233"/>
                      <a:pt x="7297" y="14233"/>
                    </a:cubicBezTo>
                    <a:cubicBezTo>
                      <a:pt x="8790" y="14233"/>
                      <a:pt x="10273" y="13737"/>
                      <a:pt x="11417" y="12712"/>
                    </a:cubicBezTo>
                    <a:cubicBezTo>
                      <a:pt x="11541" y="12712"/>
                      <a:pt x="11634" y="12619"/>
                      <a:pt x="11665" y="12463"/>
                    </a:cubicBezTo>
                    <a:cubicBezTo>
                      <a:pt x="11789" y="12339"/>
                      <a:pt x="11913" y="12184"/>
                      <a:pt x="12037" y="12060"/>
                    </a:cubicBezTo>
                    <a:cubicBezTo>
                      <a:pt x="14364" y="9113"/>
                      <a:pt x="15170" y="5111"/>
                      <a:pt x="12720" y="2040"/>
                    </a:cubicBezTo>
                    <a:cubicBezTo>
                      <a:pt x="11618" y="644"/>
                      <a:pt x="9866" y="1"/>
                      <a:pt x="80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1"/>
              <p:cNvSpPr/>
              <p:nvPr/>
            </p:nvSpPr>
            <p:spPr>
              <a:xfrm>
                <a:off x="7096697" y="3514567"/>
                <a:ext cx="19518" cy="3483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903" extrusionOk="0">
                    <a:moveTo>
                      <a:pt x="835" y="1"/>
                    </a:moveTo>
                    <a:cubicBezTo>
                      <a:pt x="822" y="1"/>
                      <a:pt x="808" y="2"/>
                      <a:pt x="795" y="5"/>
                    </a:cubicBezTo>
                    <a:cubicBezTo>
                      <a:pt x="81" y="191"/>
                      <a:pt x="360" y="1183"/>
                      <a:pt x="81" y="1711"/>
                    </a:cubicBezTo>
                    <a:cubicBezTo>
                      <a:pt x="0" y="1819"/>
                      <a:pt x="107" y="1903"/>
                      <a:pt x="217" y="1903"/>
                    </a:cubicBezTo>
                    <a:cubicBezTo>
                      <a:pt x="234" y="1903"/>
                      <a:pt x="251" y="1901"/>
                      <a:pt x="267" y="1897"/>
                    </a:cubicBezTo>
                    <a:cubicBezTo>
                      <a:pt x="826" y="1618"/>
                      <a:pt x="578" y="687"/>
                      <a:pt x="981" y="253"/>
                    </a:cubicBezTo>
                    <a:cubicBezTo>
                      <a:pt x="1066" y="140"/>
                      <a:pt x="970" y="1"/>
                      <a:pt x="8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1"/>
              <p:cNvSpPr/>
              <p:nvPr/>
            </p:nvSpPr>
            <p:spPr>
              <a:xfrm>
                <a:off x="7119456" y="3430604"/>
                <a:ext cx="35704" cy="98623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5387" extrusionOk="0">
                    <a:moveTo>
                      <a:pt x="1728" y="0"/>
                    </a:moveTo>
                    <a:cubicBezTo>
                      <a:pt x="1672" y="0"/>
                      <a:pt x="1621" y="28"/>
                      <a:pt x="1599" y="93"/>
                    </a:cubicBezTo>
                    <a:cubicBezTo>
                      <a:pt x="1196" y="1240"/>
                      <a:pt x="824" y="2388"/>
                      <a:pt x="544" y="3598"/>
                    </a:cubicBezTo>
                    <a:cubicBezTo>
                      <a:pt x="451" y="4001"/>
                      <a:pt x="451" y="4839"/>
                      <a:pt x="79" y="5149"/>
                    </a:cubicBezTo>
                    <a:cubicBezTo>
                      <a:pt x="0" y="5201"/>
                      <a:pt x="33" y="5387"/>
                      <a:pt x="138" y="5387"/>
                    </a:cubicBezTo>
                    <a:cubicBezTo>
                      <a:pt x="157" y="5387"/>
                      <a:pt x="179" y="5381"/>
                      <a:pt x="203" y="5366"/>
                    </a:cubicBezTo>
                    <a:cubicBezTo>
                      <a:pt x="668" y="5180"/>
                      <a:pt x="761" y="4405"/>
                      <a:pt x="886" y="3970"/>
                    </a:cubicBezTo>
                    <a:cubicBezTo>
                      <a:pt x="1165" y="2698"/>
                      <a:pt x="1630" y="1489"/>
                      <a:pt x="1909" y="217"/>
                    </a:cubicBezTo>
                    <a:cubicBezTo>
                      <a:pt x="1950" y="95"/>
                      <a:pt x="1832" y="0"/>
                      <a:pt x="17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1"/>
              <p:cNvSpPr/>
              <p:nvPr/>
            </p:nvSpPr>
            <p:spPr>
              <a:xfrm>
                <a:off x="7151698" y="3413687"/>
                <a:ext cx="34533" cy="82530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4508" extrusionOk="0">
                    <a:moveTo>
                      <a:pt x="1561" y="1"/>
                    </a:moveTo>
                    <a:cubicBezTo>
                      <a:pt x="1511" y="1"/>
                      <a:pt x="1461" y="25"/>
                      <a:pt x="1420" y="86"/>
                    </a:cubicBezTo>
                    <a:cubicBezTo>
                      <a:pt x="1110" y="644"/>
                      <a:pt x="862" y="1234"/>
                      <a:pt x="738" y="1854"/>
                    </a:cubicBezTo>
                    <a:cubicBezTo>
                      <a:pt x="459" y="2630"/>
                      <a:pt x="272" y="3405"/>
                      <a:pt x="55" y="4181"/>
                    </a:cubicBezTo>
                    <a:cubicBezTo>
                      <a:pt x="0" y="4381"/>
                      <a:pt x="150" y="4507"/>
                      <a:pt x="301" y="4507"/>
                    </a:cubicBezTo>
                    <a:cubicBezTo>
                      <a:pt x="406" y="4507"/>
                      <a:pt x="513" y="4445"/>
                      <a:pt x="552" y="4305"/>
                    </a:cubicBezTo>
                    <a:cubicBezTo>
                      <a:pt x="769" y="3622"/>
                      <a:pt x="986" y="2909"/>
                      <a:pt x="1203" y="2226"/>
                    </a:cubicBezTo>
                    <a:cubicBezTo>
                      <a:pt x="1420" y="1606"/>
                      <a:pt x="1885" y="892"/>
                      <a:pt x="1792" y="210"/>
                    </a:cubicBezTo>
                    <a:cubicBezTo>
                      <a:pt x="1772" y="105"/>
                      <a:pt x="1666" y="1"/>
                      <a:pt x="1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1"/>
              <p:cNvSpPr/>
              <p:nvPr/>
            </p:nvSpPr>
            <p:spPr>
              <a:xfrm>
                <a:off x="7185222" y="3430439"/>
                <a:ext cx="18621" cy="40624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2219" extrusionOk="0">
                    <a:moveTo>
                      <a:pt x="775" y="0"/>
                    </a:moveTo>
                    <a:cubicBezTo>
                      <a:pt x="711" y="0"/>
                      <a:pt x="648" y="30"/>
                      <a:pt x="613" y="102"/>
                    </a:cubicBezTo>
                    <a:cubicBezTo>
                      <a:pt x="365" y="660"/>
                      <a:pt x="179" y="1249"/>
                      <a:pt x="54" y="1870"/>
                    </a:cubicBezTo>
                    <a:cubicBezTo>
                      <a:pt x="0" y="2086"/>
                      <a:pt x="166" y="2219"/>
                      <a:pt x="333" y="2219"/>
                    </a:cubicBezTo>
                    <a:cubicBezTo>
                      <a:pt x="453" y="2219"/>
                      <a:pt x="574" y="2150"/>
                      <a:pt x="613" y="1994"/>
                    </a:cubicBezTo>
                    <a:cubicBezTo>
                      <a:pt x="768" y="1373"/>
                      <a:pt x="1016" y="815"/>
                      <a:pt x="985" y="195"/>
                    </a:cubicBezTo>
                    <a:cubicBezTo>
                      <a:pt x="985" y="80"/>
                      <a:pt x="878" y="0"/>
                      <a:pt x="7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1"/>
              <p:cNvSpPr/>
              <p:nvPr/>
            </p:nvSpPr>
            <p:spPr>
              <a:xfrm>
                <a:off x="7125589" y="3155628"/>
                <a:ext cx="54106" cy="93478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5106" extrusionOk="0">
                    <a:moveTo>
                      <a:pt x="218" y="0"/>
                    </a:moveTo>
                    <a:cubicBezTo>
                      <a:pt x="104" y="0"/>
                      <a:pt x="0" y="135"/>
                      <a:pt x="85" y="283"/>
                    </a:cubicBezTo>
                    <a:cubicBezTo>
                      <a:pt x="892" y="1803"/>
                      <a:pt x="1450" y="3758"/>
                      <a:pt x="2629" y="5061"/>
                    </a:cubicBezTo>
                    <a:cubicBezTo>
                      <a:pt x="2653" y="5092"/>
                      <a:pt x="2686" y="5106"/>
                      <a:pt x="2723" y="5106"/>
                    </a:cubicBezTo>
                    <a:cubicBezTo>
                      <a:pt x="2828" y="5106"/>
                      <a:pt x="2954" y="4990"/>
                      <a:pt x="2908" y="4874"/>
                    </a:cubicBezTo>
                    <a:cubicBezTo>
                      <a:pt x="2598" y="4099"/>
                      <a:pt x="2133" y="3385"/>
                      <a:pt x="1760" y="2610"/>
                    </a:cubicBezTo>
                    <a:cubicBezTo>
                      <a:pt x="1357" y="1741"/>
                      <a:pt x="892" y="904"/>
                      <a:pt x="364" y="97"/>
                    </a:cubicBezTo>
                    <a:cubicBezTo>
                      <a:pt x="325" y="29"/>
                      <a:pt x="271" y="0"/>
                      <a:pt x="2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1"/>
              <p:cNvSpPr/>
              <p:nvPr/>
            </p:nvSpPr>
            <p:spPr>
              <a:xfrm>
                <a:off x="7181579" y="3269269"/>
                <a:ext cx="22100" cy="29127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591" extrusionOk="0">
                    <a:moveTo>
                      <a:pt x="248" y="1"/>
                    </a:moveTo>
                    <a:cubicBezTo>
                      <a:pt x="126" y="1"/>
                      <a:pt x="1" y="125"/>
                      <a:pt x="67" y="281"/>
                    </a:cubicBezTo>
                    <a:cubicBezTo>
                      <a:pt x="316" y="715"/>
                      <a:pt x="595" y="1149"/>
                      <a:pt x="936" y="1552"/>
                    </a:cubicBezTo>
                    <a:cubicBezTo>
                      <a:pt x="962" y="1579"/>
                      <a:pt x="996" y="1590"/>
                      <a:pt x="1030" y="1590"/>
                    </a:cubicBezTo>
                    <a:cubicBezTo>
                      <a:pt x="1117" y="1590"/>
                      <a:pt x="1206" y="1517"/>
                      <a:pt x="1184" y="1428"/>
                    </a:cubicBezTo>
                    <a:cubicBezTo>
                      <a:pt x="967" y="932"/>
                      <a:pt x="688" y="498"/>
                      <a:pt x="378" y="63"/>
                    </a:cubicBezTo>
                    <a:cubicBezTo>
                      <a:pt x="343" y="20"/>
                      <a:pt x="295" y="1"/>
                      <a:pt x="2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1"/>
              <p:cNvSpPr/>
              <p:nvPr/>
            </p:nvSpPr>
            <p:spPr>
              <a:xfrm>
                <a:off x="6850256" y="3149879"/>
                <a:ext cx="202179" cy="150396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8215" extrusionOk="0">
                    <a:moveTo>
                      <a:pt x="10485" y="0"/>
                    </a:moveTo>
                    <a:cubicBezTo>
                      <a:pt x="10430" y="0"/>
                      <a:pt x="10373" y="12"/>
                      <a:pt x="10315" y="39"/>
                    </a:cubicBezTo>
                    <a:cubicBezTo>
                      <a:pt x="8423" y="1218"/>
                      <a:pt x="6592" y="2490"/>
                      <a:pt x="4824" y="3886"/>
                    </a:cubicBezTo>
                    <a:cubicBezTo>
                      <a:pt x="3925" y="4568"/>
                      <a:pt x="3056" y="5313"/>
                      <a:pt x="2156" y="6026"/>
                    </a:cubicBezTo>
                    <a:cubicBezTo>
                      <a:pt x="1536" y="6522"/>
                      <a:pt x="946" y="7236"/>
                      <a:pt x="295" y="7670"/>
                    </a:cubicBezTo>
                    <a:cubicBezTo>
                      <a:pt x="233" y="7670"/>
                      <a:pt x="202" y="7701"/>
                      <a:pt x="171" y="7732"/>
                    </a:cubicBezTo>
                    <a:lnTo>
                      <a:pt x="109" y="7825"/>
                    </a:lnTo>
                    <a:cubicBezTo>
                      <a:pt x="1" y="7961"/>
                      <a:pt x="81" y="8215"/>
                      <a:pt x="269" y="8215"/>
                    </a:cubicBezTo>
                    <a:cubicBezTo>
                      <a:pt x="296" y="8215"/>
                      <a:pt x="326" y="8209"/>
                      <a:pt x="357" y="8198"/>
                    </a:cubicBezTo>
                    <a:cubicBezTo>
                      <a:pt x="884" y="8011"/>
                      <a:pt x="1319" y="7484"/>
                      <a:pt x="1722" y="7143"/>
                    </a:cubicBezTo>
                    <a:cubicBezTo>
                      <a:pt x="2715" y="6367"/>
                      <a:pt x="3738" y="5592"/>
                      <a:pt x="4731" y="4816"/>
                    </a:cubicBezTo>
                    <a:cubicBezTo>
                      <a:pt x="6685" y="3358"/>
                      <a:pt x="8702" y="1993"/>
                      <a:pt x="10749" y="690"/>
                    </a:cubicBezTo>
                    <a:cubicBezTo>
                      <a:pt x="11041" y="425"/>
                      <a:pt x="10811" y="0"/>
                      <a:pt x="104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1"/>
              <p:cNvSpPr/>
              <p:nvPr/>
            </p:nvSpPr>
            <p:spPr>
              <a:xfrm>
                <a:off x="6882919" y="3140047"/>
                <a:ext cx="117715" cy="87418"/>
              </a:xfrm>
              <a:custGeom>
                <a:avLst/>
                <a:gdLst/>
                <a:ahLst/>
                <a:cxnLst/>
                <a:rect l="l" t="t" r="r" b="b"/>
                <a:pathLst>
                  <a:path w="6429" h="4775" extrusionOk="0">
                    <a:moveTo>
                      <a:pt x="5955" y="1"/>
                    </a:moveTo>
                    <a:cubicBezTo>
                      <a:pt x="5886" y="1"/>
                      <a:pt x="5813" y="24"/>
                      <a:pt x="5739" y="80"/>
                    </a:cubicBezTo>
                    <a:cubicBezTo>
                      <a:pt x="4653" y="855"/>
                      <a:pt x="3537" y="1631"/>
                      <a:pt x="2513" y="2468"/>
                    </a:cubicBezTo>
                    <a:cubicBezTo>
                      <a:pt x="2078" y="2809"/>
                      <a:pt x="1644" y="3182"/>
                      <a:pt x="1241" y="3554"/>
                    </a:cubicBezTo>
                    <a:cubicBezTo>
                      <a:pt x="1024" y="3740"/>
                      <a:pt x="465" y="4392"/>
                      <a:pt x="155" y="4454"/>
                    </a:cubicBezTo>
                    <a:cubicBezTo>
                      <a:pt x="0" y="4485"/>
                      <a:pt x="0" y="4733"/>
                      <a:pt x="155" y="4764"/>
                    </a:cubicBezTo>
                    <a:cubicBezTo>
                      <a:pt x="192" y="4771"/>
                      <a:pt x="230" y="4775"/>
                      <a:pt x="268" y="4775"/>
                    </a:cubicBezTo>
                    <a:cubicBezTo>
                      <a:pt x="867" y="4775"/>
                      <a:pt x="1577" y="3906"/>
                      <a:pt x="1985" y="3585"/>
                    </a:cubicBezTo>
                    <a:cubicBezTo>
                      <a:pt x="2668" y="3058"/>
                      <a:pt x="3350" y="2530"/>
                      <a:pt x="4095" y="2034"/>
                    </a:cubicBezTo>
                    <a:cubicBezTo>
                      <a:pt x="4250" y="1941"/>
                      <a:pt x="5553" y="1196"/>
                      <a:pt x="5739" y="824"/>
                    </a:cubicBezTo>
                    <a:cubicBezTo>
                      <a:pt x="5755" y="840"/>
                      <a:pt x="5778" y="847"/>
                      <a:pt x="5801" y="847"/>
                    </a:cubicBezTo>
                    <a:cubicBezTo>
                      <a:pt x="5824" y="847"/>
                      <a:pt x="5848" y="840"/>
                      <a:pt x="5863" y="824"/>
                    </a:cubicBezTo>
                    <a:cubicBezTo>
                      <a:pt x="6018" y="793"/>
                      <a:pt x="6142" y="731"/>
                      <a:pt x="6204" y="638"/>
                    </a:cubicBezTo>
                    <a:cubicBezTo>
                      <a:pt x="6428" y="389"/>
                      <a:pt x="6233" y="1"/>
                      <a:pt x="59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5" name="Google Shape;2405;p41"/>
            <p:cNvSpPr txBox="1"/>
            <p:nvPr/>
          </p:nvSpPr>
          <p:spPr>
            <a:xfrm>
              <a:off x="3388745" y="1583904"/>
              <a:ext cx="2188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PLACE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6" name="Google Shape;2406;p41"/>
            <p:cNvSpPr txBox="1"/>
            <p:nvPr/>
          </p:nvSpPr>
          <p:spPr>
            <a:xfrm>
              <a:off x="3388749" y="1990740"/>
              <a:ext cx="21882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07" name="Google Shape;2407;p41"/>
            <p:cNvGrpSpPr/>
            <p:nvPr/>
          </p:nvGrpSpPr>
          <p:grpSpPr>
            <a:xfrm>
              <a:off x="3946598" y="2795039"/>
              <a:ext cx="1072500" cy="1072500"/>
              <a:chOff x="3946598" y="2795039"/>
              <a:chExt cx="1072500" cy="1072500"/>
            </a:xfrm>
          </p:grpSpPr>
          <p:sp>
            <p:nvSpPr>
              <p:cNvPr id="2408" name="Google Shape;2408;p41"/>
              <p:cNvSpPr/>
              <p:nvPr/>
            </p:nvSpPr>
            <p:spPr>
              <a:xfrm>
                <a:off x="3946598" y="2795039"/>
                <a:ext cx="1072500" cy="107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1"/>
              <p:cNvSpPr/>
              <p:nvPr/>
            </p:nvSpPr>
            <p:spPr>
              <a:xfrm>
                <a:off x="4195100" y="3020063"/>
                <a:ext cx="575475" cy="642275"/>
              </a:xfrm>
              <a:custGeom>
                <a:avLst/>
                <a:gdLst/>
                <a:ahLst/>
                <a:cxnLst/>
                <a:rect l="l" t="t" r="r" b="b"/>
                <a:pathLst>
                  <a:path w="23019" h="25691" extrusionOk="0">
                    <a:moveTo>
                      <a:pt x="12985" y="653"/>
                    </a:moveTo>
                    <a:cubicBezTo>
                      <a:pt x="13341" y="653"/>
                      <a:pt x="13706" y="722"/>
                      <a:pt x="14053" y="791"/>
                    </a:cubicBezTo>
                    <a:cubicBezTo>
                      <a:pt x="14829" y="947"/>
                      <a:pt x="15480" y="1288"/>
                      <a:pt x="15666" y="2156"/>
                    </a:cubicBezTo>
                    <a:cubicBezTo>
                      <a:pt x="15759" y="2622"/>
                      <a:pt x="15790" y="3056"/>
                      <a:pt x="15914" y="3521"/>
                    </a:cubicBezTo>
                    <a:cubicBezTo>
                      <a:pt x="14643" y="3025"/>
                      <a:pt x="13309" y="2715"/>
                      <a:pt x="11944" y="2622"/>
                    </a:cubicBezTo>
                    <a:lnTo>
                      <a:pt x="10765" y="2529"/>
                    </a:lnTo>
                    <a:lnTo>
                      <a:pt x="10765" y="2498"/>
                    </a:lnTo>
                    <a:cubicBezTo>
                      <a:pt x="11013" y="1970"/>
                      <a:pt x="11354" y="1505"/>
                      <a:pt x="11758" y="1102"/>
                    </a:cubicBezTo>
                    <a:cubicBezTo>
                      <a:pt x="12118" y="759"/>
                      <a:pt x="12544" y="653"/>
                      <a:pt x="12985" y="653"/>
                    </a:cubicBezTo>
                    <a:close/>
                    <a:moveTo>
                      <a:pt x="10521" y="3378"/>
                    </a:moveTo>
                    <a:cubicBezTo>
                      <a:pt x="10672" y="3378"/>
                      <a:pt x="10825" y="3384"/>
                      <a:pt x="10982" y="3397"/>
                    </a:cubicBezTo>
                    <a:cubicBezTo>
                      <a:pt x="12440" y="3521"/>
                      <a:pt x="13867" y="3801"/>
                      <a:pt x="15232" y="4235"/>
                    </a:cubicBezTo>
                    <a:cubicBezTo>
                      <a:pt x="18024" y="5041"/>
                      <a:pt x="20009" y="6530"/>
                      <a:pt x="21064" y="9260"/>
                    </a:cubicBezTo>
                    <a:cubicBezTo>
                      <a:pt x="23018" y="14410"/>
                      <a:pt x="20506" y="21948"/>
                      <a:pt x="15170" y="24058"/>
                    </a:cubicBezTo>
                    <a:cubicBezTo>
                      <a:pt x="13945" y="24541"/>
                      <a:pt x="12440" y="24834"/>
                      <a:pt x="10943" y="24834"/>
                    </a:cubicBezTo>
                    <a:cubicBezTo>
                      <a:pt x="9368" y="24834"/>
                      <a:pt x="7801" y="24511"/>
                      <a:pt x="6577" y="23747"/>
                    </a:cubicBezTo>
                    <a:cubicBezTo>
                      <a:pt x="4002" y="22103"/>
                      <a:pt x="2141" y="19559"/>
                      <a:pt x="1365" y="16643"/>
                    </a:cubicBezTo>
                    <a:cubicBezTo>
                      <a:pt x="714" y="13914"/>
                      <a:pt x="1489" y="11091"/>
                      <a:pt x="2513" y="8578"/>
                    </a:cubicBezTo>
                    <a:cubicBezTo>
                      <a:pt x="3351" y="6561"/>
                      <a:pt x="5646" y="4607"/>
                      <a:pt x="7880" y="3645"/>
                    </a:cubicBezTo>
                    <a:cubicBezTo>
                      <a:pt x="8786" y="3592"/>
                      <a:pt x="9601" y="3378"/>
                      <a:pt x="10521" y="3378"/>
                    </a:cubicBezTo>
                    <a:close/>
                    <a:moveTo>
                      <a:pt x="13165" y="0"/>
                    </a:moveTo>
                    <a:cubicBezTo>
                      <a:pt x="11780" y="0"/>
                      <a:pt x="10696" y="759"/>
                      <a:pt x="10238" y="2312"/>
                    </a:cubicBezTo>
                    <a:cubicBezTo>
                      <a:pt x="10207" y="2374"/>
                      <a:pt x="10207" y="2436"/>
                      <a:pt x="10238" y="2498"/>
                    </a:cubicBezTo>
                    <a:lnTo>
                      <a:pt x="9741" y="2467"/>
                    </a:lnTo>
                    <a:cubicBezTo>
                      <a:pt x="9638" y="2456"/>
                      <a:pt x="9534" y="2451"/>
                      <a:pt x="9432" y="2451"/>
                    </a:cubicBezTo>
                    <a:cubicBezTo>
                      <a:pt x="7993" y="2451"/>
                      <a:pt x="6618" y="3422"/>
                      <a:pt x="5460" y="4204"/>
                    </a:cubicBezTo>
                    <a:cubicBezTo>
                      <a:pt x="4157" y="5072"/>
                      <a:pt x="2854" y="6065"/>
                      <a:pt x="2079" y="7461"/>
                    </a:cubicBezTo>
                    <a:cubicBezTo>
                      <a:pt x="590" y="10129"/>
                      <a:pt x="0" y="13231"/>
                      <a:pt x="404" y="16302"/>
                    </a:cubicBezTo>
                    <a:cubicBezTo>
                      <a:pt x="838" y="19435"/>
                      <a:pt x="3010" y="21793"/>
                      <a:pt x="5243" y="23840"/>
                    </a:cubicBezTo>
                    <a:cubicBezTo>
                      <a:pt x="6484" y="24957"/>
                      <a:pt x="7849" y="25329"/>
                      <a:pt x="9431" y="25516"/>
                    </a:cubicBezTo>
                    <a:cubicBezTo>
                      <a:pt x="10176" y="25595"/>
                      <a:pt x="11017" y="25690"/>
                      <a:pt x="11849" y="25690"/>
                    </a:cubicBezTo>
                    <a:cubicBezTo>
                      <a:pt x="12645" y="25690"/>
                      <a:pt x="13432" y="25603"/>
                      <a:pt x="14115" y="25329"/>
                    </a:cubicBezTo>
                    <a:cubicBezTo>
                      <a:pt x="15635" y="24740"/>
                      <a:pt x="16907" y="24244"/>
                      <a:pt x="18148" y="23189"/>
                    </a:cubicBezTo>
                    <a:cubicBezTo>
                      <a:pt x="19327" y="22227"/>
                      <a:pt x="20257" y="21049"/>
                      <a:pt x="20971" y="19715"/>
                    </a:cubicBezTo>
                    <a:cubicBezTo>
                      <a:pt x="21684" y="18350"/>
                      <a:pt x="21995" y="16643"/>
                      <a:pt x="22336" y="15123"/>
                    </a:cubicBezTo>
                    <a:cubicBezTo>
                      <a:pt x="22646" y="13758"/>
                      <a:pt x="22801" y="11649"/>
                      <a:pt x="22305" y="10253"/>
                    </a:cubicBezTo>
                    <a:cubicBezTo>
                      <a:pt x="21281" y="7275"/>
                      <a:pt x="19916" y="5259"/>
                      <a:pt x="17000" y="3956"/>
                    </a:cubicBezTo>
                    <a:lnTo>
                      <a:pt x="16535" y="3770"/>
                    </a:lnTo>
                    <a:cubicBezTo>
                      <a:pt x="16535" y="3708"/>
                      <a:pt x="16566" y="3645"/>
                      <a:pt x="16535" y="3583"/>
                    </a:cubicBezTo>
                    <a:cubicBezTo>
                      <a:pt x="16411" y="2653"/>
                      <a:pt x="16411" y="1598"/>
                      <a:pt x="15883" y="791"/>
                    </a:cubicBezTo>
                    <a:cubicBezTo>
                      <a:pt x="15542" y="264"/>
                      <a:pt x="14674" y="233"/>
                      <a:pt x="14115" y="109"/>
                    </a:cubicBezTo>
                    <a:cubicBezTo>
                      <a:pt x="13786" y="37"/>
                      <a:pt x="13469" y="0"/>
                      <a:pt x="131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1"/>
              <p:cNvSpPr/>
              <p:nvPr/>
            </p:nvSpPr>
            <p:spPr>
              <a:xfrm>
                <a:off x="4250150" y="3137313"/>
                <a:ext cx="464575" cy="469175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8767" extrusionOk="0">
                    <a:moveTo>
                      <a:pt x="8526" y="775"/>
                    </a:moveTo>
                    <a:cubicBezTo>
                      <a:pt x="8630" y="775"/>
                      <a:pt x="8735" y="778"/>
                      <a:pt x="8842" y="786"/>
                    </a:cubicBezTo>
                    <a:cubicBezTo>
                      <a:pt x="10021" y="879"/>
                      <a:pt x="11169" y="1127"/>
                      <a:pt x="12285" y="1468"/>
                    </a:cubicBezTo>
                    <a:cubicBezTo>
                      <a:pt x="14550" y="2120"/>
                      <a:pt x="16132" y="3329"/>
                      <a:pt x="16970" y="5532"/>
                    </a:cubicBezTo>
                    <a:cubicBezTo>
                      <a:pt x="18583" y="9658"/>
                      <a:pt x="16535" y="15738"/>
                      <a:pt x="12254" y="17444"/>
                    </a:cubicBezTo>
                    <a:cubicBezTo>
                      <a:pt x="11262" y="17841"/>
                      <a:pt x="10029" y="18080"/>
                      <a:pt x="8804" y="18080"/>
                    </a:cubicBezTo>
                    <a:cubicBezTo>
                      <a:pt x="7539" y="18080"/>
                      <a:pt x="6282" y="17826"/>
                      <a:pt x="5306" y="17227"/>
                    </a:cubicBezTo>
                    <a:cubicBezTo>
                      <a:pt x="3227" y="15893"/>
                      <a:pt x="1738" y="13846"/>
                      <a:pt x="1087" y="11488"/>
                    </a:cubicBezTo>
                    <a:cubicBezTo>
                      <a:pt x="559" y="9286"/>
                      <a:pt x="1211" y="7021"/>
                      <a:pt x="2017" y="4974"/>
                    </a:cubicBezTo>
                    <a:cubicBezTo>
                      <a:pt x="2700" y="3329"/>
                      <a:pt x="4561" y="1747"/>
                      <a:pt x="6360" y="1003"/>
                    </a:cubicBezTo>
                    <a:cubicBezTo>
                      <a:pt x="7095" y="948"/>
                      <a:pt x="7782" y="775"/>
                      <a:pt x="8526" y="775"/>
                    </a:cubicBezTo>
                    <a:close/>
                    <a:moveTo>
                      <a:pt x="7642" y="0"/>
                    </a:moveTo>
                    <a:cubicBezTo>
                      <a:pt x="5494" y="0"/>
                      <a:pt x="2663" y="2339"/>
                      <a:pt x="1676" y="4043"/>
                    </a:cubicBezTo>
                    <a:cubicBezTo>
                      <a:pt x="466" y="6214"/>
                      <a:pt x="1" y="8727"/>
                      <a:pt x="311" y="11178"/>
                    </a:cubicBezTo>
                    <a:cubicBezTo>
                      <a:pt x="652" y="13722"/>
                      <a:pt x="2421" y="15645"/>
                      <a:pt x="4220" y="17289"/>
                    </a:cubicBezTo>
                    <a:cubicBezTo>
                      <a:pt x="5213" y="18189"/>
                      <a:pt x="6329" y="18499"/>
                      <a:pt x="7601" y="18623"/>
                    </a:cubicBezTo>
                    <a:cubicBezTo>
                      <a:pt x="8206" y="18687"/>
                      <a:pt x="8884" y="18767"/>
                      <a:pt x="9556" y="18767"/>
                    </a:cubicBezTo>
                    <a:cubicBezTo>
                      <a:pt x="10194" y="18767"/>
                      <a:pt x="10827" y="18695"/>
                      <a:pt x="11386" y="18468"/>
                    </a:cubicBezTo>
                    <a:cubicBezTo>
                      <a:pt x="12596" y="18003"/>
                      <a:pt x="13619" y="17599"/>
                      <a:pt x="14643" y="16762"/>
                    </a:cubicBezTo>
                    <a:cubicBezTo>
                      <a:pt x="15574" y="15986"/>
                      <a:pt x="16349" y="15025"/>
                      <a:pt x="16908" y="13939"/>
                    </a:cubicBezTo>
                    <a:cubicBezTo>
                      <a:pt x="17466" y="12822"/>
                      <a:pt x="17745" y="11457"/>
                      <a:pt x="17993" y="10247"/>
                    </a:cubicBezTo>
                    <a:cubicBezTo>
                      <a:pt x="18273" y="9131"/>
                      <a:pt x="18397" y="7424"/>
                      <a:pt x="17993" y="6308"/>
                    </a:cubicBezTo>
                    <a:cubicBezTo>
                      <a:pt x="17156" y="3888"/>
                      <a:pt x="16070" y="2275"/>
                      <a:pt x="13712" y="1220"/>
                    </a:cubicBezTo>
                    <a:cubicBezTo>
                      <a:pt x="12410" y="631"/>
                      <a:pt x="11045" y="258"/>
                      <a:pt x="9618" y="134"/>
                    </a:cubicBezTo>
                    <a:cubicBezTo>
                      <a:pt x="9028" y="103"/>
                      <a:pt x="8470" y="72"/>
                      <a:pt x="7880" y="10"/>
                    </a:cubicBezTo>
                    <a:cubicBezTo>
                      <a:pt x="7802" y="3"/>
                      <a:pt x="7722" y="0"/>
                      <a:pt x="764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1"/>
              <p:cNvSpPr/>
              <p:nvPr/>
            </p:nvSpPr>
            <p:spPr>
              <a:xfrm>
                <a:off x="4398300" y="3190538"/>
                <a:ext cx="172175" cy="366275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14651" extrusionOk="0">
                    <a:moveTo>
                      <a:pt x="3909" y="1045"/>
                    </a:moveTo>
                    <a:cubicBezTo>
                      <a:pt x="4405" y="1945"/>
                      <a:pt x="4622" y="3093"/>
                      <a:pt x="4901" y="4054"/>
                    </a:cubicBezTo>
                    <a:cubicBezTo>
                      <a:pt x="5181" y="5016"/>
                      <a:pt x="5584" y="5823"/>
                      <a:pt x="5894" y="6722"/>
                    </a:cubicBezTo>
                    <a:cubicBezTo>
                      <a:pt x="5987" y="6970"/>
                      <a:pt x="6018" y="7250"/>
                      <a:pt x="5987" y="7529"/>
                    </a:cubicBezTo>
                    <a:cubicBezTo>
                      <a:pt x="5119" y="7467"/>
                      <a:pt x="4250" y="7343"/>
                      <a:pt x="3412" y="7095"/>
                    </a:cubicBezTo>
                    <a:cubicBezTo>
                      <a:pt x="2792" y="6965"/>
                      <a:pt x="2150" y="6901"/>
                      <a:pt x="1504" y="6901"/>
                    </a:cubicBezTo>
                    <a:cubicBezTo>
                      <a:pt x="1375" y="6901"/>
                      <a:pt x="1246" y="6903"/>
                      <a:pt x="1117" y="6908"/>
                    </a:cubicBezTo>
                    <a:cubicBezTo>
                      <a:pt x="1148" y="6815"/>
                      <a:pt x="1179" y="6722"/>
                      <a:pt x="1210" y="6629"/>
                    </a:cubicBezTo>
                    <a:cubicBezTo>
                      <a:pt x="1985" y="4675"/>
                      <a:pt x="3195" y="3000"/>
                      <a:pt x="3909" y="1045"/>
                    </a:cubicBezTo>
                    <a:close/>
                    <a:moveTo>
                      <a:pt x="1086" y="7436"/>
                    </a:moveTo>
                    <a:lnTo>
                      <a:pt x="1086" y="7436"/>
                    </a:lnTo>
                    <a:cubicBezTo>
                      <a:pt x="2016" y="7591"/>
                      <a:pt x="2947" y="7715"/>
                      <a:pt x="3878" y="7901"/>
                    </a:cubicBezTo>
                    <a:cubicBezTo>
                      <a:pt x="4529" y="8056"/>
                      <a:pt x="5181" y="8180"/>
                      <a:pt x="5832" y="8242"/>
                    </a:cubicBezTo>
                    <a:cubicBezTo>
                      <a:pt x="5491" y="9142"/>
                      <a:pt x="5057" y="10011"/>
                      <a:pt x="4529" y="10848"/>
                    </a:cubicBezTo>
                    <a:cubicBezTo>
                      <a:pt x="4002" y="11748"/>
                      <a:pt x="3443" y="12647"/>
                      <a:pt x="2823" y="13485"/>
                    </a:cubicBezTo>
                    <a:cubicBezTo>
                      <a:pt x="2637" y="12678"/>
                      <a:pt x="2389" y="11872"/>
                      <a:pt x="2110" y="11096"/>
                    </a:cubicBezTo>
                    <a:cubicBezTo>
                      <a:pt x="1737" y="10135"/>
                      <a:pt x="1086" y="8646"/>
                      <a:pt x="1086" y="7436"/>
                    </a:cubicBezTo>
                    <a:close/>
                    <a:moveTo>
                      <a:pt x="3953" y="1"/>
                    </a:moveTo>
                    <a:cubicBezTo>
                      <a:pt x="3866" y="1"/>
                      <a:pt x="3782" y="48"/>
                      <a:pt x="3754" y="146"/>
                    </a:cubicBezTo>
                    <a:lnTo>
                      <a:pt x="3723" y="177"/>
                    </a:lnTo>
                    <a:cubicBezTo>
                      <a:pt x="3661" y="239"/>
                      <a:pt x="3599" y="332"/>
                      <a:pt x="3599" y="425"/>
                    </a:cubicBezTo>
                    <a:cubicBezTo>
                      <a:pt x="3102" y="1480"/>
                      <a:pt x="2761" y="2659"/>
                      <a:pt x="2016" y="3558"/>
                    </a:cubicBezTo>
                    <a:cubicBezTo>
                      <a:pt x="1272" y="4458"/>
                      <a:pt x="807" y="5637"/>
                      <a:pt x="372" y="6722"/>
                    </a:cubicBezTo>
                    <a:cubicBezTo>
                      <a:pt x="0" y="7684"/>
                      <a:pt x="621" y="8925"/>
                      <a:pt x="931" y="9855"/>
                    </a:cubicBezTo>
                    <a:cubicBezTo>
                      <a:pt x="1396" y="11345"/>
                      <a:pt x="1954" y="12834"/>
                      <a:pt x="2296" y="14354"/>
                    </a:cubicBezTo>
                    <a:cubicBezTo>
                      <a:pt x="2333" y="14542"/>
                      <a:pt x="2498" y="14651"/>
                      <a:pt x="2662" y="14651"/>
                    </a:cubicBezTo>
                    <a:cubicBezTo>
                      <a:pt x="2768" y="14651"/>
                      <a:pt x="2874" y="14606"/>
                      <a:pt x="2947" y="14509"/>
                    </a:cubicBezTo>
                    <a:cubicBezTo>
                      <a:pt x="3816" y="13361"/>
                      <a:pt x="4591" y="12151"/>
                      <a:pt x="5305" y="10879"/>
                    </a:cubicBezTo>
                    <a:cubicBezTo>
                      <a:pt x="5832" y="10011"/>
                      <a:pt x="6297" y="9080"/>
                      <a:pt x="6670" y="8118"/>
                    </a:cubicBezTo>
                    <a:cubicBezTo>
                      <a:pt x="6701" y="8056"/>
                      <a:pt x="6732" y="7994"/>
                      <a:pt x="6732" y="7901"/>
                    </a:cubicBezTo>
                    <a:cubicBezTo>
                      <a:pt x="6763" y="7746"/>
                      <a:pt x="6794" y="7591"/>
                      <a:pt x="6825" y="7436"/>
                    </a:cubicBezTo>
                    <a:cubicBezTo>
                      <a:pt x="6887" y="7033"/>
                      <a:pt x="6484" y="6319"/>
                      <a:pt x="6359" y="5978"/>
                    </a:cubicBezTo>
                    <a:cubicBezTo>
                      <a:pt x="6080" y="5140"/>
                      <a:pt x="5708" y="4365"/>
                      <a:pt x="5460" y="3527"/>
                    </a:cubicBezTo>
                    <a:cubicBezTo>
                      <a:pt x="5119" y="2379"/>
                      <a:pt x="4932" y="1200"/>
                      <a:pt x="4188" y="208"/>
                    </a:cubicBezTo>
                    <a:cubicBezTo>
                      <a:pt x="4171" y="71"/>
                      <a:pt x="4060" y="1"/>
                      <a:pt x="39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1"/>
              <p:cNvSpPr/>
              <p:nvPr/>
            </p:nvSpPr>
            <p:spPr>
              <a:xfrm>
                <a:off x="4292825" y="3352888"/>
                <a:ext cx="496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702" extrusionOk="0">
                    <a:moveTo>
                      <a:pt x="274" y="0"/>
                    </a:moveTo>
                    <a:cubicBezTo>
                      <a:pt x="166" y="0"/>
                      <a:pt x="53" y="76"/>
                      <a:pt x="31" y="228"/>
                    </a:cubicBezTo>
                    <a:lnTo>
                      <a:pt x="31" y="290"/>
                    </a:lnTo>
                    <a:cubicBezTo>
                      <a:pt x="0" y="414"/>
                      <a:pt x="93" y="508"/>
                      <a:pt x="186" y="570"/>
                    </a:cubicBezTo>
                    <a:cubicBezTo>
                      <a:pt x="465" y="632"/>
                      <a:pt x="745" y="694"/>
                      <a:pt x="1024" y="694"/>
                    </a:cubicBezTo>
                    <a:cubicBezTo>
                      <a:pt x="1070" y="699"/>
                      <a:pt x="1117" y="701"/>
                      <a:pt x="1163" y="701"/>
                    </a:cubicBezTo>
                    <a:cubicBezTo>
                      <a:pt x="1394" y="701"/>
                      <a:pt x="1618" y="637"/>
                      <a:pt x="1799" y="508"/>
                    </a:cubicBezTo>
                    <a:cubicBezTo>
                      <a:pt x="1986" y="383"/>
                      <a:pt x="1923" y="73"/>
                      <a:pt x="1706" y="73"/>
                    </a:cubicBezTo>
                    <a:cubicBezTo>
                      <a:pt x="1582" y="89"/>
                      <a:pt x="1466" y="96"/>
                      <a:pt x="1350" y="96"/>
                    </a:cubicBezTo>
                    <a:cubicBezTo>
                      <a:pt x="1233" y="96"/>
                      <a:pt x="1117" y="89"/>
                      <a:pt x="993" y="73"/>
                    </a:cubicBezTo>
                    <a:cubicBezTo>
                      <a:pt x="807" y="73"/>
                      <a:pt x="621" y="73"/>
                      <a:pt x="403" y="42"/>
                    </a:cubicBezTo>
                    <a:cubicBezTo>
                      <a:pt x="366" y="14"/>
                      <a:pt x="321" y="0"/>
                      <a:pt x="2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1"/>
              <p:cNvSpPr/>
              <p:nvPr/>
            </p:nvSpPr>
            <p:spPr>
              <a:xfrm>
                <a:off x="4628625" y="3368938"/>
                <a:ext cx="3957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806" extrusionOk="0">
                    <a:moveTo>
                      <a:pt x="511" y="0"/>
                    </a:moveTo>
                    <a:cubicBezTo>
                      <a:pt x="434" y="0"/>
                      <a:pt x="357" y="8"/>
                      <a:pt x="280" y="21"/>
                    </a:cubicBezTo>
                    <a:cubicBezTo>
                      <a:pt x="62" y="52"/>
                      <a:pt x="0" y="455"/>
                      <a:pt x="249" y="517"/>
                    </a:cubicBezTo>
                    <a:cubicBezTo>
                      <a:pt x="435" y="548"/>
                      <a:pt x="621" y="610"/>
                      <a:pt x="807" y="703"/>
                    </a:cubicBezTo>
                    <a:cubicBezTo>
                      <a:pt x="898" y="776"/>
                      <a:pt x="999" y="806"/>
                      <a:pt x="1105" y="806"/>
                    </a:cubicBezTo>
                    <a:cubicBezTo>
                      <a:pt x="1180" y="806"/>
                      <a:pt x="1257" y="791"/>
                      <a:pt x="1334" y="765"/>
                    </a:cubicBezTo>
                    <a:cubicBezTo>
                      <a:pt x="1583" y="641"/>
                      <a:pt x="1551" y="145"/>
                      <a:pt x="1210" y="145"/>
                    </a:cubicBezTo>
                    <a:cubicBezTo>
                      <a:pt x="1086" y="145"/>
                      <a:pt x="962" y="114"/>
                      <a:pt x="838" y="52"/>
                    </a:cubicBezTo>
                    <a:cubicBezTo>
                      <a:pt x="729" y="15"/>
                      <a:pt x="620" y="0"/>
                      <a:pt x="5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1"/>
              <p:cNvSpPr/>
              <p:nvPr/>
            </p:nvSpPr>
            <p:spPr>
              <a:xfrm>
                <a:off x="4335000" y="3468438"/>
                <a:ext cx="272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759" extrusionOk="0">
                    <a:moveTo>
                      <a:pt x="851" y="0"/>
                    </a:moveTo>
                    <a:cubicBezTo>
                      <a:pt x="832" y="0"/>
                      <a:pt x="814" y="4"/>
                      <a:pt x="795" y="11"/>
                    </a:cubicBezTo>
                    <a:cubicBezTo>
                      <a:pt x="578" y="135"/>
                      <a:pt x="361" y="260"/>
                      <a:pt x="174" y="446"/>
                    </a:cubicBezTo>
                    <a:cubicBezTo>
                      <a:pt x="1" y="562"/>
                      <a:pt x="152" y="759"/>
                      <a:pt x="324" y="759"/>
                    </a:cubicBezTo>
                    <a:cubicBezTo>
                      <a:pt x="336" y="759"/>
                      <a:pt x="348" y="758"/>
                      <a:pt x="361" y="756"/>
                    </a:cubicBezTo>
                    <a:cubicBezTo>
                      <a:pt x="609" y="632"/>
                      <a:pt x="795" y="477"/>
                      <a:pt x="981" y="291"/>
                    </a:cubicBezTo>
                    <a:cubicBezTo>
                      <a:pt x="1090" y="181"/>
                      <a:pt x="983" y="0"/>
                      <a:pt x="8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1"/>
              <p:cNvSpPr/>
              <p:nvPr/>
            </p:nvSpPr>
            <p:spPr>
              <a:xfrm>
                <a:off x="4582275" y="3490338"/>
                <a:ext cx="202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763" extrusionOk="0">
                    <a:moveTo>
                      <a:pt x="266" y="0"/>
                    </a:moveTo>
                    <a:cubicBezTo>
                      <a:pt x="129" y="0"/>
                      <a:pt x="1" y="175"/>
                      <a:pt x="117" y="314"/>
                    </a:cubicBezTo>
                    <a:cubicBezTo>
                      <a:pt x="210" y="469"/>
                      <a:pt x="334" y="624"/>
                      <a:pt x="489" y="717"/>
                    </a:cubicBezTo>
                    <a:cubicBezTo>
                      <a:pt x="529" y="749"/>
                      <a:pt x="570" y="763"/>
                      <a:pt x="609" y="763"/>
                    </a:cubicBezTo>
                    <a:cubicBezTo>
                      <a:pt x="721" y="763"/>
                      <a:pt x="807" y="647"/>
                      <a:pt x="738" y="531"/>
                    </a:cubicBezTo>
                    <a:cubicBezTo>
                      <a:pt x="676" y="345"/>
                      <a:pt x="552" y="190"/>
                      <a:pt x="396" y="66"/>
                    </a:cubicBezTo>
                    <a:cubicBezTo>
                      <a:pt x="358" y="19"/>
                      <a:pt x="311" y="0"/>
                      <a:pt x="2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1"/>
              <p:cNvSpPr/>
              <p:nvPr/>
            </p:nvSpPr>
            <p:spPr>
              <a:xfrm>
                <a:off x="4584800" y="3258113"/>
                <a:ext cx="26000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994" extrusionOk="0">
                    <a:moveTo>
                      <a:pt x="909" y="1"/>
                    </a:moveTo>
                    <a:cubicBezTo>
                      <a:pt x="864" y="1"/>
                      <a:pt x="819" y="25"/>
                      <a:pt x="792" y="80"/>
                    </a:cubicBezTo>
                    <a:cubicBezTo>
                      <a:pt x="668" y="359"/>
                      <a:pt x="295" y="576"/>
                      <a:pt x="78" y="793"/>
                    </a:cubicBezTo>
                    <a:cubicBezTo>
                      <a:pt x="0" y="871"/>
                      <a:pt x="53" y="993"/>
                      <a:pt x="146" y="993"/>
                    </a:cubicBezTo>
                    <a:cubicBezTo>
                      <a:pt x="164" y="993"/>
                      <a:pt x="183" y="989"/>
                      <a:pt x="202" y="979"/>
                    </a:cubicBezTo>
                    <a:cubicBezTo>
                      <a:pt x="575" y="793"/>
                      <a:pt x="978" y="576"/>
                      <a:pt x="1040" y="111"/>
                    </a:cubicBezTo>
                    <a:cubicBezTo>
                      <a:pt x="1023" y="41"/>
                      <a:pt x="966" y="1"/>
                      <a:pt x="9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1"/>
              <p:cNvSpPr/>
              <p:nvPr/>
            </p:nvSpPr>
            <p:spPr>
              <a:xfrm>
                <a:off x="4334700" y="3250088"/>
                <a:ext cx="2485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66" extrusionOk="0">
                    <a:moveTo>
                      <a:pt x="194" y="1"/>
                    </a:moveTo>
                    <a:cubicBezTo>
                      <a:pt x="156" y="1"/>
                      <a:pt x="124" y="17"/>
                      <a:pt x="124" y="59"/>
                    </a:cubicBezTo>
                    <a:cubicBezTo>
                      <a:pt x="0" y="463"/>
                      <a:pt x="466" y="711"/>
                      <a:pt x="807" y="866"/>
                    </a:cubicBezTo>
                    <a:cubicBezTo>
                      <a:pt x="900" y="866"/>
                      <a:pt x="993" y="742"/>
                      <a:pt x="900" y="680"/>
                    </a:cubicBezTo>
                    <a:cubicBezTo>
                      <a:pt x="652" y="494"/>
                      <a:pt x="466" y="308"/>
                      <a:pt x="311" y="59"/>
                    </a:cubicBezTo>
                    <a:cubicBezTo>
                      <a:pt x="294" y="25"/>
                      <a:pt x="239" y="1"/>
                      <a:pt x="1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41"/>
              <p:cNvSpPr/>
              <p:nvPr/>
            </p:nvSpPr>
            <p:spPr>
              <a:xfrm>
                <a:off x="4487475" y="3162988"/>
                <a:ext cx="116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581" extrusionOk="0">
                    <a:moveTo>
                      <a:pt x="265" y="1"/>
                    </a:moveTo>
                    <a:cubicBezTo>
                      <a:pt x="250" y="1"/>
                      <a:pt x="234" y="3"/>
                      <a:pt x="218" y="7"/>
                    </a:cubicBezTo>
                    <a:lnTo>
                      <a:pt x="187" y="7"/>
                    </a:lnTo>
                    <a:cubicBezTo>
                      <a:pt x="63" y="38"/>
                      <a:pt x="1" y="131"/>
                      <a:pt x="32" y="224"/>
                    </a:cubicBezTo>
                    <a:cubicBezTo>
                      <a:pt x="32" y="348"/>
                      <a:pt x="63" y="441"/>
                      <a:pt x="125" y="534"/>
                    </a:cubicBezTo>
                    <a:cubicBezTo>
                      <a:pt x="156" y="565"/>
                      <a:pt x="194" y="581"/>
                      <a:pt x="229" y="581"/>
                    </a:cubicBezTo>
                    <a:cubicBezTo>
                      <a:pt x="264" y="581"/>
                      <a:pt x="295" y="565"/>
                      <a:pt x="311" y="534"/>
                    </a:cubicBezTo>
                    <a:cubicBezTo>
                      <a:pt x="373" y="503"/>
                      <a:pt x="435" y="441"/>
                      <a:pt x="435" y="379"/>
                    </a:cubicBezTo>
                    <a:cubicBezTo>
                      <a:pt x="466" y="317"/>
                      <a:pt x="404" y="224"/>
                      <a:pt x="404" y="193"/>
                    </a:cubicBezTo>
                    <a:cubicBezTo>
                      <a:pt x="431" y="85"/>
                      <a:pt x="364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9" name="Google Shape;2419;p41"/>
            <p:cNvSpPr txBox="1"/>
            <p:nvPr/>
          </p:nvSpPr>
          <p:spPr>
            <a:xfrm>
              <a:off x="596021" y="1582131"/>
              <a:ext cx="2188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DATE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20" name="Google Shape;2420;p41"/>
            <p:cNvSpPr txBox="1"/>
            <p:nvPr/>
          </p:nvSpPr>
          <p:spPr>
            <a:xfrm>
              <a:off x="596036" y="1999423"/>
              <a:ext cx="2188200" cy="10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70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421" name="Google Shape;2421;p41"/>
            <p:cNvGrpSpPr/>
            <p:nvPr/>
          </p:nvGrpSpPr>
          <p:grpSpPr>
            <a:xfrm>
              <a:off x="1153885" y="2795055"/>
              <a:ext cx="1072500" cy="1072500"/>
              <a:chOff x="1153885" y="2795055"/>
              <a:chExt cx="1072500" cy="1072500"/>
            </a:xfrm>
          </p:grpSpPr>
          <p:sp>
            <p:nvSpPr>
              <p:cNvPr id="2422" name="Google Shape;2422;p41"/>
              <p:cNvSpPr/>
              <p:nvPr/>
            </p:nvSpPr>
            <p:spPr>
              <a:xfrm>
                <a:off x="1153885" y="2795055"/>
                <a:ext cx="1072500" cy="107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1"/>
              <p:cNvSpPr/>
              <p:nvPr/>
            </p:nvSpPr>
            <p:spPr>
              <a:xfrm rot="-1214612">
                <a:off x="1365938" y="2987347"/>
                <a:ext cx="648354" cy="687903"/>
              </a:xfrm>
              <a:custGeom>
                <a:avLst/>
                <a:gdLst/>
                <a:ahLst/>
                <a:cxnLst/>
                <a:rect l="l" t="t" r="r" b="b"/>
                <a:pathLst>
                  <a:path w="25935" h="27517" extrusionOk="0">
                    <a:moveTo>
                      <a:pt x="8902" y="1367"/>
                    </a:moveTo>
                    <a:cubicBezTo>
                      <a:pt x="9459" y="1367"/>
                      <a:pt x="10072" y="1549"/>
                      <a:pt x="10579" y="1739"/>
                    </a:cubicBezTo>
                    <a:cubicBezTo>
                      <a:pt x="10424" y="2173"/>
                      <a:pt x="10176" y="2608"/>
                      <a:pt x="9897" y="3011"/>
                    </a:cubicBezTo>
                    <a:cubicBezTo>
                      <a:pt x="9740" y="3219"/>
                      <a:pt x="9912" y="3581"/>
                      <a:pt x="10155" y="3581"/>
                    </a:cubicBezTo>
                    <a:cubicBezTo>
                      <a:pt x="10202" y="3581"/>
                      <a:pt x="10250" y="3568"/>
                      <a:pt x="10300" y="3538"/>
                    </a:cubicBezTo>
                    <a:cubicBezTo>
                      <a:pt x="10796" y="3290"/>
                      <a:pt x="10982" y="2732"/>
                      <a:pt x="11262" y="2266"/>
                    </a:cubicBezTo>
                    <a:cubicBezTo>
                      <a:pt x="11293" y="2173"/>
                      <a:pt x="11355" y="2080"/>
                      <a:pt x="11386" y="2018"/>
                    </a:cubicBezTo>
                    <a:cubicBezTo>
                      <a:pt x="11975" y="2204"/>
                      <a:pt x="12565" y="2422"/>
                      <a:pt x="13154" y="2608"/>
                    </a:cubicBezTo>
                    <a:cubicBezTo>
                      <a:pt x="12813" y="3166"/>
                      <a:pt x="12534" y="3755"/>
                      <a:pt x="12316" y="4376"/>
                    </a:cubicBezTo>
                    <a:cubicBezTo>
                      <a:pt x="12195" y="4618"/>
                      <a:pt x="12402" y="4794"/>
                      <a:pt x="12604" y="4794"/>
                    </a:cubicBezTo>
                    <a:cubicBezTo>
                      <a:pt x="12713" y="4794"/>
                      <a:pt x="12821" y="4743"/>
                      <a:pt x="12875" y="4624"/>
                    </a:cubicBezTo>
                    <a:cubicBezTo>
                      <a:pt x="13185" y="4035"/>
                      <a:pt x="13495" y="3476"/>
                      <a:pt x="13836" y="2918"/>
                    </a:cubicBezTo>
                    <a:lnTo>
                      <a:pt x="13898" y="2856"/>
                    </a:lnTo>
                    <a:cubicBezTo>
                      <a:pt x="14674" y="3104"/>
                      <a:pt x="15481" y="3383"/>
                      <a:pt x="16256" y="3693"/>
                    </a:cubicBezTo>
                    <a:cubicBezTo>
                      <a:pt x="15946" y="4252"/>
                      <a:pt x="15667" y="4841"/>
                      <a:pt x="15450" y="5431"/>
                    </a:cubicBezTo>
                    <a:cubicBezTo>
                      <a:pt x="15384" y="5648"/>
                      <a:pt x="15532" y="5804"/>
                      <a:pt x="15701" y="5804"/>
                    </a:cubicBezTo>
                    <a:cubicBezTo>
                      <a:pt x="15773" y="5804"/>
                      <a:pt x="15850" y="5775"/>
                      <a:pt x="15915" y="5710"/>
                    </a:cubicBezTo>
                    <a:cubicBezTo>
                      <a:pt x="16318" y="5276"/>
                      <a:pt x="16535" y="4686"/>
                      <a:pt x="16877" y="4221"/>
                    </a:cubicBezTo>
                    <a:lnTo>
                      <a:pt x="17063" y="3973"/>
                    </a:lnTo>
                    <a:cubicBezTo>
                      <a:pt x="17249" y="4035"/>
                      <a:pt x="17435" y="4097"/>
                      <a:pt x="17590" y="4190"/>
                    </a:cubicBezTo>
                    <a:cubicBezTo>
                      <a:pt x="18086" y="4376"/>
                      <a:pt x="18583" y="4593"/>
                      <a:pt x="19048" y="4810"/>
                    </a:cubicBezTo>
                    <a:cubicBezTo>
                      <a:pt x="18738" y="5213"/>
                      <a:pt x="18552" y="5710"/>
                      <a:pt x="18490" y="6206"/>
                    </a:cubicBezTo>
                    <a:cubicBezTo>
                      <a:pt x="18490" y="6237"/>
                      <a:pt x="18490" y="6268"/>
                      <a:pt x="18490" y="6299"/>
                    </a:cubicBezTo>
                    <a:cubicBezTo>
                      <a:pt x="18508" y="6427"/>
                      <a:pt x="18644" y="6523"/>
                      <a:pt x="18773" y="6523"/>
                    </a:cubicBezTo>
                    <a:cubicBezTo>
                      <a:pt x="18862" y="6523"/>
                      <a:pt x="18948" y="6476"/>
                      <a:pt x="18986" y="6361"/>
                    </a:cubicBezTo>
                    <a:cubicBezTo>
                      <a:pt x="19141" y="5927"/>
                      <a:pt x="19389" y="5493"/>
                      <a:pt x="19699" y="5120"/>
                    </a:cubicBezTo>
                    <a:cubicBezTo>
                      <a:pt x="20444" y="5493"/>
                      <a:pt x="21157" y="5865"/>
                      <a:pt x="21871" y="6268"/>
                    </a:cubicBezTo>
                    <a:cubicBezTo>
                      <a:pt x="21654" y="6734"/>
                      <a:pt x="21437" y="7230"/>
                      <a:pt x="21282" y="7757"/>
                    </a:cubicBezTo>
                    <a:cubicBezTo>
                      <a:pt x="21161" y="8039"/>
                      <a:pt x="21392" y="8268"/>
                      <a:pt x="21629" y="8268"/>
                    </a:cubicBezTo>
                    <a:cubicBezTo>
                      <a:pt x="21757" y="8268"/>
                      <a:pt x="21888" y="8200"/>
                      <a:pt x="21964" y="8036"/>
                    </a:cubicBezTo>
                    <a:cubicBezTo>
                      <a:pt x="22212" y="7571"/>
                      <a:pt x="22398" y="7106"/>
                      <a:pt x="22615" y="6640"/>
                    </a:cubicBezTo>
                    <a:cubicBezTo>
                      <a:pt x="22926" y="6827"/>
                      <a:pt x="23267" y="6982"/>
                      <a:pt x="23577" y="7168"/>
                    </a:cubicBezTo>
                    <a:cubicBezTo>
                      <a:pt x="25935" y="8378"/>
                      <a:pt x="23794" y="10487"/>
                      <a:pt x="23205" y="12162"/>
                    </a:cubicBezTo>
                    <a:cubicBezTo>
                      <a:pt x="21995" y="11697"/>
                      <a:pt x="20785" y="11201"/>
                      <a:pt x="19606" y="10735"/>
                    </a:cubicBezTo>
                    <a:cubicBezTo>
                      <a:pt x="18086" y="10146"/>
                      <a:pt x="16721" y="9184"/>
                      <a:pt x="15294" y="8440"/>
                    </a:cubicBezTo>
                    <a:cubicBezTo>
                      <a:pt x="13805" y="7664"/>
                      <a:pt x="12285" y="6765"/>
                      <a:pt x="10703" y="6144"/>
                    </a:cubicBezTo>
                    <a:cubicBezTo>
                      <a:pt x="10083" y="5896"/>
                      <a:pt x="9431" y="5710"/>
                      <a:pt x="8780" y="5431"/>
                    </a:cubicBezTo>
                    <a:cubicBezTo>
                      <a:pt x="8035" y="5120"/>
                      <a:pt x="7167" y="5151"/>
                      <a:pt x="6453" y="4748"/>
                    </a:cubicBezTo>
                    <a:cubicBezTo>
                      <a:pt x="6733" y="3787"/>
                      <a:pt x="7136" y="2887"/>
                      <a:pt x="7601" y="2018"/>
                    </a:cubicBezTo>
                    <a:cubicBezTo>
                      <a:pt x="7889" y="1533"/>
                      <a:pt x="8370" y="1367"/>
                      <a:pt x="8902" y="1367"/>
                    </a:cubicBezTo>
                    <a:close/>
                    <a:moveTo>
                      <a:pt x="6391" y="5524"/>
                    </a:moveTo>
                    <a:cubicBezTo>
                      <a:pt x="6795" y="5772"/>
                      <a:pt x="7260" y="5927"/>
                      <a:pt x="7725" y="6020"/>
                    </a:cubicBezTo>
                    <a:cubicBezTo>
                      <a:pt x="8966" y="6268"/>
                      <a:pt x="10145" y="6703"/>
                      <a:pt x="11293" y="7292"/>
                    </a:cubicBezTo>
                    <a:cubicBezTo>
                      <a:pt x="13681" y="8533"/>
                      <a:pt x="16070" y="9991"/>
                      <a:pt x="18521" y="11170"/>
                    </a:cubicBezTo>
                    <a:cubicBezTo>
                      <a:pt x="19575" y="11666"/>
                      <a:pt x="20723" y="12131"/>
                      <a:pt x="21809" y="12535"/>
                    </a:cubicBezTo>
                    <a:cubicBezTo>
                      <a:pt x="21995" y="12628"/>
                      <a:pt x="23112" y="12876"/>
                      <a:pt x="22988" y="13310"/>
                    </a:cubicBezTo>
                    <a:cubicBezTo>
                      <a:pt x="22833" y="13744"/>
                      <a:pt x="22895" y="14210"/>
                      <a:pt x="22740" y="14644"/>
                    </a:cubicBezTo>
                    <a:cubicBezTo>
                      <a:pt x="21716" y="17684"/>
                      <a:pt x="20320" y="20600"/>
                      <a:pt x="18614" y="23330"/>
                    </a:cubicBezTo>
                    <a:cubicBezTo>
                      <a:pt x="18244" y="23885"/>
                      <a:pt x="16861" y="26619"/>
                      <a:pt x="16083" y="26619"/>
                    </a:cubicBezTo>
                    <a:cubicBezTo>
                      <a:pt x="16079" y="26619"/>
                      <a:pt x="16074" y="26618"/>
                      <a:pt x="16070" y="26618"/>
                    </a:cubicBezTo>
                    <a:cubicBezTo>
                      <a:pt x="15419" y="26587"/>
                      <a:pt x="14798" y="26184"/>
                      <a:pt x="14240" y="25936"/>
                    </a:cubicBezTo>
                    <a:cubicBezTo>
                      <a:pt x="13495" y="25626"/>
                      <a:pt x="12720" y="25377"/>
                      <a:pt x="11944" y="25160"/>
                    </a:cubicBezTo>
                    <a:cubicBezTo>
                      <a:pt x="10455" y="24695"/>
                      <a:pt x="8997" y="24106"/>
                      <a:pt x="7539" y="23547"/>
                    </a:cubicBezTo>
                    <a:cubicBezTo>
                      <a:pt x="6081" y="23020"/>
                      <a:pt x="4840" y="22182"/>
                      <a:pt x="3444" y="21531"/>
                    </a:cubicBezTo>
                    <a:cubicBezTo>
                      <a:pt x="2452" y="21065"/>
                      <a:pt x="994" y="20724"/>
                      <a:pt x="1521" y="19142"/>
                    </a:cubicBezTo>
                    <a:cubicBezTo>
                      <a:pt x="1707" y="18553"/>
                      <a:pt x="1800" y="17963"/>
                      <a:pt x="2048" y="17374"/>
                    </a:cubicBezTo>
                    <a:cubicBezTo>
                      <a:pt x="2607" y="16133"/>
                      <a:pt x="2762" y="14675"/>
                      <a:pt x="3196" y="13403"/>
                    </a:cubicBezTo>
                    <a:cubicBezTo>
                      <a:pt x="3723" y="11883"/>
                      <a:pt x="4282" y="10363"/>
                      <a:pt x="4964" y="8905"/>
                    </a:cubicBezTo>
                    <a:cubicBezTo>
                      <a:pt x="5181" y="8378"/>
                      <a:pt x="5337" y="7850"/>
                      <a:pt x="5585" y="7323"/>
                    </a:cubicBezTo>
                    <a:cubicBezTo>
                      <a:pt x="5802" y="6858"/>
                      <a:pt x="6019" y="5989"/>
                      <a:pt x="6391" y="5524"/>
                    </a:cubicBezTo>
                    <a:close/>
                    <a:moveTo>
                      <a:pt x="11765" y="0"/>
                    </a:moveTo>
                    <a:cubicBezTo>
                      <a:pt x="11753" y="0"/>
                      <a:pt x="11740" y="1"/>
                      <a:pt x="11727" y="2"/>
                    </a:cubicBezTo>
                    <a:cubicBezTo>
                      <a:pt x="11634" y="2"/>
                      <a:pt x="11510" y="33"/>
                      <a:pt x="11386" y="64"/>
                    </a:cubicBezTo>
                    <a:cubicBezTo>
                      <a:pt x="11231" y="126"/>
                      <a:pt x="11138" y="312"/>
                      <a:pt x="11231" y="467"/>
                    </a:cubicBezTo>
                    <a:cubicBezTo>
                      <a:pt x="11138" y="591"/>
                      <a:pt x="11076" y="684"/>
                      <a:pt x="10982" y="839"/>
                    </a:cubicBezTo>
                    <a:cubicBezTo>
                      <a:pt x="10951" y="933"/>
                      <a:pt x="10920" y="1026"/>
                      <a:pt x="10858" y="1119"/>
                    </a:cubicBezTo>
                    <a:cubicBezTo>
                      <a:pt x="10238" y="933"/>
                      <a:pt x="9618" y="715"/>
                      <a:pt x="8997" y="529"/>
                    </a:cubicBezTo>
                    <a:cubicBezTo>
                      <a:pt x="8827" y="470"/>
                      <a:pt x="8664" y="442"/>
                      <a:pt x="8509" y="442"/>
                    </a:cubicBezTo>
                    <a:cubicBezTo>
                      <a:pt x="6967" y="442"/>
                      <a:pt x="6160" y="3178"/>
                      <a:pt x="6019" y="4531"/>
                    </a:cubicBezTo>
                    <a:cubicBezTo>
                      <a:pt x="5833" y="4593"/>
                      <a:pt x="5740" y="4779"/>
                      <a:pt x="5833" y="4965"/>
                    </a:cubicBezTo>
                    <a:cubicBezTo>
                      <a:pt x="5864" y="4996"/>
                      <a:pt x="5895" y="5058"/>
                      <a:pt x="5926" y="5089"/>
                    </a:cubicBezTo>
                    <a:cubicBezTo>
                      <a:pt x="5306" y="5679"/>
                      <a:pt x="4995" y="6734"/>
                      <a:pt x="4623" y="7478"/>
                    </a:cubicBezTo>
                    <a:cubicBezTo>
                      <a:pt x="3848" y="9122"/>
                      <a:pt x="3165" y="10797"/>
                      <a:pt x="2576" y="12504"/>
                    </a:cubicBezTo>
                    <a:cubicBezTo>
                      <a:pt x="1986" y="14117"/>
                      <a:pt x="1738" y="15885"/>
                      <a:pt x="1056" y="17467"/>
                    </a:cubicBezTo>
                    <a:cubicBezTo>
                      <a:pt x="745" y="18149"/>
                      <a:pt x="1" y="19949"/>
                      <a:pt x="528" y="20693"/>
                    </a:cubicBezTo>
                    <a:cubicBezTo>
                      <a:pt x="1335" y="21810"/>
                      <a:pt x="2948" y="22275"/>
                      <a:pt x="4127" y="22865"/>
                    </a:cubicBezTo>
                    <a:cubicBezTo>
                      <a:pt x="4902" y="23237"/>
                      <a:pt x="5523" y="23733"/>
                      <a:pt x="6298" y="24075"/>
                    </a:cubicBezTo>
                    <a:cubicBezTo>
                      <a:pt x="7074" y="24385"/>
                      <a:pt x="8004" y="24664"/>
                      <a:pt x="8842" y="24974"/>
                    </a:cubicBezTo>
                    <a:cubicBezTo>
                      <a:pt x="10672" y="25688"/>
                      <a:pt x="12627" y="26153"/>
                      <a:pt x="14426" y="26960"/>
                    </a:cubicBezTo>
                    <a:cubicBezTo>
                      <a:pt x="14847" y="27160"/>
                      <a:pt x="15593" y="27517"/>
                      <a:pt x="16219" y="27517"/>
                    </a:cubicBezTo>
                    <a:cubicBezTo>
                      <a:pt x="16560" y="27517"/>
                      <a:pt x="16865" y="27410"/>
                      <a:pt x="17063" y="27115"/>
                    </a:cubicBezTo>
                    <a:cubicBezTo>
                      <a:pt x="18955" y="24323"/>
                      <a:pt x="20692" y="21438"/>
                      <a:pt x="22274" y="18460"/>
                    </a:cubicBezTo>
                    <a:cubicBezTo>
                      <a:pt x="22615" y="17808"/>
                      <a:pt x="24415" y="13931"/>
                      <a:pt x="23825" y="12659"/>
                    </a:cubicBezTo>
                    <a:cubicBezTo>
                      <a:pt x="24384" y="11821"/>
                      <a:pt x="24818" y="10921"/>
                      <a:pt x="25128" y="9991"/>
                    </a:cubicBezTo>
                    <a:cubicBezTo>
                      <a:pt x="25314" y="9370"/>
                      <a:pt x="25718" y="8192"/>
                      <a:pt x="25314" y="7571"/>
                    </a:cubicBezTo>
                    <a:cubicBezTo>
                      <a:pt x="24787" y="6765"/>
                      <a:pt x="23763" y="6361"/>
                      <a:pt x="22895" y="5989"/>
                    </a:cubicBezTo>
                    <a:cubicBezTo>
                      <a:pt x="23081" y="5555"/>
                      <a:pt x="23298" y="5120"/>
                      <a:pt x="23546" y="4717"/>
                    </a:cubicBezTo>
                    <a:cubicBezTo>
                      <a:pt x="23765" y="4401"/>
                      <a:pt x="23507" y="3951"/>
                      <a:pt x="23176" y="3951"/>
                    </a:cubicBezTo>
                    <a:cubicBezTo>
                      <a:pt x="23085" y="3951"/>
                      <a:pt x="22988" y="3985"/>
                      <a:pt x="22895" y="4066"/>
                    </a:cubicBezTo>
                    <a:cubicBezTo>
                      <a:pt x="22491" y="4438"/>
                      <a:pt x="22336" y="5058"/>
                      <a:pt x="22119" y="5586"/>
                    </a:cubicBezTo>
                    <a:cubicBezTo>
                      <a:pt x="22119" y="5617"/>
                      <a:pt x="22119" y="5617"/>
                      <a:pt x="22119" y="5648"/>
                    </a:cubicBezTo>
                    <a:cubicBezTo>
                      <a:pt x="21530" y="5307"/>
                      <a:pt x="21002" y="4903"/>
                      <a:pt x="20413" y="4593"/>
                    </a:cubicBezTo>
                    <a:lnTo>
                      <a:pt x="20196" y="4500"/>
                    </a:lnTo>
                    <a:cubicBezTo>
                      <a:pt x="20289" y="4345"/>
                      <a:pt x="20351" y="4221"/>
                      <a:pt x="20444" y="4066"/>
                    </a:cubicBezTo>
                    <a:cubicBezTo>
                      <a:pt x="20537" y="4066"/>
                      <a:pt x="20599" y="4004"/>
                      <a:pt x="20630" y="3911"/>
                    </a:cubicBezTo>
                    <a:cubicBezTo>
                      <a:pt x="20723" y="3724"/>
                      <a:pt x="20754" y="3507"/>
                      <a:pt x="20785" y="3321"/>
                    </a:cubicBezTo>
                    <a:cubicBezTo>
                      <a:pt x="20826" y="3035"/>
                      <a:pt x="20611" y="2843"/>
                      <a:pt x="20389" y="2843"/>
                    </a:cubicBezTo>
                    <a:cubicBezTo>
                      <a:pt x="20274" y="2843"/>
                      <a:pt x="20156" y="2895"/>
                      <a:pt x="20072" y="3011"/>
                    </a:cubicBezTo>
                    <a:cubicBezTo>
                      <a:pt x="19793" y="3352"/>
                      <a:pt x="19575" y="3724"/>
                      <a:pt x="19420" y="4128"/>
                    </a:cubicBezTo>
                    <a:cubicBezTo>
                      <a:pt x="18924" y="3911"/>
                      <a:pt x="18397" y="3693"/>
                      <a:pt x="17900" y="3476"/>
                    </a:cubicBezTo>
                    <a:lnTo>
                      <a:pt x="17497" y="3321"/>
                    </a:lnTo>
                    <a:cubicBezTo>
                      <a:pt x="17621" y="3166"/>
                      <a:pt x="17745" y="3011"/>
                      <a:pt x="17869" y="2825"/>
                    </a:cubicBezTo>
                    <a:cubicBezTo>
                      <a:pt x="18094" y="2487"/>
                      <a:pt x="17813" y="2117"/>
                      <a:pt x="17500" y="2117"/>
                    </a:cubicBezTo>
                    <a:cubicBezTo>
                      <a:pt x="17381" y="2117"/>
                      <a:pt x="17258" y="2170"/>
                      <a:pt x="17156" y="2297"/>
                    </a:cubicBezTo>
                    <a:cubicBezTo>
                      <a:pt x="17001" y="2515"/>
                      <a:pt x="16814" y="2763"/>
                      <a:pt x="16659" y="3011"/>
                    </a:cubicBezTo>
                    <a:cubicBezTo>
                      <a:pt x="15884" y="2701"/>
                      <a:pt x="15077" y="2422"/>
                      <a:pt x="14302" y="2173"/>
                    </a:cubicBezTo>
                    <a:cubicBezTo>
                      <a:pt x="14364" y="1956"/>
                      <a:pt x="14488" y="1739"/>
                      <a:pt x="14612" y="1553"/>
                    </a:cubicBezTo>
                    <a:cubicBezTo>
                      <a:pt x="14912" y="1253"/>
                      <a:pt x="14560" y="868"/>
                      <a:pt x="14233" y="868"/>
                    </a:cubicBezTo>
                    <a:cubicBezTo>
                      <a:pt x="14120" y="868"/>
                      <a:pt x="14009" y="914"/>
                      <a:pt x="13929" y="1026"/>
                    </a:cubicBezTo>
                    <a:cubicBezTo>
                      <a:pt x="13805" y="1181"/>
                      <a:pt x="13712" y="1336"/>
                      <a:pt x="13650" y="1522"/>
                    </a:cubicBezTo>
                    <a:lnTo>
                      <a:pt x="13650" y="1553"/>
                    </a:lnTo>
                    <a:cubicBezTo>
                      <a:pt x="13588" y="1677"/>
                      <a:pt x="13526" y="1801"/>
                      <a:pt x="13495" y="1925"/>
                    </a:cubicBezTo>
                    <a:lnTo>
                      <a:pt x="11727" y="1367"/>
                    </a:lnTo>
                    <a:cubicBezTo>
                      <a:pt x="11851" y="1150"/>
                      <a:pt x="12006" y="933"/>
                      <a:pt x="12161" y="746"/>
                    </a:cubicBezTo>
                    <a:cubicBezTo>
                      <a:pt x="12402" y="446"/>
                      <a:pt x="12148" y="0"/>
                      <a:pt x="1176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1"/>
              <p:cNvSpPr/>
              <p:nvPr/>
            </p:nvSpPr>
            <p:spPr>
              <a:xfrm rot="-1214612">
                <a:off x="1515006" y="3267331"/>
                <a:ext cx="121121" cy="216068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8643" extrusionOk="0">
                    <a:moveTo>
                      <a:pt x="4279" y="0"/>
                    </a:moveTo>
                    <a:cubicBezTo>
                      <a:pt x="4160" y="0"/>
                      <a:pt x="4042" y="60"/>
                      <a:pt x="3950" y="207"/>
                    </a:cubicBezTo>
                    <a:lnTo>
                      <a:pt x="3919" y="269"/>
                    </a:lnTo>
                    <a:cubicBezTo>
                      <a:pt x="3919" y="269"/>
                      <a:pt x="3919" y="300"/>
                      <a:pt x="3888" y="300"/>
                    </a:cubicBezTo>
                    <a:cubicBezTo>
                      <a:pt x="2958" y="2968"/>
                      <a:pt x="1562" y="5480"/>
                      <a:pt x="197" y="7962"/>
                    </a:cubicBezTo>
                    <a:cubicBezTo>
                      <a:pt x="1" y="8333"/>
                      <a:pt x="341" y="8642"/>
                      <a:pt x="690" y="8642"/>
                    </a:cubicBezTo>
                    <a:cubicBezTo>
                      <a:pt x="837" y="8642"/>
                      <a:pt x="986" y="8587"/>
                      <a:pt x="1097" y="8458"/>
                    </a:cubicBezTo>
                    <a:cubicBezTo>
                      <a:pt x="1903" y="7466"/>
                      <a:pt x="2399" y="6132"/>
                      <a:pt x="2927" y="4984"/>
                    </a:cubicBezTo>
                    <a:cubicBezTo>
                      <a:pt x="3578" y="3526"/>
                      <a:pt x="4323" y="2223"/>
                      <a:pt x="4757" y="672"/>
                    </a:cubicBezTo>
                    <a:cubicBezTo>
                      <a:pt x="4845" y="344"/>
                      <a:pt x="4562" y="0"/>
                      <a:pt x="4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1"/>
              <p:cNvSpPr/>
              <p:nvPr/>
            </p:nvSpPr>
            <p:spPr>
              <a:xfrm rot="-1214612">
                <a:off x="1669504" y="3263555"/>
                <a:ext cx="170644" cy="221893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8876" extrusionOk="0">
                    <a:moveTo>
                      <a:pt x="3736" y="1121"/>
                    </a:moveTo>
                    <a:cubicBezTo>
                      <a:pt x="4520" y="1121"/>
                      <a:pt x="4869" y="2224"/>
                      <a:pt x="4964" y="3055"/>
                    </a:cubicBezTo>
                    <a:cubicBezTo>
                      <a:pt x="5150" y="4389"/>
                      <a:pt x="4375" y="5754"/>
                      <a:pt x="3816" y="6871"/>
                    </a:cubicBezTo>
                    <a:cubicBezTo>
                      <a:pt x="3536" y="7431"/>
                      <a:pt x="3019" y="7747"/>
                      <a:pt x="2508" y="7747"/>
                    </a:cubicBezTo>
                    <a:cubicBezTo>
                      <a:pt x="2057" y="7747"/>
                      <a:pt x="1611" y="7502"/>
                      <a:pt x="1335" y="6964"/>
                    </a:cubicBezTo>
                    <a:cubicBezTo>
                      <a:pt x="931" y="6219"/>
                      <a:pt x="1149" y="5258"/>
                      <a:pt x="1335" y="4482"/>
                    </a:cubicBezTo>
                    <a:cubicBezTo>
                      <a:pt x="1552" y="3427"/>
                      <a:pt x="2017" y="2466"/>
                      <a:pt x="2669" y="1628"/>
                    </a:cubicBezTo>
                    <a:cubicBezTo>
                      <a:pt x="2731" y="1597"/>
                      <a:pt x="2793" y="1535"/>
                      <a:pt x="2886" y="1473"/>
                    </a:cubicBezTo>
                    <a:cubicBezTo>
                      <a:pt x="3214" y="1225"/>
                      <a:pt x="3495" y="1121"/>
                      <a:pt x="3736" y="1121"/>
                    </a:cubicBezTo>
                    <a:close/>
                    <a:moveTo>
                      <a:pt x="3740" y="1"/>
                    </a:moveTo>
                    <a:cubicBezTo>
                      <a:pt x="3605" y="1"/>
                      <a:pt x="3464" y="15"/>
                      <a:pt x="3320" y="46"/>
                    </a:cubicBezTo>
                    <a:cubicBezTo>
                      <a:pt x="2700" y="170"/>
                      <a:pt x="1924" y="636"/>
                      <a:pt x="1831" y="1287"/>
                    </a:cubicBezTo>
                    <a:cubicBezTo>
                      <a:pt x="435" y="2559"/>
                      <a:pt x="1" y="5072"/>
                      <a:pt x="218" y="6747"/>
                    </a:cubicBezTo>
                    <a:cubicBezTo>
                      <a:pt x="377" y="8004"/>
                      <a:pt x="1487" y="8876"/>
                      <a:pt x="2605" y="8876"/>
                    </a:cubicBezTo>
                    <a:cubicBezTo>
                      <a:pt x="3225" y="8876"/>
                      <a:pt x="3848" y="8607"/>
                      <a:pt x="4313" y="7988"/>
                    </a:cubicBezTo>
                    <a:cubicBezTo>
                      <a:pt x="5554" y="6312"/>
                      <a:pt x="6825" y="3303"/>
                      <a:pt x="5647" y="1287"/>
                    </a:cubicBezTo>
                    <a:cubicBezTo>
                      <a:pt x="5220" y="541"/>
                      <a:pt x="4565" y="1"/>
                      <a:pt x="37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1"/>
              <p:cNvSpPr/>
              <p:nvPr/>
            </p:nvSpPr>
            <p:spPr>
              <a:xfrm rot="-1214612">
                <a:off x="1483812" y="3547278"/>
                <a:ext cx="33174" cy="3464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386" extrusionOk="0">
                    <a:moveTo>
                      <a:pt x="319" y="0"/>
                    </a:moveTo>
                    <a:cubicBezTo>
                      <a:pt x="266" y="0"/>
                      <a:pt x="210" y="13"/>
                      <a:pt x="155" y="40"/>
                    </a:cubicBezTo>
                    <a:cubicBezTo>
                      <a:pt x="0" y="102"/>
                      <a:pt x="31" y="288"/>
                      <a:pt x="186" y="319"/>
                    </a:cubicBezTo>
                    <a:cubicBezTo>
                      <a:pt x="341" y="350"/>
                      <a:pt x="466" y="692"/>
                      <a:pt x="559" y="847"/>
                    </a:cubicBezTo>
                    <a:cubicBezTo>
                      <a:pt x="683" y="1064"/>
                      <a:pt x="776" y="1312"/>
                      <a:pt x="1055" y="1374"/>
                    </a:cubicBezTo>
                    <a:cubicBezTo>
                      <a:pt x="1074" y="1382"/>
                      <a:pt x="1092" y="1385"/>
                      <a:pt x="1110" y="1385"/>
                    </a:cubicBezTo>
                    <a:cubicBezTo>
                      <a:pt x="1237" y="1385"/>
                      <a:pt x="1327" y="1204"/>
                      <a:pt x="1272" y="1095"/>
                    </a:cubicBezTo>
                    <a:cubicBezTo>
                      <a:pt x="1148" y="816"/>
                      <a:pt x="993" y="537"/>
                      <a:pt x="776" y="319"/>
                    </a:cubicBezTo>
                    <a:cubicBezTo>
                      <a:pt x="679" y="150"/>
                      <a:pt x="508" y="0"/>
                      <a:pt x="3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1"/>
              <p:cNvSpPr/>
              <p:nvPr/>
            </p:nvSpPr>
            <p:spPr>
              <a:xfrm rot="-1214612">
                <a:off x="1502463" y="3517169"/>
                <a:ext cx="45474" cy="57548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302" extrusionOk="0">
                    <a:moveTo>
                      <a:pt x="526" y="0"/>
                    </a:moveTo>
                    <a:cubicBezTo>
                      <a:pt x="262" y="0"/>
                      <a:pt x="1" y="312"/>
                      <a:pt x="205" y="607"/>
                    </a:cubicBezTo>
                    <a:cubicBezTo>
                      <a:pt x="422" y="917"/>
                      <a:pt x="639" y="1227"/>
                      <a:pt x="825" y="1569"/>
                    </a:cubicBezTo>
                    <a:cubicBezTo>
                      <a:pt x="950" y="1879"/>
                      <a:pt x="1074" y="2158"/>
                      <a:pt x="1415" y="2282"/>
                    </a:cubicBezTo>
                    <a:cubicBezTo>
                      <a:pt x="1447" y="2295"/>
                      <a:pt x="1482" y="2301"/>
                      <a:pt x="1519" y="2301"/>
                    </a:cubicBezTo>
                    <a:cubicBezTo>
                      <a:pt x="1661" y="2301"/>
                      <a:pt x="1818" y="2207"/>
                      <a:pt x="1818" y="2034"/>
                    </a:cubicBezTo>
                    <a:lnTo>
                      <a:pt x="1818" y="1941"/>
                    </a:lnTo>
                    <a:cubicBezTo>
                      <a:pt x="1818" y="1817"/>
                      <a:pt x="1756" y="1724"/>
                      <a:pt x="1694" y="1662"/>
                    </a:cubicBezTo>
                    <a:cubicBezTo>
                      <a:pt x="1384" y="1165"/>
                      <a:pt x="1136" y="638"/>
                      <a:pt x="794" y="142"/>
                    </a:cubicBezTo>
                    <a:cubicBezTo>
                      <a:pt x="720" y="42"/>
                      <a:pt x="622" y="0"/>
                      <a:pt x="5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1"/>
              <p:cNvSpPr/>
              <p:nvPr/>
            </p:nvSpPr>
            <p:spPr>
              <a:xfrm rot="-1214612">
                <a:off x="1839171" y="3563033"/>
                <a:ext cx="45224" cy="28799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1152" extrusionOk="0">
                    <a:moveTo>
                      <a:pt x="1481" y="0"/>
                    </a:moveTo>
                    <a:cubicBezTo>
                      <a:pt x="1312" y="0"/>
                      <a:pt x="1140" y="64"/>
                      <a:pt x="1002" y="179"/>
                    </a:cubicBezTo>
                    <a:cubicBezTo>
                      <a:pt x="754" y="365"/>
                      <a:pt x="537" y="551"/>
                      <a:pt x="226" y="769"/>
                    </a:cubicBezTo>
                    <a:cubicBezTo>
                      <a:pt x="0" y="919"/>
                      <a:pt x="202" y="1152"/>
                      <a:pt x="386" y="1152"/>
                    </a:cubicBezTo>
                    <a:cubicBezTo>
                      <a:pt x="428" y="1152"/>
                      <a:pt x="470" y="1139"/>
                      <a:pt x="506" y="1110"/>
                    </a:cubicBezTo>
                    <a:cubicBezTo>
                      <a:pt x="723" y="1048"/>
                      <a:pt x="909" y="924"/>
                      <a:pt x="1095" y="831"/>
                    </a:cubicBezTo>
                    <a:cubicBezTo>
                      <a:pt x="1312" y="676"/>
                      <a:pt x="1591" y="582"/>
                      <a:pt x="1715" y="365"/>
                    </a:cubicBezTo>
                    <a:cubicBezTo>
                      <a:pt x="1809" y="241"/>
                      <a:pt x="1778" y="86"/>
                      <a:pt x="1653" y="24"/>
                    </a:cubicBezTo>
                    <a:cubicBezTo>
                      <a:pt x="1597" y="8"/>
                      <a:pt x="1539" y="0"/>
                      <a:pt x="14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1"/>
              <p:cNvSpPr/>
              <p:nvPr/>
            </p:nvSpPr>
            <p:spPr>
              <a:xfrm rot="-1214612">
                <a:off x="1788788" y="3524822"/>
                <a:ext cx="88397" cy="5504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202" extrusionOk="0">
                    <a:moveTo>
                      <a:pt x="3188" y="0"/>
                    </a:moveTo>
                    <a:cubicBezTo>
                      <a:pt x="3145" y="0"/>
                      <a:pt x="3102" y="9"/>
                      <a:pt x="3064" y="28"/>
                    </a:cubicBezTo>
                    <a:cubicBezTo>
                      <a:pt x="2134" y="679"/>
                      <a:pt x="1172" y="1269"/>
                      <a:pt x="148" y="1796"/>
                    </a:cubicBezTo>
                    <a:cubicBezTo>
                      <a:pt x="0" y="1914"/>
                      <a:pt x="78" y="2201"/>
                      <a:pt x="300" y="2201"/>
                    </a:cubicBezTo>
                    <a:cubicBezTo>
                      <a:pt x="311" y="2201"/>
                      <a:pt x="323" y="2201"/>
                      <a:pt x="334" y="2199"/>
                    </a:cubicBezTo>
                    <a:cubicBezTo>
                      <a:pt x="924" y="1951"/>
                      <a:pt x="1513" y="1672"/>
                      <a:pt x="2103" y="1362"/>
                    </a:cubicBezTo>
                    <a:cubicBezTo>
                      <a:pt x="2630" y="1145"/>
                      <a:pt x="3095" y="772"/>
                      <a:pt x="3437" y="307"/>
                    </a:cubicBezTo>
                    <a:cubicBezTo>
                      <a:pt x="3535" y="134"/>
                      <a:pt x="3358" y="0"/>
                      <a:pt x="31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1"/>
              <p:cNvSpPr/>
              <p:nvPr/>
            </p:nvSpPr>
            <p:spPr>
              <a:xfrm rot="-1214612">
                <a:off x="1858865" y="3247444"/>
                <a:ext cx="34924" cy="59073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2363" extrusionOk="0">
                    <a:moveTo>
                      <a:pt x="229" y="1"/>
                    </a:moveTo>
                    <a:cubicBezTo>
                      <a:pt x="117" y="1"/>
                      <a:pt x="1" y="99"/>
                      <a:pt x="1" y="226"/>
                    </a:cubicBezTo>
                    <a:cubicBezTo>
                      <a:pt x="125" y="816"/>
                      <a:pt x="311" y="1374"/>
                      <a:pt x="559" y="1932"/>
                    </a:cubicBezTo>
                    <a:cubicBezTo>
                      <a:pt x="647" y="2108"/>
                      <a:pt x="891" y="2362"/>
                      <a:pt x="1103" y="2362"/>
                    </a:cubicBezTo>
                    <a:cubicBezTo>
                      <a:pt x="1190" y="2362"/>
                      <a:pt x="1271" y="2320"/>
                      <a:pt x="1335" y="2211"/>
                    </a:cubicBezTo>
                    <a:cubicBezTo>
                      <a:pt x="1397" y="2149"/>
                      <a:pt x="1397" y="2056"/>
                      <a:pt x="1335" y="1994"/>
                    </a:cubicBezTo>
                    <a:cubicBezTo>
                      <a:pt x="993" y="1374"/>
                      <a:pt x="745" y="691"/>
                      <a:pt x="373" y="71"/>
                    </a:cubicBezTo>
                    <a:cubicBezTo>
                      <a:pt x="334" y="22"/>
                      <a:pt x="282" y="1"/>
                      <a:pt x="2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1"/>
              <p:cNvSpPr/>
              <p:nvPr/>
            </p:nvSpPr>
            <p:spPr>
              <a:xfrm rot="-1214612">
                <a:off x="1475221" y="3220197"/>
                <a:ext cx="44474" cy="27474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099" extrusionOk="0">
                    <a:moveTo>
                      <a:pt x="1592" y="1"/>
                    </a:moveTo>
                    <a:cubicBezTo>
                      <a:pt x="1344" y="1"/>
                      <a:pt x="1096" y="63"/>
                      <a:pt x="910" y="249"/>
                    </a:cubicBezTo>
                    <a:cubicBezTo>
                      <a:pt x="600" y="404"/>
                      <a:pt x="351" y="590"/>
                      <a:pt x="134" y="838"/>
                    </a:cubicBezTo>
                    <a:cubicBezTo>
                      <a:pt x="0" y="945"/>
                      <a:pt x="121" y="1099"/>
                      <a:pt x="256" y="1099"/>
                    </a:cubicBezTo>
                    <a:cubicBezTo>
                      <a:pt x="277" y="1099"/>
                      <a:pt x="299" y="1095"/>
                      <a:pt x="320" y="1086"/>
                    </a:cubicBezTo>
                    <a:cubicBezTo>
                      <a:pt x="569" y="993"/>
                      <a:pt x="786" y="869"/>
                      <a:pt x="972" y="714"/>
                    </a:cubicBezTo>
                    <a:cubicBezTo>
                      <a:pt x="1220" y="590"/>
                      <a:pt x="1437" y="466"/>
                      <a:pt x="1654" y="311"/>
                    </a:cubicBezTo>
                    <a:cubicBezTo>
                      <a:pt x="1778" y="218"/>
                      <a:pt x="1747" y="32"/>
                      <a:pt x="1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1"/>
              <p:cNvSpPr/>
              <p:nvPr/>
            </p:nvSpPr>
            <p:spPr>
              <a:xfrm rot="-1214612">
                <a:off x="1475524" y="3231560"/>
                <a:ext cx="92447" cy="43349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734" extrusionOk="0">
                    <a:moveTo>
                      <a:pt x="3395" y="0"/>
                    </a:moveTo>
                    <a:cubicBezTo>
                      <a:pt x="3385" y="0"/>
                      <a:pt x="3375" y="1"/>
                      <a:pt x="3365" y="2"/>
                    </a:cubicBezTo>
                    <a:cubicBezTo>
                      <a:pt x="2311" y="157"/>
                      <a:pt x="1349" y="685"/>
                      <a:pt x="387" y="1088"/>
                    </a:cubicBezTo>
                    <a:cubicBezTo>
                      <a:pt x="0" y="1226"/>
                      <a:pt x="179" y="1733"/>
                      <a:pt x="508" y="1733"/>
                    </a:cubicBezTo>
                    <a:cubicBezTo>
                      <a:pt x="548" y="1733"/>
                      <a:pt x="591" y="1725"/>
                      <a:pt x="635" y="1708"/>
                    </a:cubicBezTo>
                    <a:cubicBezTo>
                      <a:pt x="1597" y="1305"/>
                      <a:pt x="2683" y="1026"/>
                      <a:pt x="3520" y="436"/>
                    </a:cubicBezTo>
                    <a:cubicBezTo>
                      <a:pt x="3698" y="289"/>
                      <a:pt x="3593" y="0"/>
                      <a:pt x="33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1"/>
              <p:cNvSpPr/>
              <p:nvPr/>
            </p:nvSpPr>
            <p:spPr>
              <a:xfrm rot="-1214612">
                <a:off x="1879701" y="3236062"/>
                <a:ext cx="26824" cy="3732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493" extrusionOk="0">
                    <a:moveTo>
                      <a:pt x="319" y="0"/>
                    </a:moveTo>
                    <a:cubicBezTo>
                      <a:pt x="160" y="0"/>
                      <a:pt x="1" y="135"/>
                      <a:pt x="79" y="332"/>
                    </a:cubicBezTo>
                    <a:cubicBezTo>
                      <a:pt x="204" y="735"/>
                      <a:pt x="421" y="1139"/>
                      <a:pt x="731" y="1449"/>
                    </a:cubicBezTo>
                    <a:cubicBezTo>
                      <a:pt x="771" y="1479"/>
                      <a:pt x="817" y="1493"/>
                      <a:pt x="862" y="1493"/>
                    </a:cubicBezTo>
                    <a:cubicBezTo>
                      <a:pt x="958" y="1493"/>
                      <a:pt x="1051" y="1430"/>
                      <a:pt x="1072" y="1325"/>
                    </a:cubicBezTo>
                    <a:cubicBezTo>
                      <a:pt x="1072" y="828"/>
                      <a:pt x="731" y="549"/>
                      <a:pt x="545" y="146"/>
                    </a:cubicBezTo>
                    <a:cubicBezTo>
                      <a:pt x="500" y="44"/>
                      <a:pt x="409" y="0"/>
                      <a:pt x="3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p42"/>
          <p:cNvSpPr/>
          <p:nvPr/>
        </p:nvSpPr>
        <p:spPr>
          <a:xfrm>
            <a:off x="6726975" y="1332350"/>
            <a:ext cx="1951500" cy="12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42"/>
          <p:cNvSpPr/>
          <p:nvPr/>
        </p:nvSpPr>
        <p:spPr>
          <a:xfrm>
            <a:off x="6728300" y="3201925"/>
            <a:ext cx="1951500" cy="129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42"/>
          <p:cNvSpPr/>
          <p:nvPr/>
        </p:nvSpPr>
        <p:spPr>
          <a:xfrm>
            <a:off x="458900" y="3200199"/>
            <a:ext cx="1951500" cy="129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42"/>
          <p:cNvSpPr/>
          <p:nvPr/>
        </p:nvSpPr>
        <p:spPr>
          <a:xfrm>
            <a:off x="461025" y="1332349"/>
            <a:ext cx="1951500" cy="12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443" name="Google Shape;2443;p42"/>
          <p:cNvSpPr txBox="1"/>
          <p:nvPr/>
        </p:nvSpPr>
        <p:spPr>
          <a:xfrm>
            <a:off x="6725662" y="3589593"/>
            <a:ext cx="19515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fourth-largest planet in the Solar System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4" name="Google Shape;2444;p42"/>
          <p:cNvSpPr txBox="1"/>
          <p:nvPr/>
        </p:nvSpPr>
        <p:spPr>
          <a:xfrm>
            <a:off x="458729" y="1715019"/>
            <a:ext cx="19533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second-brightest natural object in the night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sky after the Moon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5" name="Google Shape;2445;p42"/>
          <p:cNvSpPr txBox="1"/>
          <p:nvPr/>
        </p:nvSpPr>
        <p:spPr>
          <a:xfrm>
            <a:off x="456400" y="3589593"/>
            <a:ext cx="19533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6" name="Google Shape;2446;p42"/>
          <p:cNvSpPr txBox="1"/>
          <p:nvPr/>
        </p:nvSpPr>
        <p:spPr>
          <a:xfrm>
            <a:off x="457200" y="1484889"/>
            <a:ext cx="1953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CHINA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7" name="Google Shape;2447;p42"/>
          <p:cNvSpPr txBox="1"/>
          <p:nvPr/>
        </p:nvSpPr>
        <p:spPr>
          <a:xfrm>
            <a:off x="6727416" y="3349185"/>
            <a:ext cx="1951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BRAZIL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8" name="Google Shape;2448;p42"/>
          <p:cNvSpPr txBox="1"/>
          <p:nvPr/>
        </p:nvSpPr>
        <p:spPr>
          <a:xfrm>
            <a:off x="457977" y="3358722"/>
            <a:ext cx="1953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SOUTH KOREA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9" name="Google Shape;2449;p42"/>
          <p:cNvSpPr txBox="1"/>
          <p:nvPr/>
        </p:nvSpPr>
        <p:spPr>
          <a:xfrm>
            <a:off x="6733550" y="1715019"/>
            <a:ext cx="19515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0" name="Google Shape;2450;p42"/>
          <p:cNvSpPr txBox="1"/>
          <p:nvPr/>
        </p:nvSpPr>
        <p:spPr>
          <a:xfrm>
            <a:off x="6735303" y="1481147"/>
            <a:ext cx="1951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JAPAN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51" name="Google Shape;2451;p42"/>
          <p:cNvSpPr/>
          <p:nvPr/>
        </p:nvSpPr>
        <p:spPr>
          <a:xfrm>
            <a:off x="3074298" y="2157424"/>
            <a:ext cx="3030890" cy="132793"/>
          </a:xfrm>
          <a:custGeom>
            <a:avLst/>
            <a:gdLst/>
            <a:ahLst/>
            <a:cxnLst/>
            <a:rect l="l" t="t" r="r" b="b"/>
            <a:pathLst>
              <a:path w="83605" h="3663" extrusionOk="0">
                <a:moveTo>
                  <a:pt x="1" y="1"/>
                </a:moveTo>
                <a:lnTo>
                  <a:pt x="1" y="3662"/>
                </a:lnTo>
                <a:lnTo>
                  <a:pt x="83605" y="3662"/>
                </a:lnTo>
                <a:lnTo>
                  <a:pt x="836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42"/>
          <p:cNvSpPr/>
          <p:nvPr/>
        </p:nvSpPr>
        <p:spPr>
          <a:xfrm>
            <a:off x="3078000" y="1523125"/>
            <a:ext cx="3030861" cy="538294"/>
          </a:xfrm>
          <a:custGeom>
            <a:avLst/>
            <a:gdLst/>
            <a:ahLst/>
            <a:cxnLst/>
            <a:rect l="l" t="t" r="r" b="b"/>
            <a:pathLst>
              <a:path w="96256" h="18660" extrusionOk="0">
                <a:moveTo>
                  <a:pt x="6056" y="0"/>
                </a:moveTo>
                <a:cubicBezTo>
                  <a:pt x="2723" y="0"/>
                  <a:pt x="0" y="2700"/>
                  <a:pt x="24" y="6056"/>
                </a:cubicBezTo>
                <a:lnTo>
                  <a:pt x="24" y="18660"/>
                </a:lnTo>
                <a:lnTo>
                  <a:pt x="96255" y="18660"/>
                </a:lnTo>
                <a:lnTo>
                  <a:pt x="96255" y="6056"/>
                </a:lnTo>
                <a:cubicBezTo>
                  <a:pt x="96255" y="2700"/>
                  <a:pt x="93556" y="0"/>
                  <a:pt x="90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42"/>
          <p:cNvSpPr/>
          <p:nvPr/>
        </p:nvSpPr>
        <p:spPr>
          <a:xfrm>
            <a:off x="3421443" y="2157424"/>
            <a:ext cx="100456" cy="132793"/>
          </a:xfrm>
          <a:custGeom>
            <a:avLst/>
            <a:gdLst/>
            <a:ahLst/>
            <a:cxnLst/>
            <a:rect l="l" t="t" r="r" b="b"/>
            <a:pathLst>
              <a:path w="2771" h="3663" extrusionOk="0">
                <a:moveTo>
                  <a:pt x="1" y="1"/>
                </a:moveTo>
                <a:lnTo>
                  <a:pt x="1" y="3662"/>
                </a:lnTo>
                <a:lnTo>
                  <a:pt x="2770" y="3662"/>
                </a:lnTo>
                <a:lnTo>
                  <a:pt x="27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42"/>
          <p:cNvSpPr/>
          <p:nvPr/>
        </p:nvSpPr>
        <p:spPr>
          <a:xfrm>
            <a:off x="3869006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1" y="1"/>
                </a:moveTo>
                <a:lnTo>
                  <a:pt x="1" y="3662"/>
                </a:lnTo>
                <a:lnTo>
                  <a:pt x="2747" y="3662"/>
                </a:lnTo>
                <a:lnTo>
                  <a:pt x="2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42"/>
          <p:cNvSpPr/>
          <p:nvPr/>
        </p:nvSpPr>
        <p:spPr>
          <a:xfrm>
            <a:off x="4316568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0" y="1"/>
                </a:moveTo>
                <a:lnTo>
                  <a:pt x="0" y="3662"/>
                </a:lnTo>
                <a:lnTo>
                  <a:pt x="2747" y="3662"/>
                </a:lnTo>
                <a:lnTo>
                  <a:pt x="2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42"/>
          <p:cNvSpPr/>
          <p:nvPr/>
        </p:nvSpPr>
        <p:spPr>
          <a:xfrm>
            <a:off x="4763260" y="2157424"/>
            <a:ext cx="100456" cy="132793"/>
          </a:xfrm>
          <a:custGeom>
            <a:avLst/>
            <a:gdLst/>
            <a:ahLst/>
            <a:cxnLst/>
            <a:rect l="l" t="t" r="r" b="b"/>
            <a:pathLst>
              <a:path w="2771" h="3663" extrusionOk="0">
                <a:moveTo>
                  <a:pt x="1" y="1"/>
                </a:moveTo>
                <a:lnTo>
                  <a:pt x="1" y="3662"/>
                </a:lnTo>
                <a:lnTo>
                  <a:pt x="2770" y="3662"/>
                </a:lnTo>
                <a:lnTo>
                  <a:pt x="27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2"/>
          <p:cNvSpPr/>
          <p:nvPr/>
        </p:nvSpPr>
        <p:spPr>
          <a:xfrm>
            <a:off x="5210822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0" y="1"/>
                </a:moveTo>
                <a:lnTo>
                  <a:pt x="0" y="3662"/>
                </a:lnTo>
                <a:lnTo>
                  <a:pt x="2747" y="3662"/>
                </a:lnTo>
                <a:lnTo>
                  <a:pt x="2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2"/>
          <p:cNvSpPr/>
          <p:nvPr/>
        </p:nvSpPr>
        <p:spPr>
          <a:xfrm>
            <a:off x="5658384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0" y="1"/>
                </a:moveTo>
                <a:lnTo>
                  <a:pt x="0" y="3662"/>
                </a:lnTo>
                <a:lnTo>
                  <a:pt x="2746" y="3662"/>
                </a:lnTo>
                <a:lnTo>
                  <a:pt x="27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2"/>
          <p:cNvSpPr/>
          <p:nvPr/>
        </p:nvSpPr>
        <p:spPr>
          <a:xfrm>
            <a:off x="3069187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7"/>
                </a:lnTo>
                <a:lnTo>
                  <a:pt x="283" y="9577"/>
                </a:lnTo>
                <a:lnTo>
                  <a:pt x="283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2"/>
          <p:cNvSpPr/>
          <p:nvPr/>
        </p:nvSpPr>
        <p:spPr>
          <a:xfrm>
            <a:off x="3516749" y="2420352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42"/>
          <p:cNvSpPr/>
          <p:nvPr/>
        </p:nvSpPr>
        <p:spPr>
          <a:xfrm>
            <a:off x="3963441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282"/>
                </a:moveTo>
                <a:lnTo>
                  <a:pt x="9601" y="9577"/>
                </a:lnTo>
                <a:lnTo>
                  <a:pt x="283" y="9577"/>
                </a:lnTo>
                <a:lnTo>
                  <a:pt x="306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42"/>
          <p:cNvSpPr/>
          <p:nvPr/>
        </p:nvSpPr>
        <p:spPr>
          <a:xfrm>
            <a:off x="4411003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42"/>
          <p:cNvSpPr/>
          <p:nvPr/>
        </p:nvSpPr>
        <p:spPr>
          <a:xfrm>
            <a:off x="4858565" y="2420352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0" y="0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42"/>
          <p:cNvSpPr/>
          <p:nvPr/>
        </p:nvSpPr>
        <p:spPr>
          <a:xfrm>
            <a:off x="5305257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282"/>
                </a:moveTo>
                <a:lnTo>
                  <a:pt x="9600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42"/>
          <p:cNvSpPr/>
          <p:nvPr/>
        </p:nvSpPr>
        <p:spPr>
          <a:xfrm>
            <a:off x="5752819" y="2420352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42"/>
          <p:cNvSpPr/>
          <p:nvPr/>
        </p:nvSpPr>
        <p:spPr>
          <a:xfrm>
            <a:off x="3069187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6"/>
                </a:lnTo>
                <a:lnTo>
                  <a:pt x="283" y="9576"/>
                </a:lnTo>
                <a:lnTo>
                  <a:pt x="283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42"/>
          <p:cNvSpPr/>
          <p:nvPr/>
        </p:nvSpPr>
        <p:spPr>
          <a:xfrm>
            <a:off x="3516749" y="2853443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42"/>
          <p:cNvSpPr/>
          <p:nvPr/>
        </p:nvSpPr>
        <p:spPr>
          <a:xfrm>
            <a:off x="3963441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282"/>
                </a:moveTo>
                <a:lnTo>
                  <a:pt x="9601" y="9576"/>
                </a:lnTo>
                <a:lnTo>
                  <a:pt x="306" y="9576"/>
                </a:lnTo>
                <a:lnTo>
                  <a:pt x="306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42"/>
          <p:cNvSpPr/>
          <p:nvPr/>
        </p:nvSpPr>
        <p:spPr>
          <a:xfrm>
            <a:off x="4411003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42"/>
          <p:cNvSpPr/>
          <p:nvPr/>
        </p:nvSpPr>
        <p:spPr>
          <a:xfrm>
            <a:off x="4858565" y="2853443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0" y="0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42"/>
          <p:cNvSpPr/>
          <p:nvPr/>
        </p:nvSpPr>
        <p:spPr>
          <a:xfrm>
            <a:off x="5305257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282"/>
                </a:moveTo>
                <a:lnTo>
                  <a:pt x="9600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42"/>
          <p:cNvSpPr/>
          <p:nvPr/>
        </p:nvSpPr>
        <p:spPr>
          <a:xfrm>
            <a:off x="5752819" y="2853443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42"/>
          <p:cNvSpPr/>
          <p:nvPr/>
        </p:nvSpPr>
        <p:spPr>
          <a:xfrm>
            <a:off x="3069187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3" y="9577"/>
                </a:lnTo>
                <a:lnTo>
                  <a:pt x="283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42"/>
          <p:cNvSpPr/>
          <p:nvPr/>
        </p:nvSpPr>
        <p:spPr>
          <a:xfrm>
            <a:off x="3516749" y="3285664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42"/>
          <p:cNvSpPr/>
          <p:nvPr/>
        </p:nvSpPr>
        <p:spPr>
          <a:xfrm>
            <a:off x="3963441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306"/>
                </a:moveTo>
                <a:lnTo>
                  <a:pt x="9601" y="9577"/>
                </a:lnTo>
                <a:lnTo>
                  <a:pt x="283" y="9577"/>
                </a:lnTo>
                <a:lnTo>
                  <a:pt x="306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42"/>
          <p:cNvSpPr/>
          <p:nvPr/>
        </p:nvSpPr>
        <p:spPr>
          <a:xfrm>
            <a:off x="4411003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42"/>
          <p:cNvSpPr/>
          <p:nvPr/>
        </p:nvSpPr>
        <p:spPr>
          <a:xfrm>
            <a:off x="4858565" y="3285664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0" y="0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42"/>
          <p:cNvSpPr/>
          <p:nvPr/>
        </p:nvSpPr>
        <p:spPr>
          <a:xfrm>
            <a:off x="5305257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306"/>
                </a:moveTo>
                <a:lnTo>
                  <a:pt x="9600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42"/>
          <p:cNvSpPr/>
          <p:nvPr/>
        </p:nvSpPr>
        <p:spPr>
          <a:xfrm>
            <a:off x="5752819" y="3285664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42"/>
          <p:cNvSpPr/>
          <p:nvPr/>
        </p:nvSpPr>
        <p:spPr>
          <a:xfrm>
            <a:off x="3069187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577" y="282"/>
                </a:moveTo>
                <a:lnTo>
                  <a:pt x="9577" y="9576"/>
                </a:lnTo>
                <a:lnTo>
                  <a:pt x="283" y="9576"/>
                </a:lnTo>
                <a:lnTo>
                  <a:pt x="283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42"/>
          <p:cNvSpPr/>
          <p:nvPr/>
        </p:nvSpPr>
        <p:spPr>
          <a:xfrm>
            <a:off x="3516749" y="3718755"/>
            <a:ext cx="358247" cy="357413"/>
          </a:xfrm>
          <a:custGeom>
            <a:avLst/>
            <a:gdLst/>
            <a:ahLst/>
            <a:cxnLst/>
            <a:rect l="l" t="t" r="r" b="b"/>
            <a:pathLst>
              <a:path w="9882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58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42"/>
          <p:cNvSpPr/>
          <p:nvPr/>
        </p:nvSpPr>
        <p:spPr>
          <a:xfrm>
            <a:off x="3963441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601" y="282"/>
                </a:moveTo>
                <a:lnTo>
                  <a:pt x="9601" y="9576"/>
                </a:lnTo>
                <a:lnTo>
                  <a:pt x="283" y="9576"/>
                </a:lnTo>
                <a:lnTo>
                  <a:pt x="306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2"/>
          <p:cNvSpPr/>
          <p:nvPr/>
        </p:nvSpPr>
        <p:spPr>
          <a:xfrm>
            <a:off x="4411003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2"/>
          <p:cNvSpPr/>
          <p:nvPr/>
        </p:nvSpPr>
        <p:spPr>
          <a:xfrm>
            <a:off x="4858565" y="3718755"/>
            <a:ext cx="357413" cy="357413"/>
          </a:xfrm>
          <a:custGeom>
            <a:avLst/>
            <a:gdLst/>
            <a:ahLst/>
            <a:cxnLst/>
            <a:rect l="l" t="t" r="r" b="b"/>
            <a:pathLst>
              <a:path w="9859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0" y="0"/>
                </a:moveTo>
                <a:lnTo>
                  <a:pt x="0" y="9858"/>
                </a:lnTo>
                <a:lnTo>
                  <a:pt x="9858" y="9858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42"/>
          <p:cNvSpPr/>
          <p:nvPr/>
        </p:nvSpPr>
        <p:spPr>
          <a:xfrm>
            <a:off x="5305257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600" y="282"/>
                </a:moveTo>
                <a:lnTo>
                  <a:pt x="9600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42"/>
          <p:cNvSpPr/>
          <p:nvPr/>
        </p:nvSpPr>
        <p:spPr>
          <a:xfrm>
            <a:off x="5752819" y="3718755"/>
            <a:ext cx="357413" cy="357413"/>
          </a:xfrm>
          <a:custGeom>
            <a:avLst/>
            <a:gdLst/>
            <a:ahLst/>
            <a:cxnLst/>
            <a:rect l="l" t="t" r="r" b="b"/>
            <a:pathLst>
              <a:path w="9859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58" y="9858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42"/>
          <p:cNvSpPr/>
          <p:nvPr/>
        </p:nvSpPr>
        <p:spPr>
          <a:xfrm>
            <a:off x="3069187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3" y="9577"/>
                </a:lnTo>
                <a:lnTo>
                  <a:pt x="283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2"/>
          <p:cNvSpPr/>
          <p:nvPr/>
        </p:nvSpPr>
        <p:spPr>
          <a:xfrm>
            <a:off x="3516749" y="4150976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2"/>
          <p:cNvSpPr/>
          <p:nvPr/>
        </p:nvSpPr>
        <p:spPr>
          <a:xfrm>
            <a:off x="3963441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306"/>
                </a:moveTo>
                <a:lnTo>
                  <a:pt x="9601" y="9577"/>
                </a:lnTo>
                <a:lnTo>
                  <a:pt x="283" y="9577"/>
                </a:lnTo>
                <a:lnTo>
                  <a:pt x="306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2"/>
          <p:cNvSpPr/>
          <p:nvPr/>
        </p:nvSpPr>
        <p:spPr>
          <a:xfrm>
            <a:off x="4411003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2"/>
          <p:cNvSpPr/>
          <p:nvPr/>
        </p:nvSpPr>
        <p:spPr>
          <a:xfrm>
            <a:off x="4858565" y="4150976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0" y="1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2"/>
          <p:cNvSpPr/>
          <p:nvPr/>
        </p:nvSpPr>
        <p:spPr>
          <a:xfrm>
            <a:off x="5305257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306"/>
                </a:moveTo>
                <a:lnTo>
                  <a:pt x="9600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42"/>
          <p:cNvSpPr/>
          <p:nvPr/>
        </p:nvSpPr>
        <p:spPr>
          <a:xfrm>
            <a:off x="5752819" y="4150976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42"/>
          <p:cNvSpPr/>
          <p:nvPr/>
        </p:nvSpPr>
        <p:spPr>
          <a:xfrm>
            <a:off x="3505221" y="1609694"/>
            <a:ext cx="220770" cy="205365"/>
          </a:xfrm>
          <a:custGeom>
            <a:avLst/>
            <a:gdLst/>
            <a:ahLst/>
            <a:cxnLst/>
            <a:rect l="l" t="t" r="r" b="b"/>
            <a:pathLst>
              <a:path w="7653" h="7119" extrusionOk="0">
                <a:moveTo>
                  <a:pt x="3799" y="1"/>
                </a:moveTo>
                <a:cubicBezTo>
                  <a:pt x="2084" y="1"/>
                  <a:pt x="580" y="1256"/>
                  <a:pt x="306" y="2985"/>
                </a:cubicBezTo>
                <a:cubicBezTo>
                  <a:pt x="1" y="4933"/>
                  <a:pt x="1315" y="6763"/>
                  <a:pt x="3240" y="7068"/>
                </a:cubicBezTo>
                <a:cubicBezTo>
                  <a:pt x="3441" y="7102"/>
                  <a:pt x="3641" y="7119"/>
                  <a:pt x="3838" y="7119"/>
                </a:cubicBezTo>
                <a:cubicBezTo>
                  <a:pt x="5550" y="7119"/>
                  <a:pt x="7050" y="5882"/>
                  <a:pt x="7324" y="4135"/>
                </a:cubicBezTo>
                <a:cubicBezTo>
                  <a:pt x="7652" y="2186"/>
                  <a:pt x="6338" y="356"/>
                  <a:pt x="4390" y="51"/>
                </a:cubicBezTo>
                <a:cubicBezTo>
                  <a:pt x="4191" y="17"/>
                  <a:pt x="3994" y="1"/>
                  <a:pt x="37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42"/>
          <p:cNvSpPr/>
          <p:nvPr/>
        </p:nvSpPr>
        <p:spPr>
          <a:xfrm>
            <a:off x="3876244" y="1609780"/>
            <a:ext cx="226193" cy="205221"/>
          </a:xfrm>
          <a:custGeom>
            <a:avLst/>
            <a:gdLst/>
            <a:ahLst/>
            <a:cxnLst/>
            <a:rect l="l" t="t" r="r" b="b"/>
            <a:pathLst>
              <a:path w="7841" h="7114" extrusionOk="0">
                <a:moveTo>
                  <a:pt x="3928" y="0"/>
                </a:moveTo>
                <a:cubicBezTo>
                  <a:pt x="2320" y="0"/>
                  <a:pt x="852" y="1098"/>
                  <a:pt x="470" y="2747"/>
                </a:cubicBezTo>
                <a:cubicBezTo>
                  <a:pt x="1" y="4648"/>
                  <a:pt x="1198" y="6573"/>
                  <a:pt x="3099" y="7019"/>
                </a:cubicBezTo>
                <a:cubicBezTo>
                  <a:pt x="3375" y="7082"/>
                  <a:pt x="3651" y="7113"/>
                  <a:pt x="3922" y="7113"/>
                </a:cubicBezTo>
                <a:cubicBezTo>
                  <a:pt x="5545" y="7113"/>
                  <a:pt x="7012" y="6018"/>
                  <a:pt x="7394" y="4390"/>
                </a:cubicBezTo>
                <a:cubicBezTo>
                  <a:pt x="7840" y="2465"/>
                  <a:pt x="6667" y="541"/>
                  <a:pt x="4742" y="95"/>
                </a:cubicBezTo>
                <a:cubicBezTo>
                  <a:pt x="4470" y="31"/>
                  <a:pt x="4197" y="0"/>
                  <a:pt x="3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42"/>
          <p:cNvSpPr/>
          <p:nvPr/>
        </p:nvSpPr>
        <p:spPr>
          <a:xfrm>
            <a:off x="5077778" y="1609867"/>
            <a:ext cx="220770" cy="205192"/>
          </a:xfrm>
          <a:custGeom>
            <a:avLst/>
            <a:gdLst/>
            <a:ahLst/>
            <a:cxnLst/>
            <a:rect l="l" t="t" r="r" b="b"/>
            <a:pathLst>
              <a:path w="7653" h="7113" extrusionOk="0">
                <a:moveTo>
                  <a:pt x="3833" y="1"/>
                </a:moveTo>
                <a:cubicBezTo>
                  <a:pt x="2124" y="1"/>
                  <a:pt x="603" y="1241"/>
                  <a:pt x="306" y="2979"/>
                </a:cubicBezTo>
                <a:cubicBezTo>
                  <a:pt x="1" y="4927"/>
                  <a:pt x="1315" y="6757"/>
                  <a:pt x="3263" y="7062"/>
                </a:cubicBezTo>
                <a:cubicBezTo>
                  <a:pt x="3462" y="7096"/>
                  <a:pt x="3660" y="7113"/>
                  <a:pt x="3855" y="7113"/>
                </a:cubicBezTo>
                <a:cubicBezTo>
                  <a:pt x="5550" y="7113"/>
                  <a:pt x="7052" y="5876"/>
                  <a:pt x="7347" y="4129"/>
                </a:cubicBezTo>
                <a:cubicBezTo>
                  <a:pt x="7652" y="2180"/>
                  <a:pt x="6338" y="350"/>
                  <a:pt x="4390" y="45"/>
                </a:cubicBezTo>
                <a:cubicBezTo>
                  <a:pt x="4203" y="15"/>
                  <a:pt x="4017" y="1"/>
                  <a:pt x="38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42"/>
          <p:cNvSpPr/>
          <p:nvPr/>
        </p:nvSpPr>
        <p:spPr>
          <a:xfrm>
            <a:off x="5449493" y="1609751"/>
            <a:ext cx="225501" cy="205250"/>
          </a:xfrm>
          <a:custGeom>
            <a:avLst/>
            <a:gdLst/>
            <a:ahLst/>
            <a:cxnLst/>
            <a:rect l="l" t="t" r="r" b="b"/>
            <a:pathLst>
              <a:path w="7817" h="7115" extrusionOk="0">
                <a:moveTo>
                  <a:pt x="3918" y="1"/>
                </a:moveTo>
                <a:cubicBezTo>
                  <a:pt x="2295" y="1"/>
                  <a:pt x="828" y="1096"/>
                  <a:pt x="446" y="2724"/>
                </a:cubicBezTo>
                <a:cubicBezTo>
                  <a:pt x="0" y="4649"/>
                  <a:pt x="1174" y="6574"/>
                  <a:pt x="3098" y="7020"/>
                </a:cubicBezTo>
                <a:cubicBezTo>
                  <a:pt x="3371" y="7083"/>
                  <a:pt x="3644" y="7114"/>
                  <a:pt x="3913" y="7114"/>
                </a:cubicBezTo>
                <a:cubicBezTo>
                  <a:pt x="5521" y="7114"/>
                  <a:pt x="6988" y="6019"/>
                  <a:pt x="7370" y="4391"/>
                </a:cubicBezTo>
                <a:cubicBezTo>
                  <a:pt x="7816" y="2466"/>
                  <a:pt x="6643" y="542"/>
                  <a:pt x="4741" y="96"/>
                </a:cubicBezTo>
                <a:cubicBezTo>
                  <a:pt x="4466" y="32"/>
                  <a:pt x="4190" y="1"/>
                  <a:pt x="39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42"/>
          <p:cNvSpPr/>
          <p:nvPr/>
        </p:nvSpPr>
        <p:spPr>
          <a:xfrm>
            <a:off x="5112999" y="1330837"/>
            <a:ext cx="150324" cy="436059"/>
          </a:xfrm>
          <a:custGeom>
            <a:avLst/>
            <a:gdLst/>
            <a:ahLst/>
            <a:cxnLst/>
            <a:rect l="l" t="t" r="r" b="b"/>
            <a:pathLst>
              <a:path w="5211" h="15116" extrusionOk="0">
                <a:moveTo>
                  <a:pt x="2605" y="1"/>
                </a:moveTo>
                <a:cubicBezTo>
                  <a:pt x="1174" y="1"/>
                  <a:pt x="0" y="1174"/>
                  <a:pt x="0" y="2606"/>
                </a:cubicBezTo>
                <a:lnTo>
                  <a:pt x="0" y="12487"/>
                </a:lnTo>
                <a:cubicBezTo>
                  <a:pt x="0" y="13942"/>
                  <a:pt x="1174" y="15116"/>
                  <a:pt x="2605" y="15116"/>
                </a:cubicBezTo>
                <a:cubicBezTo>
                  <a:pt x="4037" y="15116"/>
                  <a:pt x="5211" y="13942"/>
                  <a:pt x="5211" y="12487"/>
                </a:cubicBezTo>
                <a:lnTo>
                  <a:pt x="5211" y="2606"/>
                </a:lnTo>
                <a:cubicBezTo>
                  <a:pt x="5211" y="1174"/>
                  <a:pt x="4037" y="1"/>
                  <a:pt x="26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42"/>
          <p:cNvSpPr/>
          <p:nvPr/>
        </p:nvSpPr>
        <p:spPr>
          <a:xfrm>
            <a:off x="5486734" y="1330837"/>
            <a:ext cx="151017" cy="436059"/>
          </a:xfrm>
          <a:custGeom>
            <a:avLst/>
            <a:gdLst/>
            <a:ahLst/>
            <a:cxnLst/>
            <a:rect l="l" t="t" r="r" b="b"/>
            <a:pathLst>
              <a:path w="5235" h="15116" extrusionOk="0">
                <a:moveTo>
                  <a:pt x="2629" y="1"/>
                </a:moveTo>
                <a:cubicBezTo>
                  <a:pt x="1174" y="1"/>
                  <a:pt x="0" y="1174"/>
                  <a:pt x="24" y="2606"/>
                </a:cubicBezTo>
                <a:lnTo>
                  <a:pt x="24" y="12487"/>
                </a:lnTo>
                <a:cubicBezTo>
                  <a:pt x="24" y="13942"/>
                  <a:pt x="1174" y="15116"/>
                  <a:pt x="2629" y="15116"/>
                </a:cubicBezTo>
                <a:cubicBezTo>
                  <a:pt x="4061" y="15116"/>
                  <a:pt x="5234" y="13942"/>
                  <a:pt x="5234" y="12487"/>
                </a:cubicBezTo>
                <a:lnTo>
                  <a:pt x="5234" y="2606"/>
                </a:lnTo>
                <a:cubicBezTo>
                  <a:pt x="5234" y="1174"/>
                  <a:pt x="4061" y="1"/>
                  <a:pt x="26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42"/>
          <p:cNvSpPr/>
          <p:nvPr/>
        </p:nvSpPr>
        <p:spPr>
          <a:xfrm>
            <a:off x="3538395" y="1328125"/>
            <a:ext cx="153728" cy="438770"/>
          </a:xfrm>
          <a:custGeom>
            <a:avLst/>
            <a:gdLst/>
            <a:ahLst/>
            <a:cxnLst/>
            <a:rect l="l" t="t" r="r" b="b"/>
            <a:pathLst>
              <a:path w="5329" h="15210" extrusionOk="0">
                <a:moveTo>
                  <a:pt x="2676" y="1"/>
                </a:moveTo>
                <a:cubicBezTo>
                  <a:pt x="1198" y="1"/>
                  <a:pt x="1" y="1245"/>
                  <a:pt x="71" y="2700"/>
                </a:cubicBezTo>
                <a:lnTo>
                  <a:pt x="71" y="12581"/>
                </a:lnTo>
                <a:cubicBezTo>
                  <a:pt x="48" y="14036"/>
                  <a:pt x="1221" y="15210"/>
                  <a:pt x="2676" y="15210"/>
                </a:cubicBezTo>
                <a:cubicBezTo>
                  <a:pt x="4108" y="15210"/>
                  <a:pt x="5282" y="14036"/>
                  <a:pt x="5282" y="12581"/>
                </a:cubicBezTo>
                <a:lnTo>
                  <a:pt x="5282" y="2700"/>
                </a:lnTo>
                <a:cubicBezTo>
                  <a:pt x="5329" y="1245"/>
                  <a:pt x="4155" y="1"/>
                  <a:pt x="26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42"/>
          <p:cNvSpPr/>
          <p:nvPr/>
        </p:nvSpPr>
        <p:spPr>
          <a:xfrm>
            <a:off x="3914177" y="1330837"/>
            <a:ext cx="151017" cy="436059"/>
          </a:xfrm>
          <a:custGeom>
            <a:avLst/>
            <a:gdLst/>
            <a:ahLst/>
            <a:cxnLst/>
            <a:rect l="l" t="t" r="r" b="b"/>
            <a:pathLst>
              <a:path w="5235" h="15116" extrusionOk="0">
                <a:moveTo>
                  <a:pt x="2605" y="1"/>
                </a:moveTo>
                <a:cubicBezTo>
                  <a:pt x="1174" y="1"/>
                  <a:pt x="0" y="1174"/>
                  <a:pt x="0" y="2606"/>
                </a:cubicBezTo>
                <a:lnTo>
                  <a:pt x="0" y="12487"/>
                </a:lnTo>
                <a:cubicBezTo>
                  <a:pt x="0" y="13942"/>
                  <a:pt x="1174" y="15116"/>
                  <a:pt x="2605" y="15116"/>
                </a:cubicBezTo>
                <a:cubicBezTo>
                  <a:pt x="4061" y="15116"/>
                  <a:pt x="5234" y="13942"/>
                  <a:pt x="5234" y="12487"/>
                </a:cubicBezTo>
                <a:lnTo>
                  <a:pt x="5234" y="2606"/>
                </a:lnTo>
                <a:cubicBezTo>
                  <a:pt x="5234" y="1174"/>
                  <a:pt x="4061" y="1"/>
                  <a:pt x="26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42"/>
          <p:cNvSpPr/>
          <p:nvPr/>
        </p:nvSpPr>
        <p:spPr>
          <a:xfrm>
            <a:off x="4401582" y="2428223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42"/>
          <p:cNvSpPr/>
          <p:nvPr/>
        </p:nvSpPr>
        <p:spPr>
          <a:xfrm>
            <a:off x="3061489" y="4160331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42"/>
          <p:cNvSpPr/>
          <p:nvPr/>
        </p:nvSpPr>
        <p:spPr>
          <a:xfrm>
            <a:off x="4843254" y="3295029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42"/>
          <p:cNvSpPr/>
          <p:nvPr/>
        </p:nvSpPr>
        <p:spPr>
          <a:xfrm>
            <a:off x="5291733" y="3727249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42"/>
          <p:cNvSpPr txBox="1"/>
          <p:nvPr/>
        </p:nvSpPr>
        <p:spPr>
          <a:xfrm>
            <a:off x="3973809" y="2377896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7" name="Google Shape;2507;p42"/>
          <p:cNvSpPr txBox="1"/>
          <p:nvPr/>
        </p:nvSpPr>
        <p:spPr>
          <a:xfrm>
            <a:off x="4423647" y="238674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8" name="Google Shape;2508;p42"/>
          <p:cNvSpPr txBox="1"/>
          <p:nvPr/>
        </p:nvSpPr>
        <p:spPr>
          <a:xfrm>
            <a:off x="4867782" y="2384093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9" name="Google Shape;2509;p42"/>
          <p:cNvSpPr txBox="1"/>
          <p:nvPr/>
        </p:nvSpPr>
        <p:spPr>
          <a:xfrm>
            <a:off x="5312588" y="2384093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0" name="Google Shape;2510;p42"/>
          <p:cNvSpPr txBox="1"/>
          <p:nvPr/>
        </p:nvSpPr>
        <p:spPr>
          <a:xfrm>
            <a:off x="5757394" y="2377896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1" name="Google Shape;2511;p42"/>
          <p:cNvSpPr txBox="1"/>
          <p:nvPr/>
        </p:nvSpPr>
        <p:spPr>
          <a:xfrm>
            <a:off x="3078000" y="281466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2" name="Google Shape;2512;p42"/>
          <p:cNvSpPr txBox="1"/>
          <p:nvPr/>
        </p:nvSpPr>
        <p:spPr>
          <a:xfrm>
            <a:off x="3527838" y="2804931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3" name="Google Shape;2513;p42"/>
          <p:cNvSpPr txBox="1"/>
          <p:nvPr/>
        </p:nvSpPr>
        <p:spPr>
          <a:xfrm>
            <a:off x="3971973" y="281466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4" name="Google Shape;2514;p42"/>
          <p:cNvSpPr txBox="1"/>
          <p:nvPr/>
        </p:nvSpPr>
        <p:spPr>
          <a:xfrm>
            <a:off x="4416779" y="281466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5" name="Google Shape;2515;p42"/>
          <p:cNvSpPr txBox="1"/>
          <p:nvPr/>
        </p:nvSpPr>
        <p:spPr>
          <a:xfrm>
            <a:off x="4830223" y="2814669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6" name="Google Shape;2516;p42"/>
          <p:cNvSpPr txBox="1"/>
          <p:nvPr/>
        </p:nvSpPr>
        <p:spPr>
          <a:xfrm>
            <a:off x="5275029" y="2814669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11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7" name="Google Shape;2517;p42"/>
          <p:cNvSpPr txBox="1"/>
          <p:nvPr/>
        </p:nvSpPr>
        <p:spPr>
          <a:xfrm>
            <a:off x="5719835" y="2814669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8" name="Google Shape;2518;p42"/>
          <p:cNvSpPr txBox="1"/>
          <p:nvPr/>
        </p:nvSpPr>
        <p:spPr>
          <a:xfrm>
            <a:off x="3053972" y="3240875"/>
            <a:ext cx="391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13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19" name="Google Shape;2519;p42"/>
          <p:cNvSpPr txBox="1"/>
          <p:nvPr/>
        </p:nvSpPr>
        <p:spPr>
          <a:xfrm>
            <a:off x="3501275" y="3243550"/>
            <a:ext cx="384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14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0" name="Google Shape;2520;p42"/>
          <p:cNvSpPr txBox="1"/>
          <p:nvPr/>
        </p:nvSpPr>
        <p:spPr>
          <a:xfrm>
            <a:off x="3943350" y="3240875"/>
            <a:ext cx="38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1" name="Google Shape;2521;p42"/>
          <p:cNvSpPr txBox="1"/>
          <p:nvPr/>
        </p:nvSpPr>
        <p:spPr>
          <a:xfrm>
            <a:off x="4392998" y="3240875"/>
            <a:ext cx="391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2" name="Google Shape;2522;p42"/>
          <p:cNvSpPr txBox="1"/>
          <p:nvPr/>
        </p:nvSpPr>
        <p:spPr>
          <a:xfrm>
            <a:off x="4830219" y="3240875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17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3" name="Google Shape;2523;p42"/>
          <p:cNvSpPr txBox="1"/>
          <p:nvPr/>
        </p:nvSpPr>
        <p:spPr>
          <a:xfrm>
            <a:off x="5275022" y="3240875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4" name="Google Shape;2524;p42"/>
          <p:cNvSpPr txBox="1"/>
          <p:nvPr/>
        </p:nvSpPr>
        <p:spPr>
          <a:xfrm>
            <a:off x="5719835" y="3240884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5" name="Google Shape;2525;p42"/>
          <p:cNvSpPr txBox="1"/>
          <p:nvPr/>
        </p:nvSpPr>
        <p:spPr>
          <a:xfrm>
            <a:off x="3047775" y="3665254"/>
            <a:ext cx="391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6" name="Google Shape;2526;p42"/>
          <p:cNvSpPr txBox="1"/>
          <p:nvPr/>
        </p:nvSpPr>
        <p:spPr>
          <a:xfrm>
            <a:off x="3495078" y="3667929"/>
            <a:ext cx="384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21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7" name="Google Shape;2527;p42"/>
          <p:cNvSpPr txBox="1"/>
          <p:nvPr/>
        </p:nvSpPr>
        <p:spPr>
          <a:xfrm>
            <a:off x="3937153" y="3665254"/>
            <a:ext cx="38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8" name="Google Shape;2528;p42"/>
          <p:cNvSpPr txBox="1"/>
          <p:nvPr/>
        </p:nvSpPr>
        <p:spPr>
          <a:xfrm>
            <a:off x="4386801" y="3665254"/>
            <a:ext cx="391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23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29" name="Google Shape;2529;p42"/>
          <p:cNvSpPr txBox="1"/>
          <p:nvPr/>
        </p:nvSpPr>
        <p:spPr>
          <a:xfrm>
            <a:off x="4824022" y="3665254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24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0" name="Google Shape;2530;p42"/>
          <p:cNvSpPr txBox="1"/>
          <p:nvPr/>
        </p:nvSpPr>
        <p:spPr>
          <a:xfrm>
            <a:off x="5268825" y="3665254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1" name="Google Shape;2531;p42"/>
          <p:cNvSpPr txBox="1"/>
          <p:nvPr/>
        </p:nvSpPr>
        <p:spPr>
          <a:xfrm>
            <a:off x="5713638" y="3665263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26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2" name="Google Shape;2532;p42"/>
          <p:cNvSpPr txBox="1"/>
          <p:nvPr/>
        </p:nvSpPr>
        <p:spPr>
          <a:xfrm>
            <a:off x="3047775" y="4113158"/>
            <a:ext cx="391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27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3" name="Google Shape;2533;p42"/>
          <p:cNvSpPr txBox="1"/>
          <p:nvPr/>
        </p:nvSpPr>
        <p:spPr>
          <a:xfrm>
            <a:off x="3495078" y="4112735"/>
            <a:ext cx="384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28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4" name="Google Shape;2534;p42"/>
          <p:cNvSpPr txBox="1"/>
          <p:nvPr/>
        </p:nvSpPr>
        <p:spPr>
          <a:xfrm>
            <a:off x="3937153" y="4111609"/>
            <a:ext cx="38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29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5" name="Google Shape;2535;p42"/>
          <p:cNvSpPr txBox="1"/>
          <p:nvPr/>
        </p:nvSpPr>
        <p:spPr>
          <a:xfrm>
            <a:off x="4386801" y="4110060"/>
            <a:ext cx="391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6" name="Google Shape;2536;p42"/>
          <p:cNvSpPr txBox="1"/>
          <p:nvPr/>
        </p:nvSpPr>
        <p:spPr>
          <a:xfrm>
            <a:off x="4824022" y="4110060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31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7" name="Google Shape;2537;p42"/>
          <p:cNvSpPr txBox="1"/>
          <p:nvPr/>
        </p:nvSpPr>
        <p:spPr>
          <a:xfrm>
            <a:off x="4103878" y="1734500"/>
            <a:ext cx="9738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SEPTEMBER</a:t>
            </a:r>
            <a:endParaRPr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8" name="Google Shape;2538;p42"/>
          <p:cNvSpPr txBox="1"/>
          <p:nvPr/>
        </p:nvSpPr>
        <p:spPr>
          <a:xfrm>
            <a:off x="3078000" y="2159072"/>
            <a:ext cx="343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SUN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9" name="Google Shape;2539;p42"/>
          <p:cNvSpPr txBox="1"/>
          <p:nvPr/>
        </p:nvSpPr>
        <p:spPr>
          <a:xfrm>
            <a:off x="3494303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0" name="Google Shape;2540;p42"/>
          <p:cNvSpPr txBox="1"/>
          <p:nvPr/>
        </p:nvSpPr>
        <p:spPr>
          <a:xfrm>
            <a:off x="3945306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TUE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1" name="Google Shape;2541;p42"/>
          <p:cNvSpPr txBox="1"/>
          <p:nvPr/>
        </p:nvSpPr>
        <p:spPr>
          <a:xfrm>
            <a:off x="4390112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WEN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2" name="Google Shape;2542;p42"/>
          <p:cNvSpPr txBox="1"/>
          <p:nvPr/>
        </p:nvSpPr>
        <p:spPr>
          <a:xfrm>
            <a:off x="4838010" y="2162500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THU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3" name="Google Shape;2543;p42"/>
          <p:cNvSpPr txBox="1"/>
          <p:nvPr/>
        </p:nvSpPr>
        <p:spPr>
          <a:xfrm>
            <a:off x="5285921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FRI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4" name="Google Shape;2544;p42"/>
          <p:cNvSpPr txBox="1"/>
          <p:nvPr/>
        </p:nvSpPr>
        <p:spPr>
          <a:xfrm>
            <a:off x="5733819" y="2162500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</a:t>
            </a:r>
            <a:endParaRPr sz="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4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550" name="Google Shape;2550;p43"/>
          <p:cNvSpPr/>
          <p:nvPr/>
        </p:nvSpPr>
        <p:spPr>
          <a:xfrm>
            <a:off x="7419000" y="1487375"/>
            <a:ext cx="1267800" cy="8967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43"/>
          <p:cNvSpPr/>
          <p:nvPr/>
        </p:nvSpPr>
        <p:spPr>
          <a:xfrm>
            <a:off x="7419000" y="2515925"/>
            <a:ext cx="1267800" cy="8967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43"/>
          <p:cNvSpPr/>
          <p:nvPr/>
        </p:nvSpPr>
        <p:spPr>
          <a:xfrm>
            <a:off x="7419000" y="3544475"/>
            <a:ext cx="1267800" cy="8967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43"/>
          <p:cNvSpPr/>
          <p:nvPr/>
        </p:nvSpPr>
        <p:spPr>
          <a:xfrm>
            <a:off x="6276325" y="1487375"/>
            <a:ext cx="10515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43"/>
          <p:cNvSpPr/>
          <p:nvPr/>
        </p:nvSpPr>
        <p:spPr>
          <a:xfrm>
            <a:off x="6276325" y="2515925"/>
            <a:ext cx="10515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43"/>
          <p:cNvSpPr/>
          <p:nvPr/>
        </p:nvSpPr>
        <p:spPr>
          <a:xfrm>
            <a:off x="6276325" y="3544475"/>
            <a:ext cx="1051500" cy="8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43"/>
          <p:cNvSpPr/>
          <p:nvPr/>
        </p:nvSpPr>
        <p:spPr>
          <a:xfrm>
            <a:off x="5133650" y="1487375"/>
            <a:ext cx="10515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43"/>
          <p:cNvSpPr/>
          <p:nvPr/>
        </p:nvSpPr>
        <p:spPr>
          <a:xfrm>
            <a:off x="5133650" y="2515925"/>
            <a:ext cx="10515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43"/>
          <p:cNvSpPr/>
          <p:nvPr/>
        </p:nvSpPr>
        <p:spPr>
          <a:xfrm>
            <a:off x="5133650" y="3544475"/>
            <a:ext cx="1051500" cy="8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43"/>
          <p:cNvSpPr/>
          <p:nvPr/>
        </p:nvSpPr>
        <p:spPr>
          <a:xfrm>
            <a:off x="1483300" y="1487375"/>
            <a:ext cx="35592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3"/>
          <p:cNvSpPr/>
          <p:nvPr/>
        </p:nvSpPr>
        <p:spPr>
          <a:xfrm>
            <a:off x="1483300" y="2515925"/>
            <a:ext cx="35592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43"/>
          <p:cNvSpPr/>
          <p:nvPr/>
        </p:nvSpPr>
        <p:spPr>
          <a:xfrm>
            <a:off x="1483300" y="3544475"/>
            <a:ext cx="3559200" cy="89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43"/>
          <p:cNvSpPr txBox="1"/>
          <p:nvPr/>
        </p:nvSpPr>
        <p:spPr>
          <a:xfrm>
            <a:off x="5118701" y="16390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45%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63" name="Google Shape;2563;p43"/>
          <p:cNvSpPr txBox="1"/>
          <p:nvPr/>
        </p:nvSpPr>
        <p:spPr>
          <a:xfrm>
            <a:off x="6286875" y="16390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$25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64" name="Google Shape;2564;p43"/>
          <p:cNvSpPr txBox="1"/>
          <p:nvPr/>
        </p:nvSpPr>
        <p:spPr>
          <a:xfrm>
            <a:off x="7455250" y="1639075"/>
            <a:ext cx="948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60%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65" name="Google Shape;2565;p43"/>
          <p:cNvSpPr txBox="1"/>
          <p:nvPr/>
        </p:nvSpPr>
        <p:spPr>
          <a:xfrm>
            <a:off x="6263300" y="1144200"/>
            <a:ext cx="10515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PRICE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6" name="Google Shape;2566;p43"/>
          <p:cNvSpPr txBox="1"/>
          <p:nvPr/>
        </p:nvSpPr>
        <p:spPr>
          <a:xfrm>
            <a:off x="7419000" y="1144050"/>
            <a:ext cx="10065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CONFORT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7" name="Google Shape;2567;p43"/>
          <p:cNvSpPr txBox="1"/>
          <p:nvPr/>
        </p:nvSpPr>
        <p:spPr>
          <a:xfrm>
            <a:off x="5129931" y="1144038"/>
            <a:ext cx="1061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TRAVELLERS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8" name="Google Shape;2568;p43"/>
          <p:cNvSpPr txBox="1"/>
          <p:nvPr/>
        </p:nvSpPr>
        <p:spPr>
          <a:xfrm>
            <a:off x="5146326" y="26504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30%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69" name="Google Shape;2569;p43"/>
          <p:cNvSpPr txBox="1"/>
          <p:nvPr/>
        </p:nvSpPr>
        <p:spPr>
          <a:xfrm>
            <a:off x="6314500" y="26504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$40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70" name="Google Shape;2570;p43"/>
          <p:cNvSpPr txBox="1"/>
          <p:nvPr/>
        </p:nvSpPr>
        <p:spPr>
          <a:xfrm>
            <a:off x="7482875" y="2650475"/>
            <a:ext cx="948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60%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71" name="Google Shape;2571;p43"/>
          <p:cNvSpPr txBox="1"/>
          <p:nvPr/>
        </p:nvSpPr>
        <p:spPr>
          <a:xfrm>
            <a:off x="5146326" y="36618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25%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72" name="Google Shape;2572;p43"/>
          <p:cNvSpPr txBox="1"/>
          <p:nvPr/>
        </p:nvSpPr>
        <p:spPr>
          <a:xfrm>
            <a:off x="6314500" y="3661875"/>
            <a:ext cx="1051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$15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73" name="Google Shape;2573;p43"/>
          <p:cNvSpPr txBox="1"/>
          <p:nvPr/>
        </p:nvSpPr>
        <p:spPr>
          <a:xfrm>
            <a:off x="7482875" y="3661875"/>
            <a:ext cx="948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60%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74" name="Google Shape;2574;p43"/>
          <p:cNvSpPr txBox="1"/>
          <p:nvPr/>
        </p:nvSpPr>
        <p:spPr>
          <a:xfrm>
            <a:off x="1799874" y="1699938"/>
            <a:ext cx="29181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75" name="Google Shape;2575;p43"/>
          <p:cNvSpPr txBox="1"/>
          <p:nvPr/>
        </p:nvSpPr>
        <p:spPr>
          <a:xfrm>
            <a:off x="1799863" y="2705975"/>
            <a:ext cx="29181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76" name="Google Shape;2576;p43"/>
          <p:cNvSpPr txBox="1"/>
          <p:nvPr/>
        </p:nvSpPr>
        <p:spPr>
          <a:xfrm>
            <a:off x="1799863" y="3682490"/>
            <a:ext cx="29181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77" name="Google Shape;2577;p43"/>
          <p:cNvSpPr/>
          <p:nvPr/>
        </p:nvSpPr>
        <p:spPr>
          <a:xfrm>
            <a:off x="512150" y="1521450"/>
            <a:ext cx="894900" cy="894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43"/>
          <p:cNvSpPr/>
          <p:nvPr/>
        </p:nvSpPr>
        <p:spPr>
          <a:xfrm>
            <a:off x="512212" y="3553045"/>
            <a:ext cx="894900" cy="89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43"/>
          <p:cNvSpPr/>
          <p:nvPr/>
        </p:nvSpPr>
        <p:spPr>
          <a:xfrm>
            <a:off x="512212" y="2537237"/>
            <a:ext cx="894900" cy="894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43"/>
          <p:cNvSpPr/>
          <p:nvPr/>
        </p:nvSpPr>
        <p:spPr>
          <a:xfrm rot="-2070030">
            <a:off x="728185" y="1782294"/>
            <a:ext cx="512621" cy="496847"/>
          </a:xfrm>
          <a:custGeom>
            <a:avLst/>
            <a:gdLst/>
            <a:ahLst/>
            <a:cxnLst/>
            <a:rect l="l" t="t" r="r" b="b"/>
            <a:pathLst>
              <a:path w="24262" h="23517" extrusionOk="0">
                <a:moveTo>
                  <a:pt x="6974" y="0"/>
                </a:moveTo>
                <a:cubicBezTo>
                  <a:pt x="6737" y="0"/>
                  <a:pt x="6509" y="104"/>
                  <a:pt x="6360" y="303"/>
                </a:cubicBezTo>
                <a:cubicBezTo>
                  <a:pt x="6046" y="578"/>
                  <a:pt x="5771" y="931"/>
                  <a:pt x="5497" y="1285"/>
                </a:cubicBezTo>
                <a:cubicBezTo>
                  <a:pt x="4123" y="3169"/>
                  <a:pt x="2749" y="5093"/>
                  <a:pt x="1453" y="7095"/>
                </a:cubicBezTo>
                <a:cubicBezTo>
                  <a:pt x="1021" y="7762"/>
                  <a:pt x="629" y="8469"/>
                  <a:pt x="275" y="9215"/>
                </a:cubicBezTo>
                <a:cubicBezTo>
                  <a:pt x="1" y="9803"/>
                  <a:pt x="40" y="10039"/>
                  <a:pt x="511" y="10431"/>
                </a:cubicBezTo>
                <a:cubicBezTo>
                  <a:pt x="786" y="10667"/>
                  <a:pt x="1061" y="10863"/>
                  <a:pt x="1335" y="11060"/>
                </a:cubicBezTo>
                <a:cubicBezTo>
                  <a:pt x="1571" y="11256"/>
                  <a:pt x="1767" y="11374"/>
                  <a:pt x="1571" y="11766"/>
                </a:cubicBezTo>
                <a:cubicBezTo>
                  <a:pt x="1453" y="12002"/>
                  <a:pt x="1414" y="12277"/>
                  <a:pt x="1453" y="12551"/>
                </a:cubicBezTo>
                <a:cubicBezTo>
                  <a:pt x="1375" y="13101"/>
                  <a:pt x="1532" y="13690"/>
                  <a:pt x="1885" y="14122"/>
                </a:cubicBezTo>
                <a:cubicBezTo>
                  <a:pt x="2369" y="14672"/>
                  <a:pt x="3039" y="14951"/>
                  <a:pt x="3707" y="14951"/>
                </a:cubicBezTo>
                <a:cubicBezTo>
                  <a:pt x="4230" y="14951"/>
                  <a:pt x="4752" y="14780"/>
                  <a:pt x="5182" y="14436"/>
                </a:cubicBezTo>
                <a:cubicBezTo>
                  <a:pt x="5445" y="14248"/>
                  <a:pt x="5565" y="13844"/>
                  <a:pt x="5850" y="13844"/>
                </a:cubicBezTo>
                <a:cubicBezTo>
                  <a:pt x="5862" y="13844"/>
                  <a:pt x="5876" y="13845"/>
                  <a:pt x="5889" y="13847"/>
                </a:cubicBezTo>
                <a:cubicBezTo>
                  <a:pt x="6203" y="13847"/>
                  <a:pt x="6399" y="14122"/>
                  <a:pt x="6674" y="14279"/>
                </a:cubicBezTo>
                <a:cubicBezTo>
                  <a:pt x="6831" y="14357"/>
                  <a:pt x="6988" y="14396"/>
                  <a:pt x="7106" y="14475"/>
                </a:cubicBezTo>
                <a:cubicBezTo>
                  <a:pt x="7459" y="14671"/>
                  <a:pt x="7813" y="14867"/>
                  <a:pt x="8166" y="15024"/>
                </a:cubicBezTo>
                <a:cubicBezTo>
                  <a:pt x="8441" y="15064"/>
                  <a:pt x="8559" y="15339"/>
                  <a:pt x="8480" y="15574"/>
                </a:cubicBezTo>
                <a:cubicBezTo>
                  <a:pt x="8441" y="15692"/>
                  <a:pt x="8441" y="15810"/>
                  <a:pt x="8441" y="15888"/>
                </a:cubicBezTo>
                <a:cubicBezTo>
                  <a:pt x="8151" y="17552"/>
                  <a:pt x="9428" y="18982"/>
                  <a:pt x="11043" y="18982"/>
                </a:cubicBezTo>
                <a:cubicBezTo>
                  <a:pt x="11181" y="18982"/>
                  <a:pt x="11321" y="18972"/>
                  <a:pt x="11463" y="18950"/>
                </a:cubicBezTo>
                <a:cubicBezTo>
                  <a:pt x="12013" y="18832"/>
                  <a:pt x="12523" y="18558"/>
                  <a:pt x="12955" y="18165"/>
                </a:cubicBezTo>
                <a:cubicBezTo>
                  <a:pt x="13047" y="18051"/>
                  <a:pt x="13178" y="17990"/>
                  <a:pt x="13311" y="17990"/>
                </a:cubicBezTo>
                <a:cubicBezTo>
                  <a:pt x="13406" y="17990"/>
                  <a:pt x="13501" y="18021"/>
                  <a:pt x="13583" y="18086"/>
                </a:cubicBezTo>
                <a:cubicBezTo>
                  <a:pt x="14094" y="18401"/>
                  <a:pt x="14643" y="18675"/>
                  <a:pt x="15193" y="18911"/>
                </a:cubicBezTo>
                <a:cubicBezTo>
                  <a:pt x="15468" y="18989"/>
                  <a:pt x="15664" y="19264"/>
                  <a:pt x="15625" y="19578"/>
                </a:cubicBezTo>
                <a:cubicBezTo>
                  <a:pt x="15625" y="20010"/>
                  <a:pt x="15703" y="20442"/>
                  <a:pt x="15899" y="20834"/>
                </a:cubicBezTo>
                <a:cubicBezTo>
                  <a:pt x="16331" y="21777"/>
                  <a:pt x="16959" y="22483"/>
                  <a:pt x="18098" y="22522"/>
                </a:cubicBezTo>
                <a:cubicBezTo>
                  <a:pt x="18687" y="22522"/>
                  <a:pt x="19236" y="22326"/>
                  <a:pt x="19707" y="21934"/>
                </a:cubicBezTo>
                <a:cubicBezTo>
                  <a:pt x="19795" y="21845"/>
                  <a:pt x="19921" y="21794"/>
                  <a:pt x="20048" y="21794"/>
                </a:cubicBezTo>
                <a:cubicBezTo>
                  <a:pt x="20148" y="21794"/>
                  <a:pt x="20249" y="21825"/>
                  <a:pt x="20335" y="21894"/>
                </a:cubicBezTo>
                <a:cubicBezTo>
                  <a:pt x="20924" y="22208"/>
                  <a:pt x="21474" y="22522"/>
                  <a:pt x="22063" y="22836"/>
                </a:cubicBezTo>
                <a:cubicBezTo>
                  <a:pt x="22534" y="23033"/>
                  <a:pt x="22966" y="23268"/>
                  <a:pt x="23437" y="23465"/>
                </a:cubicBezTo>
                <a:cubicBezTo>
                  <a:pt x="23502" y="23497"/>
                  <a:pt x="23573" y="23516"/>
                  <a:pt x="23646" y="23516"/>
                </a:cubicBezTo>
                <a:cubicBezTo>
                  <a:pt x="23750" y="23516"/>
                  <a:pt x="23855" y="23478"/>
                  <a:pt x="23947" y="23386"/>
                </a:cubicBezTo>
                <a:cubicBezTo>
                  <a:pt x="24065" y="23268"/>
                  <a:pt x="24104" y="23072"/>
                  <a:pt x="24025" y="22876"/>
                </a:cubicBezTo>
                <a:cubicBezTo>
                  <a:pt x="24025" y="22797"/>
                  <a:pt x="23947" y="22758"/>
                  <a:pt x="23947" y="22679"/>
                </a:cubicBezTo>
                <a:cubicBezTo>
                  <a:pt x="23476" y="21148"/>
                  <a:pt x="22966" y="19657"/>
                  <a:pt x="22377" y="18204"/>
                </a:cubicBezTo>
                <a:cubicBezTo>
                  <a:pt x="22259" y="17929"/>
                  <a:pt x="22298" y="17615"/>
                  <a:pt x="22494" y="17419"/>
                </a:cubicBezTo>
                <a:cubicBezTo>
                  <a:pt x="23005" y="16948"/>
                  <a:pt x="23319" y="16320"/>
                  <a:pt x="23437" y="15653"/>
                </a:cubicBezTo>
                <a:cubicBezTo>
                  <a:pt x="23476" y="15339"/>
                  <a:pt x="23790" y="15103"/>
                  <a:pt x="23947" y="14828"/>
                </a:cubicBezTo>
                <a:cubicBezTo>
                  <a:pt x="24261" y="14436"/>
                  <a:pt x="24143" y="13886"/>
                  <a:pt x="23711" y="13690"/>
                </a:cubicBezTo>
                <a:cubicBezTo>
                  <a:pt x="23515" y="13572"/>
                  <a:pt x="23319" y="13454"/>
                  <a:pt x="23123" y="13336"/>
                </a:cubicBezTo>
                <a:cubicBezTo>
                  <a:pt x="22926" y="13219"/>
                  <a:pt x="22926" y="13062"/>
                  <a:pt x="23044" y="12865"/>
                </a:cubicBezTo>
                <a:cubicBezTo>
                  <a:pt x="23280" y="12551"/>
                  <a:pt x="23476" y="12237"/>
                  <a:pt x="23672" y="11884"/>
                </a:cubicBezTo>
                <a:cubicBezTo>
                  <a:pt x="23829" y="11491"/>
                  <a:pt x="23790" y="11334"/>
                  <a:pt x="23437" y="11099"/>
                </a:cubicBezTo>
                <a:cubicBezTo>
                  <a:pt x="23240" y="10942"/>
                  <a:pt x="23044" y="10824"/>
                  <a:pt x="22848" y="10667"/>
                </a:cubicBezTo>
                <a:cubicBezTo>
                  <a:pt x="22432" y="10384"/>
                  <a:pt x="22122" y="10235"/>
                  <a:pt x="21858" y="10235"/>
                </a:cubicBezTo>
                <a:cubicBezTo>
                  <a:pt x="21498" y="10235"/>
                  <a:pt x="21224" y="10511"/>
                  <a:pt x="20885" y="11099"/>
                </a:cubicBezTo>
                <a:lnTo>
                  <a:pt x="20846" y="11177"/>
                </a:lnTo>
                <a:cubicBezTo>
                  <a:pt x="20616" y="11574"/>
                  <a:pt x="20509" y="11748"/>
                  <a:pt x="20364" y="11748"/>
                </a:cubicBezTo>
                <a:cubicBezTo>
                  <a:pt x="20236" y="11748"/>
                  <a:pt x="20080" y="11613"/>
                  <a:pt x="19786" y="11374"/>
                </a:cubicBezTo>
                <a:cubicBezTo>
                  <a:pt x="19590" y="11217"/>
                  <a:pt x="19472" y="11099"/>
                  <a:pt x="19629" y="10863"/>
                </a:cubicBezTo>
                <a:cubicBezTo>
                  <a:pt x="19668" y="10746"/>
                  <a:pt x="19707" y="10628"/>
                  <a:pt x="19747" y="10510"/>
                </a:cubicBezTo>
                <a:cubicBezTo>
                  <a:pt x="19904" y="9960"/>
                  <a:pt x="19864" y="9882"/>
                  <a:pt x="19393" y="9607"/>
                </a:cubicBezTo>
                <a:cubicBezTo>
                  <a:pt x="19034" y="9395"/>
                  <a:pt x="18783" y="9284"/>
                  <a:pt x="18571" y="9284"/>
                </a:cubicBezTo>
                <a:cubicBezTo>
                  <a:pt x="18272" y="9284"/>
                  <a:pt x="18049" y="9502"/>
                  <a:pt x="17705" y="9960"/>
                </a:cubicBezTo>
                <a:cubicBezTo>
                  <a:pt x="17632" y="10083"/>
                  <a:pt x="17543" y="10144"/>
                  <a:pt x="17448" y="10144"/>
                </a:cubicBezTo>
                <a:cubicBezTo>
                  <a:pt x="17391" y="10144"/>
                  <a:pt x="17332" y="10122"/>
                  <a:pt x="17273" y="10078"/>
                </a:cubicBezTo>
                <a:cubicBezTo>
                  <a:pt x="17077" y="9960"/>
                  <a:pt x="16959" y="9921"/>
                  <a:pt x="16842" y="9843"/>
                </a:cubicBezTo>
                <a:cubicBezTo>
                  <a:pt x="15978" y="9293"/>
                  <a:pt x="15075" y="8783"/>
                  <a:pt x="14211" y="8272"/>
                </a:cubicBezTo>
                <a:cubicBezTo>
                  <a:pt x="14102" y="8210"/>
                  <a:pt x="14010" y="8178"/>
                  <a:pt x="13928" y="8178"/>
                </a:cubicBezTo>
                <a:cubicBezTo>
                  <a:pt x="13805" y="8178"/>
                  <a:pt x="13701" y="8249"/>
                  <a:pt x="13583" y="8390"/>
                </a:cubicBezTo>
                <a:cubicBezTo>
                  <a:pt x="13348" y="8743"/>
                  <a:pt x="13112" y="9058"/>
                  <a:pt x="12877" y="9411"/>
                </a:cubicBezTo>
                <a:cubicBezTo>
                  <a:pt x="12602" y="9882"/>
                  <a:pt x="12288" y="10314"/>
                  <a:pt x="12013" y="10785"/>
                </a:cubicBezTo>
                <a:cubicBezTo>
                  <a:pt x="11985" y="10840"/>
                  <a:pt x="11938" y="10896"/>
                  <a:pt x="11871" y="10896"/>
                </a:cubicBezTo>
                <a:cubicBezTo>
                  <a:pt x="11843" y="10896"/>
                  <a:pt x="11812" y="10886"/>
                  <a:pt x="11778" y="10863"/>
                </a:cubicBezTo>
                <a:cubicBezTo>
                  <a:pt x="11660" y="10824"/>
                  <a:pt x="11621" y="10706"/>
                  <a:pt x="11660" y="10628"/>
                </a:cubicBezTo>
                <a:cubicBezTo>
                  <a:pt x="11699" y="10549"/>
                  <a:pt x="11738" y="10510"/>
                  <a:pt x="11738" y="10431"/>
                </a:cubicBezTo>
                <a:cubicBezTo>
                  <a:pt x="12288" y="9529"/>
                  <a:pt x="12798" y="8547"/>
                  <a:pt x="13230" y="7566"/>
                </a:cubicBezTo>
                <a:cubicBezTo>
                  <a:pt x="13623" y="6781"/>
                  <a:pt x="13937" y="5956"/>
                  <a:pt x="14172" y="5093"/>
                </a:cubicBezTo>
                <a:cubicBezTo>
                  <a:pt x="14251" y="4622"/>
                  <a:pt x="14094" y="4150"/>
                  <a:pt x="13740" y="3836"/>
                </a:cubicBezTo>
                <a:cubicBezTo>
                  <a:pt x="13466" y="3601"/>
                  <a:pt x="13191" y="3365"/>
                  <a:pt x="12877" y="3130"/>
                </a:cubicBezTo>
                <a:cubicBezTo>
                  <a:pt x="12249" y="2698"/>
                  <a:pt x="11503" y="2345"/>
                  <a:pt x="10875" y="1913"/>
                </a:cubicBezTo>
                <a:cubicBezTo>
                  <a:pt x="9775" y="1206"/>
                  <a:pt x="8598" y="578"/>
                  <a:pt x="7381" y="107"/>
                </a:cubicBezTo>
                <a:cubicBezTo>
                  <a:pt x="7251" y="35"/>
                  <a:pt x="7111" y="0"/>
                  <a:pt x="69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43"/>
          <p:cNvSpPr/>
          <p:nvPr/>
        </p:nvSpPr>
        <p:spPr>
          <a:xfrm rot="-2070030">
            <a:off x="661475" y="1738149"/>
            <a:ext cx="510952" cy="496911"/>
          </a:xfrm>
          <a:custGeom>
            <a:avLst/>
            <a:gdLst/>
            <a:ahLst/>
            <a:cxnLst/>
            <a:rect l="l" t="t" r="r" b="b"/>
            <a:pathLst>
              <a:path w="24183" h="23520" extrusionOk="0">
                <a:moveTo>
                  <a:pt x="3863" y="11062"/>
                </a:moveTo>
                <a:cubicBezTo>
                  <a:pt x="4026" y="11062"/>
                  <a:pt x="4192" y="11086"/>
                  <a:pt x="4358" y="11138"/>
                </a:cubicBezTo>
                <a:cubicBezTo>
                  <a:pt x="4907" y="11374"/>
                  <a:pt x="5261" y="11962"/>
                  <a:pt x="5261" y="12591"/>
                </a:cubicBezTo>
                <a:cubicBezTo>
                  <a:pt x="5143" y="13454"/>
                  <a:pt x="4476" y="14122"/>
                  <a:pt x="3612" y="14200"/>
                </a:cubicBezTo>
                <a:cubicBezTo>
                  <a:pt x="3583" y="14202"/>
                  <a:pt x="3554" y="14203"/>
                  <a:pt x="3526" y="14203"/>
                </a:cubicBezTo>
                <a:cubicBezTo>
                  <a:pt x="3045" y="14203"/>
                  <a:pt x="2578" y="13899"/>
                  <a:pt x="2356" y="13454"/>
                </a:cubicBezTo>
                <a:cubicBezTo>
                  <a:pt x="2120" y="12826"/>
                  <a:pt x="2238" y="12119"/>
                  <a:pt x="2631" y="11570"/>
                </a:cubicBezTo>
                <a:cubicBezTo>
                  <a:pt x="2977" y="11252"/>
                  <a:pt x="3409" y="11062"/>
                  <a:pt x="3863" y="11062"/>
                </a:cubicBezTo>
                <a:close/>
                <a:moveTo>
                  <a:pt x="13896" y="8962"/>
                </a:moveTo>
                <a:cubicBezTo>
                  <a:pt x="13968" y="8962"/>
                  <a:pt x="14055" y="9010"/>
                  <a:pt x="14211" y="9097"/>
                </a:cubicBezTo>
                <a:cubicBezTo>
                  <a:pt x="15193" y="9764"/>
                  <a:pt x="16292" y="10196"/>
                  <a:pt x="17312" y="10824"/>
                </a:cubicBezTo>
                <a:cubicBezTo>
                  <a:pt x="17404" y="10889"/>
                  <a:pt x="17509" y="10920"/>
                  <a:pt x="17612" y="10920"/>
                </a:cubicBezTo>
                <a:cubicBezTo>
                  <a:pt x="17818" y="10920"/>
                  <a:pt x="18019" y="10798"/>
                  <a:pt x="18098" y="10588"/>
                </a:cubicBezTo>
                <a:cubicBezTo>
                  <a:pt x="18215" y="10471"/>
                  <a:pt x="18255" y="10314"/>
                  <a:pt x="18333" y="10157"/>
                </a:cubicBezTo>
                <a:cubicBezTo>
                  <a:pt x="18431" y="10019"/>
                  <a:pt x="18588" y="9951"/>
                  <a:pt x="18745" y="9951"/>
                </a:cubicBezTo>
                <a:cubicBezTo>
                  <a:pt x="18902" y="9951"/>
                  <a:pt x="19059" y="10019"/>
                  <a:pt x="19157" y="10157"/>
                </a:cubicBezTo>
                <a:cubicBezTo>
                  <a:pt x="19197" y="10235"/>
                  <a:pt x="19197" y="10314"/>
                  <a:pt x="19197" y="10392"/>
                </a:cubicBezTo>
                <a:cubicBezTo>
                  <a:pt x="19157" y="10588"/>
                  <a:pt x="19118" y="10824"/>
                  <a:pt x="19000" y="11060"/>
                </a:cubicBezTo>
                <a:cubicBezTo>
                  <a:pt x="18883" y="11295"/>
                  <a:pt x="19000" y="11648"/>
                  <a:pt x="19275" y="11766"/>
                </a:cubicBezTo>
                <a:cubicBezTo>
                  <a:pt x="19589" y="11962"/>
                  <a:pt x="19943" y="12198"/>
                  <a:pt x="20257" y="12433"/>
                </a:cubicBezTo>
                <a:cubicBezTo>
                  <a:pt x="20378" y="12520"/>
                  <a:pt x="20476" y="12569"/>
                  <a:pt x="20569" y="12569"/>
                </a:cubicBezTo>
                <a:cubicBezTo>
                  <a:pt x="20685" y="12569"/>
                  <a:pt x="20792" y="12491"/>
                  <a:pt x="20924" y="12316"/>
                </a:cubicBezTo>
                <a:cubicBezTo>
                  <a:pt x="21160" y="12002"/>
                  <a:pt x="21395" y="11648"/>
                  <a:pt x="21591" y="11334"/>
                </a:cubicBezTo>
                <a:cubicBezTo>
                  <a:pt x="21772" y="11086"/>
                  <a:pt x="21849" y="10980"/>
                  <a:pt x="21964" y="10980"/>
                </a:cubicBezTo>
                <a:cubicBezTo>
                  <a:pt x="22048" y="10980"/>
                  <a:pt x="22154" y="11038"/>
                  <a:pt x="22337" y="11138"/>
                </a:cubicBezTo>
                <a:cubicBezTo>
                  <a:pt x="23044" y="11531"/>
                  <a:pt x="23044" y="11531"/>
                  <a:pt x="22612" y="12237"/>
                </a:cubicBezTo>
                <a:cubicBezTo>
                  <a:pt x="22494" y="12433"/>
                  <a:pt x="22377" y="12630"/>
                  <a:pt x="22219" y="12865"/>
                </a:cubicBezTo>
                <a:cubicBezTo>
                  <a:pt x="21984" y="13101"/>
                  <a:pt x="22102" y="13493"/>
                  <a:pt x="22416" y="13650"/>
                </a:cubicBezTo>
                <a:cubicBezTo>
                  <a:pt x="22651" y="13807"/>
                  <a:pt x="22926" y="14004"/>
                  <a:pt x="23122" y="14122"/>
                </a:cubicBezTo>
                <a:cubicBezTo>
                  <a:pt x="23319" y="14239"/>
                  <a:pt x="23397" y="14396"/>
                  <a:pt x="23240" y="14632"/>
                </a:cubicBezTo>
                <a:cubicBezTo>
                  <a:pt x="22887" y="15064"/>
                  <a:pt x="22651" y="15574"/>
                  <a:pt x="22573" y="16124"/>
                </a:cubicBezTo>
                <a:cubicBezTo>
                  <a:pt x="22494" y="16477"/>
                  <a:pt x="22298" y="16791"/>
                  <a:pt x="22023" y="16987"/>
                </a:cubicBezTo>
                <a:cubicBezTo>
                  <a:pt x="21944" y="17067"/>
                  <a:pt x="21871" y="17095"/>
                  <a:pt x="21802" y="17095"/>
                </a:cubicBezTo>
                <a:cubicBezTo>
                  <a:pt x="21700" y="17095"/>
                  <a:pt x="21606" y="17034"/>
                  <a:pt x="21513" y="16987"/>
                </a:cubicBezTo>
                <a:cubicBezTo>
                  <a:pt x="20885" y="16595"/>
                  <a:pt x="20217" y="16202"/>
                  <a:pt x="19629" y="15770"/>
                </a:cubicBezTo>
                <a:cubicBezTo>
                  <a:pt x="18961" y="15260"/>
                  <a:pt x="18215" y="14867"/>
                  <a:pt x="17469" y="14396"/>
                </a:cubicBezTo>
                <a:cubicBezTo>
                  <a:pt x="15938" y="13454"/>
                  <a:pt x="14329" y="12512"/>
                  <a:pt x="12759" y="11531"/>
                </a:cubicBezTo>
                <a:cubicBezTo>
                  <a:pt x="12288" y="11217"/>
                  <a:pt x="12248" y="11217"/>
                  <a:pt x="12602" y="10745"/>
                </a:cubicBezTo>
                <a:cubicBezTo>
                  <a:pt x="12955" y="10235"/>
                  <a:pt x="13191" y="9686"/>
                  <a:pt x="13583" y="9214"/>
                </a:cubicBezTo>
                <a:cubicBezTo>
                  <a:pt x="13737" y="9039"/>
                  <a:pt x="13804" y="8962"/>
                  <a:pt x="13896" y="8962"/>
                </a:cubicBezTo>
                <a:close/>
                <a:moveTo>
                  <a:pt x="10903" y="14198"/>
                </a:moveTo>
                <a:cubicBezTo>
                  <a:pt x="10932" y="14198"/>
                  <a:pt x="10962" y="14199"/>
                  <a:pt x="10992" y="14200"/>
                </a:cubicBezTo>
                <a:cubicBezTo>
                  <a:pt x="12131" y="14318"/>
                  <a:pt x="12994" y="15260"/>
                  <a:pt x="12916" y="16398"/>
                </a:cubicBezTo>
                <a:cubicBezTo>
                  <a:pt x="12876" y="17498"/>
                  <a:pt x="12209" y="18165"/>
                  <a:pt x="10953" y="18165"/>
                </a:cubicBezTo>
                <a:cubicBezTo>
                  <a:pt x="9893" y="18086"/>
                  <a:pt x="9069" y="17183"/>
                  <a:pt x="9069" y="16084"/>
                </a:cubicBezTo>
                <a:cubicBezTo>
                  <a:pt x="9145" y="14827"/>
                  <a:pt x="9924" y="14198"/>
                  <a:pt x="10903" y="14198"/>
                </a:cubicBezTo>
                <a:close/>
                <a:moveTo>
                  <a:pt x="17913" y="17810"/>
                </a:moveTo>
                <a:cubicBezTo>
                  <a:pt x="18252" y="17810"/>
                  <a:pt x="18596" y="17924"/>
                  <a:pt x="18883" y="18165"/>
                </a:cubicBezTo>
                <a:cubicBezTo>
                  <a:pt x="19432" y="18636"/>
                  <a:pt x="19707" y="19303"/>
                  <a:pt x="19707" y="20049"/>
                </a:cubicBezTo>
                <a:cubicBezTo>
                  <a:pt x="19668" y="20206"/>
                  <a:pt x="19668" y="20403"/>
                  <a:pt x="19629" y="20599"/>
                </a:cubicBezTo>
                <a:cubicBezTo>
                  <a:pt x="19448" y="21397"/>
                  <a:pt x="18896" y="21841"/>
                  <a:pt x="18261" y="21841"/>
                </a:cubicBezTo>
                <a:cubicBezTo>
                  <a:pt x="17928" y="21841"/>
                  <a:pt x="17571" y="21719"/>
                  <a:pt x="17234" y="21462"/>
                </a:cubicBezTo>
                <a:cubicBezTo>
                  <a:pt x="16410" y="20756"/>
                  <a:pt x="16135" y="19617"/>
                  <a:pt x="16567" y="18636"/>
                </a:cubicBezTo>
                <a:cubicBezTo>
                  <a:pt x="16833" y="18104"/>
                  <a:pt x="17367" y="17810"/>
                  <a:pt x="17913" y="17810"/>
                </a:cubicBezTo>
                <a:close/>
                <a:moveTo>
                  <a:pt x="7082" y="810"/>
                </a:moveTo>
                <a:cubicBezTo>
                  <a:pt x="7234" y="810"/>
                  <a:pt x="7411" y="879"/>
                  <a:pt x="7655" y="1010"/>
                </a:cubicBezTo>
                <a:cubicBezTo>
                  <a:pt x="9343" y="1834"/>
                  <a:pt x="10992" y="2816"/>
                  <a:pt x="12562" y="3876"/>
                </a:cubicBezTo>
                <a:cubicBezTo>
                  <a:pt x="12719" y="3993"/>
                  <a:pt x="12837" y="4111"/>
                  <a:pt x="12994" y="4229"/>
                </a:cubicBezTo>
                <a:cubicBezTo>
                  <a:pt x="13269" y="4386"/>
                  <a:pt x="13348" y="4739"/>
                  <a:pt x="13269" y="5053"/>
                </a:cubicBezTo>
                <a:cubicBezTo>
                  <a:pt x="12955" y="6113"/>
                  <a:pt x="12523" y="7173"/>
                  <a:pt x="12013" y="8155"/>
                </a:cubicBezTo>
                <a:cubicBezTo>
                  <a:pt x="11620" y="8979"/>
                  <a:pt x="11149" y="9803"/>
                  <a:pt x="10678" y="10588"/>
                </a:cubicBezTo>
                <a:cubicBezTo>
                  <a:pt x="10560" y="10824"/>
                  <a:pt x="10560" y="10902"/>
                  <a:pt x="10757" y="11060"/>
                </a:cubicBezTo>
                <a:cubicBezTo>
                  <a:pt x="11385" y="11531"/>
                  <a:pt x="12091" y="12002"/>
                  <a:pt x="12759" y="12394"/>
                </a:cubicBezTo>
                <a:cubicBezTo>
                  <a:pt x="15036" y="13807"/>
                  <a:pt x="17312" y="15221"/>
                  <a:pt x="19589" y="16634"/>
                </a:cubicBezTo>
                <a:cubicBezTo>
                  <a:pt x="20139" y="17026"/>
                  <a:pt x="20767" y="17380"/>
                  <a:pt x="21356" y="17733"/>
                </a:cubicBezTo>
                <a:cubicBezTo>
                  <a:pt x="21513" y="17812"/>
                  <a:pt x="21631" y="17929"/>
                  <a:pt x="21670" y="18086"/>
                </a:cubicBezTo>
                <a:cubicBezTo>
                  <a:pt x="22141" y="19460"/>
                  <a:pt x="22612" y="20834"/>
                  <a:pt x="23083" y="22208"/>
                </a:cubicBezTo>
                <a:cubicBezTo>
                  <a:pt x="23122" y="22287"/>
                  <a:pt x="23122" y="22405"/>
                  <a:pt x="23044" y="22522"/>
                </a:cubicBezTo>
                <a:cubicBezTo>
                  <a:pt x="22416" y="22287"/>
                  <a:pt x="21866" y="22012"/>
                  <a:pt x="21277" y="21698"/>
                </a:cubicBezTo>
                <a:cubicBezTo>
                  <a:pt x="20963" y="21502"/>
                  <a:pt x="20571" y="21423"/>
                  <a:pt x="20335" y="21148"/>
                </a:cubicBezTo>
                <a:cubicBezTo>
                  <a:pt x="20139" y="20834"/>
                  <a:pt x="20414" y="20442"/>
                  <a:pt x="20453" y="20049"/>
                </a:cubicBezTo>
                <a:cubicBezTo>
                  <a:pt x="20531" y="18911"/>
                  <a:pt x="19668" y="17498"/>
                  <a:pt x="18686" y="17183"/>
                </a:cubicBezTo>
                <a:cubicBezTo>
                  <a:pt x="18442" y="17093"/>
                  <a:pt x="18189" y="17050"/>
                  <a:pt x="17940" y="17050"/>
                </a:cubicBezTo>
                <a:cubicBezTo>
                  <a:pt x="17429" y="17050"/>
                  <a:pt x="16936" y="17233"/>
                  <a:pt x="16567" y="17576"/>
                </a:cubicBezTo>
                <a:lnTo>
                  <a:pt x="16370" y="17772"/>
                </a:lnTo>
                <a:cubicBezTo>
                  <a:pt x="16015" y="18150"/>
                  <a:pt x="15861" y="18314"/>
                  <a:pt x="15644" y="18314"/>
                </a:cubicBezTo>
                <a:cubicBezTo>
                  <a:pt x="15478" y="18314"/>
                  <a:pt x="15276" y="18218"/>
                  <a:pt x="14918" y="18047"/>
                </a:cubicBezTo>
                <a:cubicBezTo>
                  <a:pt x="14800" y="18008"/>
                  <a:pt x="14722" y="17969"/>
                  <a:pt x="14643" y="17929"/>
                </a:cubicBezTo>
                <a:cubicBezTo>
                  <a:pt x="14329" y="17812"/>
                  <a:pt x="14015" y="17655"/>
                  <a:pt x="13779" y="17458"/>
                </a:cubicBezTo>
                <a:cubicBezTo>
                  <a:pt x="13544" y="17223"/>
                  <a:pt x="13819" y="16830"/>
                  <a:pt x="13819" y="16516"/>
                </a:cubicBezTo>
                <a:cubicBezTo>
                  <a:pt x="13819" y="14867"/>
                  <a:pt x="12523" y="13454"/>
                  <a:pt x="10835" y="13415"/>
                </a:cubicBezTo>
                <a:cubicBezTo>
                  <a:pt x="10168" y="13415"/>
                  <a:pt x="9540" y="13690"/>
                  <a:pt x="9029" y="14161"/>
                </a:cubicBezTo>
                <a:cubicBezTo>
                  <a:pt x="8906" y="14284"/>
                  <a:pt x="8751" y="14343"/>
                  <a:pt x="8591" y="14343"/>
                </a:cubicBezTo>
                <a:cubicBezTo>
                  <a:pt x="8446" y="14343"/>
                  <a:pt x="8297" y="14294"/>
                  <a:pt x="8166" y="14200"/>
                </a:cubicBezTo>
                <a:cubicBezTo>
                  <a:pt x="7616" y="13886"/>
                  <a:pt x="7067" y="13611"/>
                  <a:pt x="6517" y="13336"/>
                </a:cubicBezTo>
                <a:cubicBezTo>
                  <a:pt x="6203" y="13219"/>
                  <a:pt x="6046" y="12905"/>
                  <a:pt x="6046" y="12591"/>
                </a:cubicBezTo>
                <a:cubicBezTo>
                  <a:pt x="6046" y="12002"/>
                  <a:pt x="5850" y="11413"/>
                  <a:pt x="5418" y="10981"/>
                </a:cubicBezTo>
                <a:cubicBezTo>
                  <a:pt x="5004" y="10470"/>
                  <a:pt x="4409" y="10200"/>
                  <a:pt x="3801" y="10200"/>
                </a:cubicBezTo>
                <a:cubicBezTo>
                  <a:pt x="3429" y="10200"/>
                  <a:pt x="3052" y="10301"/>
                  <a:pt x="2709" y="10510"/>
                </a:cubicBezTo>
                <a:cubicBezTo>
                  <a:pt x="2585" y="10603"/>
                  <a:pt x="2437" y="10647"/>
                  <a:pt x="2288" y="10647"/>
                </a:cubicBezTo>
                <a:cubicBezTo>
                  <a:pt x="2060" y="10647"/>
                  <a:pt x="1831" y="10543"/>
                  <a:pt x="1688" y="10353"/>
                </a:cubicBezTo>
                <a:cubicBezTo>
                  <a:pt x="1649" y="10314"/>
                  <a:pt x="1610" y="10274"/>
                  <a:pt x="1531" y="10235"/>
                </a:cubicBezTo>
                <a:cubicBezTo>
                  <a:pt x="825" y="9725"/>
                  <a:pt x="786" y="9686"/>
                  <a:pt x="1257" y="8940"/>
                </a:cubicBezTo>
                <a:cubicBezTo>
                  <a:pt x="2513" y="6781"/>
                  <a:pt x="3887" y="4700"/>
                  <a:pt x="5379" y="2737"/>
                </a:cubicBezTo>
                <a:cubicBezTo>
                  <a:pt x="5771" y="2266"/>
                  <a:pt x="6085" y="1756"/>
                  <a:pt x="6478" y="1245"/>
                </a:cubicBezTo>
                <a:cubicBezTo>
                  <a:pt x="6707" y="947"/>
                  <a:pt x="6869" y="810"/>
                  <a:pt x="7082" y="810"/>
                </a:cubicBezTo>
                <a:close/>
                <a:moveTo>
                  <a:pt x="6945" y="0"/>
                </a:moveTo>
                <a:cubicBezTo>
                  <a:pt x="6716" y="0"/>
                  <a:pt x="6495" y="104"/>
                  <a:pt x="6321" y="303"/>
                </a:cubicBezTo>
                <a:cubicBezTo>
                  <a:pt x="6046" y="617"/>
                  <a:pt x="5732" y="931"/>
                  <a:pt x="5496" y="1285"/>
                </a:cubicBezTo>
                <a:cubicBezTo>
                  <a:pt x="4083" y="3169"/>
                  <a:pt x="2709" y="5132"/>
                  <a:pt x="1453" y="7095"/>
                </a:cubicBezTo>
                <a:cubicBezTo>
                  <a:pt x="1021" y="7801"/>
                  <a:pt x="629" y="8508"/>
                  <a:pt x="275" y="9214"/>
                </a:cubicBezTo>
                <a:cubicBezTo>
                  <a:pt x="0" y="9803"/>
                  <a:pt x="40" y="10039"/>
                  <a:pt x="511" y="10471"/>
                </a:cubicBezTo>
                <a:cubicBezTo>
                  <a:pt x="786" y="10667"/>
                  <a:pt x="1060" y="10863"/>
                  <a:pt x="1335" y="11060"/>
                </a:cubicBezTo>
                <a:cubicBezTo>
                  <a:pt x="1571" y="11256"/>
                  <a:pt x="1767" y="11413"/>
                  <a:pt x="1571" y="11766"/>
                </a:cubicBezTo>
                <a:cubicBezTo>
                  <a:pt x="1453" y="12002"/>
                  <a:pt x="1414" y="12276"/>
                  <a:pt x="1414" y="12551"/>
                </a:cubicBezTo>
                <a:cubicBezTo>
                  <a:pt x="1374" y="13101"/>
                  <a:pt x="1531" y="13690"/>
                  <a:pt x="1885" y="14122"/>
                </a:cubicBezTo>
                <a:cubicBezTo>
                  <a:pt x="2347" y="14672"/>
                  <a:pt x="3007" y="14951"/>
                  <a:pt x="3678" y="14951"/>
                </a:cubicBezTo>
                <a:cubicBezTo>
                  <a:pt x="4203" y="14951"/>
                  <a:pt x="4734" y="14780"/>
                  <a:pt x="5182" y="14436"/>
                </a:cubicBezTo>
                <a:cubicBezTo>
                  <a:pt x="5408" y="14248"/>
                  <a:pt x="5561" y="13844"/>
                  <a:pt x="5815" y="13844"/>
                </a:cubicBezTo>
                <a:cubicBezTo>
                  <a:pt x="5826" y="13844"/>
                  <a:pt x="5838" y="13845"/>
                  <a:pt x="5850" y="13847"/>
                </a:cubicBezTo>
                <a:cubicBezTo>
                  <a:pt x="6124" y="13847"/>
                  <a:pt x="6399" y="14122"/>
                  <a:pt x="6674" y="14279"/>
                </a:cubicBezTo>
                <a:cubicBezTo>
                  <a:pt x="6792" y="14357"/>
                  <a:pt x="6949" y="14436"/>
                  <a:pt x="7106" y="14475"/>
                </a:cubicBezTo>
                <a:cubicBezTo>
                  <a:pt x="7459" y="14671"/>
                  <a:pt x="7812" y="14867"/>
                  <a:pt x="8166" y="15024"/>
                </a:cubicBezTo>
                <a:cubicBezTo>
                  <a:pt x="8401" y="15064"/>
                  <a:pt x="8558" y="15338"/>
                  <a:pt x="8441" y="15574"/>
                </a:cubicBezTo>
                <a:cubicBezTo>
                  <a:pt x="8401" y="15652"/>
                  <a:pt x="8401" y="15770"/>
                  <a:pt x="8401" y="15888"/>
                </a:cubicBezTo>
                <a:cubicBezTo>
                  <a:pt x="8112" y="17552"/>
                  <a:pt x="9422" y="18982"/>
                  <a:pt x="11011" y="18982"/>
                </a:cubicBezTo>
                <a:cubicBezTo>
                  <a:pt x="11147" y="18982"/>
                  <a:pt x="11285" y="18972"/>
                  <a:pt x="11424" y="18950"/>
                </a:cubicBezTo>
                <a:cubicBezTo>
                  <a:pt x="11974" y="18832"/>
                  <a:pt x="12523" y="18557"/>
                  <a:pt x="12916" y="18165"/>
                </a:cubicBezTo>
                <a:cubicBezTo>
                  <a:pt x="13007" y="18051"/>
                  <a:pt x="13139" y="17989"/>
                  <a:pt x="13271" y="17989"/>
                </a:cubicBezTo>
                <a:cubicBezTo>
                  <a:pt x="13366" y="17989"/>
                  <a:pt x="13462" y="18021"/>
                  <a:pt x="13544" y="18086"/>
                </a:cubicBezTo>
                <a:cubicBezTo>
                  <a:pt x="14093" y="18400"/>
                  <a:pt x="14604" y="18675"/>
                  <a:pt x="15153" y="18911"/>
                </a:cubicBezTo>
                <a:cubicBezTo>
                  <a:pt x="15428" y="18989"/>
                  <a:pt x="15624" y="19303"/>
                  <a:pt x="15585" y="19578"/>
                </a:cubicBezTo>
                <a:cubicBezTo>
                  <a:pt x="15585" y="20010"/>
                  <a:pt x="15664" y="20442"/>
                  <a:pt x="15860" y="20834"/>
                </a:cubicBezTo>
                <a:cubicBezTo>
                  <a:pt x="16292" y="21776"/>
                  <a:pt x="16959" y="22483"/>
                  <a:pt x="18058" y="22522"/>
                </a:cubicBezTo>
                <a:cubicBezTo>
                  <a:pt x="18647" y="22522"/>
                  <a:pt x="19236" y="22326"/>
                  <a:pt x="19668" y="21934"/>
                </a:cubicBezTo>
                <a:cubicBezTo>
                  <a:pt x="19756" y="21845"/>
                  <a:pt x="19881" y="21794"/>
                  <a:pt x="20009" y="21794"/>
                </a:cubicBezTo>
                <a:cubicBezTo>
                  <a:pt x="20109" y="21794"/>
                  <a:pt x="20210" y="21825"/>
                  <a:pt x="20296" y="21894"/>
                </a:cubicBezTo>
                <a:cubicBezTo>
                  <a:pt x="20885" y="22208"/>
                  <a:pt x="21474" y="22522"/>
                  <a:pt x="22062" y="22836"/>
                </a:cubicBezTo>
                <a:cubicBezTo>
                  <a:pt x="22494" y="23072"/>
                  <a:pt x="22926" y="23268"/>
                  <a:pt x="23397" y="23464"/>
                </a:cubicBezTo>
                <a:cubicBezTo>
                  <a:pt x="23468" y="23500"/>
                  <a:pt x="23554" y="23519"/>
                  <a:pt x="23639" y="23519"/>
                </a:cubicBezTo>
                <a:cubicBezTo>
                  <a:pt x="23742" y="23519"/>
                  <a:pt x="23843" y="23490"/>
                  <a:pt x="23907" y="23425"/>
                </a:cubicBezTo>
                <a:cubicBezTo>
                  <a:pt x="24065" y="23268"/>
                  <a:pt x="24065" y="23072"/>
                  <a:pt x="23986" y="22876"/>
                </a:cubicBezTo>
                <a:cubicBezTo>
                  <a:pt x="23947" y="22797"/>
                  <a:pt x="23947" y="22719"/>
                  <a:pt x="23907" y="22640"/>
                </a:cubicBezTo>
                <a:cubicBezTo>
                  <a:pt x="23476" y="21148"/>
                  <a:pt x="22926" y="19696"/>
                  <a:pt x="22377" y="18204"/>
                </a:cubicBezTo>
                <a:cubicBezTo>
                  <a:pt x="22219" y="17929"/>
                  <a:pt x="22259" y="17615"/>
                  <a:pt x="22494" y="17419"/>
                </a:cubicBezTo>
                <a:cubicBezTo>
                  <a:pt x="22965" y="16948"/>
                  <a:pt x="23319" y="16281"/>
                  <a:pt x="23397" y="15613"/>
                </a:cubicBezTo>
                <a:cubicBezTo>
                  <a:pt x="23397" y="15260"/>
                  <a:pt x="23750" y="15064"/>
                  <a:pt x="23907" y="14789"/>
                </a:cubicBezTo>
                <a:cubicBezTo>
                  <a:pt x="24182" y="14396"/>
                  <a:pt x="24104" y="13847"/>
                  <a:pt x="23672" y="13650"/>
                </a:cubicBezTo>
                <a:cubicBezTo>
                  <a:pt x="23476" y="13533"/>
                  <a:pt x="23319" y="13415"/>
                  <a:pt x="23083" y="13297"/>
                </a:cubicBezTo>
                <a:cubicBezTo>
                  <a:pt x="22887" y="13179"/>
                  <a:pt x="22887" y="13022"/>
                  <a:pt x="23005" y="12826"/>
                </a:cubicBezTo>
                <a:cubicBezTo>
                  <a:pt x="23240" y="12512"/>
                  <a:pt x="23436" y="12198"/>
                  <a:pt x="23633" y="11845"/>
                </a:cubicBezTo>
                <a:cubicBezTo>
                  <a:pt x="23790" y="11452"/>
                  <a:pt x="23750" y="11295"/>
                  <a:pt x="23397" y="11060"/>
                </a:cubicBezTo>
                <a:cubicBezTo>
                  <a:pt x="23201" y="10902"/>
                  <a:pt x="23005" y="10785"/>
                  <a:pt x="22769" y="10628"/>
                </a:cubicBezTo>
                <a:cubicBezTo>
                  <a:pt x="22370" y="10345"/>
                  <a:pt x="22069" y="10196"/>
                  <a:pt x="21808" y="10196"/>
                </a:cubicBezTo>
                <a:cubicBezTo>
                  <a:pt x="21452" y="10196"/>
                  <a:pt x="21168" y="10471"/>
                  <a:pt x="20806" y="11060"/>
                </a:cubicBezTo>
                <a:cubicBezTo>
                  <a:pt x="20806" y="11099"/>
                  <a:pt x="20806" y="11099"/>
                  <a:pt x="20806" y="11138"/>
                </a:cubicBezTo>
                <a:cubicBezTo>
                  <a:pt x="20577" y="11534"/>
                  <a:pt x="20469" y="11709"/>
                  <a:pt x="20325" y="11709"/>
                </a:cubicBezTo>
                <a:cubicBezTo>
                  <a:pt x="20197" y="11709"/>
                  <a:pt x="20041" y="11573"/>
                  <a:pt x="19746" y="11334"/>
                </a:cubicBezTo>
                <a:cubicBezTo>
                  <a:pt x="19550" y="11177"/>
                  <a:pt x="19432" y="11060"/>
                  <a:pt x="19589" y="10824"/>
                </a:cubicBezTo>
                <a:cubicBezTo>
                  <a:pt x="19629" y="10706"/>
                  <a:pt x="19668" y="10588"/>
                  <a:pt x="19707" y="10471"/>
                </a:cubicBezTo>
                <a:cubicBezTo>
                  <a:pt x="19825" y="9921"/>
                  <a:pt x="19825" y="9843"/>
                  <a:pt x="19354" y="9568"/>
                </a:cubicBezTo>
                <a:cubicBezTo>
                  <a:pt x="18986" y="9351"/>
                  <a:pt x="18733" y="9233"/>
                  <a:pt x="18517" y="9233"/>
                </a:cubicBezTo>
                <a:cubicBezTo>
                  <a:pt x="18226" y="9233"/>
                  <a:pt x="18004" y="9447"/>
                  <a:pt x="17666" y="9921"/>
                </a:cubicBezTo>
                <a:cubicBezTo>
                  <a:pt x="17594" y="10041"/>
                  <a:pt x="17492" y="10088"/>
                  <a:pt x="17388" y="10088"/>
                </a:cubicBezTo>
                <a:cubicBezTo>
                  <a:pt x="17322" y="10088"/>
                  <a:pt x="17256" y="10069"/>
                  <a:pt x="17195" y="10039"/>
                </a:cubicBezTo>
                <a:cubicBezTo>
                  <a:pt x="17077" y="9960"/>
                  <a:pt x="16920" y="9882"/>
                  <a:pt x="16763" y="9803"/>
                </a:cubicBezTo>
                <a:cubicBezTo>
                  <a:pt x="15938" y="9214"/>
                  <a:pt x="15036" y="8743"/>
                  <a:pt x="14172" y="8233"/>
                </a:cubicBezTo>
                <a:cubicBezTo>
                  <a:pt x="14046" y="8170"/>
                  <a:pt x="13952" y="8139"/>
                  <a:pt x="13872" y="8139"/>
                </a:cubicBezTo>
                <a:cubicBezTo>
                  <a:pt x="13751" y="8139"/>
                  <a:pt x="13662" y="8210"/>
                  <a:pt x="13544" y="8351"/>
                </a:cubicBezTo>
                <a:cubicBezTo>
                  <a:pt x="13308" y="8704"/>
                  <a:pt x="13034" y="9018"/>
                  <a:pt x="12837" y="9371"/>
                </a:cubicBezTo>
                <a:cubicBezTo>
                  <a:pt x="12562" y="9843"/>
                  <a:pt x="12248" y="10274"/>
                  <a:pt x="11974" y="10745"/>
                </a:cubicBezTo>
                <a:cubicBezTo>
                  <a:pt x="11918" y="10801"/>
                  <a:pt x="11882" y="10856"/>
                  <a:pt x="11824" y="10856"/>
                </a:cubicBezTo>
                <a:cubicBezTo>
                  <a:pt x="11800" y="10856"/>
                  <a:pt x="11773" y="10847"/>
                  <a:pt x="11738" y="10824"/>
                </a:cubicBezTo>
                <a:cubicBezTo>
                  <a:pt x="11620" y="10785"/>
                  <a:pt x="11581" y="10667"/>
                  <a:pt x="11620" y="10588"/>
                </a:cubicBezTo>
                <a:cubicBezTo>
                  <a:pt x="11660" y="10510"/>
                  <a:pt x="11660" y="10471"/>
                  <a:pt x="11699" y="10392"/>
                </a:cubicBezTo>
                <a:cubicBezTo>
                  <a:pt x="12248" y="9489"/>
                  <a:pt x="12759" y="8508"/>
                  <a:pt x="13191" y="7526"/>
                </a:cubicBezTo>
                <a:cubicBezTo>
                  <a:pt x="13583" y="6741"/>
                  <a:pt x="13897" y="5878"/>
                  <a:pt x="14133" y="5014"/>
                </a:cubicBezTo>
                <a:cubicBezTo>
                  <a:pt x="14211" y="4582"/>
                  <a:pt x="14054" y="4111"/>
                  <a:pt x="13701" y="3797"/>
                </a:cubicBezTo>
                <a:cubicBezTo>
                  <a:pt x="13426" y="3562"/>
                  <a:pt x="13151" y="3326"/>
                  <a:pt x="12837" y="3090"/>
                </a:cubicBezTo>
                <a:cubicBezTo>
                  <a:pt x="12209" y="2619"/>
                  <a:pt x="11463" y="2305"/>
                  <a:pt x="10835" y="1874"/>
                </a:cubicBezTo>
                <a:cubicBezTo>
                  <a:pt x="9736" y="1167"/>
                  <a:pt x="8558" y="578"/>
                  <a:pt x="7341" y="107"/>
                </a:cubicBezTo>
                <a:cubicBezTo>
                  <a:pt x="7212" y="35"/>
                  <a:pt x="7077" y="0"/>
                  <a:pt x="694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43"/>
          <p:cNvSpPr/>
          <p:nvPr/>
        </p:nvSpPr>
        <p:spPr>
          <a:xfrm rot="-2070030">
            <a:off x="854856" y="1593219"/>
            <a:ext cx="213187" cy="276364"/>
          </a:xfrm>
          <a:custGeom>
            <a:avLst/>
            <a:gdLst/>
            <a:ahLst/>
            <a:cxnLst/>
            <a:rect l="l" t="t" r="r" b="b"/>
            <a:pathLst>
              <a:path w="10090" h="13081" extrusionOk="0">
                <a:moveTo>
                  <a:pt x="3121" y="697"/>
                </a:moveTo>
                <a:cubicBezTo>
                  <a:pt x="3396" y="697"/>
                  <a:pt x="3671" y="766"/>
                  <a:pt x="3926" y="903"/>
                </a:cubicBezTo>
                <a:cubicBezTo>
                  <a:pt x="4750" y="1178"/>
                  <a:pt x="5339" y="1884"/>
                  <a:pt x="5496" y="2748"/>
                </a:cubicBezTo>
                <a:cubicBezTo>
                  <a:pt x="5578" y="3184"/>
                  <a:pt x="5622" y="3336"/>
                  <a:pt x="5838" y="3336"/>
                </a:cubicBezTo>
                <a:cubicBezTo>
                  <a:pt x="5933" y="3336"/>
                  <a:pt x="6062" y="3307"/>
                  <a:pt x="6242" y="3258"/>
                </a:cubicBezTo>
                <a:cubicBezTo>
                  <a:pt x="6410" y="3203"/>
                  <a:pt x="6576" y="3177"/>
                  <a:pt x="6740" y="3177"/>
                </a:cubicBezTo>
                <a:cubicBezTo>
                  <a:pt x="7724" y="3177"/>
                  <a:pt x="8581" y="4110"/>
                  <a:pt x="8715" y="4986"/>
                </a:cubicBezTo>
                <a:cubicBezTo>
                  <a:pt x="8912" y="6124"/>
                  <a:pt x="8519" y="7341"/>
                  <a:pt x="7655" y="8126"/>
                </a:cubicBezTo>
                <a:cubicBezTo>
                  <a:pt x="7577" y="8205"/>
                  <a:pt x="7498" y="8283"/>
                  <a:pt x="7420" y="8362"/>
                </a:cubicBezTo>
                <a:cubicBezTo>
                  <a:pt x="7224" y="8480"/>
                  <a:pt x="7263" y="8754"/>
                  <a:pt x="7459" y="8872"/>
                </a:cubicBezTo>
                <a:cubicBezTo>
                  <a:pt x="7655" y="8990"/>
                  <a:pt x="7812" y="9068"/>
                  <a:pt x="7969" y="9147"/>
                </a:cubicBezTo>
                <a:cubicBezTo>
                  <a:pt x="8951" y="9775"/>
                  <a:pt x="9108" y="11110"/>
                  <a:pt x="8323" y="11973"/>
                </a:cubicBezTo>
                <a:cubicBezTo>
                  <a:pt x="8205" y="12091"/>
                  <a:pt x="8087" y="12209"/>
                  <a:pt x="7930" y="12287"/>
                </a:cubicBezTo>
                <a:cubicBezTo>
                  <a:pt x="7341" y="11502"/>
                  <a:pt x="6517" y="10992"/>
                  <a:pt x="5850" y="10325"/>
                </a:cubicBezTo>
                <a:cubicBezTo>
                  <a:pt x="5222" y="9736"/>
                  <a:pt x="4750" y="8990"/>
                  <a:pt x="4476" y="8205"/>
                </a:cubicBezTo>
                <a:cubicBezTo>
                  <a:pt x="4201" y="7694"/>
                  <a:pt x="4240" y="7106"/>
                  <a:pt x="4593" y="6634"/>
                </a:cubicBezTo>
                <a:cubicBezTo>
                  <a:pt x="4829" y="6320"/>
                  <a:pt x="4711" y="6046"/>
                  <a:pt x="4279" y="5849"/>
                </a:cubicBezTo>
                <a:cubicBezTo>
                  <a:pt x="3691" y="5614"/>
                  <a:pt x="3102" y="5378"/>
                  <a:pt x="2513" y="5064"/>
                </a:cubicBezTo>
                <a:cubicBezTo>
                  <a:pt x="1885" y="4750"/>
                  <a:pt x="1414" y="4201"/>
                  <a:pt x="1178" y="3533"/>
                </a:cubicBezTo>
                <a:cubicBezTo>
                  <a:pt x="982" y="2513"/>
                  <a:pt x="1414" y="1453"/>
                  <a:pt x="2317" y="903"/>
                </a:cubicBezTo>
                <a:cubicBezTo>
                  <a:pt x="2572" y="766"/>
                  <a:pt x="2847" y="697"/>
                  <a:pt x="3121" y="697"/>
                </a:cubicBezTo>
                <a:close/>
                <a:moveTo>
                  <a:pt x="3176" y="1"/>
                </a:moveTo>
                <a:cubicBezTo>
                  <a:pt x="2949" y="1"/>
                  <a:pt x="2715" y="37"/>
                  <a:pt x="2474" y="118"/>
                </a:cubicBezTo>
                <a:cubicBezTo>
                  <a:pt x="786" y="785"/>
                  <a:pt x="0" y="2748"/>
                  <a:pt x="786" y="4436"/>
                </a:cubicBezTo>
                <a:cubicBezTo>
                  <a:pt x="1335" y="5261"/>
                  <a:pt x="2120" y="5928"/>
                  <a:pt x="3062" y="6281"/>
                </a:cubicBezTo>
                <a:cubicBezTo>
                  <a:pt x="3651" y="6556"/>
                  <a:pt x="3651" y="6556"/>
                  <a:pt x="3533" y="7145"/>
                </a:cubicBezTo>
                <a:cubicBezTo>
                  <a:pt x="3533" y="7263"/>
                  <a:pt x="3533" y="7341"/>
                  <a:pt x="3533" y="7459"/>
                </a:cubicBezTo>
                <a:cubicBezTo>
                  <a:pt x="3612" y="8440"/>
                  <a:pt x="3965" y="9343"/>
                  <a:pt x="4515" y="10168"/>
                </a:cubicBezTo>
                <a:cubicBezTo>
                  <a:pt x="5300" y="11267"/>
                  <a:pt x="6478" y="11934"/>
                  <a:pt x="7381" y="12915"/>
                </a:cubicBezTo>
                <a:cubicBezTo>
                  <a:pt x="7483" y="13035"/>
                  <a:pt x="7593" y="13080"/>
                  <a:pt x="7707" y="13080"/>
                </a:cubicBezTo>
                <a:cubicBezTo>
                  <a:pt x="7855" y="13080"/>
                  <a:pt x="8011" y="13004"/>
                  <a:pt x="8166" y="12915"/>
                </a:cubicBezTo>
                <a:cubicBezTo>
                  <a:pt x="9226" y="12327"/>
                  <a:pt x="10089" y="10207"/>
                  <a:pt x="8715" y="8990"/>
                </a:cubicBezTo>
                <a:cubicBezTo>
                  <a:pt x="8558" y="8833"/>
                  <a:pt x="8401" y="8715"/>
                  <a:pt x="8244" y="8558"/>
                </a:cubicBezTo>
                <a:lnTo>
                  <a:pt x="8558" y="8165"/>
                </a:lnTo>
                <a:cubicBezTo>
                  <a:pt x="9304" y="7145"/>
                  <a:pt x="9540" y="5849"/>
                  <a:pt x="9265" y="4632"/>
                </a:cubicBezTo>
                <a:cubicBezTo>
                  <a:pt x="9007" y="3416"/>
                  <a:pt x="7918" y="2580"/>
                  <a:pt x="6714" y="2580"/>
                </a:cubicBezTo>
                <a:cubicBezTo>
                  <a:pt x="6636" y="2580"/>
                  <a:pt x="6557" y="2584"/>
                  <a:pt x="6478" y="2591"/>
                </a:cubicBezTo>
                <a:cubicBezTo>
                  <a:pt x="6439" y="2597"/>
                  <a:pt x="6404" y="2601"/>
                  <a:pt x="6372" y="2601"/>
                </a:cubicBezTo>
                <a:cubicBezTo>
                  <a:pt x="6206" y="2601"/>
                  <a:pt x="6118" y="2514"/>
                  <a:pt x="6085" y="2316"/>
                </a:cubicBezTo>
                <a:cubicBezTo>
                  <a:pt x="5928" y="1688"/>
                  <a:pt x="5536" y="1099"/>
                  <a:pt x="4986" y="746"/>
                </a:cubicBezTo>
                <a:cubicBezTo>
                  <a:pt x="4431" y="308"/>
                  <a:pt x="3834" y="1"/>
                  <a:pt x="31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43"/>
          <p:cNvSpPr/>
          <p:nvPr/>
        </p:nvSpPr>
        <p:spPr>
          <a:xfrm rot="-2070030">
            <a:off x="716377" y="1863948"/>
            <a:ext cx="121109" cy="130714"/>
          </a:xfrm>
          <a:custGeom>
            <a:avLst/>
            <a:gdLst/>
            <a:ahLst/>
            <a:cxnLst/>
            <a:rect l="l" t="t" r="r" b="b"/>
            <a:pathLst>
              <a:path w="5732" h="6187" extrusionOk="0">
                <a:moveTo>
                  <a:pt x="2560" y="724"/>
                </a:moveTo>
                <a:cubicBezTo>
                  <a:pt x="2638" y="724"/>
                  <a:pt x="2718" y="750"/>
                  <a:pt x="2787" y="806"/>
                </a:cubicBezTo>
                <a:cubicBezTo>
                  <a:pt x="3494" y="1238"/>
                  <a:pt x="4122" y="1709"/>
                  <a:pt x="4750" y="2219"/>
                </a:cubicBezTo>
                <a:cubicBezTo>
                  <a:pt x="5025" y="2455"/>
                  <a:pt x="5143" y="2847"/>
                  <a:pt x="5025" y="3201"/>
                </a:cubicBezTo>
                <a:cubicBezTo>
                  <a:pt x="4829" y="3947"/>
                  <a:pt x="4514" y="4653"/>
                  <a:pt x="4161" y="5360"/>
                </a:cubicBezTo>
                <a:cubicBezTo>
                  <a:pt x="3533" y="4928"/>
                  <a:pt x="2944" y="4535"/>
                  <a:pt x="2316" y="4143"/>
                </a:cubicBezTo>
                <a:cubicBezTo>
                  <a:pt x="1963" y="3907"/>
                  <a:pt x="1649" y="3711"/>
                  <a:pt x="1295" y="3475"/>
                </a:cubicBezTo>
                <a:cubicBezTo>
                  <a:pt x="942" y="3201"/>
                  <a:pt x="903" y="3122"/>
                  <a:pt x="1099" y="2769"/>
                </a:cubicBezTo>
                <a:cubicBezTo>
                  <a:pt x="1453" y="2141"/>
                  <a:pt x="1845" y="1552"/>
                  <a:pt x="2198" y="963"/>
                </a:cubicBezTo>
                <a:cubicBezTo>
                  <a:pt x="2274" y="811"/>
                  <a:pt x="2416" y="724"/>
                  <a:pt x="2560" y="724"/>
                </a:cubicBezTo>
                <a:close/>
                <a:moveTo>
                  <a:pt x="2395" y="1"/>
                </a:moveTo>
                <a:cubicBezTo>
                  <a:pt x="2225" y="1"/>
                  <a:pt x="2087" y="110"/>
                  <a:pt x="1884" y="335"/>
                </a:cubicBezTo>
                <a:cubicBezTo>
                  <a:pt x="1256" y="1120"/>
                  <a:pt x="707" y="1944"/>
                  <a:pt x="196" y="2808"/>
                </a:cubicBezTo>
                <a:cubicBezTo>
                  <a:pt x="0" y="3083"/>
                  <a:pt x="79" y="3475"/>
                  <a:pt x="393" y="3672"/>
                </a:cubicBezTo>
                <a:cubicBezTo>
                  <a:pt x="550" y="3790"/>
                  <a:pt x="707" y="3947"/>
                  <a:pt x="864" y="4064"/>
                </a:cubicBezTo>
                <a:lnTo>
                  <a:pt x="4004" y="6066"/>
                </a:lnTo>
                <a:cubicBezTo>
                  <a:pt x="4147" y="6146"/>
                  <a:pt x="4263" y="6186"/>
                  <a:pt x="4363" y="6186"/>
                </a:cubicBezTo>
                <a:cubicBezTo>
                  <a:pt x="4509" y="6186"/>
                  <a:pt x="4617" y="6097"/>
                  <a:pt x="4711" y="5909"/>
                </a:cubicBezTo>
                <a:cubicBezTo>
                  <a:pt x="5260" y="4967"/>
                  <a:pt x="5614" y="3907"/>
                  <a:pt x="5731" y="2847"/>
                </a:cubicBezTo>
                <a:cubicBezTo>
                  <a:pt x="5692" y="2337"/>
                  <a:pt x="5457" y="1905"/>
                  <a:pt x="5025" y="1630"/>
                </a:cubicBezTo>
                <a:cubicBezTo>
                  <a:pt x="4357" y="1081"/>
                  <a:pt x="3651" y="610"/>
                  <a:pt x="2866" y="178"/>
                </a:cubicBezTo>
                <a:cubicBezTo>
                  <a:pt x="2665" y="61"/>
                  <a:pt x="2521" y="1"/>
                  <a:pt x="2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43"/>
          <p:cNvSpPr/>
          <p:nvPr/>
        </p:nvSpPr>
        <p:spPr>
          <a:xfrm>
            <a:off x="637085" y="2770313"/>
            <a:ext cx="697900" cy="346544"/>
          </a:xfrm>
          <a:custGeom>
            <a:avLst/>
            <a:gdLst/>
            <a:ahLst/>
            <a:cxnLst/>
            <a:rect l="l" t="t" r="r" b="b"/>
            <a:pathLst>
              <a:path w="38864" h="19298" extrusionOk="0">
                <a:moveTo>
                  <a:pt x="13962" y="1"/>
                </a:moveTo>
                <a:cubicBezTo>
                  <a:pt x="13823" y="1"/>
                  <a:pt x="13683" y="3"/>
                  <a:pt x="13544" y="8"/>
                </a:cubicBezTo>
                <a:cubicBezTo>
                  <a:pt x="12759" y="47"/>
                  <a:pt x="12601" y="204"/>
                  <a:pt x="12523" y="989"/>
                </a:cubicBezTo>
                <a:cubicBezTo>
                  <a:pt x="12444" y="1657"/>
                  <a:pt x="12405" y="2324"/>
                  <a:pt x="12366" y="2952"/>
                </a:cubicBezTo>
                <a:cubicBezTo>
                  <a:pt x="12287" y="3463"/>
                  <a:pt x="12287" y="3463"/>
                  <a:pt x="11777" y="3463"/>
                </a:cubicBezTo>
                <a:cubicBezTo>
                  <a:pt x="11149" y="3463"/>
                  <a:pt x="10521" y="3480"/>
                  <a:pt x="9893" y="3480"/>
                </a:cubicBezTo>
                <a:cubicBezTo>
                  <a:pt x="9579" y="3480"/>
                  <a:pt x="9265" y="3476"/>
                  <a:pt x="8951" y="3463"/>
                </a:cubicBezTo>
                <a:cubicBezTo>
                  <a:pt x="8911" y="3459"/>
                  <a:pt x="8874" y="3458"/>
                  <a:pt x="8838" y="3458"/>
                </a:cubicBezTo>
                <a:cubicBezTo>
                  <a:pt x="8442" y="3458"/>
                  <a:pt x="8244" y="3656"/>
                  <a:pt x="8244" y="4051"/>
                </a:cubicBezTo>
                <a:cubicBezTo>
                  <a:pt x="8244" y="4994"/>
                  <a:pt x="8048" y="5896"/>
                  <a:pt x="8126" y="6839"/>
                </a:cubicBezTo>
                <a:cubicBezTo>
                  <a:pt x="8126" y="7074"/>
                  <a:pt x="8126" y="7231"/>
                  <a:pt x="7812" y="7231"/>
                </a:cubicBezTo>
                <a:cubicBezTo>
                  <a:pt x="7709" y="7220"/>
                  <a:pt x="7612" y="7215"/>
                  <a:pt x="7519" y="7215"/>
                </a:cubicBezTo>
                <a:cubicBezTo>
                  <a:pt x="7295" y="7215"/>
                  <a:pt x="7092" y="7243"/>
                  <a:pt x="6870" y="7270"/>
                </a:cubicBezTo>
                <a:cubicBezTo>
                  <a:pt x="6046" y="7310"/>
                  <a:pt x="5261" y="7388"/>
                  <a:pt x="4436" y="7467"/>
                </a:cubicBezTo>
                <a:cubicBezTo>
                  <a:pt x="4004" y="7506"/>
                  <a:pt x="3847" y="7663"/>
                  <a:pt x="3769" y="8134"/>
                </a:cubicBezTo>
                <a:cubicBezTo>
                  <a:pt x="3730" y="8291"/>
                  <a:pt x="3730" y="8448"/>
                  <a:pt x="3730" y="8605"/>
                </a:cubicBezTo>
                <a:lnTo>
                  <a:pt x="3730" y="10175"/>
                </a:lnTo>
                <a:cubicBezTo>
                  <a:pt x="3730" y="10764"/>
                  <a:pt x="3730" y="10764"/>
                  <a:pt x="3180" y="10803"/>
                </a:cubicBezTo>
                <a:lnTo>
                  <a:pt x="825" y="10803"/>
                </a:lnTo>
                <a:cubicBezTo>
                  <a:pt x="118" y="10843"/>
                  <a:pt x="0" y="11078"/>
                  <a:pt x="79" y="11706"/>
                </a:cubicBezTo>
                <a:cubicBezTo>
                  <a:pt x="118" y="12060"/>
                  <a:pt x="197" y="12413"/>
                  <a:pt x="236" y="12806"/>
                </a:cubicBezTo>
                <a:cubicBezTo>
                  <a:pt x="314" y="13551"/>
                  <a:pt x="511" y="14297"/>
                  <a:pt x="825" y="15004"/>
                </a:cubicBezTo>
                <a:cubicBezTo>
                  <a:pt x="1413" y="16103"/>
                  <a:pt x="2356" y="17006"/>
                  <a:pt x="3494" y="17477"/>
                </a:cubicBezTo>
                <a:cubicBezTo>
                  <a:pt x="4593" y="17987"/>
                  <a:pt x="5771" y="18301"/>
                  <a:pt x="6988" y="18380"/>
                </a:cubicBezTo>
                <a:cubicBezTo>
                  <a:pt x="10953" y="18812"/>
                  <a:pt x="14957" y="19008"/>
                  <a:pt x="18922" y="19165"/>
                </a:cubicBezTo>
                <a:cubicBezTo>
                  <a:pt x="21454" y="19253"/>
                  <a:pt x="23986" y="19298"/>
                  <a:pt x="26518" y="19298"/>
                </a:cubicBezTo>
                <a:cubicBezTo>
                  <a:pt x="27362" y="19298"/>
                  <a:pt x="28206" y="19293"/>
                  <a:pt x="29050" y="19283"/>
                </a:cubicBezTo>
                <a:cubicBezTo>
                  <a:pt x="29206" y="19287"/>
                  <a:pt x="29362" y="19289"/>
                  <a:pt x="29519" y="19289"/>
                </a:cubicBezTo>
                <a:cubicBezTo>
                  <a:pt x="30893" y="19289"/>
                  <a:pt x="32264" y="19137"/>
                  <a:pt x="33604" y="18890"/>
                </a:cubicBezTo>
                <a:cubicBezTo>
                  <a:pt x="34624" y="18615"/>
                  <a:pt x="35566" y="18144"/>
                  <a:pt x="36312" y="17399"/>
                </a:cubicBezTo>
                <a:cubicBezTo>
                  <a:pt x="37411" y="16299"/>
                  <a:pt x="38236" y="14925"/>
                  <a:pt x="38668" y="13434"/>
                </a:cubicBezTo>
                <a:cubicBezTo>
                  <a:pt x="38864" y="12923"/>
                  <a:pt x="38707" y="12688"/>
                  <a:pt x="38079" y="12570"/>
                </a:cubicBezTo>
                <a:cubicBezTo>
                  <a:pt x="37294" y="12452"/>
                  <a:pt x="36469" y="12452"/>
                  <a:pt x="35684" y="12413"/>
                </a:cubicBezTo>
                <a:cubicBezTo>
                  <a:pt x="35213" y="12374"/>
                  <a:pt x="35252" y="12374"/>
                  <a:pt x="35213" y="11981"/>
                </a:cubicBezTo>
                <a:cubicBezTo>
                  <a:pt x="35174" y="11000"/>
                  <a:pt x="35213" y="10058"/>
                  <a:pt x="35095" y="9115"/>
                </a:cubicBezTo>
                <a:cubicBezTo>
                  <a:pt x="35017" y="8527"/>
                  <a:pt x="34938" y="8448"/>
                  <a:pt x="34389" y="8370"/>
                </a:cubicBezTo>
                <a:cubicBezTo>
                  <a:pt x="33290" y="8213"/>
                  <a:pt x="32151" y="8056"/>
                  <a:pt x="31052" y="7977"/>
                </a:cubicBezTo>
                <a:cubicBezTo>
                  <a:pt x="30542" y="7977"/>
                  <a:pt x="30110" y="7624"/>
                  <a:pt x="29953" y="7153"/>
                </a:cubicBezTo>
                <a:cubicBezTo>
                  <a:pt x="29914" y="7035"/>
                  <a:pt x="29835" y="6878"/>
                  <a:pt x="29796" y="6760"/>
                </a:cubicBezTo>
                <a:cubicBezTo>
                  <a:pt x="29442" y="6014"/>
                  <a:pt x="29207" y="5190"/>
                  <a:pt x="28814" y="4444"/>
                </a:cubicBezTo>
                <a:cubicBezTo>
                  <a:pt x="28697" y="4208"/>
                  <a:pt x="28461" y="4012"/>
                  <a:pt x="28225" y="4012"/>
                </a:cubicBezTo>
                <a:cubicBezTo>
                  <a:pt x="26655" y="3973"/>
                  <a:pt x="25085" y="3816"/>
                  <a:pt x="23475" y="3816"/>
                </a:cubicBezTo>
                <a:cubicBezTo>
                  <a:pt x="22023" y="3816"/>
                  <a:pt x="20531" y="3777"/>
                  <a:pt x="19079" y="3737"/>
                </a:cubicBezTo>
                <a:cubicBezTo>
                  <a:pt x="18529" y="3737"/>
                  <a:pt x="18529" y="3737"/>
                  <a:pt x="18333" y="3227"/>
                </a:cubicBezTo>
                <a:cubicBezTo>
                  <a:pt x="18058" y="2403"/>
                  <a:pt x="17744" y="1578"/>
                  <a:pt x="17352" y="793"/>
                </a:cubicBezTo>
                <a:cubicBezTo>
                  <a:pt x="17273" y="558"/>
                  <a:pt x="17077" y="401"/>
                  <a:pt x="16802" y="322"/>
                </a:cubicBezTo>
                <a:cubicBezTo>
                  <a:pt x="15877" y="116"/>
                  <a:pt x="14921" y="1"/>
                  <a:pt x="139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43"/>
          <p:cNvSpPr/>
          <p:nvPr/>
        </p:nvSpPr>
        <p:spPr>
          <a:xfrm>
            <a:off x="584213" y="2816145"/>
            <a:ext cx="697900" cy="347244"/>
          </a:xfrm>
          <a:custGeom>
            <a:avLst/>
            <a:gdLst/>
            <a:ahLst/>
            <a:cxnLst/>
            <a:rect l="l" t="t" r="r" b="b"/>
            <a:pathLst>
              <a:path w="38864" h="19337" extrusionOk="0">
                <a:moveTo>
                  <a:pt x="13622" y="793"/>
                </a:moveTo>
                <a:cubicBezTo>
                  <a:pt x="14603" y="793"/>
                  <a:pt x="15545" y="871"/>
                  <a:pt x="16527" y="989"/>
                </a:cubicBezTo>
                <a:cubicBezTo>
                  <a:pt x="16802" y="1068"/>
                  <a:pt x="16880" y="1264"/>
                  <a:pt x="16959" y="1499"/>
                </a:cubicBezTo>
                <a:cubicBezTo>
                  <a:pt x="17155" y="2245"/>
                  <a:pt x="17430" y="2952"/>
                  <a:pt x="17705" y="3698"/>
                </a:cubicBezTo>
                <a:cubicBezTo>
                  <a:pt x="16174" y="3619"/>
                  <a:pt x="14800" y="3580"/>
                  <a:pt x="13386" y="3501"/>
                </a:cubicBezTo>
                <a:cubicBezTo>
                  <a:pt x="13366" y="3506"/>
                  <a:pt x="13346" y="3508"/>
                  <a:pt x="13328" y="3508"/>
                </a:cubicBezTo>
                <a:cubicBezTo>
                  <a:pt x="13167" y="3508"/>
                  <a:pt x="13076" y="3363"/>
                  <a:pt x="13112" y="3187"/>
                </a:cubicBezTo>
                <a:cubicBezTo>
                  <a:pt x="13112" y="2481"/>
                  <a:pt x="13229" y="1774"/>
                  <a:pt x="13308" y="1107"/>
                </a:cubicBezTo>
                <a:cubicBezTo>
                  <a:pt x="13269" y="911"/>
                  <a:pt x="13426" y="793"/>
                  <a:pt x="13622" y="793"/>
                </a:cubicBezTo>
                <a:close/>
                <a:moveTo>
                  <a:pt x="11726" y="4085"/>
                </a:moveTo>
                <a:cubicBezTo>
                  <a:pt x="14091" y="4085"/>
                  <a:pt x="16484" y="4254"/>
                  <a:pt x="18843" y="4326"/>
                </a:cubicBezTo>
                <a:lnTo>
                  <a:pt x="25831" y="4561"/>
                </a:lnTo>
                <a:cubicBezTo>
                  <a:pt x="26459" y="4601"/>
                  <a:pt x="27048" y="4640"/>
                  <a:pt x="27636" y="4640"/>
                </a:cubicBezTo>
                <a:cubicBezTo>
                  <a:pt x="27665" y="4636"/>
                  <a:pt x="27693" y="4634"/>
                  <a:pt x="27720" y="4634"/>
                </a:cubicBezTo>
                <a:cubicBezTo>
                  <a:pt x="27958" y="4634"/>
                  <a:pt x="28155" y="4782"/>
                  <a:pt x="28225" y="4993"/>
                </a:cubicBezTo>
                <a:cubicBezTo>
                  <a:pt x="28579" y="5896"/>
                  <a:pt x="29010" y="6799"/>
                  <a:pt x="29364" y="7702"/>
                </a:cubicBezTo>
                <a:cubicBezTo>
                  <a:pt x="29560" y="8212"/>
                  <a:pt x="30031" y="8605"/>
                  <a:pt x="30620" y="8605"/>
                </a:cubicBezTo>
                <a:cubicBezTo>
                  <a:pt x="31680" y="8683"/>
                  <a:pt x="32740" y="8880"/>
                  <a:pt x="33839" y="8997"/>
                </a:cubicBezTo>
                <a:cubicBezTo>
                  <a:pt x="34074" y="9037"/>
                  <a:pt x="34310" y="9076"/>
                  <a:pt x="34310" y="9429"/>
                </a:cubicBezTo>
                <a:cubicBezTo>
                  <a:pt x="34349" y="10371"/>
                  <a:pt x="34389" y="11313"/>
                  <a:pt x="34349" y="12256"/>
                </a:cubicBezTo>
                <a:cubicBezTo>
                  <a:pt x="34212" y="12295"/>
                  <a:pt x="34074" y="12315"/>
                  <a:pt x="33942" y="12315"/>
                </a:cubicBezTo>
                <a:cubicBezTo>
                  <a:pt x="33809" y="12315"/>
                  <a:pt x="33682" y="12295"/>
                  <a:pt x="33564" y="12256"/>
                </a:cubicBezTo>
                <a:cubicBezTo>
                  <a:pt x="29010" y="11824"/>
                  <a:pt x="24496" y="11628"/>
                  <a:pt x="19981" y="11353"/>
                </a:cubicBezTo>
                <a:cubicBezTo>
                  <a:pt x="16252" y="11156"/>
                  <a:pt x="12523" y="10921"/>
                  <a:pt x="8793" y="10842"/>
                </a:cubicBezTo>
                <a:cubicBezTo>
                  <a:pt x="7498" y="10803"/>
                  <a:pt x="6163" y="10803"/>
                  <a:pt x="4868" y="10803"/>
                </a:cubicBezTo>
                <a:cubicBezTo>
                  <a:pt x="4436" y="10803"/>
                  <a:pt x="4436" y="10803"/>
                  <a:pt x="4436" y="10371"/>
                </a:cubicBezTo>
                <a:cubicBezTo>
                  <a:pt x="4436" y="9782"/>
                  <a:pt x="4475" y="9233"/>
                  <a:pt x="4514" y="8683"/>
                </a:cubicBezTo>
                <a:cubicBezTo>
                  <a:pt x="4475" y="8409"/>
                  <a:pt x="4711" y="8212"/>
                  <a:pt x="4986" y="8212"/>
                </a:cubicBezTo>
                <a:cubicBezTo>
                  <a:pt x="5810" y="8173"/>
                  <a:pt x="6674" y="8094"/>
                  <a:pt x="7498" y="8055"/>
                </a:cubicBezTo>
                <a:cubicBezTo>
                  <a:pt x="7733" y="8016"/>
                  <a:pt x="7930" y="8016"/>
                  <a:pt x="8126" y="7977"/>
                </a:cubicBezTo>
                <a:cubicBezTo>
                  <a:pt x="8676" y="7859"/>
                  <a:pt x="8715" y="7741"/>
                  <a:pt x="8754" y="7192"/>
                </a:cubicBezTo>
                <a:cubicBezTo>
                  <a:pt x="8833" y="6249"/>
                  <a:pt x="8990" y="5386"/>
                  <a:pt x="9107" y="4444"/>
                </a:cubicBezTo>
                <a:cubicBezTo>
                  <a:pt x="9107" y="4303"/>
                  <a:pt x="9202" y="4163"/>
                  <a:pt x="9362" y="4163"/>
                </a:cubicBezTo>
                <a:cubicBezTo>
                  <a:pt x="9381" y="4163"/>
                  <a:pt x="9401" y="4165"/>
                  <a:pt x="9422" y="4169"/>
                </a:cubicBezTo>
                <a:cubicBezTo>
                  <a:pt x="9971" y="4130"/>
                  <a:pt x="10481" y="4090"/>
                  <a:pt x="11031" y="4090"/>
                </a:cubicBezTo>
                <a:cubicBezTo>
                  <a:pt x="11262" y="4087"/>
                  <a:pt x="11494" y="4085"/>
                  <a:pt x="11726" y="4085"/>
                </a:cubicBezTo>
                <a:close/>
                <a:moveTo>
                  <a:pt x="1452" y="11628"/>
                </a:moveTo>
                <a:cubicBezTo>
                  <a:pt x="2709" y="11667"/>
                  <a:pt x="3965" y="11706"/>
                  <a:pt x="5182" y="11706"/>
                </a:cubicBezTo>
                <a:cubicBezTo>
                  <a:pt x="10324" y="11706"/>
                  <a:pt x="15467" y="12099"/>
                  <a:pt x="20649" y="12295"/>
                </a:cubicBezTo>
                <a:cubicBezTo>
                  <a:pt x="24182" y="12413"/>
                  <a:pt x="27715" y="12609"/>
                  <a:pt x="31248" y="12805"/>
                </a:cubicBezTo>
                <a:cubicBezTo>
                  <a:pt x="32622" y="12884"/>
                  <a:pt x="34035" y="12962"/>
                  <a:pt x="35448" y="13080"/>
                </a:cubicBezTo>
                <a:cubicBezTo>
                  <a:pt x="36194" y="13119"/>
                  <a:pt x="36940" y="13276"/>
                  <a:pt x="37765" y="13394"/>
                </a:cubicBezTo>
                <a:cubicBezTo>
                  <a:pt x="37293" y="15161"/>
                  <a:pt x="36194" y="16652"/>
                  <a:pt x="34663" y="17634"/>
                </a:cubicBezTo>
                <a:cubicBezTo>
                  <a:pt x="34074" y="17987"/>
                  <a:pt x="33368" y="18223"/>
                  <a:pt x="32661" y="18262"/>
                </a:cubicBezTo>
                <a:cubicBezTo>
                  <a:pt x="31169" y="18458"/>
                  <a:pt x="29678" y="18537"/>
                  <a:pt x="28147" y="18537"/>
                </a:cubicBezTo>
                <a:cubicBezTo>
                  <a:pt x="27677" y="18542"/>
                  <a:pt x="27206" y="18544"/>
                  <a:pt x="26734" y="18544"/>
                </a:cubicBezTo>
                <a:cubicBezTo>
                  <a:pt x="23616" y="18544"/>
                  <a:pt x="20454" y="18437"/>
                  <a:pt x="17351" y="18301"/>
                </a:cubicBezTo>
                <a:cubicBezTo>
                  <a:pt x="13818" y="18105"/>
                  <a:pt x="10246" y="17909"/>
                  <a:pt x="6713" y="17555"/>
                </a:cubicBezTo>
                <a:cubicBezTo>
                  <a:pt x="5496" y="17437"/>
                  <a:pt x="4357" y="17045"/>
                  <a:pt x="3337" y="16417"/>
                </a:cubicBezTo>
                <a:cubicBezTo>
                  <a:pt x="2198" y="15749"/>
                  <a:pt x="1413" y="14650"/>
                  <a:pt x="1217" y="13355"/>
                </a:cubicBezTo>
                <a:cubicBezTo>
                  <a:pt x="1138" y="12962"/>
                  <a:pt x="1060" y="12570"/>
                  <a:pt x="1021" y="12177"/>
                </a:cubicBezTo>
                <a:cubicBezTo>
                  <a:pt x="942" y="11667"/>
                  <a:pt x="981" y="11628"/>
                  <a:pt x="1452" y="11628"/>
                </a:cubicBezTo>
                <a:close/>
                <a:moveTo>
                  <a:pt x="13918" y="0"/>
                </a:moveTo>
                <a:cubicBezTo>
                  <a:pt x="13780" y="0"/>
                  <a:pt x="13642" y="3"/>
                  <a:pt x="13504" y="8"/>
                </a:cubicBezTo>
                <a:cubicBezTo>
                  <a:pt x="12719" y="47"/>
                  <a:pt x="12601" y="204"/>
                  <a:pt x="12523" y="989"/>
                </a:cubicBezTo>
                <a:cubicBezTo>
                  <a:pt x="12444" y="1656"/>
                  <a:pt x="12405" y="2324"/>
                  <a:pt x="12326" y="2952"/>
                </a:cubicBezTo>
                <a:cubicBezTo>
                  <a:pt x="12287" y="3462"/>
                  <a:pt x="12287" y="3462"/>
                  <a:pt x="11777" y="3462"/>
                </a:cubicBezTo>
                <a:cubicBezTo>
                  <a:pt x="11149" y="3462"/>
                  <a:pt x="10521" y="3497"/>
                  <a:pt x="9881" y="3497"/>
                </a:cubicBezTo>
                <a:cubicBezTo>
                  <a:pt x="9561" y="3497"/>
                  <a:pt x="9238" y="3488"/>
                  <a:pt x="8911" y="3462"/>
                </a:cubicBezTo>
                <a:cubicBezTo>
                  <a:pt x="8875" y="3459"/>
                  <a:pt x="8841" y="3457"/>
                  <a:pt x="8807" y="3457"/>
                </a:cubicBezTo>
                <a:cubicBezTo>
                  <a:pt x="8442" y="3457"/>
                  <a:pt x="8244" y="3655"/>
                  <a:pt x="8244" y="4051"/>
                </a:cubicBezTo>
                <a:cubicBezTo>
                  <a:pt x="8244" y="4993"/>
                  <a:pt x="8048" y="5896"/>
                  <a:pt x="8126" y="6838"/>
                </a:cubicBezTo>
                <a:cubicBezTo>
                  <a:pt x="8126" y="7113"/>
                  <a:pt x="8087" y="7231"/>
                  <a:pt x="7773" y="7231"/>
                </a:cubicBezTo>
                <a:cubicBezTo>
                  <a:pt x="7459" y="7231"/>
                  <a:pt x="7184" y="7231"/>
                  <a:pt x="6870" y="7270"/>
                </a:cubicBezTo>
                <a:cubicBezTo>
                  <a:pt x="6045" y="7349"/>
                  <a:pt x="5260" y="7388"/>
                  <a:pt x="4436" y="7466"/>
                </a:cubicBezTo>
                <a:cubicBezTo>
                  <a:pt x="4004" y="7506"/>
                  <a:pt x="3847" y="7663"/>
                  <a:pt x="3769" y="8134"/>
                </a:cubicBezTo>
                <a:cubicBezTo>
                  <a:pt x="3729" y="8291"/>
                  <a:pt x="3729" y="8448"/>
                  <a:pt x="3729" y="8605"/>
                </a:cubicBezTo>
                <a:lnTo>
                  <a:pt x="3729" y="10175"/>
                </a:lnTo>
                <a:cubicBezTo>
                  <a:pt x="3729" y="10764"/>
                  <a:pt x="3729" y="10764"/>
                  <a:pt x="3180" y="10803"/>
                </a:cubicBezTo>
                <a:lnTo>
                  <a:pt x="2866" y="10803"/>
                </a:lnTo>
                <a:cubicBezTo>
                  <a:pt x="2512" y="10823"/>
                  <a:pt x="2159" y="10823"/>
                  <a:pt x="1816" y="10823"/>
                </a:cubicBezTo>
                <a:cubicBezTo>
                  <a:pt x="1472" y="10823"/>
                  <a:pt x="1138" y="10823"/>
                  <a:pt x="824" y="10842"/>
                </a:cubicBezTo>
                <a:cubicBezTo>
                  <a:pt x="196" y="10842"/>
                  <a:pt x="0" y="11078"/>
                  <a:pt x="79" y="11706"/>
                </a:cubicBezTo>
                <a:cubicBezTo>
                  <a:pt x="118" y="12059"/>
                  <a:pt x="196" y="12452"/>
                  <a:pt x="236" y="12805"/>
                </a:cubicBezTo>
                <a:cubicBezTo>
                  <a:pt x="314" y="13590"/>
                  <a:pt x="510" y="14336"/>
                  <a:pt x="864" y="15043"/>
                </a:cubicBezTo>
                <a:cubicBezTo>
                  <a:pt x="1452" y="16142"/>
                  <a:pt x="2395" y="17045"/>
                  <a:pt x="3533" y="17516"/>
                </a:cubicBezTo>
                <a:cubicBezTo>
                  <a:pt x="4632" y="18026"/>
                  <a:pt x="5810" y="18340"/>
                  <a:pt x="6988" y="18419"/>
                </a:cubicBezTo>
                <a:cubicBezTo>
                  <a:pt x="10992" y="18851"/>
                  <a:pt x="14957" y="19047"/>
                  <a:pt x="18961" y="19204"/>
                </a:cubicBezTo>
                <a:cubicBezTo>
                  <a:pt x="21493" y="19292"/>
                  <a:pt x="24025" y="19336"/>
                  <a:pt x="26557" y="19336"/>
                </a:cubicBezTo>
                <a:cubicBezTo>
                  <a:pt x="27401" y="19336"/>
                  <a:pt x="28245" y="19332"/>
                  <a:pt x="29089" y="19322"/>
                </a:cubicBezTo>
                <a:cubicBezTo>
                  <a:pt x="29245" y="19326"/>
                  <a:pt x="29401" y="19328"/>
                  <a:pt x="29558" y="19328"/>
                </a:cubicBezTo>
                <a:cubicBezTo>
                  <a:pt x="30932" y="19328"/>
                  <a:pt x="32303" y="19176"/>
                  <a:pt x="33643" y="18929"/>
                </a:cubicBezTo>
                <a:cubicBezTo>
                  <a:pt x="34663" y="18694"/>
                  <a:pt x="35605" y="18183"/>
                  <a:pt x="36351" y="17437"/>
                </a:cubicBezTo>
                <a:cubicBezTo>
                  <a:pt x="37450" y="16338"/>
                  <a:pt x="38275" y="15004"/>
                  <a:pt x="38667" y="13473"/>
                </a:cubicBezTo>
                <a:cubicBezTo>
                  <a:pt x="38864" y="12923"/>
                  <a:pt x="38707" y="12687"/>
                  <a:pt x="38079" y="12570"/>
                </a:cubicBezTo>
                <a:cubicBezTo>
                  <a:pt x="37293" y="12452"/>
                  <a:pt x="36469" y="12452"/>
                  <a:pt x="35684" y="12413"/>
                </a:cubicBezTo>
                <a:cubicBezTo>
                  <a:pt x="35252" y="12373"/>
                  <a:pt x="35252" y="12373"/>
                  <a:pt x="35252" y="11981"/>
                </a:cubicBezTo>
                <a:cubicBezTo>
                  <a:pt x="35252" y="10999"/>
                  <a:pt x="35213" y="10057"/>
                  <a:pt x="35134" y="9115"/>
                </a:cubicBezTo>
                <a:cubicBezTo>
                  <a:pt x="35017" y="8526"/>
                  <a:pt x="34977" y="8448"/>
                  <a:pt x="34389" y="8369"/>
                </a:cubicBezTo>
                <a:cubicBezTo>
                  <a:pt x="33289" y="8251"/>
                  <a:pt x="32190" y="8055"/>
                  <a:pt x="31052" y="7977"/>
                </a:cubicBezTo>
                <a:cubicBezTo>
                  <a:pt x="30541" y="7977"/>
                  <a:pt x="30110" y="7663"/>
                  <a:pt x="29953" y="7152"/>
                </a:cubicBezTo>
                <a:cubicBezTo>
                  <a:pt x="29913" y="7035"/>
                  <a:pt x="29874" y="6878"/>
                  <a:pt x="29796" y="6760"/>
                </a:cubicBezTo>
                <a:cubicBezTo>
                  <a:pt x="29442" y="6014"/>
                  <a:pt x="29207" y="5189"/>
                  <a:pt x="28814" y="4483"/>
                </a:cubicBezTo>
                <a:cubicBezTo>
                  <a:pt x="28736" y="4208"/>
                  <a:pt x="28500" y="4051"/>
                  <a:pt x="28225" y="4012"/>
                </a:cubicBezTo>
                <a:cubicBezTo>
                  <a:pt x="26655" y="3973"/>
                  <a:pt x="25085" y="3816"/>
                  <a:pt x="23515" y="3816"/>
                </a:cubicBezTo>
                <a:cubicBezTo>
                  <a:pt x="22023" y="3816"/>
                  <a:pt x="20570" y="3776"/>
                  <a:pt x="19079" y="3737"/>
                </a:cubicBezTo>
                <a:cubicBezTo>
                  <a:pt x="18529" y="3698"/>
                  <a:pt x="18529" y="3698"/>
                  <a:pt x="18333" y="3227"/>
                </a:cubicBezTo>
                <a:cubicBezTo>
                  <a:pt x="18058" y="2402"/>
                  <a:pt x="17744" y="1578"/>
                  <a:pt x="17351" y="793"/>
                </a:cubicBezTo>
                <a:cubicBezTo>
                  <a:pt x="17273" y="597"/>
                  <a:pt x="17076" y="400"/>
                  <a:pt x="16841" y="361"/>
                </a:cubicBezTo>
                <a:cubicBezTo>
                  <a:pt x="15879" y="121"/>
                  <a:pt x="14887" y="0"/>
                  <a:pt x="1391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43"/>
          <p:cNvSpPr/>
          <p:nvPr/>
        </p:nvSpPr>
        <p:spPr>
          <a:xfrm>
            <a:off x="898643" y="3047391"/>
            <a:ext cx="59224" cy="55561"/>
          </a:xfrm>
          <a:custGeom>
            <a:avLst/>
            <a:gdLst/>
            <a:ahLst/>
            <a:cxnLst/>
            <a:rect l="l" t="t" r="r" b="b"/>
            <a:pathLst>
              <a:path w="3298" h="3094" extrusionOk="0">
                <a:moveTo>
                  <a:pt x="1764" y="670"/>
                </a:moveTo>
                <a:cubicBezTo>
                  <a:pt x="2144" y="670"/>
                  <a:pt x="2496" y="922"/>
                  <a:pt x="2591" y="1303"/>
                </a:cubicBezTo>
                <a:cubicBezTo>
                  <a:pt x="2630" y="1774"/>
                  <a:pt x="2316" y="2206"/>
                  <a:pt x="1845" y="2324"/>
                </a:cubicBezTo>
                <a:cubicBezTo>
                  <a:pt x="1772" y="2342"/>
                  <a:pt x="1699" y="2351"/>
                  <a:pt x="1629" y="2351"/>
                </a:cubicBezTo>
                <a:cubicBezTo>
                  <a:pt x="1248" y="2351"/>
                  <a:pt x="930" y="2093"/>
                  <a:pt x="864" y="1696"/>
                </a:cubicBezTo>
                <a:cubicBezTo>
                  <a:pt x="707" y="1225"/>
                  <a:pt x="1021" y="754"/>
                  <a:pt x="1492" y="714"/>
                </a:cubicBezTo>
                <a:cubicBezTo>
                  <a:pt x="1582" y="684"/>
                  <a:pt x="1674" y="670"/>
                  <a:pt x="1764" y="670"/>
                </a:cubicBezTo>
                <a:close/>
                <a:moveTo>
                  <a:pt x="1535" y="1"/>
                </a:moveTo>
                <a:cubicBezTo>
                  <a:pt x="1482" y="1"/>
                  <a:pt x="1428" y="3"/>
                  <a:pt x="1374" y="8"/>
                </a:cubicBezTo>
                <a:cubicBezTo>
                  <a:pt x="550" y="165"/>
                  <a:pt x="0" y="911"/>
                  <a:pt x="118" y="1735"/>
                </a:cubicBezTo>
                <a:cubicBezTo>
                  <a:pt x="188" y="2509"/>
                  <a:pt x="826" y="3094"/>
                  <a:pt x="1608" y="3094"/>
                </a:cubicBezTo>
                <a:cubicBezTo>
                  <a:pt x="1698" y="3094"/>
                  <a:pt x="1791" y="3086"/>
                  <a:pt x="1885" y="3070"/>
                </a:cubicBezTo>
                <a:cubicBezTo>
                  <a:pt x="2709" y="2952"/>
                  <a:pt x="3298" y="2206"/>
                  <a:pt x="3259" y="1382"/>
                </a:cubicBezTo>
                <a:cubicBezTo>
                  <a:pt x="3074" y="570"/>
                  <a:pt x="2369" y="1"/>
                  <a:pt x="153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43"/>
          <p:cNvSpPr/>
          <p:nvPr/>
        </p:nvSpPr>
        <p:spPr>
          <a:xfrm>
            <a:off x="798520" y="3045272"/>
            <a:ext cx="57123" cy="53118"/>
          </a:xfrm>
          <a:custGeom>
            <a:avLst/>
            <a:gdLst/>
            <a:ahLst/>
            <a:cxnLst/>
            <a:rect l="l" t="t" r="r" b="b"/>
            <a:pathLst>
              <a:path w="3181" h="2958" extrusionOk="0">
                <a:moveTo>
                  <a:pt x="1493" y="597"/>
                </a:moveTo>
                <a:cubicBezTo>
                  <a:pt x="1964" y="636"/>
                  <a:pt x="2356" y="950"/>
                  <a:pt x="2474" y="1382"/>
                </a:cubicBezTo>
                <a:cubicBezTo>
                  <a:pt x="2435" y="1853"/>
                  <a:pt x="2081" y="2206"/>
                  <a:pt x="1650" y="2285"/>
                </a:cubicBezTo>
                <a:cubicBezTo>
                  <a:pt x="1179" y="2285"/>
                  <a:pt x="865" y="2049"/>
                  <a:pt x="904" y="1617"/>
                </a:cubicBezTo>
                <a:cubicBezTo>
                  <a:pt x="865" y="1107"/>
                  <a:pt x="1179" y="597"/>
                  <a:pt x="1493" y="597"/>
                </a:cubicBezTo>
                <a:close/>
                <a:moveTo>
                  <a:pt x="1453" y="1"/>
                </a:moveTo>
                <a:cubicBezTo>
                  <a:pt x="1401" y="1"/>
                  <a:pt x="1349" y="3"/>
                  <a:pt x="1296" y="8"/>
                </a:cubicBezTo>
                <a:cubicBezTo>
                  <a:pt x="472" y="283"/>
                  <a:pt x="1" y="1068"/>
                  <a:pt x="158" y="1892"/>
                </a:cubicBezTo>
                <a:cubicBezTo>
                  <a:pt x="258" y="2523"/>
                  <a:pt x="835" y="2958"/>
                  <a:pt x="1462" y="2958"/>
                </a:cubicBezTo>
                <a:cubicBezTo>
                  <a:pt x="1576" y="2958"/>
                  <a:pt x="1692" y="2943"/>
                  <a:pt x="1807" y="2913"/>
                </a:cubicBezTo>
                <a:cubicBezTo>
                  <a:pt x="2592" y="2834"/>
                  <a:pt x="3181" y="2128"/>
                  <a:pt x="3141" y="1343"/>
                </a:cubicBezTo>
                <a:cubicBezTo>
                  <a:pt x="2921" y="534"/>
                  <a:pt x="2218" y="1"/>
                  <a:pt x="145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43"/>
          <p:cNvSpPr/>
          <p:nvPr/>
        </p:nvSpPr>
        <p:spPr>
          <a:xfrm>
            <a:off x="1005105" y="3052420"/>
            <a:ext cx="54286" cy="52544"/>
          </a:xfrm>
          <a:custGeom>
            <a:avLst/>
            <a:gdLst/>
            <a:ahLst/>
            <a:cxnLst/>
            <a:rect l="l" t="t" r="r" b="b"/>
            <a:pathLst>
              <a:path w="3023" h="2926" extrusionOk="0">
                <a:moveTo>
                  <a:pt x="1531" y="631"/>
                </a:moveTo>
                <a:cubicBezTo>
                  <a:pt x="1924" y="670"/>
                  <a:pt x="2238" y="945"/>
                  <a:pt x="2395" y="1298"/>
                </a:cubicBezTo>
                <a:cubicBezTo>
                  <a:pt x="2355" y="1769"/>
                  <a:pt x="2002" y="2122"/>
                  <a:pt x="1570" y="2162"/>
                </a:cubicBezTo>
                <a:cubicBezTo>
                  <a:pt x="1507" y="2173"/>
                  <a:pt x="1446" y="2179"/>
                  <a:pt x="1390" y="2179"/>
                </a:cubicBezTo>
                <a:cubicBezTo>
                  <a:pt x="1063" y="2179"/>
                  <a:pt x="864" y="1992"/>
                  <a:pt x="864" y="1691"/>
                </a:cubicBezTo>
                <a:cubicBezTo>
                  <a:pt x="824" y="1219"/>
                  <a:pt x="1138" y="670"/>
                  <a:pt x="1531" y="631"/>
                </a:cubicBezTo>
                <a:close/>
                <a:moveTo>
                  <a:pt x="1489" y="1"/>
                </a:moveTo>
                <a:cubicBezTo>
                  <a:pt x="1463" y="1"/>
                  <a:pt x="1438" y="1"/>
                  <a:pt x="1413" y="3"/>
                </a:cubicBezTo>
                <a:cubicBezTo>
                  <a:pt x="628" y="42"/>
                  <a:pt x="0" y="1102"/>
                  <a:pt x="79" y="1848"/>
                </a:cubicBezTo>
                <a:cubicBezTo>
                  <a:pt x="149" y="2481"/>
                  <a:pt x="693" y="2926"/>
                  <a:pt x="1314" y="2926"/>
                </a:cubicBezTo>
                <a:cubicBezTo>
                  <a:pt x="1386" y="2926"/>
                  <a:pt x="1458" y="2920"/>
                  <a:pt x="1531" y="2907"/>
                </a:cubicBezTo>
                <a:cubicBezTo>
                  <a:pt x="2355" y="2829"/>
                  <a:pt x="3023" y="2122"/>
                  <a:pt x="3023" y="1259"/>
                </a:cubicBezTo>
                <a:cubicBezTo>
                  <a:pt x="2871" y="538"/>
                  <a:pt x="2206" y="1"/>
                  <a:pt x="14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43"/>
          <p:cNvSpPr/>
          <p:nvPr/>
        </p:nvSpPr>
        <p:spPr>
          <a:xfrm>
            <a:off x="1105210" y="3057790"/>
            <a:ext cx="51484" cy="46456"/>
          </a:xfrm>
          <a:custGeom>
            <a:avLst/>
            <a:gdLst/>
            <a:ahLst/>
            <a:cxnLst/>
            <a:rect l="l" t="t" r="r" b="b"/>
            <a:pathLst>
              <a:path w="2867" h="2587" extrusionOk="0">
                <a:moveTo>
                  <a:pt x="1491" y="628"/>
                </a:moveTo>
                <a:cubicBezTo>
                  <a:pt x="1788" y="628"/>
                  <a:pt x="2065" y="816"/>
                  <a:pt x="2199" y="1117"/>
                </a:cubicBezTo>
                <a:cubicBezTo>
                  <a:pt x="2199" y="1509"/>
                  <a:pt x="1924" y="1863"/>
                  <a:pt x="1531" y="1941"/>
                </a:cubicBezTo>
                <a:cubicBezTo>
                  <a:pt x="1481" y="1951"/>
                  <a:pt x="1430" y="1956"/>
                  <a:pt x="1380" y="1956"/>
                </a:cubicBezTo>
                <a:cubicBezTo>
                  <a:pt x="1043" y="1956"/>
                  <a:pt x="736" y="1733"/>
                  <a:pt x="668" y="1392"/>
                </a:cubicBezTo>
                <a:cubicBezTo>
                  <a:pt x="668" y="1038"/>
                  <a:pt x="943" y="724"/>
                  <a:pt x="1335" y="646"/>
                </a:cubicBezTo>
                <a:cubicBezTo>
                  <a:pt x="1387" y="634"/>
                  <a:pt x="1439" y="628"/>
                  <a:pt x="1491" y="628"/>
                </a:cubicBezTo>
                <a:close/>
                <a:moveTo>
                  <a:pt x="1389" y="1"/>
                </a:moveTo>
                <a:cubicBezTo>
                  <a:pt x="1318" y="1"/>
                  <a:pt x="1247" y="6"/>
                  <a:pt x="1178" y="18"/>
                </a:cubicBezTo>
                <a:cubicBezTo>
                  <a:pt x="471" y="135"/>
                  <a:pt x="0" y="724"/>
                  <a:pt x="40" y="1431"/>
                </a:cubicBezTo>
                <a:cubicBezTo>
                  <a:pt x="111" y="2105"/>
                  <a:pt x="726" y="2586"/>
                  <a:pt x="1394" y="2586"/>
                </a:cubicBezTo>
                <a:cubicBezTo>
                  <a:pt x="1466" y="2586"/>
                  <a:pt x="1538" y="2581"/>
                  <a:pt x="1610" y="2569"/>
                </a:cubicBezTo>
                <a:cubicBezTo>
                  <a:pt x="2356" y="2451"/>
                  <a:pt x="2866" y="1784"/>
                  <a:pt x="2827" y="1038"/>
                </a:cubicBezTo>
                <a:cubicBezTo>
                  <a:pt x="2756" y="471"/>
                  <a:pt x="2046" y="1"/>
                  <a:pt x="138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43"/>
          <p:cNvSpPr/>
          <p:nvPr/>
        </p:nvSpPr>
        <p:spPr>
          <a:xfrm>
            <a:off x="1015665" y="2909337"/>
            <a:ext cx="56422" cy="50766"/>
          </a:xfrm>
          <a:custGeom>
            <a:avLst/>
            <a:gdLst/>
            <a:ahLst/>
            <a:cxnLst/>
            <a:rect l="l" t="t" r="r" b="b"/>
            <a:pathLst>
              <a:path w="3142" h="2827" extrusionOk="0">
                <a:moveTo>
                  <a:pt x="1088" y="663"/>
                </a:moveTo>
                <a:cubicBezTo>
                  <a:pt x="1301" y="663"/>
                  <a:pt x="1571" y="786"/>
                  <a:pt x="1807" y="786"/>
                </a:cubicBezTo>
                <a:cubicBezTo>
                  <a:pt x="2592" y="825"/>
                  <a:pt x="2592" y="825"/>
                  <a:pt x="2474" y="1610"/>
                </a:cubicBezTo>
                <a:cubicBezTo>
                  <a:pt x="2435" y="1767"/>
                  <a:pt x="2395" y="1963"/>
                  <a:pt x="2356" y="2160"/>
                </a:cubicBezTo>
                <a:cubicBezTo>
                  <a:pt x="2356" y="2238"/>
                  <a:pt x="2278" y="2317"/>
                  <a:pt x="2160" y="2317"/>
                </a:cubicBezTo>
                <a:lnTo>
                  <a:pt x="825" y="2199"/>
                </a:lnTo>
                <a:cubicBezTo>
                  <a:pt x="707" y="2160"/>
                  <a:pt x="629" y="2081"/>
                  <a:pt x="629" y="1963"/>
                </a:cubicBezTo>
                <a:cubicBezTo>
                  <a:pt x="629" y="1924"/>
                  <a:pt x="629" y="1885"/>
                  <a:pt x="629" y="1846"/>
                </a:cubicBezTo>
                <a:cubicBezTo>
                  <a:pt x="668" y="1492"/>
                  <a:pt x="629" y="1021"/>
                  <a:pt x="825" y="786"/>
                </a:cubicBezTo>
                <a:cubicBezTo>
                  <a:pt x="891" y="694"/>
                  <a:pt x="982" y="663"/>
                  <a:pt x="1088" y="663"/>
                </a:cubicBezTo>
                <a:close/>
                <a:moveTo>
                  <a:pt x="747" y="0"/>
                </a:moveTo>
                <a:cubicBezTo>
                  <a:pt x="472" y="0"/>
                  <a:pt x="236" y="79"/>
                  <a:pt x="158" y="354"/>
                </a:cubicBezTo>
                <a:cubicBezTo>
                  <a:pt x="40" y="982"/>
                  <a:pt x="1" y="1610"/>
                  <a:pt x="40" y="2199"/>
                </a:cubicBezTo>
                <a:cubicBezTo>
                  <a:pt x="40" y="2474"/>
                  <a:pt x="236" y="2709"/>
                  <a:pt x="511" y="2748"/>
                </a:cubicBezTo>
                <a:cubicBezTo>
                  <a:pt x="1100" y="2827"/>
                  <a:pt x="1689" y="2827"/>
                  <a:pt x="2317" y="2827"/>
                </a:cubicBezTo>
                <a:cubicBezTo>
                  <a:pt x="2631" y="2788"/>
                  <a:pt x="2906" y="2709"/>
                  <a:pt x="2984" y="2317"/>
                </a:cubicBezTo>
                <a:cubicBezTo>
                  <a:pt x="3102" y="1767"/>
                  <a:pt x="3141" y="1257"/>
                  <a:pt x="3102" y="707"/>
                </a:cubicBezTo>
                <a:cubicBezTo>
                  <a:pt x="3102" y="432"/>
                  <a:pt x="2867" y="236"/>
                  <a:pt x="2631" y="236"/>
                </a:cubicBezTo>
                <a:cubicBezTo>
                  <a:pt x="2003" y="79"/>
                  <a:pt x="1375" y="0"/>
                  <a:pt x="7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43"/>
          <p:cNvSpPr/>
          <p:nvPr/>
        </p:nvSpPr>
        <p:spPr>
          <a:xfrm>
            <a:off x="947995" y="2966987"/>
            <a:ext cx="53585" cy="49060"/>
          </a:xfrm>
          <a:custGeom>
            <a:avLst/>
            <a:gdLst/>
            <a:ahLst/>
            <a:cxnLst/>
            <a:rect l="l" t="t" r="r" b="b"/>
            <a:pathLst>
              <a:path w="2984" h="2732" extrusionOk="0">
                <a:moveTo>
                  <a:pt x="975" y="718"/>
                </a:moveTo>
                <a:cubicBezTo>
                  <a:pt x="1134" y="718"/>
                  <a:pt x="1379" y="758"/>
                  <a:pt x="1767" y="795"/>
                </a:cubicBezTo>
                <a:lnTo>
                  <a:pt x="2159" y="873"/>
                </a:lnTo>
                <a:cubicBezTo>
                  <a:pt x="2277" y="873"/>
                  <a:pt x="2395" y="952"/>
                  <a:pt x="2395" y="1187"/>
                </a:cubicBezTo>
                <a:cubicBezTo>
                  <a:pt x="2356" y="1383"/>
                  <a:pt x="2316" y="1737"/>
                  <a:pt x="2238" y="2051"/>
                </a:cubicBezTo>
                <a:cubicBezTo>
                  <a:pt x="2238" y="2181"/>
                  <a:pt x="2157" y="2257"/>
                  <a:pt x="2040" y="2257"/>
                </a:cubicBezTo>
                <a:cubicBezTo>
                  <a:pt x="2016" y="2257"/>
                  <a:pt x="1990" y="2254"/>
                  <a:pt x="1963" y="2247"/>
                </a:cubicBezTo>
                <a:cubicBezTo>
                  <a:pt x="1610" y="2208"/>
                  <a:pt x="1256" y="2169"/>
                  <a:pt x="864" y="2169"/>
                </a:cubicBezTo>
                <a:cubicBezTo>
                  <a:pt x="668" y="2129"/>
                  <a:pt x="589" y="2051"/>
                  <a:pt x="589" y="1815"/>
                </a:cubicBezTo>
                <a:cubicBezTo>
                  <a:pt x="698" y="920"/>
                  <a:pt x="619" y="718"/>
                  <a:pt x="975" y="718"/>
                </a:cubicBezTo>
                <a:close/>
                <a:moveTo>
                  <a:pt x="901" y="0"/>
                </a:moveTo>
                <a:cubicBezTo>
                  <a:pt x="785" y="0"/>
                  <a:pt x="668" y="3"/>
                  <a:pt x="550" y="10"/>
                </a:cubicBezTo>
                <a:cubicBezTo>
                  <a:pt x="354" y="49"/>
                  <a:pt x="197" y="206"/>
                  <a:pt x="157" y="441"/>
                </a:cubicBezTo>
                <a:cubicBezTo>
                  <a:pt x="40" y="991"/>
                  <a:pt x="0" y="1580"/>
                  <a:pt x="0" y="2169"/>
                </a:cubicBezTo>
                <a:cubicBezTo>
                  <a:pt x="40" y="2522"/>
                  <a:pt x="79" y="2600"/>
                  <a:pt x="589" y="2640"/>
                </a:cubicBezTo>
                <a:cubicBezTo>
                  <a:pt x="1099" y="2718"/>
                  <a:pt x="1610" y="2718"/>
                  <a:pt x="2120" y="2718"/>
                </a:cubicBezTo>
                <a:cubicBezTo>
                  <a:pt x="2165" y="2727"/>
                  <a:pt x="2210" y="2732"/>
                  <a:pt x="2253" y="2732"/>
                </a:cubicBezTo>
                <a:cubicBezTo>
                  <a:pt x="2590" y="2732"/>
                  <a:pt x="2870" y="2472"/>
                  <a:pt x="2905" y="2090"/>
                </a:cubicBezTo>
                <a:cubicBezTo>
                  <a:pt x="2944" y="1658"/>
                  <a:pt x="2984" y="1226"/>
                  <a:pt x="2984" y="795"/>
                </a:cubicBezTo>
                <a:cubicBezTo>
                  <a:pt x="2984" y="598"/>
                  <a:pt x="2866" y="402"/>
                  <a:pt x="2709" y="324"/>
                </a:cubicBezTo>
                <a:cubicBezTo>
                  <a:pt x="2114" y="92"/>
                  <a:pt x="1519" y="0"/>
                  <a:pt x="90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43"/>
          <p:cNvSpPr/>
          <p:nvPr/>
        </p:nvSpPr>
        <p:spPr>
          <a:xfrm>
            <a:off x="1031883" y="2972680"/>
            <a:ext cx="51484" cy="47354"/>
          </a:xfrm>
          <a:custGeom>
            <a:avLst/>
            <a:gdLst/>
            <a:ahLst/>
            <a:cxnLst/>
            <a:rect l="l" t="t" r="r" b="b"/>
            <a:pathLst>
              <a:path w="2867" h="2637" extrusionOk="0">
                <a:moveTo>
                  <a:pt x="977" y="740"/>
                </a:moveTo>
                <a:cubicBezTo>
                  <a:pt x="1031" y="740"/>
                  <a:pt x="1097" y="745"/>
                  <a:pt x="1178" y="752"/>
                </a:cubicBezTo>
                <a:cubicBezTo>
                  <a:pt x="1296" y="752"/>
                  <a:pt x="1414" y="792"/>
                  <a:pt x="1532" y="792"/>
                </a:cubicBezTo>
                <a:cubicBezTo>
                  <a:pt x="1767" y="831"/>
                  <a:pt x="2081" y="752"/>
                  <a:pt x="2160" y="949"/>
                </a:cubicBezTo>
                <a:cubicBezTo>
                  <a:pt x="2238" y="1263"/>
                  <a:pt x="2199" y="1616"/>
                  <a:pt x="2081" y="1930"/>
                </a:cubicBezTo>
                <a:cubicBezTo>
                  <a:pt x="2042" y="2048"/>
                  <a:pt x="1924" y="2048"/>
                  <a:pt x="1807" y="2048"/>
                </a:cubicBezTo>
                <a:lnTo>
                  <a:pt x="1414" y="2048"/>
                </a:lnTo>
                <a:cubicBezTo>
                  <a:pt x="590" y="2009"/>
                  <a:pt x="550" y="1969"/>
                  <a:pt x="668" y="1145"/>
                </a:cubicBezTo>
                <a:cubicBezTo>
                  <a:pt x="732" y="826"/>
                  <a:pt x="744" y="740"/>
                  <a:pt x="977" y="740"/>
                </a:cubicBezTo>
                <a:close/>
                <a:moveTo>
                  <a:pt x="557" y="0"/>
                </a:moveTo>
                <a:cubicBezTo>
                  <a:pt x="354" y="0"/>
                  <a:pt x="193" y="145"/>
                  <a:pt x="158" y="321"/>
                </a:cubicBezTo>
                <a:cubicBezTo>
                  <a:pt x="40" y="870"/>
                  <a:pt x="1" y="1381"/>
                  <a:pt x="1" y="1930"/>
                </a:cubicBezTo>
                <a:cubicBezTo>
                  <a:pt x="79" y="2362"/>
                  <a:pt x="197" y="2519"/>
                  <a:pt x="668" y="2558"/>
                </a:cubicBezTo>
                <a:cubicBezTo>
                  <a:pt x="1178" y="2637"/>
                  <a:pt x="1689" y="2637"/>
                  <a:pt x="2199" y="2637"/>
                </a:cubicBezTo>
                <a:cubicBezTo>
                  <a:pt x="2474" y="2637"/>
                  <a:pt x="2670" y="2440"/>
                  <a:pt x="2709" y="2205"/>
                </a:cubicBezTo>
                <a:cubicBezTo>
                  <a:pt x="2749" y="1734"/>
                  <a:pt x="2827" y="1263"/>
                  <a:pt x="2827" y="831"/>
                </a:cubicBezTo>
                <a:cubicBezTo>
                  <a:pt x="2866" y="399"/>
                  <a:pt x="2670" y="203"/>
                  <a:pt x="2278" y="164"/>
                </a:cubicBezTo>
                <a:cubicBezTo>
                  <a:pt x="1728" y="85"/>
                  <a:pt x="1178" y="46"/>
                  <a:pt x="629" y="7"/>
                </a:cubicBezTo>
                <a:cubicBezTo>
                  <a:pt x="604" y="2"/>
                  <a:pt x="580" y="0"/>
                  <a:pt x="55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43"/>
          <p:cNvSpPr/>
          <p:nvPr/>
        </p:nvSpPr>
        <p:spPr>
          <a:xfrm>
            <a:off x="866209" y="2965730"/>
            <a:ext cx="54303" cy="46205"/>
          </a:xfrm>
          <a:custGeom>
            <a:avLst/>
            <a:gdLst/>
            <a:ahLst/>
            <a:cxnLst/>
            <a:rect l="l" t="t" r="r" b="b"/>
            <a:pathLst>
              <a:path w="3024" h="2573" extrusionOk="0">
                <a:moveTo>
                  <a:pt x="1088" y="659"/>
                </a:moveTo>
                <a:cubicBezTo>
                  <a:pt x="1128" y="659"/>
                  <a:pt x="1171" y="663"/>
                  <a:pt x="1217" y="668"/>
                </a:cubicBezTo>
                <a:lnTo>
                  <a:pt x="1649" y="708"/>
                </a:lnTo>
                <a:cubicBezTo>
                  <a:pt x="1767" y="708"/>
                  <a:pt x="1914" y="678"/>
                  <a:pt x="2047" y="678"/>
                </a:cubicBezTo>
                <a:cubicBezTo>
                  <a:pt x="2179" y="678"/>
                  <a:pt x="2297" y="708"/>
                  <a:pt x="2356" y="825"/>
                </a:cubicBezTo>
                <a:cubicBezTo>
                  <a:pt x="2434" y="1179"/>
                  <a:pt x="2395" y="1571"/>
                  <a:pt x="2277" y="1925"/>
                </a:cubicBezTo>
                <a:cubicBezTo>
                  <a:pt x="2238" y="2121"/>
                  <a:pt x="2042" y="2042"/>
                  <a:pt x="1885" y="2082"/>
                </a:cubicBezTo>
                <a:lnTo>
                  <a:pt x="1571" y="2082"/>
                </a:lnTo>
                <a:cubicBezTo>
                  <a:pt x="589" y="2042"/>
                  <a:pt x="629" y="2042"/>
                  <a:pt x="707" y="1100"/>
                </a:cubicBezTo>
                <a:cubicBezTo>
                  <a:pt x="741" y="766"/>
                  <a:pt x="859" y="659"/>
                  <a:pt x="1088" y="659"/>
                </a:cubicBezTo>
                <a:close/>
                <a:moveTo>
                  <a:pt x="943" y="1"/>
                </a:moveTo>
                <a:cubicBezTo>
                  <a:pt x="472" y="1"/>
                  <a:pt x="275" y="119"/>
                  <a:pt x="158" y="590"/>
                </a:cubicBezTo>
                <a:cubicBezTo>
                  <a:pt x="79" y="1022"/>
                  <a:pt x="40" y="1414"/>
                  <a:pt x="40" y="1846"/>
                </a:cubicBezTo>
                <a:cubicBezTo>
                  <a:pt x="1" y="2239"/>
                  <a:pt x="197" y="2396"/>
                  <a:pt x="629" y="2513"/>
                </a:cubicBezTo>
                <a:cubicBezTo>
                  <a:pt x="923" y="2553"/>
                  <a:pt x="1217" y="2572"/>
                  <a:pt x="1512" y="2572"/>
                </a:cubicBezTo>
                <a:cubicBezTo>
                  <a:pt x="1806" y="2572"/>
                  <a:pt x="2101" y="2553"/>
                  <a:pt x="2395" y="2513"/>
                </a:cubicBezTo>
                <a:cubicBezTo>
                  <a:pt x="2670" y="2513"/>
                  <a:pt x="2866" y="2317"/>
                  <a:pt x="2905" y="2082"/>
                </a:cubicBezTo>
                <a:cubicBezTo>
                  <a:pt x="3023" y="1610"/>
                  <a:pt x="3023" y="1139"/>
                  <a:pt x="2984" y="668"/>
                </a:cubicBezTo>
                <a:cubicBezTo>
                  <a:pt x="2905" y="237"/>
                  <a:pt x="2866" y="158"/>
                  <a:pt x="2238" y="80"/>
                </a:cubicBezTo>
                <a:cubicBezTo>
                  <a:pt x="1806" y="40"/>
                  <a:pt x="1374" y="1"/>
                  <a:pt x="94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43"/>
          <p:cNvSpPr/>
          <p:nvPr/>
        </p:nvSpPr>
        <p:spPr>
          <a:xfrm>
            <a:off x="854930" y="2906464"/>
            <a:ext cx="50066" cy="47067"/>
          </a:xfrm>
          <a:custGeom>
            <a:avLst/>
            <a:gdLst/>
            <a:ahLst/>
            <a:cxnLst/>
            <a:rect l="l" t="t" r="r" b="b"/>
            <a:pathLst>
              <a:path w="2788" h="2621" extrusionOk="0">
                <a:moveTo>
                  <a:pt x="943" y="710"/>
                </a:moveTo>
                <a:cubicBezTo>
                  <a:pt x="1335" y="710"/>
                  <a:pt x="1767" y="749"/>
                  <a:pt x="2160" y="867"/>
                </a:cubicBezTo>
                <a:cubicBezTo>
                  <a:pt x="2120" y="1142"/>
                  <a:pt x="2081" y="1417"/>
                  <a:pt x="2042" y="1691"/>
                </a:cubicBezTo>
                <a:cubicBezTo>
                  <a:pt x="2042" y="1925"/>
                  <a:pt x="1844" y="2101"/>
                  <a:pt x="1640" y="2101"/>
                </a:cubicBezTo>
                <a:cubicBezTo>
                  <a:pt x="1603" y="2101"/>
                  <a:pt x="1567" y="2096"/>
                  <a:pt x="1531" y="2084"/>
                </a:cubicBezTo>
                <a:cubicBezTo>
                  <a:pt x="1500" y="2080"/>
                  <a:pt x="1469" y="2079"/>
                  <a:pt x="1436" y="2079"/>
                </a:cubicBezTo>
                <a:cubicBezTo>
                  <a:pt x="1294" y="2079"/>
                  <a:pt x="1143" y="2109"/>
                  <a:pt x="1004" y="2109"/>
                </a:cubicBezTo>
                <a:cubicBezTo>
                  <a:pt x="855" y="2109"/>
                  <a:pt x="720" y="2074"/>
                  <a:pt x="629" y="1927"/>
                </a:cubicBezTo>
                <a:cubicBezTo>
                  <a:pt x="471" y="1613"/>
                  <a:pt x="668" y="1220"/>
                  <a:pt x="668" y="867"/>
                </a:cubicBezTo>
                <a:cubicBezTo>
                  <a:pt x="707" y="710"/>
                  <a:pt x="825" y="710"/>
                  <a:pt x="943" y="710"/>
                </a:cubicBezTo>
                <a:close/>
                <a:moveTo>
                  <a:pt x="798" y="0"/>
                </a:moveTo>
                <a:cubicBezTo>
                  <a:pt x="432" y="0"/>
                  <a:pt x="118" y="301"/>
                  <a:pt x="118" y="671"/>
                </a:cubicBezTo>
                <a:cubicBezTo>
                  <a:pt x="40" y="1063"/>
                  <a:pt x="0" y="1495"/>
                  <a:pt x="0" y="1888"/>
                </a:cubicBezTo>
                <a:cubicBezTo>
                  <a:pt x="0" y="2320"/>
                  <a:pt x="118" y="2477"/>
                  <a:pt x="550" y="2555"/>
                </a:cubicBezTo>
                <a:cubicBezTo>
                  <a:pt x="849" y="2601"/>
                  <a:pt x="1134" y="2620"/>
                  <a:pt x="1422" y="2620"/>
                </a:cubicBezTo>
                <a:cubicBezTo>
                  <a:pt x="1626" y="2620"/>
                  <a:pt x="1830" y="2611"/>
                  <a:pt x="2042" y="2594"/>
                </a:cubicBezTo>
                <a:cubicBezTo>
                  <a:pt x="2238" y="2594"/>
                  <a:pt x="2434" y="2398"/>
                  <a:pt x="2552" y="2084"/>
                </a:cubicBezTo>
                <a:cubicBezTo>
                  <a:pt x="2670" y="1691"/>
                  <a:pt x="2748" y="1260"/>
                  <a:pt x="2748" y="867"/>
                </a:cubicBezTo>
                <a:cubicBezTo>
                  <a:pt x="2788" y="357"/>
                  <a:pt x="2709" y="200"/>
                  <a:pt x="2238" y="121"/>
                </a:cubicBezTo>
                <a:cubicBezTo>
                  <a:pt x="1767" y="43"/>
                  <a:pt x="1335" y="3"/>
                  <a:pt x="864" y="3"/>
                </a:cubicBezTo>
                <a:cubicBezTo>
                  <a:pt x="842" y="1"/>
                  <a:pt x="820" y="0"/>
                  <a:pt x="79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43"/>
          <p:cNvSpPr/>
          <p:nvPr/>
        </p:nvSpPr>
        <p:spPr>
          <a:xfrm>
            <a:off x="930359" y="2909948"/>
            <a:ext cx="52184" cy="45935"/>
          </a:xfrm>
          <a:custGeom>
            <a:avLst/>
            <a:gdLst/>
            <a:ahLst/>
            <a:cxnLst/>
            <a:rect l="l" t="t" r="r" b="b"/>
            <a:pathLst>
              <a:path w="2906" h="2558" extrusionOk="0">
                <a:moveTo>
                  <a:pt x="947" y="663"/>
                </a:moveTo>
                <a:cubicBezTo>
                  <a:pt x="970" y="663"/>
                  <a:pt x="995" y="666"/>
                  <a:pt x="1022" y="673"/>
                </a:cubicBezTo>
                <a:cubicBezTo>
                  <a:pt x="1179" y="673"/>
                  <a:pt x="1336" y="712"/>
                  <a:pt x="1493" y="712"/>
                </a:cubicBezTo>
                <a:cubicBezTo>
                  <a:pt x="2435" y="830"/>
                  <a:pt x="2474" y="869"/>
                  <a:pt x="2238" y="1812"/>
                </a:cubicBezTo>
                <a:cubicBezTo>
                  <a:pt x="2160" y="2008"/>
                  <a:pt x="2081" y="2086"/>
                  <a:pt x="1885" y="2086"/>
                </a:cubicBezTo>
                <a:lnTo>
                  <a:pt x="1571" y="2047"/>
                </a:lnTo>
                <a:cubicBezTo>
                  <a:pt x="629" y="2008"/>
                  <a:pt x="472" y="1733"/>
                  <a:pt x="747" y="869"/>
                </a:cubicBezTo>
                <a:cubicBezTo>
                  <a:pt x="779" y="739"/>
                  <a:pt x="839" y="663"/>
                  <a:pt x="947" y="663"/>
                </a:cubicBezTo>
                <a:close/>
                <a:moveTo>
                  <a:pt x="677" y="1"/>
                </a:moveTo>
                <a:cubicBezTo>
                  <a:pt x="427" y="1"/>
                  <a:pt x="200" y="190"/>
                  <a:pt x="236" y="477"/>
                </a:cubicBezTo>
                <a:cubicBezTo>
                  <a:pt x="197" y="869"/>
                  <a:pt x="119" y="1301"/>
                  <a:pt x="119" y="1694"/>
                </a:cubicBezTo>
                <a:cubicBezTo>
                  <a:pt x="1" y="2126"/>
                  <a:pt x="315" y="2518"/>
                  <a:pt x="747" y="2518"/>
                </a:cubicBezTo>
                <a:cubicBezTo>
                  <a:pt x="1218" y="2557"/>
                  <a:pt x="1689" y="2557"/>
                  <a:pt x="2042" y="2557"/>
                </a:cubicBezTo>
                <a:cubicBezTo>
                  <a:pt x="2670" y="2479"/>
                  <a:pt x="2788" y="2361"/>
                  <a:pt x="2827" y="1890"/>
                </a:cubicBezTo>
                <a:cubicBezTo>
                  <a:pt x="2867" y="1497"/>
                  <a:pt x="2906" y="1105"/>
                  <a:pt x="2906" y="712"/>
                </a:cubicBezTo>
                <a:cubicBezTo>
                  <a:pt x="2906" y="438"/>
                  <a:pt x="2749" y="241"/>
                  <a:pt x="2474" y="202"/>
                </a:cubicBezTo>
                <a:cubicBezTo>
                  <a:pt x="1924" y="124"/>
                  <a:pt x="1336" y="45"/>
                  <a:pt x="747" y="6"/>
                </a:cubicBezTo>
                <a:cubicBezTo>
                  <a:pt x="723" y="2"/>
                  <a:pt x="700" y="1"/>
                  <a:pt x="6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43"/>
          <p:cNvSpPr/>
          <p:nvPr/>
        </p:nvSpPr>
        <p:spPr>
          <a:xfrm>
            <a:off x="1115788" y="2981121"/>
            <a:ext cx="47947" cy="44553"/>
          </a:xfrm>
          <a:custGeom>
            <a:avLst/>
            <a:gdLst/>
            <a:ahLst/>
            <a:cxnLst/>
            <a:rect l="l" t="t" r="r" b="b"/>
            <a:pathLst>
              <a:path w="2670" h="2481" extrusionOk="0">
                <a:moveTo>
                  <a:pt x="1256" y="714"/>
                </a:moveTo>
                <a:cubicBezTo>
                  <a:pt x="2199" y="753"/>
                  <a:pt x="2081" y="675"/>
                  <a:pt x="1924" y="1656"/>
                </a:cubicBezTo>
                <a:cubicBezTo>
                  <a:pt x="1890" y="1827"/>
                  <a:pt x="1826" y="1939"/>
                  <a:pt x="1654" y="1939"/>
                </a:cubicBezTo>
                <a:cubicBezTo>
                  <a:pt x="1629" y="1939"/>
                  <a:pt x="1601" y="1936"/>
                  <a:pt x="1570" y="1931"/>
                </a:cubicBezTo>
                <a:lnTo>
                  <a:pt x="1453" y="1931"/>
                </a:lnTo>
                <a:cubicBezTo>
                  <a:pt x="550" y="1853"/>
                  <a:pt x="471" y="1696"/>
                  <a:pt x="785" y="871"/>
                </a:cubicBezTo>
                <a:cubicBezTo>
                  <a:pt x="825" y="793"/>
                  <a:pt x="903" y="714"/>
                  <a:pt x="1021" y="714"/>
                </a:cubicBezTo>
                <a:close/>
                <a:moveTo>
                  <a:pt x="847" y="1"/>
                </a:moveTo>
                <a:cubicBezTo>
                  <a:pt x="428" y="1"/>
                  <a:pt x="262" y="149"/>
                  <a:pt x="157" y="636"/>
                </a:cubicBezTo>
                <a:cubicBezTo>
                  <a:pt x="79" y="989"/>
                  <a:pt x="39" y="1382"/>
                  <a:pt x="39" y="1735"/>
                </a:cubicBezTo>
                <a:cubicBezTo>
                  <a:pt x="0" y="2206"/>
                  <a:pt x="197" y="2363"/>
                  <a:pt x="628" y="2402"/>
                </a:cubicBezTo>
                <a:cubicBezTo>
                  <a:pt x="1060" y="2481"/>
                  <a:pt x="1492" y="2481"/>
                  <a:pt x="1924" y="2481"/>
                </a:cubicBezTo>
                <a:cubicBezTo>
                  <a:pt x="2199" y="2481"/>
                  <a:pt x="2434" y="2245"/>
                  <a:pt x="2473" y="1970"/>
                </a:cubicBezTo>
                <a:cubicBezTo>
                  <a:pt x="2552" y="1617"/>
                  <a:pt x="2591" y="1264"/>
                  <a:pt x="2630" y="871"/>
                </a:cubicBezTo>
                <a:cubicBezTo>
                  <a:pt x="2670" y="400"/>
                  <a:pt x="2513" y="204"/>
                  <a:pt x="2002" y="125"/>
                </a:cubicBezTo>
                <a:cubicBezTo>
                  <a:pt x="1688" y="47"/>
                  <a:pt x="1374" y="47"/>
                  <a:pt x="1021" y="8"/>
                </a:cubicBezTo>
                <a:cubicBezTo>
                  <a:pt x="958" y="3"/>
                  <a:pt x="901" y="1"/>
                  <a:pt x="8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43"/>
          <p:cNvSpPr/>
          <p:nvPr/>
        </p:nvSpPr>
        <p:spPr>
          <a:xfrm rot="2256498">
            <a:off x="713202" y="3853833"/>
            <a:ext cx="530797" cy="424627"/>
          </a:xfrm>
          <a:custGeom>
            <a:avLst/>
            <a:gdLst/>
            <a:ahLst/>
            <a:cxnLst/>
            <a:rect l="l" t="t" r="r" b="b"/>
            <a:pathLst>
              <a:path w="19943" h="15954" extrusionOk="0">
                <a:moveTo>
                  <a:pt x="17613" y="1"/>
                </a:moveTo>
                <a:cubicBezTo>
                  <a:pt x="17324" y="1"/>
                  <a:pt x="17004" y="85"/>
                  <a:pt x="16645" y="270"/>
                </a:cubicBezTo>
                <a:cubicBezTo>
                  <a:pt x="15310" y="1016"/>
                  <a:pt x="13897" y="1566"/>
                  <a:pt x="12484" y="2194"/>
                </a:cubicBezTo>
                <a:cubicBezTo>
                  <a:pt x="12348" y="2279"/>
                  <a:pt x="12198" y="2320"/>
                  <a:pt x="12048" y="2320"/>
                </a:cubicBezTo>
                <a:cubicBezTo>
                  <a:pt x="11852" y="2320"/>
                  <a:pt x="11658" y="2249"/>
                  <a:pt x="11502" y="2115"/>
                </a:cubicBezTo>
                <a:cubicBezTo>
                  <a:pt x="11031" y="1801"/>
                  <a:pt x="10490" y="1627"/>
                  <a:pt x="9950" y="1627"/>
                </a:cubicBezTo>
                <a:cubicBezTo>
                  <a:pt x="9679" y="1627"/>
                  <a:pt x="9409" y="1671"/>
                  <a:pt x="9147" y="1762"/>
                </a:cubicBezTo>
                <a:cubicBezTo>
                  <a:pt x="8480" y="1919"/>
                  <a:pt x="7891" y="2233"/>
                  <a:pt x="7341" y="2626"/>
                </a:cubicBezTo>
                <a:cubicBezTo>
                  <a:pt x="6203" y="3411"/>
                  <a:pt x="5064" y="4235"/>
                  <a:pt x="3965" y="5138"/>
                </a:cubicBezTo>
                <a:cubicBezTo>
                  <a:pt x="3494" y="5531"/>
                  <a:pt x="3141" y="6002"/>
                  <a:pt x="2866" y="6551"/>
                </a:cubicBezTo>
                <a:cubicBezTo>
                  <a:pt x="2473" y="7454"/>
                  <a:pt x="2316" y="8436"/>
                  <a:pt x="2316" y="9417"/>
                </a:cubicBezTo>
                <a:cubicBezTo>
                  <a:pt x="2316" y="9810"/>
                  <a:pt x="2159" y="10202"/>
                  <a:pt x="1845" y="10477"/>
                </a:cubicBezTo>
                <a:cubicBezTo>
                  <a:pt x="1335" y="10870"/>
                  <a:pt x="903" y="11301"/>
                  <a:pt x="511" y="11772"/>
                </a:cubicBezTo>
                <a:cubicBezTo>
                  <a:pt x="236" y="12126"/>
                  <a:pt x="0" y="12479"/>
                  <a:pt x="157" y="12911"/>
                </a:cubicBezTo>
                <a:cubicBezTo>
                  <a:pt x="511" y="13932"/>
                  <a:pt x="1099" y="14834"/>
                  <a:pt x="1806" y="15659"/>
                </a:cubicBezTo>
                <a:cubicBezTo>
                  <a:pt x="1885" y="15698"/>
                  <a:pt x="1924" y="15737"/>
                  <a:pt x="1963" y="15777"/>
                </a:cubicBezTo>
                <a:cubicBezTo>
                  <a:pt x="2081" y="15894"/>
                  <a:pt x="2248" y="15953"/>
                  <a:pt x="2415" y="15953"/>
                </a:cubicBezTo>
                <a:cubicBezTo>
                  <a:pt x="2581" y="15953"/>
                  <a:pt x="2748" y="15894"/>
                  <a:pt x="2866" y="15777"/>
                </a:cubicBezTo>
                <a:cubicBezTo>
                  <a:pt x="3416" y="15384"/>
                  <a:pt x="3926" y="14992"/>
                  <a:pt x="4436" y="14638"/>
                </a:cubicBezTo>
                <a:cubicBezTo>
                  <a:pt x="4986" y="14285"/>
                  <a:pt x="5339" y="13892"/>
                  <a:pt x="5182" y="13343"/>
                </a:cubicBezTo>
                <a:lnTo>
                  <a:pt x="5182" y="12950"/>
                </a:lnTo>
                <a:cubicBezTo>
                  <a:pt x="5212" y="11948"/>
                  <a:pt x="5795" y="11322"/>
                  <a:pt x="6615" y="11322"/>
                </a:cubicBezTo>
                <a:cubicBezTo>
                  <a:pt x="6887" y="11322"/>
                  <a:pt x="7186" y="11390"/>
                  <a:pt x="7498" y="11537"/>
                </a:cubicBezTo>
                <a:cubicBezTo>
                  <a:pt x="7734" y="11615"/>
                  <a:pt x="7930" y="11733"/>
                  <a:pt x="8166" y="11851"/>
                </a:cubicBezTo>
                <a:cubicBezTo>
                  <a:pt x="8400" y="11968"/>
                  <a:pt x="8570" y="12028"/>
                  <a:pt x="8721" y="12028"/>
                </a:cubicBezTo>
                <a:cubicBezTo>
                  <a:pt x="8925" y="12028"/>
                  <a:pt x="9095" y="11919"/>
                  <a:pt x="9343" y="11694"/>
                </a:cubicBezTo>
                <a:cubicBezTo>
                  <a:pt x="10168" y="10870"/>
                  <a:pt x="11110" y="10124"/>
                  <a:pt x="12013" y="9378"/>
                </a:cubicBezTo>
                <a:cubicBezTo>
                  <a:pt x="12798" y="8750"/>
                  <a:pt x="13504" y="8082"/>
                  <a:pt x="14211" y="7376"/>
                </a:cubicBezTo>
                <a:cubicBezTo>
                  <a:pt x="14564" y="7062"/>
                  <a:pt x="14643" y="6551"/>
                  <a:pt x="14447" y="6120"/>
                </a:cubicBezTo>
                <a:cubicBezTo>
                  <a:pt x="14329" y="5766"/>
                  <a:pt x="14250" y="5452"/>
                  <a:pt x="14211" y="5099"/>
                </a:cubicBezTo>
                <a:cubicBezTo>
                  <a:pt x="14093" y="4667"/>
                  <a:pt x="14290" y="4196"/>
                  <a:pt x="14643" y="3960"/>
                </a:cubicBezTo>
                <a:cubicBezTo>
                  <a:pt x="15075" y="3607"/>
                  <a:pt x="15624" y="3450"/>
                  <a:pt x="16135" y="3450"/>
                </a:cubicBezTo>
                <a:cubicBezTo>
                  <a:pt x="16723" y="3489"/>
                  <a:pt x="17273" y="3646"/>
                  <a:pt x="17744" y="3960"/>
                </a:cubicBezTo>
                <a:cubicBezTo>
                  <a:pt x="17888" y="4043"/>
                  <a:pt x="18031" y="4103"/>
                  <a:pt x="18175" y="4103"/>
                </a:cubicBezTo>
                <a:cubicBezTo>
                  <a:pt x="18306" y="4103"/>
                  <a:pt x="18437" y="4052"/>
                  <a:pt x="18568" y="3921"/>
                </a:cubicBezTo>
                <a:cubicBezTo>
                  <a:pt x="18922" y="3568"/>
                  <a:pt x="19275" y="3215"/>
                  <a:pt x="19628" y="2861"/>
                </a:cubicBezTo>
                <a:cubicBezTo>
                  <a:pt x="19903" y="2626"/>
                  <a:pt x="19942" y="2194"/>
                  <a:pt x="19707" y="1919"/>
                </a:cubicBezTo>
                <a:cubicBezTo>
                  <a:pt x="19511" y="1605"/>
                  <a:pt x="19354" y="1291"/>
                  <a:pt x="19157" y="1016"/>
                </a:cubicBezTo>
                <a:cubicBezTo>
                  <a:pt x="18727" y="398"/>
                  <a:pt x="18242" y="1"/>
                  <a:pt x="176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43"/>
          <p:cNvSpPr/>
          <p:nvPr/>
        </p:nvSpPr>
        <p:spPr>
          <a:xfrm rot="2256498">
            <a:off x="1112230" y="4091394"/>
            <a:ext cx="91957" cy="85756"/>
          </a:xfrm>
          <a:custGeom>
            <a:avLst/>
            <a:gdLst/>
            <a:ahLst/>
            <a:cxnLst/>
            <a:rect l="l" t="t" r="r" b="b"/>
            <a:pathLst>
              <a:path w="3455" h="3222" extrusionOk="0">
                <a:moveTo>
                  <a:pt x="1727" y="1"/>
                </a:moveTo>
                <a:cubicBezTo>
                  <a:pt x="628" y="1"/>
                  <a:pt x="79" y="550"/>
                  <a:pt x="79" y="1492"/>
                </a:cubicBezTo>
                <a:cubicBezTo>
                  <a:pt x="0" y="2395"/>
                  <a:pt x="707" y="3220"/>
                  <a:pt x="1610" y="3220"/>
                </a:cubicBezTo>
                <a:cubicBezTo>
                  <a:pt x="1635" y="3221"/>
                  <a:pt x="1660" y="3221"/>
                  <a:pt x="1684" y="3221"/>
                </a:cubicBezTo>
                <a:cubicBezTo>
                  <a:pt x="2595" y="3221"/>
                  <a:pt x="3378" y="2527"/>
                  <a:pt x="3455" y="1610"/>
                </a:cubicBezTo>
                <a:cubicBezTo>
                  <a:pt x="3376" y="707"/>
                  <a:pt x="2630" y="1"/>
                  <a:pt x="1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43"/>
          <p:cNvSpPr/>
          <p:nvPr/>
        </p:nvSpPr>
        <p:spPr>
          <a:xfrm rot="2256498">
            <a:off x="780392" y="4102170"/>
            <a:ext cx="104520" cy="84132"/>
          </a:xfrm>
          <a:custGeom>
            <a:avLst/>
            <a:gdLst/>
            <a:ahLst/>
            <a:cxnLst/>
            <a:rect l="l" t="t" r="r" b="b"/>
            <a:pathLst>
              <a:path w="3927" h="3161" extrusionOk="0">
                <a:moveTo>
                  <a:pt x="1582" y="0"/>
                </a:moveTo>
                <a:cubicBezTo>
                  <a:pt x="1082" y="0"/>
                  <a:pt x="613" y="295"/>
                  <a:pt x="393" y="765"/>
                </a:cubicBezTo>
                <a:cubicBezTo>
                  <a:pt x="1" y="1825"/>
                  <a:pt x="668" y="3003"/>
                  <a:pt x="1807" y="3160"/>
                </a:cubicBezTo>
                <a:cubicBezTo>
                  <a:pt x="2003" y="3121"/>
                  <a:pt x="2199" y="3121"/>
                  <a:pt x="2356" y="3082"/>
                </a:cubicBezTo>
                <a:cubicBezTo>
                  <a:pt x="3495" y="2925"/>
                  <a:pt x="3926" y="1511"/>
                  <a:pt x="3102" y="726"/>
                </a:cubicBezTo>
                <a:cubicBezTo>
                  <a:pt x="2788" y="412"/>
                  <a:pt x="2396" y="137"/>
                  <a:pt x="1964" y="59"/>
                </a:cubicBezTo>
                <a:cubicBezTo>
                  <a:pt x="1837" y="19"/>
                  <a:pt x="1709" y="0"/>
                  <a:pt x="15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43"/>
          <p:cNvSpPr/>
          <p:nvPr/>
        </p:nvSpPr>
        <p:spPr>
          <a:xfrm rot="2256498">
            <a:off x="675752" y="3781704"/>
            <a:ext cx="530797" cy="426437"/>
          </a:xfrm>
          <a:custGeom>
            <a:avLst/>
            <a:gdLst/>
            <a:ahLst/>
            <a:cxnLst/>
            <a:rect l="l" t="t" r="r" b="b"/>
            <a:pathLst>
              <a:path w="19943" h="16022" extrusionOk="0">
                <a:moveTo>
                  <a:pt x="17633" y="687"/>
                </a:moveTo>
                <a:cubicBezTo>
                  <a:pt x="17924" y="687"/>
                  <a:pt x="18212" y="827"/>
                  <a:pt x="18372" y="1094"/>
                </a:cubicBezTo>
                <a:cubicBezTo>
                  <a:pt x="18529" y="1291"/>
                  <a:pt x="18647" y="1487"/>
                  <a:pt x="18765" y="1722"/>
                </a:cubicBezTo>
                <a:cubicBezTo>
                  <a:pt x="19197" y="2468"/>
                  <a:pt x="19197" y="2468"/>
                  <a:pt x="18529" y="3018"/>
                </a:cubicBezTo>
                <a:cubicBezTo>
                  <a:pt x="18438" y="3132"/>
                  <a:pt x="18306" y="3193"/>
                  <a:pt x="18174" y="3193"/>
                </a:cubicBezTo>
                <a:cubicBezTo>
                  <a:pt x="18079" y="3193"/>
                  <a:pt x="17983" y="3162"/>
                  <a:pt x="17901" y="3096"/>
                </a:cubicBezTo>
                <a:cubicBezTo>
                  <a:pt x="17312" y="2782"/>
                  <a:pt x="16645" y="2625"/>
                  <a:pt x="15978" y="2625"/>
                </a:cubicBezTo>
                <a:cubicBezTo>
                  <a:pt x="14761" y="2625"/>
                  <a:pt x="13701" y="3489"/>
                  <a:pt x="13465" y="4706"/>
                </a:cubicBezTo>
                <a:cubicBezTo>
                  <a:pt x="13347" y="5177"/>
                  <a:pt x="13426" y="5687"/>
                  <a:pt x="13701" y="6158"/>
                </a:cubicBezTo>
                <a:cubicBezTo>
                  <a:pt x="13858" y="6394"/>
                  <a:pt x="13779" y="6747"/>
                  <a:pt x="13544" y="6904"/>
                </a:cubicBezTo>
                <a:cubicBezTo>
                  <a:pt x="12091" y="8278"/>
                  <a:pt x="10560" y="9534"/>
                  <a:pt x="9029" y="10830"/>
                </a:cubicBezTo>
                <a:cubicBezTo>
                  <a:pt x="8943" y="10938"/>
                  <a:pt x="8797" y="10998"/>
                  <a:pt x="8651" y="10998"/>
                </a:cubicBezTo>
                <a:cubicBezTo>
                  <a:pt x="8531" y="10998"/>
                  <a:pt x="8411" y="10958"/>
                  <a:pt x="8323" y="10869"/>
                </a:cubicBezTo>
                <a:cubicBezTo>
                  <a:pt x="7874" y="10526"/>
                  <a:pt x="7318" y="10360"/>
                  <a:pt x="6764" y="10360"/>
                </a:cubicBezTo>
                <a:cubicBezTo>
                  <a:pt x="6494" y="10360"/>
                  <a:pt x="6224" y="10399"/>
                  <a:pt x="5967" y="10477"/>
                </a:cubicBezTo>
                <a:cubicBezTo>
                  <a:pt x="4829" y="10830"/>
                  <a:pt x="4279" y="11615"/>
                  <a:pt x="4279" y="13028"/>
                </a:cubicBezTo>
                <a:cubicBezTo>
                  <a:pt x="4279" y="13067"/>
                  <a:pt x="4279" y="13225"/>
                  <a:pt x="4318" y="13382"/>
                </a:cubicBezTo>
                <a:cubicBezTo>
                  <a:pt x="4358" y="13539"/>
                  <a:pt x="4240" y="13696"/>
                  <a:pt x="4083" y="13774"/>
                </a:cubicBezTo>
                <a:cubicBezTo>
                  <a:pt x="3573" y="14088"/>
                  <a:pt x="3102" y="14441"/>
                  <a:pt x="2630" y="14834"/>
                </a:cubicBezTo>
                <a:cubicBezTo>
                  <a:pt x="2542" y="14905"/>
                  <a:pt x="2470" y="14943"/>
                  <a:pt x="2403" y="14943"/>
                </a:cubicBezTo>
                <a:cubicBezTo>
                  <a:pt x="2320" y="14943"/>
                  <a:pt x="2246" y="14885"/>
                  <a:pt x="2159" y="14756"/>
                </a:cubicBezTo>
                <a:cubicBezTo>
                  <a:pt x="1806" y="14167"/>
                  <a:pt x="1453" y="13578"/>
                  <a:pt x="1060" y="12989"/>
                </a:cubicBezTo>
                <a:cubicBezTo>
                  <a:pt x="864" y="12753"/>
                  <a:pt x="903" y="12400"/>
                  <a:pt x="1139" y="12204"/>
                </a:cubicBezTo>
                <a:cubicBezTo>
                  <a:pt x="1571" y="11733"/>
                  <a:pt x="2002" y="11301"/>
                  <a:pt x="2473" y="10869"/>
                </a:cubicBezTo>
                <a:cubicBezTo>
                  <a:pt x="2905" y="10555"/>
                  <a:pt x="3141" y="10006"/>
                  <a:pt x="3141" y="9495"/>
                </a:cubicBezTo>
                <a:cubicBezTo>
                  <a:pt x="3180" y="9181"/>
                  <a:pt x="3180" y="8867"/>
                  <a:pt x="3180" y="8553"/>
                </a:cubicBezTo>
                <a:cubicBezTo>
                  <a:pt x="3180" y="7611"/>
                  <a:pt x="3573" y="6708"/>
                  <a:pt x="4279" y="6041"/>
                </a:cubicBezTo>
                <a:cubicBezTo>
                  <a:pt x="4711" y="5570"/>
                  <a:pt x="5182" y="5177"/>
                  <a:pt x="5732" y="4784"/>
                </a:cubicBezTo>
                <a:cubicBezTo>
                  <a:pt x="6595" y="4117"/>
                  <a:pt x="7498" y="3528"/>
                  <a:pt x="8440" y="2939"/>
                </a:cubicBezTo>
                <a:cubicBezTo>
                  <a:pt x="8833" y="2782"/>
                  <a:pt x="9226" y="2625"/>
                  <a:pt x="9618" y="2547"/>
                </a:cubicBezTo>
                <a:cubicBezTo>
                  <a:pt x="9760" y="2506"/>
                  <a:pt x="9905" y="2487"/>
                  <a:pt x="10049" y="2487"/>
                </a:cubicBezTo>
                <a:cubicBezTo>
                  <a:pt x="10461" y="2487"/>
                  <a:pt x="10868" y="2648"/>
                  <a:pt x="11188" y="2939"/>
                </a:cubicBezTo>
                <a:cubicBezTo>
                  <a:pt x="11476" y="3208"/>
                  <a:pt x="11755" y="3317"/>
                  <a:pt x="12038" y="3317"/>
                </a:cubicBezTo>
                <a:cubicBezTo>
                  <a:pt x="12334" y="3317"/>
                  <a:pt x="12634" y="3198"/>
                  <a:pt x="12955" y="3018"/>
                </a:cubicBezTo>
                <a:cubicBezTo>
                  <a:pt x="14093" y="2429"/>
                  <a:pt x="15232" y="1801"/>
                  <a:pt x="16370" y="1173"/>
                </a:cubicBezTo>
                <a:cubicBezTo>
                  <a:pt x="16645" y="1055"/>
                  <a:pt x="16920" y="898"/>
                  <a:pt x="17234" y="780"/>
                </a:cubicBezTo>
                <a:cubicBezTo>
                  <a:pt x="17359" y="718"/>
                  <a:pt x="17496" y="687"/>
                  <a:pt x="17633" y="687"/>
                </a:cubicBezTo>
                <a:close/>
                <a:moveTo>
                  <a:pt x="17613" y="0"/>
                </a:moveTo>
                <a:cubicBezTo>
                  <a:pt x="17324" y="0"/>
                  <a:pt x="17004" y="84"/>
                  <a:pt x="16645" y="270"/>
                </a:cubicBezTo>
                <a:cubicBezTo>
                  <a:pt x="15310" y="1016"/>
                  <a:pt x="13897" y="1565"/>
                  <a:pt x="12484" y="2194"/>
                </a:cubicBezTo>
                <a:cubicBezTo>
                  <a:pt x="12348" y="2278"/>
                  <a:pt x="12198" y="2319"/>
                  <a:pt x="12048" y="2319"/>
                </a:cubicBezTo>
                <a:cubicBezTo>
                  <a:pt x="11852" y="2319"/>
                  <a:pt x="11658" y="2249"/>
                  <a:pt x="11502" y="2115"/>
                </a:cubicBezTo>
                <a:cubicBezTo>
                  <a:pt x="11031" y="1801"/>
                  <a:pt x="10490" y="1626"/>
                  <a:pt x="9950" y="1626"/>
                </a:cubicBezTo>
                <a:cubicBezTo>
                  <a:pt x="9679" y="1626"/>
                  <a:pt x="9409" y="1670"/>
                  <a:pt x="9147" y="1762"/>
                </a:cubicBezTo>
                <a:cubicBezTo>
                  <a:pt x="8480" y="1958"/>
                  <a:pt x="7891" y="2233"/>
                  <a:pt x="7341" y="2625"/>
                </a:cubicBezTo>
                <a:cubicBezTo>
                  <a:pt x="6203" y="3450"/>
                  <a:pt x="5064" y="4235"/>
                  <a:pt x="3965" y="5138"/>
                </a:cubicBezTo>
                <a:cubicBezTo>
                  <a:pt x="3494" y="5530"/>
                  <a:pt x="3141" y="6001"/>
                  <a:pt x="2866" y="6551"/>
                </a:cubicBezTo>
                <a:cubicBezTo>
                  <a:pt x="2473" y="7454"/>
                  <a:pt x="2316" y="8435"/>
                  <a:pt x="2316" y="9417"/>
                </a:cubicBezTo>
                <a:cubicBezTo>
                  <a:pt x="2356" y="9809"/>
                  <a:pt x="2159" y="10202"/>
                  <a:pt x="1845" y="10477"/>
                </a:cubicBezTo>
                <a:cubicBezTo>
                  <a:pt x="1335" y="10869"/>
                  <a:pt x="903" y="11301"/>
                  <a:pt x="511" y="11772"/>
                </a:cubicBezTo>
                <a:cubicBezTo>
                  <a:pt x="275" y="12125"/>
                  <a:pt x="0" y="12479"/>
                  <a:pt x="157" y="12910"/>
                </a:cubicBezTo>
                <a:cubicBezTo>
                  <a:pt x="511" y="13931"/>
                  <a:pt x="1099" y="14873"/>
                  <a:pt x="1806" y="15698"/>
                </a:cubicBezTo>
                <a:cubicBezTo>
                  <a:pt x="1845" y="15737"/>
                  <a:pt x="1924" y="15776"/>
                  <a:pt x="1963" y="15815"/>
                </a:cubicBezTo>
                <a:cubicBezTo>
                  <a:pt x="2081" y="15953"/>
                  <a:pt x="2248" y="16022"/>
                  <a:pt x="2415" y="16022"/>
                </a:cubicBezTo>
                <a:cubicBezTo>
                  <a:pt x="2581" y="16022"/>
                  <a:pt x="2748" y="15953"/>
                  <a:pt x="2866" y="15815"/>
                </a:cubicBezTo>
                <a:cubicBezTo>
                  <a:pt x="3376" y="15462"/>
                  <a:pt x="3926" y="15070"/>
                  <a:pt x="4436" y="14716"/>
                </a:cubicBezTo>
                <a:cubicBezTo>
                  <a:pt x="4947" y="14363"/>
                  <a:pt x="5339" y="13970"/>
                  <a:pt x="5182" y="13421"/>
                </a:cubicBezTo>
                <a:cubicBezTo>
                  <a:pt x="5182" y="13146"/>
                  <a:pt x="5182" y="13067"/>
                  <a:pt x="5182" y="12950"/>
                </a:cubicBezTo>
                <a:cubicBezTo>
                  <a:pt x="5212" y="11943"/>
                  <a:pt x="5800" y="11338"/>
                  <a:pt x="6627" y="11338"/>
                </a:cubicBezTo>
                <a:cubicBezTo>
                  <a:pt x="6896" y="11338"/>
                  <a:pt x="7190" y="11402"/>
                  <a:pt x="7498" y="11536"/>
                </a:cubicBezTo>
                <a:cubicBezTo>
                  <a:pt x="7734" y="11615"/>
                  <a:pt x="7930" y="11772"/>
                  <a:pt x="8166" y="11851"/>
                </a:cubicBezTo>
                <a:cubicBezTo>
                  <a:pt x="8313" y="11982"/>
                  <a:pt x="8495" y="12044"/>
                  <a:pt x="8676" y="12044"/>
                </a:cubicBezTo>
                <a:cubicBezTo>
                  <a:pt x="8930" y="12044"/>
                  <a:pt x="9183" y="11922"/>
                  <a:pt x="9343" y="11694"/>
                </a:cubicBezTo>
                <a:cubicBezTo>
                  <a:pt x="10207" y="10869"/>
                  <a:pt x="11110" y="10163"/>
                  <a:pt x="12013" y="9417"/>
                </a:cubicBezTo>
                <a:cubicBezTo>
                  <a:pt x="12798" y="8789"/>
                  <a:pt x="13544" y="8082"/>
                  <a:pt x="14211" y="7375"/>
                </a:cubicBezTo>
                <a:cubicBezTo>
                  <a:pt x="14564" y="7061"/>
                  <a:pt x="14682" y="6551"/>
                  <a:pt x="14486" y="6119"/>
                </a:cubicBezTo>
                <a:cubicBezTo>
                  <a:pt x="14329" y="5805"/>
                  <a:pt x="14250" y="5452"/>
                  <a:pt x="14211" y="5098"/>
                </a:cubicBezTo>
                <a:cubicBezTo>
                  <a:pt x="14093" y="4667"/>
                  <a:pt x="14290" y="4196"/>
                  <a:pt x="14643" y="3960"/>
                </a:cubicBezTo>
                <a:cubicBezTo>
                  <a:pt x="15075" y="3646"/>
                  <a:pt x="15624" y="3450"/>
                  <a:pt x="16174" y="3450"/>
                </a:cubicBezTo>
                <a:cubicBezTo>
                  <a:pt x="16723" y="3489"/>
                  <a:pt x="17273" y="3646"/>
                  <a:pt x="17744" y="3960"/>
                </a:cubicBezTo>
                <a:cubicBezTo>
                  <a:pt x="17888" y="4042"/>
                  <a:pt x="18031" y="4103"/>
                  <a:pt x="18175" y="4103"/>
                </a:cubicBezTo>
                <a:cubicBezTo>
                  <a:pt x="18306" y="4103"/>
                  <a:pt x="18437" y="4052"/>
                  <a:pt x="18569" y="3921"/>
                </a:cubicBezTo>
                <a:cubicBezTo>
                  <a:pt x="18922" y="3567"/>
                  <a:pt x="19314" y="3253"/>
                  <a:pt x="19628" y="2861"/>
                </a:cubicBezTo>
                <a:cubicBezTo>
                  <a:pt x="19903" y="2625"/>
                  <a:pt x="19942" y="2194"/>
                  <a:pt x="19707" y="1919"/>
                </a:cubicBezTo>
                <a:cubicBezTo>
                  <a:pt x="19550" y="1605"/>
                  <a:pt x="19354" y="1291"/>
                  <a:pt x="19157" y="1016"/>
                </a:cubicBezTo>
                <a:cubicBezTo>
                  <a:pt x="18727" y="398"/>
                  <a:pt x="18242" y="0"/>
                  <a:pt x="176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43"/>
          <p:cNvSpPr/>
          <p:nvPr/>
        </p:nvSpPr>
        <p:spPr>
          <a:xfrm rot="2256498">
            <a:off x="1074494" y="4018814"/>
            <a:ext cx="91984" cy="85729"/>
          </a:xfrm>
          <a:custGeom>
            <a:avLst/>
            <a:gdLst/>
            <a:ahLst/>
            <a:cxnLst/>
            <a:rect l="l" t="t" r="r" b="b"/>
            <a:pathLst>
              <a:path w="3456" h="3221" extrusionOk="0">
                <a:moveTo>
                  <a:pt x="1637" y="736"/>
                </a:moveTo>
                <a:cubicBezTo>
                  <a:pt x="1680" y="736"/>
                  <a:pt x="1724" y="739"/>
                  <a:pt x="1768" y="746"/>
                </a:cubicBezTo>
                <a:cubicBezTo>
                  <a:pt x="2199" y="824"/>
                  <a:pt x="2592" y="1178"/>
                  <a:pt x="2670" y="1610"/>
                </a:cubicBezTo>
                <a:cubicBezTo>
                  <a:pt x="2710" y="2159"/>
                  <a:pt x="2278" y="2591"/>
                  <a:pt x="1728" y="2591"/>
                </a:cubicBezTo>
                <a:cubicBezTo>
                  <a:pt x="1179" y="2591"/>
                  <a:pt x="708" y="2120"/>
                  <a:pt x="747" y="1570"/>
                </a:cubicBezTo>
                <a:cubicBezTo>
                  <a:pt x="783" y="1104"/>
                  <a:pt x="1179" y="736"/>
                  <a:pt x="1637" y="736"/>
                </a:cubicBezTo>
                <a:close/>
                <a:moveTo>
                  <a:pt x="1728" y="0"/>
                </a:moveTo>
                <a:cubicBezTo>
                  <a:pt x="629" y="0"/>
                  <a:pt x="79" y="550"/>
                  <a:pt x="79" y="1492"/>
                </a:cubicBezTo>
                <a:cubicBezTo>
                  <a:pt x="1" y="2395"/>
                  <a:pt x="708" y="3219"/>
                  <a:pt x="1650" y="3219"/>
                </a:cubicBezTo>
                <a:cubicBezTo>
                  <a:pt x="1675" y="3220"/>
                  <a:pt x="1700" y="3221"/>
                  <a:pt x="1724" y="3221"/>
                </a:cubicBezTo>
                <a:cubicBezTo>
                  <a:pt x="2633" y="3221"/>
                  <a:pt x="3379" y="2527"/>
                  <a:pt x="3456" y="1610"/>
                </a:cubicBezTo>
                <a:cubicBezTo>
                  <a:pt x="3377" y="707"/>
                  <a:pt x="2631" y="0"/>
                  <a:pt x="17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43"/>
          <p:cNvSpPr/>
          <p:nvPr/>
        </p:nvSpPr>
        <p:spPr>
          <a:xfrm rot="2256498">
            <a:off x="742109" y="4030236"/>
            <a:ext cx="105558" cy="84665"/>
          </a:xfrm>
          <a:custGeom>
            <a:avLst/>
            <a:gdLst/>
            <a:ahLst/>
            <a:cxnLst/>
            <a:rect l="l" t="t" r="r" b="b"/>
            <a:pathLst>
              <a:path w="3966" h="3181" extrusionOk="0">
                <a:moveTo>
                  <a:pt x="1728" y="668"/>
                </a:moveTo>
                <a:cubicBezTo>
                  <a:pt x="2278" y="708"/>
                  <a:pt x="2749" y="1140"/>
                  <a:pt x="2866" y="1728"/>
                </a:cubicBezTo>
                <a:cubicBezTo>
                  <a:pt x="2866" y="2140"/>
                  <a:pt x="2509" y="2516"/>
                  <a:pt x="2068" y="2516"/>
                </a:cubicBezTo>
                <a:cubicBezTo>
                  <a:pt x="2046" y="2516"/>
                  <a:pt x="2025" y="2515"/>
                  <a:pt x="2003" y="2513"/>
                </a:cubicBezTo>
                <a:cubicBezTo>
                  <a:pt x="1414" y="2474"/>
                  <a:pt x="943" y="2003"/>
                  <a:pt x="943" y="1414"/>
                </a:cubicBezTo>
                <a:cubicBezTo>
                  <a:pt x="982" y="1022"/>
                  <a:pt x="1296" y="668"/>
                  <a:pt x="1728" y="668"/>
                </a:cubicBezTo>
                <a:close/>
                <a:moveTo>
                  <a:pt x="1640" y="0"/>
                </a:moveTo>
                <a:cubicBezTo>
                  <a:pt x="1129" y="0"/>
                  <a:pt x="660" y="299"/>
                  <a:pt x="432" y="786"/>
                </a:cubicBezTo>
                <a:cubicBezTo>
                  <a:pt x="1" y="1846"/>
                  <a:pt x="707" y="3024"/>
                  <a:pt x="1846" y="3181"/>
                </a:cubicBezTo>
                <a:cubicBezTo>
                  <a:pt x="2003" y="3181"/>
                  <a:pt x="2199" y="3142"/>
                  <a:pt x="2395" y="3102"/>
                </a:cubicBezTo>
                <a:cubicBezTo>
                  <a:pt x="3494" y="2945"/>
                  <a:pt x="3966" y="1532"/>
                  <a:pt x="3141" y="747"/>
                </a:cubicBezTo>
                <a:cubicBezTo>
                  <a:pt x="2827" y="433"/>
                  <a:pt x="2435" y="158"/>
                  <a:pt x="1963" y="40"/>
                </a:cubicBezTo>
                <a:cubicBezTo>
                  <a:pt x="1855" y="13"/>
                  <a:pt x="1746" y="0"/>
                  <a:pt x="164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43"/>
          <p:cNvSpPr/>
          <p:nvPr/>
        </p:nvSpPr>
        <p:spPr>
          <a:xfrm rot="2256498">
            <a:off x="818021" y="3864680"/>
            <a:ext cx="120197" cy="120995"/>
          </a:xfrm>
          <a:custGeom>
            <a:avLst/>
            <a:gdLst/>
            <a:ahLst/>
            <a:cxnLst/>
            <a:rect l="l" t="t" r="r" b="b"/>
            <a:pathLst>
              <a:path w="4516" h="4546" extrusionOk="0">
                <a:moveTo>
                  <a:pt x="2610" y="771"/>
                </a:moveTo>
                <a:cubicBezTo>
                  <a:pt x="2690" y="771"/>
                  <a:pt x="2764" y="810"/>
                  <a:pt x="2827" y="894"/>
                </a:cubicBezTo>
                <a:cubicBezTo>
                  <a:pt x="2867" y="934"/>
                  <a:pt x="2906" y="973"/>
                  <a:pt x="2945" y="1012"/>
                </a:cubicBezTo>
                <a:cubicBezTo>
                  <a:pt x="3770" y="1876"/>
                  <a:pt x="3770" y="1876"/>
                  <a:pt x="2827" y="2582"/>
                </a:cubicBezTo>
                <a:cubicBezTo>
                  <a:pt x="2356" y="2896"/>
                  <a:pt x="1925" y="3210"/>
                  <a:pt x="1493" y="3564"/>
                </a:cubicBezTo>
                <a:cubicBezTo>
                  <a:pt x="1342" y="3648"/>
                  <a:pt x="1248" y="3696"/>
                  <a:pt x="1181" y="3696"/>
                </a:cubicBezTo>
                <a:cubicBezTo>
                  <a:pt x="1092" y="3696"/>
                  <a:pt x="1050" y="3609"/>
                  <a:pt x="982" y="3407"/>
                </a:cubicBezTo>
                <a:cubicBezTo>
                  <a:pt x="943" y="3328"/>
                  <a:pt x="943" y="3250"/>
                  <a:pt x="943" y="3171"/>
                </a:cubicBezTo>
                <a:lnTo>
                  <a:pt x="943" y="2857"/>
                </a:lnTo>
                <a:cubicBezTo>
                  <a:pt x="943" y="2543"/>
                  <a:pt x="1022" y="2268"/>
                  <a:pt x="1179" y="1994"/>
                </a:cubicBezTo>
                <a:cubicBezTo>
                  <a:pt x="1493" y="1522"/>
                  <a:pt x="1925" y="1130"/>
                  <a:pt x="2396" y="855"/>
                </a:cubicBezTo>
                <a:cubicBezTo>
                  <a:pt x="2468" y="800"/>
                  <a:pt x="2541" y="771"/>
                  <a:pt x="2610" y="771"/>
                </a:cubicBezTo>
                <a:close/>
                <a:moveTo>
                  <a:pt x="2662" y="0"/>
                </a:moveTo>
                <a:cubicBezTo>
                  <a:pt x="2541" y="0"/>
                  <a:pt x="2421" y="35"/>
                  <a:pt x="2317" y="109"/>
                </a:cubicBezTo>
                <a:cubicBezTo>
                  <a:pt x="1493" y="502"/>
                  <a:pt x="825" y="1130"/>
                  <a:pt x="394" y="1915"/>
                </a:cubicBezTo>
                <a:cubicBezTo>
                  <a:pt x="1" y="2582"/>
                  <a:pt x="1" y="3407"/>
                  <a:pt x="394" y="4113"/>
                </a:cubicBezTo>
                <a:cubicBezTo>
                  <a:pt x="511" y="4388"/>
                  <a:pt x="786" y="4545"/>
                  <a:pt x="1100" y="4545"/>
                </a:cubicBezTo>
                <a:cubicBezTo>
                  <a:pt x="1414" y="4545"/>
                  <a:pt x="1689" y="4427"/>
                  <a:pt x="1964" y="4231"/>
                </a:cubicBezTo>
                <a:cubicBezTo>
                  <a:pt x="2670" y="3642"/>
                  <a:pt x="3416" y="3093"/>
                  <a:pt x="4123" y="2504"/>
                </a:cubicBezTo>
                <a:cubicBezTo>
                  <a:pt x="4201" y="2465"/>
                  <a:pt x="4280" y="2386"/>
                  <a:pt x="4319" y="2347"/>
                </a:cubicBezTo>
                <a:cubicBezTo>
                  <a:pt x="4476" y="2190"/>
                  <a:pt x="4515" y="1954"/>
                  <a:pt x="4358" y="1797"/>
                </a:cubicBezTo>
                <a:cubicBezTo>
                  <a:pt x="4005" y="1248"/>
                  <a:pt x="3613" y="777"/>
                  <a:pt x="3181" y="266"/>
                </a:cubicBezTo>
                <a:cubicBezTo>
                  <a:pt x="3059" y="95"/>
                  <a:pt x="2860" y="0"/>
                  <a:pt x="266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43"/>
          <p:cNvSpPr/>
          <p:nvPr/>
        </p:nvSpPr>
        <p:spPr>
          <a:xfrm rot="2256498">
            <a:off x="933111" y="3885433"/>
            <a:ext cx="111839" cy="82615"/>
          </a:xfrm>
          <a:custGeom>
            <a:avLst/>
            <a:gdLst/>
            <a:ahLst/>
            <a:cxnLst/>
            <a:rect l="l" t="t" r="r" b="b"/>
            <a:pathLst>
              <a:path w="4202" h="3104" extrusionOk="0">
                <a:moveTo>
                  <a:pt x="2176" y="689"/>
                </a:moveTo>
                <a:cubicBezTo>
                  <a:pt x="2548" y="689"/>
                  <a:pt x="2923" y="788"/>
                  <a:pt x="3259" y="982"/>
                </a:cubicBezTo>
                <a:cubicBezTo>
                  <a:pt x="3495" y="1100"/>
                  <a:pt x="3573" y="1218"/>
                  <a:pt x="3298" y="1414"/>
                </a:cubicBezTo>
                <a:cubicBezTo>
                  <a:pt x="3220" y="1493"/>
                  <a:pt x="3181" y="1571"/>
                  <a:pt x="3063" y="1650"/>
                </a:cubicBezTo>
                <a:cubicBezTo>
                  <a:pt x="2749" y="1964"/>
                  <a:pt x="2356" y="2199"/>
                  <a:pt x="1964" y="2356"/>
                </a:cubicBezTo>
                <a:cubicBezTo>
                  <a:pt x="1571" y="2003"/>
                  <a:pt x="1218" y="1571"/>
                  <a:pt x="904" y="1139"/>
                </a:cubicBezTo>
                <a:cubicBezTo>
                  <a:pt x="1271" y="837"/>
                  <a:pt x="1721" y="689"/>
                  <a:pt x="2176" y="689"/>
                </a:cubicBezTo>
                <a:close/>
                <a:moveTo>
                  <a:pt x="2395" y="1"/>
                </a:moveTo>
                <a:cubicBezTo>
                  <a:pt x="1728" y="40"/>
                  <a:pt x="1061" y="236"/>
                  <a:pt x="511" y="629"/>
                </a:cubicBezTo>
                <a:cubicBezTo>
                  <a:pt x="119" y="943"/>
                  <a:pt x="1" y="1257"/>
                  <a:pt x="276" y="1650"/>
                </a:cubicBezTo>
                <a:cubicBezTo>
                  <a:pt x="668" y="2121"/>
                  <a:pt x="1100" y="2592"/>
                  <a:pt x="1571" y="2984"/>
                </a:cubicBezTo>
                <a:cubicBezTo>
                  <a:pt x="1647" y="3060"/>
                  <a:pt x="1756" y="3104"/>
                  <a:pt x="1866" y="3104"/>
                </a:cubicBezTo>
                <a:cubicBezTo>
                  <a:pt x="1926" y="3104"/>
                  <a:pt x="1986" y="3091"/>
                  <a:pt x="2042" y="3063"/>
                </a:cubicBezTo>
                <a:cubicBezTo>
                  <a:pt x="2749" y="2710"/>
                  <a:pt x="3416" y="2239"/>
                  <a:pt x="4005" y="1650"/>
                </a:cubicBezTo>
                <a:cubicBezTo>
                  <a:pt x="4201" y="1453"/>
                  <a:pt x="4201" y="1139"/>
                  <a:pt x="4005" y="904"/>
                </a:cubicBezTo>
                <a:cubicBezTo>
                  <a:pt x="3612" y="433"/>
                  <a:pt x="3024" y="79"/>
                  <a:pt x="2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grpSp>
        <p:nvGrpSpPr>
          <p:cNvPr id="2610" name="Google Shape;2610;p44"/>
          <p:cNvGrpSpPr/>
          <p:nvPr/>
        </p:nvGrpSpPr>
        <p:grpSpPr>
          <a:xfrm>
            <a:off x="457432" y="1028313"/>
            <a:ext cx="1330460" cy="3079398"/>
            <a:chOff x="8075075" y="3754290"/>
            <a:chExt cx="255612" cy="613194"/>
          </a:xfrm>
        </p:grpSpPr>
        <p:grpSp>
          <p:nvGrpSpPr>
            <p:cNvPr id="2611" name="Google Shape;2611;p44"/>
            <p:cNvGrpSpPr/>
            <p:nvPr/>
          </p:nvGrpSpPr>
          <p:grpSpPr>
            <a:xfrm>
              <a:off x="8075075" y="3754290"/>
              <a:ext cx="255612" cy="613194"/>
              <a:chOff x="8075075" y="3754290"/>
              <a:chExt cx="255612" cy="613194"/>
            </a:xfrm>
          </p:grpSpPr>
          <p:sp>
            <p:nvSpPr>
              <p:cNvPr id="2612" name="Google Shape;2612;p44"/>
              <p:cNvSpPr/>
              <p:nvPr/>
            </p:nvSpPr>
            <p:spPr>
              <a:xfrm>
                <a:off x="8075075" y="4252967"/>
                <a:ext cx="255612" cy="114517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7497" extrusionOk="0">
                    <a:moveTo>
                      <a:pt x="1" y="1"/>
                    </a:moveTo>
                    <a:lnTo>
                      <a:pt x="8369" y="7496"/>
                    </a:lnTo>
                    <a:lnTo>
                      <a:pt x="16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44"/>
              <p:cNvSpPr/>
              <p:nvPr/>
            </p:nvSpPr>
            <p:spPr>
              <a:xfrm>
                <a:off x="8075075" y="3754290"/>
                <a:ext cx="255612" cy="498713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32649" extrusionOk="0">
                    <a:moveTo>
                      <a:pt x="8369" y="0"/>
                    </a:moveTo>
                    <a:cubicBezTo>
                      <a:pt x="3747" y="0"/>
                      <a:pt x="1" y="3747"/>
                      <a:pt x="1" y="8366"/>
                    </a:cubicBezTo>
                    <a:lnTo>
                      <a:pt x="1" y="32649"/>
                    </a:lnTo>
                    <a:lnTo>
                      <a:pt x="16734" y="32649"/>
                    </a:lnTo>
                    <a:lnTo>
                      <a:pt x="16734" y="8366"/>
                    </a:lnTo>
                    <a:cubicBezTo>
                      <a:pt x="16734" y="3744"/>
                      <a:pt x="12987" y="0"/>
                      <a:pt x="83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4" name="Google Shape;2614;p44"/>
            <p:cNvSpPr/>
            <p:nvPr/>
          </p:nvSpPr>
          <p:spPr>
            <a:xfrm>
              <a:off x="8107762" y="3782257"/>
              <a:ext cx="190281" cy="190281"/>
            </a:xfrm>
            <a:custGeom>
              <a:avLst/>
              <a:gdLst/>
              <a:ahLst/>
              <a:cxnLst/>
              <a:rect l="l" t="t" r="r" b="b"/>
              <a:pathLst>
                <a:path w="12457" h="12457" extrusionOk="0">
                  <a:moveTo>
                    <a:pt x="6229" y="1"/>
                  </a:moveTo>
                  <a:cubicBezTo>
                    <a:pt x="2788" y="1"/>
                    <a:pt x="1" y="2788"/>
                    <a:pt x="1" y="6229"/>
                  </a:cubicBezTo>
                  <a:cubicBezTo>
                    <a:pt x="1" y="9670"/>
                    <a:pt x="2788" y="12457"/>
                    <a:pt x="6229" y="12457"/>
                  </a:cubicBezTo>
                  <a:cubicBezTo>
                    <a:pt x="9666" y="12457"/>
                    <a:pt x="12457" y="9670"/>
                    <a:pt x="12457" y="6229"/>
                  </a:cubicBezTo>
                  <a:cubicBezTo>
                    <a:pt x="12457" y="2788"/>
                    <a:pt x="9666" y="1"/>
                    <a:pt x="6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44"/>
          <p:cNvGrpSpPr/>
          <p:nvPr/>
        </p:nvGrpSpPr>
        <p:grpSpPr>
          <a:xfrm>
            <a:off x="2757051" y="1028313"/>
            <a:ext cx="1330460" cy="3079398"/>
            <a:chOff x="8075075" y="3754290"/>
            <a:chExt cx="255612" cy="613194"/>
          </a:xfrm>
        </p:grpSpPr>
        <p:grpSp>
          <p:nvGrpSpPr>
            <p:cNvPr id="2616" name="Google Shape;2616;p44"/>
            <p:cNvGrpSpPr/>
            <p:nvPr/>
          </p:nvGrpSpPr>
          <p:grpSpPr>
            <a:xfrm>
              <a:off x="8075075" y="3754290"/>
              <a:ext cx="255612" cy="613194"/>
              <a:chOff x="8075075" y="3754290"/>
              <a:chExt cx="255612" cy="613194"/>
            </a:xfrm>
          </p:grpSpPr>
          <p:sp>
            <p:nvSpPr>
              <p:cNvPr id="2617" name="Google Shape;2617;p44"/>
              <p:cNvSpPr/>
              <p:nvPr/>
            </p:nvSpPr>
            <p:spPr>
              <a:xfrm>
                <a:off x="8075075" y="4252967"/>
                <a:ext cx="255612" cy="114517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7497" extrusionOk="0">
                    <a:moveTo>
                      <a:pt x="1" y="1"/>
                    </a:moveTo>
                    <a:lnTo>
                      <a:pt x="8369" y="7496"/>
                    </a:lnTo>
                    <a:lnTo>
                      <a:pt x="16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44"/>
              <p:cNvSpPr/>
              <p:nvPr/>
            </p:nvSpPr>
            <p:spPr>
              <a:xfrm>
                <a:off x="8075075" y="3754290"/>
                <a:ext cx="255612" cy="498713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32649" extrusionOk="0">
                    <a:moveTo>
                      <a:pt x="8369" y="0"/>
                    </a:moveTo>
                    <a:cubicBezTo>
                      <a:pt x="3747" y="0"/>
                      <a:pt x="1" y="3747"/>
                      <a:pt x="1" y="8366"/>
                    </a:cubicBezTo>
                    <a:lnTo>
                      <a:pt x="1" y="32649"/>
                    </a:lnTo>
                    <a:lnTo>
                      <a:pt x="16734" y="32649"/>
                    </a:lnTo>
                    <a:lnTo>
                      <a:pt x="16734" y="8366"/>
                    </a:lnTo>
                    <a:cubicBezTo>
                      <a:pt x="16734" y="3744"/>
                      <a:pt x="12987" y="0"/>
                      <a:pt x="83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9" name="Google Shape;2619;p44"/>
            <p:cNvSpPr/>
            <p:nvPr/>
          </p:nvSpPr>
          <p:spPr>
            <a:xfrm>
              <a:off x="8107762" y="3782257"/>
              <a:ext cx="190281" cy="190281"/>
            </a:xfrm>
            <a:custGeom>
              <a:avLst/>
              <a:gdLst/>
              <a:ahLst/>
              <a:cxnLst/>
              <a:rect l="l" t="t" r="r" b="b"/>
              <a:pathLst>
                <a:path w="12457" h="12457" extrusionOk="0">
                  <a:moveTo>
                    <a:pt x="6229" y="1"/>
                  </a:moveTo>
                  <a:cubicBezTo>
                    <a:pt x="2788" y="1"/>
                    <a:pt x="1" y="2788"/>
                    <a:pt x="1" y="6229"/>
                  </a:cubicBezTo>
                  <a:cubicBezTo>
                    <a:pt x="1" y="9670"/>
                    <a:pt x="2788" y="12457"/>
                    <a:pt x="6229" y="12457"/>
                  </a:cubicBezTo>
                  <a:cubicBezTo>
                    <a:pt x="9666" y="12457"/>
                    <a:pt x="12457" y="9670"/>
                    <a:pt x="12457" y="6229"/>
                  </a:cubicBezTo>
                  <a:cubicBezTo>
                    <a:pt x="12457" y="2788"/>
                    <a:pt x="9666" y="1"/>
                    <a:pt x="6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44"/>
          <p:cNvGrpSpPr/>
          <p:nvPr/>
        </p:nvGrpSpPr>
        <p:grpSpPr>
          <a:xfrm>
            <a:off x="5056670" y="1028313"/>
            <a:ext cx="1330460" cy="3079398"/>
            <a:chOff x="8075075" y="3754290"/>
            <a:chExt cx="255612" cy="613194"/>
          </a:xfrm>
        </p:grpSpPr>
        <p:grpSp>
          <p:nvGrpSpPr>
            <p:cNvPr id="2621" name="Google Shape;2621;p44"/>
            <p:cNvGrpSpPr/>
            <p:nvPr/>
          </p:nvGrpSpPr>
          <p:grpSpPr>
            <a:xfrm>
              <a:off x="8075075" y="3754290"/>
              <a:ext cx="255612" cy="613194"/>
              <a:chOff x="8075075" y="3754290"/>
              <a:chExt cx="255612" cy="613194"/>
            </a:xfrm>
          </p:grpSpPr>
          <p:sp>
            <p:nvSpPr>
              <p:cNvPr id="2622" name="Google Shape;2622;p44"/>
              <p:cNvSpPr/>
              <p:nvPr/>
            </p:nvSpPr>
            <p:spPr>
              <a:xfrm>
                <a:off x="8075075" y="4252967"/>
                <a:ext cx="255612" cy="114517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7497" extrusionOk="0">
                    <a:moveTo>
                      <a:pt x="1" y="1"/>
                    </a:moveTo>
                    <a:lnTo>
                      <a:pt x="8369" y="7496"/>
                    </a:lnTo>
                    <a:lnTo>
                      <a:pt x="16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44"/>
              <p:cNvSpPr/>
              <p:nvPr/>
            </p:nvSpPr>
            <p:spPr>
              <a:xfrm>
                <a:off x="8075075" y="3754290"/>
                <a:ext cx="255612" cy="498713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32649" extrusionOk="0">
                    <a:moveTo>
                      <a:pt x="8369" y="0"/>
                    </a:moveTo>
                    <a:cubicBezTo>
                      <a:pt x="3747" y="0"/>
                      <a:pt x="1" y="3747"/>
                      <a:pt x="1" y="8366"/>
                    </a:cubicBezTo>
                    <a:lnTo>
                      <a:pt x="1" y="32649"/>
                    </a:lnTo>
                    <a:lnTo>
                      <a:pt x="16734" y="32649"/>
                    </a:lnTo>
                    <a:lnTo>
                      <a:pt x="16734" y="8366"/>
                    </a:lnTo>
                    <a:cubicBezTo>
                      <a:pt x="16734" y="3744"/>
                      <a:pt x="12987" y="0"/>
                      <a:pt x="83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4" name="Google Shape;2624;p44"/>
            <p:cNvSpPr/>
            <p:nvPr/>
          </p:nvSpPr>
          <p:spPr>
            <a:xfrm>
              <a:off x="8107762" y="3782257"/>
              <a:ext cx="190281" cy="190281"/>
            </a:xfrm>
            <a:custGeom>
              <a:avLst/>
              <a:gdLst/>
              <a:ahLst/>
              <a:cxnLst/>
              <a:rect l="l" t="t" r="r" b="b"/>
              <a:pathLst>
                <a:path w="12457" h="12457" extrusionOk="0">
                  <a:moveTo>
                    <a:pt x="6229" y="1"/>
                  </a:moveTo>
                  <a:cubicBezTo>
                    <a:pt x="2788" y="1"/>
                    <a:pt x="1" y="2788"/>
                    <a:pt x="1" y="6229"/>
                  </a:cubicBezTo>
                  <a:cubicBezTo>
                    <a:pt x="1" y="9670"/>
                    <a:pt x="2788" y="12457"/>
                    <a:pt x="6229" y="12457"/>
                  </a:cubicBezTo>
                  <a:cubicBezTo>
                    <a:pt x="9666" y="12457"/>
                    <a:pt x="12457" y="9670"/>
                    <a:pt x="12457" y="6229"/>
                  </a:cubicBezTo>
                  <a:cubicBezTo>
                    <a:pt x="12457" y="2788"/>
                    <a:pt x="9666" y="1"/>
                    <a:pt x="6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44"/>
          <p:cNvGrpSpPr/>
          <p:nvPr/>
        </p:nvGrpSpPr>
        <p:grpSpPr>
          <a:xfrm>
            <a:off x="7356574" y="1028313"/>
            <a:ext cx="1330460" cy="3079398"/>
            <a:chOff x="8075075" y="3754290"/>
            <a:chExt cx="255612" cy="613194"/>
          </a:xfrm>
        </p:grpSpPr>
        <p:grpSp>
          <p:nvGrpSpPr>
            <p:cNvPr id="2626" name="Google Shape;2626;p44"/>
            <p:cNvGrpSpPr/>
            <p:nvPr/>
          </p:nvGrpSpPr>
          <p:grpSpPr>
            <a:xfrm>
              <a:off x="8075075" y="3754290"/>
              <a:ext cx="255612" cy="613194"/>
              <a:chOff x="8075075" y="3754290"/>
              <a:chExt cx="255612" cy="613194"/>
            </a:xfrm>
          </p:grpSpPr>
          <p:sp>
            <p:nvSpPr>
              <p:cNvPr id="2627" name="Google Shape;2627;p44"/>
              <p:cNvSpPr/>
              <p:nvPr/>
            </p:nvSpPr>
            <p:spPr>
              <a:xfrm>
                <a:off x="8075075" y="4252967"/>
                <a:ext cx="255612" cy="114517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7497" extrusionOk="0">
                    <a:moveTo>
                      <a:pt x="1" y="1"/>
                    </a:moveTo>
                    <a:lnTo>
                      <a:pt x="8369" y="7496"/>
                    </a:lnTo>
                    <a:lnTo>
                      <a:pt x="167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44"/>
              <p:cNvSpPr/>
              <p:nvPr/>
            </p:nvSpPr>
            <p:spPr>
              <a:xfrm>
                <a:off x="8075075" y="3754290"/>
                <a:ext cx="255612" cy="498713"/>
              </a:xfrm>
              <a:custGeom>
                <a:avLst/>
                <a:gdLst/>
                <a:ahLst/>
                <a:cxnLst/>
                <a:rect l="l" t="t" r="r" b="b"/>
                <a:pathLst>
                  <a:path w="16734" h="32649" extrusionOk="0">
                    <a:moveTo>
                      <a:pt x="8369" y="0"/>
                    </a:moveTo>
                    <a:cubicBezTo>
                      <a:pt x="3747" y="0"/>
                      <a:pt x="1" y="3747"/>
                      <a:pt x="1" y="8366"/>
                    </a:cubicBezTo>
                    <a:lnTo>
                      <a:pt x="1" y="32649"/>
                    </a:lnTo>
                    <a:lnTo>
                      <a:pt x="16734" y="32649"/>
                    </a:lnTo>
                    <a:lnTo>
                      <a:pt x="16734" y="8366"/>
                    </a:lnTo>
                    <a:cubicBezTo>
                      <a:pt x="16734" y="3744"/>
                      <a:pt x="12987" y="0"/>
                      <a:pt x="83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9" name="Google Shape;2629;p44"/>
            <p:cNvSpPr/>
            <p:nvPr/>
          </p:nvSpPr>
          <p:spPr>
            <a:xfrm>
              <a:off x="8107762" y="3782257"/>
              <a:ext cx="190281" cy="190281"/>
            </a:xfrm>
            <a:custGeom>
              <a:avLst/>
              <a:gdLst/>
              <a:ahLst/>
              <a:cxnLst/>
              <a:rect l="l" t="t" r="r" b="b"/>
              <a:pathLst>
                <a:path w="12457" h="12457" extrusionOk="0">
                  <a:moveTo>
                    <a:pt x="6229" y="1"/>
                  </a:moveTo>
                  <a:cubicBezTo>
                    <a:pt x="2788" y="1"/>
                    <a:pt x="1" y="2788"/>
                    <a:pt x="1" y="6229"/>
                  </a:cubicBezTo>
                  <a:cubicBezTo>
                    <a:pt x="1" y="9670"/>
                    <a:pt x="2788" y="12457"/>
                    <a:pt x="6229" y="12457"/>
                  </a:cubicBezTo>
                  <a:cubicBezTo>
                    <a:pt x="9666" y="12457"/>
                    <a:pt x="12457" y="9670"/>
                    <a:pt x="12457" y="6229"/>
                  </a:cubicBezTo>
                  <a:cubicBezTo>
                    <a:pt x="12457" y="2788"/>
                    <a:pt x="9666" y="1"/>
                    <a:pt x="6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0" name="Google Shape;2630;p44"/>
          <p:cNvCxnSpPr/>
          <p:nvPr/>
        </p:nvCxnSpPr>
        <p:spPr>
          <a:xfrm>
            <a:off x="452525" y="4443825"/>
            <a:ext cx="8235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1" name="Google Shape;2631;p44"/>
          <p:cNvSpPr/>
          <p:nvPr/>
        </p:nvSpPr>
        <p:spPr>
          <a:xfrm>
            <a:off x="998913" y="4320075"/>
            <a:ext cx="247500" cy="2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44"/>
          <p:cNvSpPr/>
          <p:nvPr/>
        </p:nvSpPr>
        <p:spPr>
          <a:xfrm>
            <a:off x="3298513" y="4320075"/>
            <a:ext cx="247500" cy="2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44"/>
          <p:cNvSpPr/>
          <p:nvPr/>
        </p:nvSpPr>
        <p:spPr>
          <a:xfrm>
            <a:off x="5598138" y="4320075"/>
            <a:ext cx="247500" cy="2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44"/>
          <p:cNvSpPr/>
          <p:nvPr/>
        </p:nvSpPr>
        <p:spPr>
          <a:xfrm>
            <a:off x="7897763" y="4320075"/>
            <a:ext cx="247500" cy="2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44"/>
          <p:cNvSpPr txBox="1"/>
          <p:nvPr/>
        </p:nvSpPr>
        <p:spPr>
          <a:xfrm>
            <a:off x="5056650" y="2448305"/>
            <a:ext cx="1330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6" name="Google Shape;2636;p44"/>
          <p:cNvSpPr txBox="1"/>
          <p:nvPr/>
        </p:nvSpPr>
        <p:spPr>
          <a:xfrm>
            <a:off x="5056650" y="2223804"/>
            <a:ext cx="13305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AUSTRALIA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37" name="Google Shape;2637;p44"/>
          <p:cNvSpPr txBox="1"/>
          <p:nvPr/>
        </p:nvSpPr>
        <p:spPr>
          <a:xfrm>
            <a:off x="7353875" y="2448305"/>
            <a:ext cx="1330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8" name="Google Shape;2638;p44"/>
          <p:cNvSpPr txBox="1"/>
          <p:nvPr/>
        </p:nvSpPr>
        <p:spPr>
          <a:xfrm>
            <a:off x="7353875" y="2223804"/>
            <a:ext cx="13305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39" name="Google Shape;2639;p44"/>
          <p:cNvSpPr txBox="1"/>
          <p:nvPr/>
        </p:nvSpPr>
        <p:spPr>
          <a:xfrm>
            <a:off x="2757051" y="2448305"/>
            <a:ext cx="1321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0" name="Google Shape;2640;p44"/>
          <p:cNvSpPr txBox="1"/>
          <p:nvPr/>
        </p:nvSpPr>
        <p:spPr>
          <a:xfrm>
            <a:off x="2757050" y="2223804"/>
            <a:ext cx="13215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GREECE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41" name="Google Shape;2641;p44"/>
          <p:cNvSpPr txBox="1"/>
          <p:nvPr/>
        </p:nvSpPr>
        <p:spPr>
          <a:xfrm>
            <a:off x="472149" y="2448305"/>
            <a:ext cx="1330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2" name="Google Shape;2642;p44"/>
          <p:cNvSpPr txBox="1"/>
          <p:nvPr/>
        </p:nvSpPr>
        <p:spPr>
          <a:xfrm>
            <a:off x="472148" y="2223804"/>
            <a:ext cx="13305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UK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43" name="Google Shape;2643;p44"/>
          <p:cNvSpPr/>
          <p:nvPr/>
        </p:nvSpPr>
        <p:spPr>
          <a:xfrm rot="714002">
            <a:off x="3076329" y="1334312"/>
            <a:ext cx="763297" cy="600850"/>
          </a:xfrm>
          <a:custGeom>
            <a:avLst/>
            <a:gdLst/>
            <a:ahLst/>
            <a:cxnLst/>
            <a:rect l="l" t="t" r="r" b="b"/>
            <a:pathLst>
              <a:path w="40592" h="31954" extrusionOk="0">
                <a:moveTo>
                  <a:pt x="32356" y="8769"/>
                </a:moveTo>
                <a:cubicBezTo>
                  <a:pt x="32607" y="8769"/>
                  <a:pt x="32683" y="8941"/>
                  <a:pt x="32976" y="9421"/>
                </a:cubicBezTo>
                <a:cubicBezTo>
                  <a:pt x="33329" y="9970"/>
                  <a:pt x="33251" y="10559"/>
                  <a:pt x="33369" y="11148"/>
                </a:cubicBezTo>
                <a:cubicBezTo>
                  <a:pt x="33722" y="12836"/>
                  <a:pt x="34036" y="14485"/>
                  <a:pt x="34468" y="16173"/>
                </a:cubicBezTo>
                <a:cubicBezTo>
                  <a:pt x="34900" y="17939"/>
                  <a:pt x="35371" y="19666"/>
                  <a:pt x="35802" y="21433"/>
                </a:cubicBezTo>
                <a:cubicBezTo>
                  <a:pt x="35881" y="21747"/>
                  <a:pt x="36077" y="22100"/>
                  <a:pt x="35960" y="22336"/>
                </a:cubicBezTo>
                <a:cubicBezTo>
                  <a:pt x="35881" y="22611"/>
                  <a:pt x="35449" y="22493"/>
                  <a:pt x="35135" y="22611"/>
                </a:cubicBezTo>
                <a:cubicBezTo>
                  <a:pt x="34860" y="22689"/>
                  <a:pt x="34586" y="22768"/>
                  <a:pt x="34311" y="22807"/>
                </a:cubicBezTo>
                <a:lnTo>
                  <a:pt x="34114" y="22807"/>
                </a:lnTo>
                <a:cubicBezTo>
                  <a:pt x="33918" y="21315"/>
                  <a:pt x="33643" y="19823"/>
                  <a:pt x="33251" y="18371"/>
                </a:cubicBezTo>
                <a:lnTo>
                  <a:pt x="33251" y="18410"/>
                </a:lnTo>
                <a:cubicBezTo>
                  <a:pt x="32819" y="16408"/>
                  <a:pt x="32230" y="14406"/>
                  <a:pt x="31681" y="12443"/>
                </a:cubicBezTo>
                <a:cubicBezTo>
                  <a:pt x="31484" y="11737"/>
                  <a:pt x="31367" y="11030"/>
                  <a:pt x="31170" y="10323"/>
                </a:cubicBezTo>
                <a:cubicBezTo>
                  <a:pt x="31052" y="9931"/>
                  <a:pt x="31288" y="9499"/>
                  <a:pt x="31406" y="9067"/>
                </a:cubicBezTo>
                <a:cubicBezTo>
                  <a:pt x="31445" y="8910"/>
                  <a:pt x="31681" y="8910"/>
                  <a:pt x="31838" y="8871"/>
                </a:cubicBezTo>
                <a:cubicBezTo>
                  <a:pt x="32078" y="8808"/>
                  <a:pt x="32236" y="8769"/>
                  <a:pt x="32356" y="8769"/>
                </a:cubicBezTo>
                <a:close/>
                <a:moveTo>
                  <a:pt x="27993" y="9807"/>
                </a:moveTo>
                <a:cubicBezTo>
                  <a:pt x="28204" y="9807"/>
                  <a:pt x="28282" y="9947"/>
                  <a:pt x="28422" y="10088"/>
                </a:cubicBezTo>
                <a:cubicBezTo>
                  <a:pt x="29011" y="10912"/>
                  <a:pt x="29050" y="11854"/>
                  <a:pt x="29207" y="12757"/>
                </a:cubicBezTo>
                <a:cubicBezTo>
                  <a:pt x="29521" y="14485"/>
                  <a:pt x="29875" y="16173"/>
                  <a:pt x="30307" y="17900"/>
                </a:cubicBezTo>
                <a:cubicBezTo>
                  <a:pt x="30621" y="19352"/>
                  <a:pt x="30935" y="20805"/>
                  <a:pt x="31288" y="22257"/>
                </a:cubicBezTo>
                <a:cubicBezTo>
                  <a:pt x="31327" y="22532"/>
                  <a:pt x="31406" y="22807"/>
                  <a:pt x="31484" y="23082"/>
                </a:cubicBezTo>
                <a:cubicBezTo>
                  <a:pt x="31563" y="23317"/>
                  <a:pt x="31484" y="23435"/>
                  <a:pt x="31249" y="23474"/>
                </a:cubicBezTo>
                <a:lnTo>
                  <a:pt x="30150" y="23671"/>
                </a:lnTo>
                <a:cubicBezTo>
                  <a:pt x="30032" y="22611"/>
                  <a:pt x="29796" y="21551"/>
                  <a:pt x="29443" y="20569"/>
                </a:cubicBezTo>
                <a:lnTo>
                  <a:pt x="29443" y="20609"/>
                </a:lnTo>
                <a:cubicBezTo>
                  <a:pt x="28972" y="18960"/>
                  <a:pt x="28579" y="17311"/>
                  <a:pt x="28108" y="15662"/>
                </a:cubicBezTo>
                <a:cubicBezTo>
                  <a:pt x="27755" y="14328"/>
                  <a:pt x="27480" y="12993"/>
                  <a:pt x="27088" y="11697"/>
                </a:cubicBezTo>
                <a:cubicBezTo>
                  <a:pt x="27009" y="11462"/>
                  <a:pt x="27009" y="11226"/>
                  <a:pt x="27127" y="11030"/>
                </a:cubicBezTo>
                <a:cubicBezTo>
                  <a:pt x="27245" y="10755"/>
                  <a:pt x="27323" y="10480"/>
                  <a:pt x="27362" y="10206"/>
                </a:cubicBezTo>
                <a:cubicBezTo>
                  <a:pt x="27441" y="9892"/>
                  <a:pt x="27637" y="9852"/>
                  <a:pt x="27912" y="9813"/>
                </a:cubicBezTo>
                <a:cubicBezTo>
                  <a:pt x="27941" y="9809"/>
                  <a:pt x="27968" y="9807"/>
                  <a:pt x="27993" y="9807"/>
                </a:cubicBezTo>
                <a:close/>
                <a:moveTo>
                  <a:pt x="24063" y="10665"/>
                </a:moveTo>
                <a:cubicBezTo>
                  <a:pt x="24321" y="10665"/>
                  <a:pt x="24408" y="10841"/>
                  <a:pt x="24614" y="11305"/>
                </a:cubicBezTo>
                <a:lnTo>
                  <a:pt x="24732" y="11580"/>
                </a:lnTo>
                <a:cubicBezTo>
                  <a:pt x="25007" y="12718"/>
                  <a:pt x="25282" y="13896"/>
                  <a:pt x="25557" y="15113"/>
                </a:cubicBezTo>
                <a:cubicBezTo>
                  <a:pt x="25831" y="16447"/>
                  <a:pt x="26145" y="17782"/>
                  <a:pt x="26459" y="19078"/>
                </a:cubicBezTo>
                <a:cubicBezTo>
                  <a:pt x="26852" y="20648"/>
                  <a:pt x="27323" y="22218"/>
                  <a:pt x="27794" y="23749"/>
                </a:cubicBezTo>
                <a:cubicBezTo>
                  <a:pt x="27873" y="23985"/>
                  <a:pt x="27912" y="24102"/>
                  <a:pt x="27559" y="24181"/>
                </a:cubicBezTo>
                <a:cubicBezTo>
                  <a:pt x="27048" y="24259"/>
                  <a:pt x="26538" y="24377"/>
                  <a:pt x="25988" y="24534"/>
                </a:cubicBezTo>
                <a:cubicBezTo>
                  <a:pt x="25924" y="24553"/>
                  <a:pt x="25867" y="24563"/>
                  <a:pt x="25819" y="24563"/>
                </a:cubicBezTo>
                <a:cubicBezTo>
                  <a:pt x="25662" y="24563"/>
                  <a:pt x="25587" y="24460"/>
                  <a:pt x="25557" y="24220"/>
                </a:cubicBezTo>
                <a:cubicBezTo>
                  <a:pt x="25360" y="23160"/>
                  <a:pt x="25125" y="22140"/>
                  <a:pt x="24889" y="21080"/>
                </a:cubicBezTo>
                <a:cubicBezTo>
                  <a:pt x="24575" y="19706"/>
                  <a:pt x="24300" y="18292"/>
                  <a:pt x="23908" y="16918"/>
                </a:cubicBezTo>
                <a:cubicBezTo>
                  <a:pt x="23594" y="15859"/>
                  <a:pt x="23358" y="14759"/>
                  <a:pt x="23162" y="13660"/>
                </a:cubicBezTo>
                <a:cubicBezTo>
                  <a:pt x="23123" y="13425"/>
                  <a:pt x="23083" y="13150"/>
                  <a:pt x="22966" y="12875"/>
                </a:cubicBezTo>
                <a:cubicBezTo>
                  <a:pt x="22769" y="12365"/>
                  <a:pt x="22769" y="11776"/>
                  <a:pt x="22966" y="11266"/>
                </a:cubicBezTo>
                <a:cubicBezTo>
                  <a:pt x="23005" y="11030"/>
                  <a:pt x="23201" y="10834"/>
                  <a:pt x="23476" y="10795"/>
                </a:cubicBezTo>
                <a:cubicBezTo>
                  <a:pt x="23746" y="10713"/>
                  <a:pt x="23928" y="10665"/>
                  <a:pt x="24063" y="10665"/>
                </a:cubicBezTo>
                <a:close/>
                <a:moveTo>
                  <a:pt x="19876" y="11774"/>
                </a:moveTo>
                <a:cubicBezTo>
                  <a:pt x="20211" y="11774"/>
                  <a:pt x="20332" y="12062"/>
                  <a:pt x="20414" y="12640"/>
                </a:cubicBezTo>
                <a:cubicBezTo>
                  <a:pt x="20610" y="13739"/>
                  <a:pt x="20885" y="14799"/>
                  <a:pt x="21121" y="15898"/>
                </a:cubicBezTo>
                <a:cubicBezTo>
                  <a:pt x="21670" y="18489"/>
                  <a:pt x="22455" y="21001"/>
                  <a:pt x="23044" y="23592"/>
                </a:cubicBezTo>
                <a:cubicBezTo>
                  <a:pt x="23123" y="24024"/>
                  <a:pt x="23240" y="24416"/>
                  <a:pt x="23398" y="24848"/>
                </a:cubicBezTo>
                <a:cubicBezTo>
                  <a:pt x="23437" y="25045"/>
                  <a:pt x="23398" y="25162"/>
                  <a:pt x="23201" y="25202"/>
                </a:cubicBezTo>
                <a:cubicBezTo>
                  <a:pt x="22809" y="25319"/>
                  <a:pt x="22377" y="25398"/>
                  <a:pt x="21984" y="25476"/>
                </a:cubicBezTo>
                <a:cubicBezTo>
                  <a:pt x="21947" y="25487"/>
                  <a:pt x="21914" y="25492"/>
                  <a:pt x="21886" y="25492"/>
                </a:cubicBezTo>
                <a:cubicBezTo>
                  <a:pt x="21709" y="25492"/>
                  <a:pt x="21704" y="25298"/>
                  <a:pt x="21670" y="25162"/>
                </a:cubicBezTo>
                <a:cubicBezTo>
                  <a:pt x="21160" y="23199"/>
                  <a:pt x="20650" y="21315"/>
                  <a:pt x="20100" y="19431"/>
                </a:cubicBezTo>
                <a:cubicBezTo>
                  <a:pt x="19668" y="17821"/>
                  <a:pt x="19119" y="16173"/>
                  <a:pt x="18687" y="14563"/>
                </a:cubicBezTo>
                <a:cubicBezTo>
                  <a:pt x="18569" y="14171"/>
                  <a:pt x="18490" y="13739"/>
                  <a:pt x="18373" y="13346"/>
                </a:cubicBezTo>
                <a:cubicBezTo>
                  <a:pt x="18255" y="12954"/>
                  <a:pt x="18530" y="12718"/>
                  <a:pt x="18569" y="12404"/>
                </a:cubicBezTo>
                <a:cubicBezTo>
                  <a:pt x="18647" y="11972"/>
                  <a:pt x="18962" y="11972"/>
                  <a:pt x="19236" y="11933"/>
                </a:cubicBezTo>
                <a:lnTo>
                  <a:pt x="19315" y="11933"/>
                </a:lnTo>
                <a:cubicBezTo>
                  <a:pt x="19550" y="11827"/>
                  <a:pt x="19733" y="11774"/>
                  <a:pt x="19876" y="11774"/>
                </a:cubicBezTo>
                <a:close/>
                <a:moveTo>
                  <a:pt x="15392" y="12910"/>
                </a:moveTo>
                <a:cubicBezTo>
                  <a:pt x="15552" y="12910"/>
                  <a:pt x="15591" y="13122"/>
                  <a:pt x="15664" y="13268"/>
                </a:cubicBezTo>
                <a:cubicBezTo>
                  <a:pt x="15860" y="13542"/>
                  <a:pt x="16017" y="13856"/>
                  <a:pt x="16135" y="14210"/>
                </a:cubicBezTo>
                <a:cubicBezTo>
                  <a:pt x="16410" y="15623"/>
                  <a:pt x="16920" y="17154"/>
                  <a:pt x="17274" y="18685"/>
                </a:cubicBezTo>
                <a:cubicBezTo>
                  <a:pt x="17627" y="20137"/>
                  <a:pt x="17902" y="21590"/>
                  <a:pt x="18333" y="23042"/>
                </a:cubicBezTo>
                <a:cubicBezTo>
                  <a:pt x="18647" y="23985"/>
                  <a:pt x="18883" y="24927"/>
                  <a:pt x="19158" y="25869"/>
                </a:cubicBezTo>
                <a:cubicBezTo>
                  <a:pt x="19236" y="26065"/>
                  <a:pt x="19197" y="26222"/>
                  <a:pt x="18962" y="26261"/>
                </a:cubicBezTo>
                <a:lnTo>
                  <a:pt x="17666" y="26576"/>
                </a:lnTo>
                <a:cubicBezTo>
                  <a:pt x="17617" y="26584"/>
                  <a:pt x="17572" y="26588"/>
                  <a:pt x="17530" y="26588"/>
                </a:cubicBezTo>
                <a:cubicBezTo>
                  <a:pt x="17371" y="26588"/>
                  <a:pt x="17265" y="26519"/>
                  <a:pt x="17234" y="26301"/>
                </a:cubicBezTo>
                <a:cubicBezTo>
                  <a:pt x="16881" y="24181"/>
                  <a:pt x="16292" y="22100"/>
                  <a:pt x="15782" y="20059"/>
                </a:cubicBezTo>
                <a:lnTo>
                  <a:pt x="15782" y="20098"/>
                </a:lnTo>
                <a:cubicBezTo>
                  <a:pt x="15271" y="18175"/>
                  <a:pt x="14800" y="16251"/>
                  <a:pt x="14290" y="14328"/>
                </a:cubicBezTo>
                <a:cubicBezTo>
                  <a:pt x="14212" y="13935"/>
                  <a:pt x="14290" y="13503"/>
                  <a:pt x="14486" y="13189"/>
                </a:cubicBezTo>
                <a:cubicBezTo>
                  <a:pt x="14643" y="12914"/>
                  <a:pt x="15036" y="12993"/>
                  <a:pt x="15350" y="12914"/>
                </a:cubicBezTo>
                <a:cubicBezTo>
                  <a:pt x="15365" y="12911"/>
                  <a:pt x="15379" y="12910"/>
                  <a:pt x="15392" y="12910"/>
                </a:cubicBezTo>
                <a:close/>
                <a:moveTo>
                  <a:pt x="11030" y="13967"/>
                </a:moveTo>
                <a:cubicBezTo>
                  <a:pt x="11207" y="13967"/>
                  <a:pt x="11377" y="14077"/>
                  <a:pt x="11464" y="14249"/>
                </a:cubicBezTo>
                <a:cubicBezTo>
                  <a:pt x="11738" y="14642"/>
                  <a:pt x="11935" y="15113"/>
                  <a:pt x="12013" y="15584"/>
                </a:cubicBezTo>
                <a:cubicBezTo>
                  <a:pt x="12366" y="17272"/>
                  <a:pt x="12759" y="18921"/>
                  <a:pt x="13112" y="20569"/>
                </a:cubicBezTo>
                <a:cubicBezTo>
                  <a:pt x="13544" y="22650"/>
                  <a:pt x="14015" y="24770"/>
                  <a:pt x="14486" y="26850"/>
                </a:cubicBezTo>
                <a:cubicBezTo>
                  <a:pt x="14565" y="27164"/>
                  <a:pt x="14447" y="27321"/>
                  <a:pt x="14133" y="27361"/>
                </a:cubicBezTo>
                <a:cubicBezTo>
                  <a:pt x="14015" y="27400"/>
                  <a:pt x="13897" y="27439"/>
                  <a:pt x="13780" y="27478"/>
                </a:cubicBezTo>
                <a:cubicBezTo>
                  <a:pt x="13505" y="27557"/>
                  <a:pt x="13230" y="27635"/>
                  <a:pt x="12955" y="27714"/>
                </a:cubicBezTo>
                <a:cubicBezTo>
                  <a:pt x="12798" y="27714"/>
                  <a:pt x="12681" y="27675"/>
                  <a:pt x="12641" y="27478"/>
                </a:cubicBezTo>
                <a:cubicBezTo>
                  <a:pt x="12327" y="25437"/>
                  <a:pt x="11660" y="23474"/>
                  <a:pt x="11228" y="21472"/>
                </a:cubicBezTo>
                <a:cubicBezTo>
                  <a:pt x="10953" y="20137"/>
                  <a:pt x="10678" y="18842"/>
                  <a:pt x="10364" y="17547"/>
                </a:cubicBezTo>
                <a:cubicBezTo>
                  <a:pt x="10247" y="16997"/>
                  <a:pt x="10129" y="16447"/>
                  <a:pt x="10011" y="15898"/>
                </a:cubicBezTo>
                <a:cubicBezTo>
                  <a:pt x="9933" y="15584"/>
                  <a:pt x="9893" y="15270"/>
                  <a:pt x="9933" y="14995"/>
                </a:cubicBezTo>
                <a:cubicBezTo>
                  <a:pt x="10050" y="14210"/>
                  <a:pt x="10050" y="14210"/>
                  <a:pt x="10836" y="14014"/>
                </a:cubicBezTo>
                <a:cubicBezTo>
                  <a:pt x="10899" y="13982"/>
                  <a:pt x="10965" y="13967"/>
                  <a:pt x="11030" y="13967"/>
                </a:cubicBezTo>
                <a:close/>
                <a:moveTo>
                  <a:pt x="6925" y="14916"/>
                </a:moveTo>
                <a:cubicBezTo>
                  <a:pt x="7115" y="14916"/>
                  <a:pt x="7158" y="15089"/>
                  <a:pt x="7420" y="15702"/>
                </a:cubicBezTo>
                <a:cubicBezTo>
                  <a:pt x="7538" y="16094"/>
                  <a:pt x="7656" y="16526"/>
                  <a:pt x="7695" y="16918"/>
                </a:cubicBezTo>
                <a:cubicBezTo>
                  <a:pt x="8048" y="18764"/>
                  <a:pt x="8441" y="20609"/>
                  <a:pt x="8912" y="22454"/>
                </a:cubicBezTo>
                <a:cubicBezTo>
                  <a:pt x="9344" y="24259"/>
                  <a:pt x="9815" y="25987"/>
                  <a:pt x="10286" y="27792"/>
                </a:cubicBezTo>
                <a:cubicBezTo>
                  <a:pt x="10443" y="28342"/>
                  <a:pt x="10443" y="28381"/>
                  <a:pt x="9854" y="28538"/>
                </a:cubicBezTo>
                <a:cubicBezTo>
                  <a:pt x="9422" y="28656"/>
                  <a:pt x="8990" y="28735"/>
                  <a:pt x="8598" y="28774"/>
                </a:cubicBezTo>
                <a:cubicBezTo>
                  <a:pt x="8127" y="26340"/>
                  <a:pt x="7420" y="23985"/>
                  <a:pt x="6792" y="21629"/>
                </a:cubicBezTo>
                <a:cubicBezTo>
                  <a:pt x="6439" y="20334"/>
                  <a:pt x="6164" y="19038"/>
                  <a:pt x="5850" y="17743"/>
                </a:cubicBezTo>
                <a:cubicBezTo>
                  <a:pt x="5850" y="17625"/>
                  <a:pt x="5811" y="17468"/>
                  <a:pt x="5732" y="17350"/>
                </a:cubicBezTo>
                <a:cubicBezTo>
                  <a:pt x="5418" y="16761"/>
                  <a:pt x="5614" y="16173"/>
                  <a:pt x="5614" y="15584"/>
                </a:cubicBezTo>
                <a:cubicBezTo>
                  <a:pt x="5575" y="15348"/>
                  <a:pt x="5771" y="15113"/>
                  <a:pt x="6007" y="15113"/>
                </a:cubicBezTo>
                <a:cubicBezTo>
                  <a:pt x="6529" y="15026"/>
                  <a:pt x="6773" y="14916"/>
                  <a:pt x="6925" y="14916"/>
                </a:cubicBezTo>
                <a:close/>
                <a:moveTo>
                  <a:pt x="17525" y="0"/>
                </a:moveTo>
                <a:cubicBezTo>
                  <a:pt x="16871" y="0"/>
                  <a:pt x="16219" y="170"/>
                  <a:pt x="15664" y="509"/>
                </a:cubicBezTo>
                <a:cubicBezTo>
                  <a:pt x="15075" y="902"/>
                  <a:pt x="14486" y="1334"/>
                  <a:pt x="13897" y="1766"/>
                </a:cubicBezTo>
                <a:cubicBezTo>
                  <a:pt x="9579" y="4906"/>
                  <a:pt x="5340" y="8125"/>
                  <a:pt x="1178" y="11423"/>
                </a:cubicBezTo>
                <a:cubicBezTo>
                  <a:pt x="864" y="11658"/>
                  <a:pt x="550" y="11933"/>
                  <a:pt x="315" y="12208"/>
                </a:cubicBezTo>
                <a:cubicBezTo>
                  <a:pt x="79" y="12404"/>
                  <a:pt x="1" y="12757"/>
                  <a:pt x="158" y="12993"/>
                </a:cubicBezTo>
                <a:cubicBezTo>
                  <a:pt x="272" y="13192"/>
                  <a:pt x="448" y="13247"/>
                  <a:pt x="641" y="13247"/>
                </a:cubicBezTo>
                <a:cubicBezTo>
                  <a:pt x="714" y="13247"/>
                  <a:pt x="789" y="13239"/>
                  <a:pt x="864" y="13228"/>
                </a:cubicBezTo>
                <a:cubicBezTo>
                  <a:pt x="1139" y="13189"/>
                  <a:pt x="1493" y="13111"/>
                  <a:pt x="1846" y="13032"/>
                </a:cubicBezTo>
                <a:cubicBezTo>
                  <a:pt x="1886" y="13024"/>
                  <a:pt x="1927" y="13019"/>
                  <a:pt x="1966" y="13019"/>
                </a:cubicBezTo>
                <a:cubicBezTo>
                  <a:pt x="2117" y="13019"/>
                  <a:pt x="2247" y="13089"/>
                  <a:pt x="2278" y="13307"/>
                </a:cubicBezTo>
                <a:cubicBezTo>
                  <a:pt x="2317" y="13699"/>
                  <a:pt x="2474" y="14092"/>
                  <a:pt x="2513" y="14485"/>
                </a:cubicBezTo>
                <a:cubicBezTo>
                  <a:pt x="2513" y="14877"/>
                  <a:pt x="2709" y="15270"/>
                  <a:pt x="3024" y="15545"/>
                </a:cubicBezTo>
                <a:cubicBezTo>
                  <a:pt x="3141" y="15623"/>
                  <a:pt x="3102" y="15780"/>
                  <a:pt x="3141" y="15898"/>
                </a:cubicBezTo>
                <a:cubicBezTo>
                  <a:pt x="3534" y="16879"/>
                  <a:pt x="3612" y="17900"/>
                  <a:pt x="3926" y="18881"/>
                </a:cubicBezTo>
                <a:cubicBezTo>
                  <a:pt x="4123" y="19588"/>
                  <a:pt x="4319" y="20334"/>
                  <a:pt x="4476" y="21040"/>
                </a:cubicBezTo>
                <a:cubicBezTo>
                  <a:pt x="4790" y="22375"/>
                  <a:pt x="5065" y="23749"/>
                  <a:pt x="5418" y="25084"/>
                </a:cubicBezTo>
                <a:cubicBezTo>
                  <a:pt x="5732" y="26419"/>
                  <a:pt x="6085" y="27635"/>
                  <a:pt x="6478" y="28931"/>
                </a:cubicBezTo>
                <a:cubicBezTo>
                  <a:pt x="6557" y="29127"/>
                  <a:pt x="6478" y="29363"/>
                  <a:pt x="6243" y="29402"/>
                </a:cubicBezTo>
                <a:cubicBezTo>
                  <a:pt x="5850" y="29598"/>
                  <a:pt x="5771" y="29795"/>
                  <a:pt x="5928" y="30187"/>
                </a:cubicBezTo>
                <a:cubicBezTo>
                  <a:pt x="6046" y="30619"/>
                  <a:pt x="6125" y="30972"/>
                  <a:pt x="6282" y="31326"/>
                </a:cubicBezTo>
                <a:cubicBezTo>
                  <a:pt x="6478" y="31914"/>
                  <a:pt x="6596" y="31954"/>
                  <a:pt x="7185" y="31954"/>
                </a:cubicBezTo>
                <a:cubicBezTo>
                  <a:pt x="7420" y="31954"/>
                  <a:pt x="7695" y="31914"/>
                  <a:pt x="7931" y="31836"/>
                </a:cubicBezTo>
                <a:cubicBezTo>
                  <a:pt x="8205" y="31718"/>
                  <a:pt x="8519" y="31640"/>
                  <a:pt x="8833" y="31600"/>
                </a:cubicBezTo>
                <a:cubicBezTo>
                  <a:pt x="10914" y="31090"/>
                  <a:pt x="12995" y="30619"/>
                  <a:pt x="15114" y="30187"/>
                </a:cubicBezTo>
                <a:lnTo>
                  <a:pt x="22141" y="28617"/>
                </a:lnTo>
                <a:cubicBezTo>
                  <a:pt x="23869" y="28264"/>
                  <a:pt x="25596" y="27871"/>
                  <a:pt x="27323" y="27478"/>
                </a:cubicBezTo>
                <a:cubicBezTo>
                  <a:pt x="29207" y="27047"/>
                  <a:pt x="31052" y="26615"/>
                  <a:pt x="32898" y="26222"/>
                </a:cubicBezTo>
                <a:cubicBezTo>
                  <a:pt x="34900" y="25751"/>
                  <a:pt x="36902" y="25241"/>
                  <a:pt x="38943" y="24770"/>
                </a:cubicBezTo>
                <a:cubicBezTo>
                  <a:pt x="39375" y="24691"/>
                  <a:pt x="39807" y="24534"/>
                  <a:pt x="40238" y="24416"/>
                </a:cubicBezTo>
                <a:cubicBezTo>
                  <a:pt x="40474" y="24377"/>
                  <a:pt x="40592" y="24142"/>
                  <a:pt x="40553" y="23945"/>
                </a:cubicBezTo>
                <a:cubicBezTo>
                  <a:pt x="40513" y="23357"/>
                  <a:pt x="40435" y="22768"/>
                  <a:pt x="40317" y="22179"/>
                </a:cubicBezTo>
                <a:cubicBezTo>
                  <a:pt x="40217" y="21844"/>
                  <a:pt x="40116" y="21738"/>
                  <a:pt x="39846" y="21738"/>
                </a:cubicBezTo>
                <a:cubicBezTo>
                  <a:pt x="39799" y="21738"/>
                  <a:pt x="39747" y="21741"/>
                  <a:pt x="39689" y="21747"/>
                </a:cubicBezTo>
                <a:cubicBezTo>
                  <a:pt x="39375" y="21747"/>
                  <a:pt x="39061" y="21747"/>
                  <a:pt x="38747" y="21786"/>
                </a:cubicBezTo>
                <a:cubicBezTo>
                  <a:pt x="38550" y="21786"/>
                  <a:pt x="38433" y="21786"/>
                  <a:pt x="38433" y="21551"/>
                </a:cubicBezTo>
                <a:cubicBezTo>
                  <a:pt x="38158" y="19431"/>
                  <a:pt x="37530" y="17429"/>
                  <a:pt x="37059" y="15387"/>
                </a:cubicBezTo>
                <a:cubicBezTo>
                  <a:pt x="36627" y="13464"/>
                  <a:pt x="36195" y="11580"/>
                  <a:pt x="35724" y="9695"/>
                </a:cubicBezTo>
                <a:cubicBezTo>
                  <a:pt x="35528" y="9303"/>
                  <a:pt x="35488" y="8910"/>
                  <a:pt x="35567" y="8478"/>
                </a:cubicBezTo>
                <a:cubicBezTo>
                  <a:pt x="35763" y="7929"/>
                  <a:pt x="35724" y="7340"/>
                  <a:pt x="35449" y="6830"/>
                </a:cubicBezTo>
                <a:cubicBezTo>
                  <a:pt x="35292" y="6437"/>
                  <a:pt x="35214" y="6162"/>
                  <a:pt x="35096" y="5848"/>
                </a:cubicBezTo>
                <a:cubicBezTo>
                  <a:pt x="34978" y="5652"/>
                  <a:pt x="35135" y="5377"/>
                  <a:pt x="35371" y="5377"/>
                </a:cubicBezTo>
                <a:cubicBezTo>
                  <a:pt x="35645" y="5299"/>
                  <a:pt x="35920" y="5220"/>
                  <a:pt x="36195" y="5142"/>
                </a:cubicBezTo>
                <a:cubicBezTo>
                  <a:pt x="36391" y="5063"/>
                  <a:pt x="36548" y="4867"/>
                  <a:pt x="36509" y="4631"/>
                </a:cubicBezTo>
                <a:cubicBezTo>
                  <a:pt x="36509" y="4474"/>
                  <a:pt x="36352" y="4317"/>
                  <a:pt x="36195" y="4317"/>
                </a:cubicBezTo>
                <a:cubicBezTo>
                  <a:pt x="34978" y="4003"/>
                  <a:pt x="33840" y="3532"/>
                  <a:pt x="32623" y="3257"/>
                </a:cubicBezTo>
                <a:cubicBezTo>
                  <a:pt x="29168" y="2511"/>
                  <a:pt x="25753" y="1766"/>
                  <a:pt x="22377" y="902"/>
                </a:cubicBezTo>
                <a:cubicBezTo>
                  <a:pt x="20964" y="509"/>
                  <a:pt x="19511" y="235"/>
                  <a:pt x="18059" y="38"/>
                </a:cubicBezTo>
                <a:cubicBezTo>
                  <a:pt x="17882" y="13"/>
                  <a:pt x="17704" y="0"/>
                  <a:pt x="175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44"/>
          <p:cNvSpPr/>
          <p:nvPr/>
        </p:nvSpPr>
        <p:spPr>
          <a:xfrm rot="714002">
            <a:off x="3004916" y="1376374"/>
            <a:ext cx="764030" cy="600399"/>
          </a:xfrm>
          <a:custGeom>
            <a:avLst/>
            <a:gdLst/>
            <a:ahLst/>
            <a:cxnLst/>
            <a:rect l="l" t="t" r="r" b="b"/>
            <a:pathLst>
              <a:path w="40631" h="31930" extrusionOk="0">
                <a:moveTo>
                  <a:pt x="35096" y="8076"/>
                </a:moveTo>
                <a:cubicBezTo>
                  <a:pt x="35094" y="8425"/>
                  <a:pt x="35016" y="8773"/>
                  <a:pt x="34899" y="9083"/>
                </a:cubicBezTo>
                <a:cubicBezTo>
                  <a:pt x="34860" y="9240"/>
                  <a:pt x="34703" y="9357"/>
                  <a:pt x="34546" y="9397"/>
                </a:cubicBezTo>
                <a:cubicBezTo>
                  <a:pt x="34350" y="9436"/>
                  <a:pt x="34193" y="9436"/>
                  <a:pt x="33996" y="9475"/>
                </a:cubicBezTo>
                <a:cubicBezTo>
                  <a:pt x="33955" y="9489"/>
                  <a:pt x="33913" y="9496"/>
                  <a:pt x="33873" y="9496"/>
                </a:cubicBezTo>
                <a:cubicBezTo>
                  <a:pt x="33685" y="9496"/>
                  <a:pt x="33525" y="9355"/>
                  <a:pt x="33525" y="9161"/>
                </a:cubicBezTo>
                <a:cubicBezTo>
                  <a:pt x="33447" y="9043"/>
                  <a:pt x="33408" y="8965"/>
                  <a:pt x="33329" y="8847"/>
                </a:cubicBezTo>
                <a:cubicBezTo>
                  <a:pt x="33211" y="8651"/>
                  <a:pt x="33290" y="8533"/>
                  <a:pt x="33486" y="8494"/>
                </a:cubicBezTo>
                <a:cubicBezTo>
                  <a:pt x="34023" y="8417"/>
                  <a:pt x="34559" y="8266"/>
                  <a:pt x="35096" y="8076"/>
                </a:cubicBezTo>
                <a:close/>
                <a:moveTo>
                  <a:pt x="30649" y="9154"/>
                </a:moveTo>
                <a:cubicBezTo>
                  <a:pt x="30777" y="9154"/>
                  <a:pt x="30777" y="9260"/>
                  <a:pt x="30777" y="9397"/>
                </a:cubicBezTo>
                <a:cubicBezTo>
                  <a:pt x="30699" y="9593"/>
                  <a:pt x="30660" y="9829"/>
                  <a:pt x="30581" y="10103"/>
                </a:cubicBezTo>
                <a:cubicBezTo>
                  <a:pt x="30503" y="10378"/>
                  <a:pt x="30228" y="10260"/>
                  <a:pt x="30110" y="10378"/>
                </a:cubicBezTo>
                <a:lnTo>
                  <a:pt x="29992" y="10417"/>
                </a:lnTo>
                <a:cubicBezTo>
                  <a:pt x="29882" y="10468"/>
                  <a:pt x="29769" y="10492"/>
                  <a:pt x="29658" y="10492"/>
                </a:cubicBezTo>
                <a:cubicBezTo>
                  <a:pt x="29254" y="10492"/>
                  <a:pt x="28885" y="10181"/>
                  <a:pt x="28854" y="9750"/>
                </a:cubicBezTo>
                <a:cubicBezTo>
                  <a:pt x="28854" y="9672"/>
                  <a:pt x="28932" y="9554"/>
                  <a:pt x="29011" y="9554"/>
                </a:cubicBezTo>
                <a:cubicBezTo>
                  <a:pt x="29560" y="9397"/>
                  <a:pt x="30071" y="9279"/>
                  <a:pt x="30581" y="9161"/>
                </a:cubicBezTo>
                <a:cubicBezTo>
                  <a:pt x="30607" y="9156"/>
                  <a:pt x="30629" y="9154"/>
                  <a:pt x="30649" y="9154"/>
                </a:cubicBezTo>
                <a:close/>
                <a:moveTo>
                  <a:pt x="26813" y="9986"/>
                </a:moveTo>
                <a:lnTo>
                  <a:pt x="26813" y="9986"/>
                </a:lnTo>
                <a:cubicBezTo>
                  <a:pt x="26920" y="10735"/>
                  <a:pt x="26345" y="11420"/>
                  <a:pt x="25620" y="11420"/>
                </a:cubicBezTo>
                <a:cubicBezTo>
                  <a:pt x="25548" y="11420"/>
                  <a:pt x="25474" y="11413"/>
                  <a:pt x="25399" y="11399"/>
                </a:cubicBezTo>
                <a:cubicBezTo>
                  <a:pt x="25282" y="11399"/>
                  <a:pt x="25164" y="11320"/>
                  <a:pt x="25125" y="11203"/>
                </a:cubicBezTo>
                <a:cubicBezTo>
                  <a:pt x="25046" y="10967"/>
                  <a:pt x="24889" y="10771"/>
                  <a:pt x="24771" y="10574"/>
                </a:cubicBezTo>
                <a:cubicBezTo>
                  <a:pt x="25439" y="10339"/>
                  <a:pt x="26106" y="10143"/>
                  <a:pt x="26813" y="9986"/>
                </a:cubicBezTo>
                <a:close/>
                <a:moveTo>
                  <a:pt x="17490" y="776"/>
                </a:moveTo>
                <a:cubicBezTo>
                  <a:pt x="17601" y="776"/>
                  <a:pt x="17713" y="784"/>
                  <a:pt x="17823" y="800"/>
                </a:cubicBezTo>
                <a:cubicBezTo>
                  <a:pt x="19511" y="996"/>
                  <a:pt x="21238" y="1349"/>
                  <a:pt x="22887" y="1781"/>
                </a:cubicBezTo>
                <a:cubicBezTo>
                  <a:pt x="25713" y="2566"/>
                  <a:pt x="28618" y="3155"/>
                  <a:pt x="31484" y="3705"/>
                </a:cubicBezTo>
                <a:cubicBezTo>
                  <a:pt x="32779" y="3979"/>
                  <a:pt x="33996" y="4411"/>
                  <a:pt x="35292" y="4647"/>
                </a:cubicBezTo>
                <a:lnTo>
                  <a:pt x="35292" y="4765"/>
                </a:lnTo>
                <a:cubicBezTo>
                  <a:pt x="34742" y="4922"/>
                  <a:pt x="34232" y="5039"/>
                  <a:pt x="33722" y="5157"/>
                </a:cubicBezTo>
                <a:cubicBezTo>
                  <a:pt x="32779" y="5393"/>
                  <a:pt x="31877" y="5628"/>
                  <a:pt x="30934" y="5824"/>
                </a:cubicBezTo>
                <a:cubicBezTo>
                  <a:pt x="29286" y="6217"/>
                  <a:pt x="27715" y="6610"/>
                  <a:pt x="26027" y="7002"/>
                </a:cubicBezTo>
                <a:cubicBezTo>
                  <a:pt x="24379" y="7355"/>
                  <a:pt x="22691" y="7748"/>
                  <a:pt x="21042" y="8180"/>
                </a:cubicBezTo>
                <a:cubicBezTo>
                  <a:pt x="19511" y="8572"/>
                  <a:pt x="17980" y="8808"/>
                  <a:pt x="16488" y="9122"/>
                </a:cubicBezTo>
                <a:cubicBezTo>
                  <a:pt x="14408" y="9554"/>
                  <a:pt x="12327" y="9986"/>
                  <a:pt x="10286" y="10457"/>
                </a:cubicBezTo>
                <a:cubicBezTo>
                  <a:pt x="8598" y="10888"/>
                  <a:pt x="6910" y="11242"/>
                  <a:pt x="5222" y="11595"/>
                </a:cubicBezTo>
                <a:cubicBezTo>
                  <a:pt x="4044" y="11870"/>
                  <a:pt x="2827" y="12105"/>
                  <a:pt x="1649" y="12380"/>
                </a:cubicBezTo>
                <a:cubicBezTo>
                  <a:pt x="2042" y="11831"/>
                  <a:pt x="2552" y="11360"/>
                  <a:pt x="3102" y="11006"/>
                </a:cubicBezTo>
                <a:cubicBezTo>
                  <a:pt x="6203" y="8533"/>
                  <a:pt x="9383" y="6178"/>
                  <a:pt x="12523" y="3822"/>
                </a:cubicBezTo>
                <a:cubicBezTo>
                  <a:pt x="13779" y="2919"/>
                  <a:pt x="14957" y="1977"/>
                  <a:pt x="16213" y="1153"/>
                </a:cubicBezTo>
                <a:cubicBezTo>
                  <a:pt x="16590" y="902"/>
                  <a:pt x="17042" y="776"/>
                  <a:pt x="17490" y="776"/>
                </a:cubicBezTo>
                <a:close/>
                <a:moveTo>
                  <a:pt x="22345" y="11109"/>
                </a:moveTo>
                <a:cubicBezTo>
                  <a:pt x="22428" y="11109"/>
                  <a:pt x="22494" y="11153"/>
                  <a:pt x="22494" y="11242"/>
                </a:cubicBezTo>
                <a:cubicBezTo>
                  <a:pt x="22573" y="11752"/>
                  <a:pt x="22259" y="12223"/>
                  <a:pt x="21748" y="12341"/>
                </a:cubicBezTo>
                <a:lnTo>
                  <a:pt x="21591" y="12380"/>
                </a:lnTo>
                <a:cubicBezTo>
                  <a:pt x="21514" y="12406"/>
                  <a:pt x="21437" y="12418"/>
                  <a:pt x="21362" y="12418"/>
                </a:cubicBezTo>
                <a:cubicBezTo>
                  <a:pt x="20979" y="12418"/>
                  <a:pt x="20656" y="12107"/>
                  <a:pt x="20689" y="11713"/>
                </a:cubicBezTo>
                <a:cubicBezTo>
                  <a:pt x="20649" y="11556"/>
                  <a:pt x="20767" y="11517"/>
                  <a:pt x="20885" y="11477"/>
                </a:cubicBezTo>
                <a:lnTo>
                  <a:pt x="22259" y="11124"/>
                </a:lnTo>
                <a:cubicBezTo>
                  <a:pt x="22288" y="11114"/>
                  <a:pt x="22318" y="11109"/>
                  <a:pt x="22345" y="11109"/>
                </a:cubicBezTo>
                <a:close/>
                <a:moveTo>
                  <a:pt x="18019" y="12223"/>
                </a:moveTo>
                <a:cubicBezTo>
                  <a:pt x="18019" y="12537"/>
                  <a:pt x="17980" y="12851"/>
                  <a:pt x="17862" y="13165"/>
                </a:cubicBezTo>
                <a:cubicBezTo>
                  <a:pt x="17784" y="13322"/>
                  <a:pt x="17627" y="13401"/>
                  <a:pt x="17470" y="13440"/>
                </a:cubicBezTo>
                <a:lnTo>
                  <a:pt x="17234" y="13440"/>
                </a:lnTo>
                <a:cubicBezTo>
                  <a:pt x="17015" y="13473"/>
                  <a:pt x="16857" y="13497"/>
                  <a:pt x="16734" y="13497"/>
                </a:cubicBezTo>
                <a:cubicBezTo>
                  <a:pt x="16418" y="13497"/>
                  <a:pt x="16339" y="13339"/>
                  <a:pt x="16056" y="12773"/>
                </a:cubicBezTo>
                <a:cubicBezTo>
                  <a:pt x="16684" y="12537"/>
                  <a:pt x="17352" y="12341"/>
                  <a:pt x="18019" y="12223"/>
                </a:cubicBezTo>
                <a:close/>
                <a:moveTo>
                  <a:pt x="13819" y="13322"/>
                </a:moveTo>
                <a:lnTo>
                  <a:pt x="13819" y="13322"/>
                </a:lnTo>
                <a:cubicBezTo>
                  <a:pt x="13779" y="13479"/>
                  <a:pt x="13779" y="13558"/>
                  <a:pt x="13819" y="13636"/>
                </a:cubicBezTo>
                <a:cubicBezTo>
                  <a:pt x="13749" y="14230"/>
                  <a:pt x="13244" y="14637"/>
                  <a:pt x="12692" y="14637"/>
                </a:cubicBezTo>
                <a:cubicBezTo>
                  <a:pt x="12623" y="14637"/>
                  <a:pt x="12553" y="14631"/>
                  <a:pt x="12484" y="14618"/>
                </a:cubicBezTo>
                <a:cubicBezTo>
                  <a:pt x="12288" y="14579"/>
                  <a:pt x="11895" y="13990"/>
                  <a:pt x="11974" y="13833"/>
                </a:cubicBezTo>
                <a:cubicBezTo>
                  <a:pt x="11974" y="13793"/>
                  <a:pt x="12052" y="13754"/>
                  <a:pt x="12091" y="13715"/>
                </a:cubicBezTo>
                <a:cubicBezTo>
                  <a:pt x="12680" y="13558"/>
                  <a:pt x="13230" y="13440"/>
                  <a:pt x="13819" y="13322"/>
                </a:cubicBezTo>
                <a:close/>
                <a:moveTo>
                  <a:pt x="34202" y="5695"/>
                </a:moveTo>
                <a:cubicBezTo>
                  <a:pt x="34378" y="5695"/>
                  <a:pt x="34422" y="5807"/>
                  <a:pt x="34507" y="6060"/>
                </a:cubicBezTo>
                <a:cubicBezTo>
                  <a:pt x="34625" y="6413"/>
                  <a:pt x="34782" y="6767"/>
                  <a:pt x="34899" y="7120"/>
                </a:cubicBezTo>
                <a:cubicBezTo>
                  <a:pt x="35017" y="7434"/>
                  <a:pt x="34939" y="7552"/>
                  <a:pt x="34585" y="7669"/>
                </a:cubicBezTo>
                <a:cubicBezTo>
                  <a:pt x="33996" y="7787"/>
                  <a:pt x="33408" y="7905"/>
                  <a:pt x="32819" y="8023"/>
                </a:cubicBezTo>
                <a:cubicBezTo>
                  <a:pt x="31563" y="8258"/>
                  <a:pt x="30346" y="8612"/>
                  <a:pt x="29089" y="8886"/>
                </a:cubicBezTo>
                <a:cubicBezTo>
                  <a:pt x="26773" y="9436"/>
                  <a:pt x="24457" y="9946"/>
                  <a:pt x="22141" y="10496"/>
                </a:cubicBezTo>
                <a:cubicBezTo>
                  <a:pt x="20885" y="10771"/>
                  <a:pt x="19668" y="11124"/>
                  <a:pt x="18412" y="11399"/>
                </a:cubicBezTo>
                <a:cubicBezTo>
                  <a:pt x="15507" y="12066"/>
                  <a:pt x="12641" y="12891"/>
                  <a:pt x="9736" y="13519"/>
                </a:cubicBezTo>
                <a:cubicBezTo>
                  <a:pt x="7930" y="13872"/>
                  <a:pt x="6164" y="14343"/>
                  <a:pt x="4397" y="14696"/>
                </a:cubicBezTo>
                <a:cubicBezTo>
                  <a:pt x="4022" y="14771"/>
                  <a:pt x="3808" y="14841"/>
                  <a:pt x="3675" y="14841"/>
                </a:cubicBezTo>
                <a:cubicBezTo>
                  <a:pt x="3460" y="14841"/>
                  <a:pt x="3459" y="14660"/>
                  <a:pt x="3337" y="14029"/>
                </a:cubicBezTo>
                <a:cubicBezTo>
                  <a:pt x="3259" y="13636"/>
                  <a:pt x="3180" y="13244"/>
                  <a:pt x="3102" y="12812"/>
                </a:cubicBezTo>
                <a:cubicBezTo>
                  <a:pt x="3573" y="12694"/>
                  <a:pt x="4044" y="12577"/>
                  <a:pt x="4554" y="12459"/>
                </a:cubicBezTo>
                <a:cubicBezTo>
                  <a:pt x="6046" y="12145"/>
                  <a:pt x="7577" y="11791"/>
                  <a:pt x="9069" y="11438"/>
                </a:cubicBezTo>
                <a:cubicBezTo>
                  <a:pt x="11817" y="10810"/>
                  <a:pt x="14525" y="10143"/>
                  <a:pt x="17313" y="9632"/>
                </a:cubicBezTo>
                <a:cubicBezTo>
                  <a:pt x="18372" y="9436"/>
                  <a:pt x="19432" y="9161"/>
                  <a:pt x="20492" y="8886"/>
                </a:cubicBezTo>
                <a:cubicBezTo>
                  <a:pt x="22887" y="8337"/>
                  <a:pt x="25282" y="7709"/>
                  <a:pt x="27676" y="7198"/>
                </a:cubicBezTo>
                <a:cubicBezTo>
                  <a:pt x="29207" y="6884"/>
                  <a:pt x="30738" y="6492"/>
                  <a:pt x="32269" y="6099"/>
                </a:cubicBezTo>
                <a:cubicBezTo>
                  <a:pt x="32819" y="5981"/>
                  <a:pt x="33368" y="5864"/>
                  <a:pt x="33918" y="5746"/>
                </a:cubicBezTo>
                <a:cubicBezTo>
                  <a:pt x="34041" y="5712"/>
                  <a:pt x="34131" y="5695"/>
                  <a:pt x="34202" y="5695"/>
                </a:cubicBezTo>
                <a:close/>
                <a:moveTo>
                  <a:pt x="9300" y="14354"/>
                </a:moveTo>
                <a:cubicBezTo>
                  <a:pt x="9461" y="14354"/>
                  <a:pt x="9461" y="14464"/>
                  <a:pt x="9461" y="14736"/>
                </a:cubicBezTo>
                <a:cubicBezTo>
                  <a:pt x="9424" y="15547"/>
                  <a:pt x="9145" y="15838"/>
                  <a:pt x="8396" y="15838"/>
                </a:cubicBezTo>
                <a:cubicBezTo>
                  <a:pt x="8347" y="15838"/>
                  <a:pt x="8297" y="15837"/>
                  <a:pt x="8244" y="15835"/>
                </a:cubicBezTo>
                <a:cubicBezTo>
                  <a:pt x="8127" y="15835"/>
                  <a:pt x="8009" y="15796"/>
                  <a:pt x="7970" y="15678"/>
                </a:cubicBezTo>
                <a:lnTo>
                  <a:pt x="7773" y="15207"/>
                </a:lnTo>
                <a:cubicBezTo>
                  <a:pt x="7577" y="14775"/>
                  <a:pt x="7577" y="14736"/>
                  <a:pt x="8048" y="14618"/>
                </a:cubicBezTo>
                <a:cubicBezTo>
                  <a:pt x="8401" y="14539"/>
                  <a:pt x="8755" y="14461"/>
                  <a:pt x="9108" y="14382"/>
                </a:cubicBezTo>
                <a:cubicBezTo>
                  <a:pt x="9189" y="14364"/>
                  <a:pt x="9252" y="14354"/>
                  <a:pt x="9300" y="14354"/>
                </a:cubicBezTo>
                <a:close/>
                <a:moveTo>
                  <a:pt x="5104" y="15364"/>
                </a:moveTo>
                <a:cubicBezTo>
                  <a:pt x="5065" y="15717"/>
                  <a:pt x="5065" y="15953"/>
                  <a:pt x="5065" y="16227"/>
                </a:cubicBezTo>
                <a:cubicBezTo>
                  <a:pt x="4986" y="16698"/>
                  <a:pt x="4908" y="16777"/>
                  <a:pt x="4358" y="16777"/>
                </a:cubicBezTo>
                <a:cubicBezTo>
                  <a:pt x="4338" y="16780"/>
                  <a:pt x="4317" y="16782"/>
                  <a:pt x="4297" y="16782"/>
                </a:cubicBezTo>
                <a:cubicBezTo>
                  <a:pt x="4083" y="16782"/>
                  <a:pt x="3883" y="16600"/>
                  <a:pt x="3848" y="16384"/>
                </a:cubicBezTo>
                <a:cubicBezTo>
                  <a:pt x="3808" y="16188"/>
                  <a:pt x="3808" y="16070"/>
                  <a:pt x="3769" y="15874"/>
                </a:cubicBezTo>
                <a:cubicBezTo>
                  <a:pt x="3691" y="15678"/>
                  <a:pt x="3808" y="15639"/>
                  <a:pt x="3965" y="15599"/>
                </a:cubicBezTo>
                <a:lnTo>
                  <a:pt x="4162" y="15560"/>
                </a:lnTo>
                <a:lnTo>
                  <a:pt x="5104" y="15364"/>
                </a:lnTo>
                <a:close/>
                <a:moveTo>
                  <a:pt x="34907" y="9781"/>
                </a:moveTo>
                <a:cubicBezTo>
                  <a:pt x="35113" y="9781"/>
                  <a:pt x="35174" y="9920"/>
                  <a:pt x="35253" y="10339"/>
                </a:cubicBezTo>
                <a:cubicBezTo>
                  <a:pt x="35488" y="11281"/>
                  <a:pt x="35645" y="12223"/>
                  <a:pt x="35881" y="13165"/>
                </a:cubicBezTo>
                <a:cubicBezTo>
                  <a:pt x="36116" y="14422"/>
                  <a:pt x="36430" y="15639"/>
                  <a:pt x="36705" y="16855"/>
                </a:cubicBezTo>
                <a:cubicBezTo>
                  <a:pt x="37019" y="18386"/>
                  <a:pt x="37372" y="19878"/>
                  <a:pt x="37687" y="21409"/>
                </a:cubicBezTo>
                <a:cubicBezTo>
                  <a:pt x="37790" y="21893"/>
                  <a:pt x="37499" y="22255"/>
                  <a:pt x="37026" y="22255"/>
                </a:cubicBezTo>
                <a:cubicBezTo>
                  <a:pt x="36962" y="22255"/>
                  <a:pt x="36894" y="22248"/>
                  <a:pt x="36823" y="22234"/>
                </a:cubicBezTo>
                <a:cubicBezTo>
                  <a:pt x="36627" y="22234"/>
                  <a:pt x="36587" y="22037"/>
                  <a:pt x="36548" y="21880"/>
                </a:cubicBezTo>
                <a:cubicBezTo>
                  <a:pt x="36391" y="21331"/>
                  <a:pt x="36195" y="20781"/>
                  <a:pt x="36077" y="20231"/>
                </a:cubicBezTo>
                <a:cubicBezTo>
                  <a:pt x="35684" y="18151"/>
                  <a:pt x="35096" y="16110"/>
                  <a:pt x="34625" y="14029"/>
                </a:cubicBezTo>
                <a:cubicBezTo>
                  <a:pt x="34350" y="12812"/>
                  <a:pt x="34114" y="11634"/>
                  <a:pt x="33879" y="10457"/>
                </a:cubicBezTo>
                <a:cubicBezTo>
                  <a:pt x="33800" y="10064"/>
                  <a:pt x="33800" y="10064"/>
                  <a:pt x="34153" y="9946"/>
                </a:cubicBezTo>
                <a:lnTo>
                  <a:pt x="34468" y="9868"/>
                </a:lnTo>
                <a:cubicBezTo>
                  <a:pt x="34664" y="9815"/>
                  <a:pt x="34803" y="9781"/>
                  <a:pt x="34907" y="9781"/>
                </a:cubicBezTo>
                <a:close/>
                <a:moveTo>
                  <a:pt x="32354" y="8723"/>
                </a:moveTo>
                <a:cubicBezTo>
                  <a:pt x="32606" y="8723"/>
                  <a:pt x="32682" y="8877"/>
                  <a:pt x="32976" y="9357"/>
                </a:cubicBezTo>
                <a:cubicBezTo>
                  <a:pt x="33290" y="9907"/>
                  <a:pt x="33211" y="10535"/>
                  <a:pt x="33329" y="11085"/>
                </a:cubicBezTo>
                <a:cubicBezTo>
                  <a:pt x="33722" y="12773"/>
                  <a:pt x="34036" y="14461"/>
                  <a:pt x="34468" y="16110"/>
                </a:cubicBezTo>
                <a:cubicBezTo>
                  <a:pt x="34899" y="17876"/>
                  <a:pt x="35370" y="19643"/>
                  <a:pt x="35802" y="21409"/>
                </a:cubicBezTo>
                <a:cubicBezTo>
                  <a:pt x="35881" y="21684"/>
                  <a:pt x="36077" y="21998"/>
                  <a:pt x="35959" y="22312"/>
                </a:cubicBezTo>
                <a:cubicBezTo>
                  <a:pt x="35881" y="22626"/>
                  <a:pt x="35410" y="22469"/>
                  <a:pt x="35135" y="22587"/>
                </a:cubicBezTo>
                <a:cubicBezTo>
                  <a:pt x="34860" y="22665"/>
                  <a:pt x="34585" y="22744"/>
                  <a:pt x="34271" y="22783"/>
                </a:cubicBezTo>
                <a:cubicBezTo>
                  <a:pt x="34263" y="22791"/>
                  <a:pt x="34254" y="22794"/>
                  <a:pt x="34244" y="22794"/>
                </a:cubicBezTo>
                <a:cubicBezTo>
                  <a:pt x="34202" y="22794"/>
                  <a:pt x="34146" y="22744"/>
                  <a:pt x="34114" y="22744"/>
                </a:cubicBezTo>
                <a:lnTo>
                  <a:pt x="34114" y="22783"/>
                </a:lnTo>
                <a:cubicBezTo>
                  <a:pt x="33918" y="21291"/>
                  <a:pt x="33643" y="19839"/>
                  <a:pt x="33251" y="18386"/>
                </a:cubicBezTo>
                <a:cubicBezTo>
                  <a:pt x="32819" y="16345"/>
                  <a:pt x="32230" y="14343"/>
                  <a:pt x="31641" y="12380"/>
                </a:cubicBezTo>
                <a:cubicBezTo>
                  <a:pt x="31484" y="11713"/>
                  <a:pt x="31366" y="10967"/>
                  <a:pt x="31170" y="10300"/>
                </a:cubicBezTo>
                <a:cubicBezTo>
                  <a:pt x="31052" y="9868"/>
                  <a:pt x="31288" y="9436"/>
                  <a:pt x="31406" y="9004"/>
                </a:cubicBezTo>
                <a:cubicBezTo>
                  <a:pt x="31406" y="8847"/>
                  <a:pt x="31680" y="8847"/>
                  <a:pt x="31837" y="8808"/>
                </a:cubicBezTo>
                <a:cubicBezTo>
                  <a:pt x="32076" y="8758"/>
                  <a:pt x="32235" y="8723"/>
                  <a:pt x="32354" y="8723"/>
                </a:cubicBezTo>
                <a:close/>
                <a:moveTo>
                  <a:pt x="30532" y="10800"/>
                </a:moveTo>
                <a:cubicBezTo>
                  <a:pt x="30748" y="10800"/>
                  <a:pt x="30736" y="11033"/>
                  <a:pt x="30856" y="11634"/>
                </a:cubicBezTo>
                <a:cubicBezTo>
                  <a:pt x="31288" y="13597"/>
                  <a:pt x="31720" y="15521"/>
                  <a:pt x="32230" y="17484"/>
                </a:cubicBezTo>
                <a:cubicBezTo>
                  <a:pt x="32622" y="19132"/>
                  <a:pt x="32976" y="20781"/>
                  <a:pt x="33368" y="22430"/>
                </a:cubicBezTo>
                <a:cubicBezTo>
                  <a:pt x="33408" y="22587"/>
                  <a:pt x="33486" y="22822"/>
                  <a:pt x="33290" y="22901"/>
                </a:cubicBezTo>
                <a:cubicBezTo>
                  <a:pt x="33061" y="23064"/>
                  <a:pt x="32805" y="23146"/>
                  <a:pt x="32544" y="23146"/>
                </a:cubicBezTo>
                <a:cubicBezTo>
                  <a:pt x="32492" y="23146"/>
                  <a:pt x="32439" y="23143"/>
                  <a:pt x="32387" y="23136"/>
                </a:cubicBezTo>
                <a:cubicBezTo>
                  <a:pt x="32269" y="23136"/>
                  <a:pt x="32269" y="23058"/>
                  <a:pt x="32230" y="22901"/>
                </a:cubicBezTo>
                <a:cubicBezTo>
                  <a:pt x="32151" y="22744"/>
                  <a:pt x="32112" y="22587"/>
                  <a:pt x="32034" y="22469"/>
                </a:cubicBezTo>
                <a:cubicBezTo>
                  <a:pt x="31837" y="21527"/>
                  <a:pt x="31602" y="20624"/>
                  <a:pt x="31366" y="19682"/>
                </a:cubicBezTo>
                <a:cubicBezTo>
                  <a:pt x="31052" y="18426"/>
                  <a:pt x="30777" y="17130"/>
                  <a:pt x="30463" y="15835"/>
                </a:cubicBezTo>
                <a:cubicBezTo>
                  <a:pt x="30149" y="14382"/>
                  <a:pt x="29875" y="12930"/>
                  <a:pt x="29560" y="11477"/>
                </a:cubicBezTo>
                <a:cubicBezTo>
                  <a:pt x="29521" y="11242"/>
                  <a:pt x="29521" y="11124"/>
                  <a:pt x="29757" y="11046"/>
                </a:cubicBezTo>
                <a:cubicBezTo>
                  <a:pt x="30167" y="10893"/>
                  <a:pt x="30395" y="10800"/>
                  <a:pt x="30532" y="10800"/>
                </a:cubicBezTo>
                <a:close/>
                <a:moveTo>
                  <a:pt x="28042" y="9772"/>
                </a:moveTo>
                <a:cubicBezTo>
                  <a:pt x="28251" y="9772"/>
                  <a:pt x="28323" y="9937"/>
                  <a:pt x="28422" y="10103"/>
                </a:cubicBezTo>
                <a:cubicBezTo>
                  <a:pt x="29011" y="10888"/>
                  <a:pt x="29050" y="11831"/>
                  <a:pt x="29207" y="12734"/>
                </a:cubicBezTo>
                <a:cubicBezTo>
                  <a:pt x="29521" y="14461"/>
                  <a:pt x="29875" y="16188"/>
                  <a:pt x="30306" y="17876"/>
                </a:cubicBezTo>
                <a:cubicBezTo>
                  <a:pt x="30620" y="19329"/>
                  <a:pt x="30934" y="20742"/>
                  <a:pt x="31288" y="22234"/>
                </a:cubicBezTo>
                <a:cubicBezTo>
                  <a:pt x="31327" y="22508"/>
                  <a:pt x="31406" y="22822"/>
                  <a:pt x="31484" y="23058"/>
                </a:cubicBezTo>
                <a:cubicBezTo>
                  <a:pt x="31563" y="23293"/>
                  <a:pt x="31484" y="23411"/>
                  <a:pt x="31248" y="23451"/>
                </a:cubicBezTo>
                <a:lnTo>
                  <a:pt x="30189" y="23647"/>
                </a:lnTo>
                <a:cubicBezTo>
                  <a:pt x="30071" y="22587"/>
                  <a:pt x="29835" y="21566"/>
                  <a:pt x="29482" y="20585"/>
                </a:cubicBezTo>
                <a:cubicBezTo>
                  <a:pt x="29011" y="18936"/>
                  <a:pt x="28618" y="17287"/>
                  <a:pt x="28147" y="15599"/>
                </a:cubicBezTo>
                <a:cubicBezTo>
                  <a:pt x="27794" y="14304"/>
                  <a:pt x="27519" y="12969"/>
                  <a:pt x="27127" y="11674"/>
                </a:cubicBezTo>
                <a:cubicBezTo>
                  <a:pt x="27048" y="11438"/>
                  <a:pt x="27048" y="11242"/>
                  <a:pt x="27127" y="11006"/>
                </a:cubicBezTo>
                <a:cubicBezTo>
                  <a:pt x="27244" y="10731"/>
                  <a:pt x="27323" y="10457"/>
                  <a:pt x="27401" y="10182"/>
                </a:cubicBezTo>
                <a:cubicBezTo>
                  <a:pt x="27441" y="9868"/>
                  <a:pt x="27598" y="9829"/>
                  <a:pt x="27912" y="9789"/>
                </a:cubicBezTo>
                <a:cubicBezTo>
                  <a:pt x="27960" y="9777"/>
                  <a:pt x="28003" y="9772"/>
                  <a:pt x="28042" y="9772"/>
                </a:cubicBezTo>
                <a:close/>
                <a:moveTo>
                  <a:pt x="26341" y="11716"/>
                </a:moveTo>
                <a:cubicBezTo>
                  <a:pt x="26519" y="11716"/>
                  <a:pt x="26539" y="11860"/>
                  <a:pt x="26656" y="12419"/>
                </a:cubicBezTo>
                <a:cubicBezTo>
                  <a:pt x="26970" y="13793"/>
                  <a:pt x="27284" y="15167"/>
                  <a:pt x="27637" y="16502"/>
                </a:cubicBezTo>
                <a:cubicBezTo>
                  <a:pt x="28265" y="18700"/>
                  <a:pt x="28893" y="20820"/>
                  <a:pt x="29403" y="23058"/>
                </a:cubicBezTo>
                <a:cubicBezTo>
                  <a:pt x="29403" y="23176"/>
                  <a:pt x="29482" y="23293"/>
                  <a:pt x="29482" y="23411"/>
                </a:cubicBezTo>
                <a:cubicBezTo>
                  <a:pt x="29521" y="23568"/>
                  <a:pt x="29403" y="23725"/>
                  <a:pt x="29246" y="23804"/>
                </a:cubicBezTo>
                <a:cubicBezTo>
                  <a:pt x="29060" y="23884"/>
                  <a:pt x="28914" y="23927"/>
                  <a:pt x="28795" y="23927"/>
                </a:cubicBezTo>
                <a:cubicBezTo>
                  <a:pt x="28564" y="23927"/>
                  <a:pt x="28434" y="23761"/>
                  <a:pt x="28304" y="23372"/>
                </a:cubicBezTo>
                <a:cubicBezTo>
                  <a:pt x="28265" y="23176"/>
                  <a:pt x="28187" y="23019"/>
                  <a:pt x="28108" y="22744"/>
                </a:cubicBezTo>
                <a:cubicBezTo>
                  <a:pt x="27558" y="20977"/>
                  <a:pt x="27087" y="19172"/>
                  <a:pt x="26734" y="17366"/>
                </a:cubicBezTo>
                <a:cubicBezTo>
                  <a:pt x="26498" y="16306"/>
                  <a:pt x="26224" y="15246"/>
                  <a:pt x="25949" y="14186"/>
                </a:cubicBezTo>
                <a:cubicBezTo>
                  <a:pt x="25792" y="13519"/>
                  <a:pt x="25635" y="12891"/>
                  <a:pt x="25478" y="12262"/>
                </a:cubicBezTo>
                <a:cubicBezTo>
                  <a:pt x="25399" y="12027"/>
                  <a:pt x="25439" y="11870"/>
                  <a:pt x="25674" y="11831"/>
                </a:cubicBezTo>
                <a:cubicBezTo>
                  <a:pt x="26025" y="11783"/>
                  <a:pt x="26220" y="11716"/>
                  <a:pt x="26341" y="11716"/>
                </a:cubicBezTo>
                <a:close/>
                <a:moveTo>
                  <a:pt x="24057" y="10660"/>
                </a:moveTo>
                <a:cubicBezTo>
                  <a:pt x="24319" y="10660"/>
                  <a:pt x="24407" y="10827"/>
                  <a:pt x="24614" y="11320"/>
                </a:cubicBezTo>
                <a:lnTo>
                  <a:pt x="24732" y="11556"/>
                </a:lnTo>
                <a:cubicBezTo>
                  <a:pt x="25046" y="12773"/>
                  <a:pt x="25321" y="13911"/>
                  <a:pt x="25556" y="15128"/>
                </a:cubicBezTo>
                <a:cubicBezTo>
                  <a:pt x="25831" y="16463"/>
                  <a:pt x="26184" y="17798"/>
                  <a:pt x="26498" y="19093"/>
                </a:cubicBezTo>
                <a:cubicBezTo>
                  <a:pt x="26852" y="20663"/>
                  <a:pt x="27362" y="22194"/>
                  <a:pt x="27833" y="23765"/>
                </a:cubicBezTo>
                <a:cubicBezTo>
                  <a:pt x="27872" y="24000"/>
                  <a:pt x="27912" y="24118"/>
                  <a:pt x="27598" y="24196"/>
                </a:cubicBezTo>
                <a:cubicBezTo>
                  <a:pt x="27048" y="24275"/>
                  <a:pt x="26538" y="24393"/>
                  <a:pt x="26027" y="24550"/>
                </a:cubicBezTo>
                <a:cubicBezTo>
                  <a:pt x="25951" y="24569"/>
                  <a:pt x="25889" y="24579"/>
                  <a:pt x="25837" y="24579"/>
                </a:cubicBezTo>
                <a:cubicBezTo>
                  <a:pt x="25675" y="24579"/>
                  <a:pt x="25616" y="24483"/>
                  <a:pt x="25556" y="24275"/>
                </a:cubicBezTo>
                <a:cubicBezTo>
                  <a:pt x="25360" y="23215"/>
                  <a:pt x="25125" y="22155"/>
                  <a:pt x="24889" y="21095"/>
                </a:cubicBezTo>
                <a:cubicBezTo>
                  <a:pt x="24614" y="19721"/>
                  <a:pt x="24300" y="18308"/>
                  <a:pt x="23908" y="16934"/>
                </a:cubicBezTo>
                <a:cubicBezTo>
                  <a:pt x="23594" y="15874"/>
                  <a:pt x="23358" y="14775"/>
                  <a:pt x="23162" y="13676"/>
                </a:cubicBezTo>
                <a:cubicBezTo>
                  <a:pt x="23162" y="13401"/>
                  <a:pt x="23083" y="13165"/>
                  <a:pt x="22965" y="12891"/>
                </a:cubicBezTo>
                <a:cubicBezTo>
                  <a:pt x="22808" y="12380"/>
                  <a:pt x="22808" y="11791"/>
                  <a:pt x="22965" y="11281"/>
                </a:cubicBezTo>
                <a:cubicBezTo>
                  <a:pt x="23044" y="11006"/>
                  <a:pt x="23240" y="10810"/>
                  <a:pt x="23476" y="10771"/>
                </a:cubicBezTo>
                <a:cubicBezTo>
                  <a:pt x="23742" y="10704"/>
                  <a:pt x="23922" y="10660"/>
                  <a:pt x="24057" y="10660"/>
                </a:cubicBezTo>
                <a:close/>
                <a:moveTo>
                  <a:pt x="22069" y="12706"/>
                </a:moveTo>
                <a:cubicBezTo>
                  <a:pt x="22336" y="12706"/>
                  <a:pt x="22388" y="12895"/>
                  <a:pt x="22494" y="13479"/>
                </a:cubicBezTo>
                <a:cubicBezTo>
                  <a:pt x="23162" y="16777"/>
                  <a:pt x="24025" y="20074"/>
                  <a:pt x="24732" y="23372"/>
                </a:cubicBezTo>
                <a:cubicBezTo>
                  <a:pt x="24810" y="23725"/>
                  <a:pt x="24850" y="24118"/>
                  <a:pt x="24928" y="24471"/>
                </a:cubicBezTo>
                <a:cubicBezTo>
                  <a:pt x="24967" y="24667"/>
                  <a:pt x="24928" y="24785"/>
                  <a:pt x="24653" y="24824"/>
                </a:cubicBezTo>
                <a:cubicBezTo>
                  <a:pt x="24476" y="24850"/>
                  <a:pt x="24356" y="24871"/>
                  <a:pt x="24268" y="24871"/>
                </a:cubicBezTo>
                <a:cubicBezTo>
                  <a:pt x="24083" y="24871"/>
                  <a:pt x="24040" y="24778"/>
                  <a:pt x="23908" y="24432"/>
                </a:cubicBezTo>
                <a:cubicBezTo>
                  <a:pt x="23868" y="24314"/>
                  <a:pt x="23790" y="24196"/>
                  <a:pt x="23790" y="24118"/>
                </a:cubicBezTo>
                <a:cubicBezTo>
                  <a:pt x="23319" y="22273"/>
                  <a:pt x="22887" y="20428"/>
                  <a:pt x="22377" y="18622"/>
                </a:cubicBezTo>
                <a:cubicBezTo>
                  <a:pt x="21866" y="16895"/>
                  <a:pt x="21474" y="15167"/>
                  <a:pt x="21120" y="13440"/>
                </a:cubicBezTo>
                <a:cubicBezTo>
                  <a:pt x="21042" y="12969"/>
                  <a:pt x="21081" y="12930"/>
                  <a:pt x="21513" y="12812"/>
                </a:cubicBezTo>
                <a:cubicBezTo>
                  <a:pt x="21766" y="12749"/>
                  <a:pt x="21942" y="12706"/>
                  <a:pt x="22069" y="12706"/>
                </a:cubicBezTo>
                <a:close/>
                <a:moveTo>
                  <a:pt x="19849" y="11719"/>
                </a:moveTo>
                <a:cubicBezTo>
                  <a:pt x="20190" y="11719"/>
                  <a:pt x="20302" y="12027"/>
                  <a:pt x="20414" y="12616"/>
                </a:cubicBezTo>
                <a:cubicBezTo>
                  <a:pt x="20610" y="13715"/>
                  <a:pt x="20885" y="14775"/>
                  <a:pt x="21120" y="15874"/>
                </a:cubicBezTo>
                <a:cubicBezTo>
                  <a:pt x="21670" y="18465"/>
                  <a:pt x="22455" y="20977"/>
                  <a:pt x="23083" y="23568"/>
                </a:cubicBezTo>
                <a:cubicBezTo>
                  <a:pt x="23122" y="23961"/>
                  <a:pt x="23240" y="24393"/>
                  <a:pt x="23397" y="24785"/>
                </a:cubicBezTo>
                <a:cubicBezTo>
                  <a:pt x="23436" y="24981"/>
                  <a:pt x="23397" y="25139"/>
                  <a:pt x="23201" y="25178"/>
                </a:cubicBezTo>
                <a:cubicBezTo>
                  <a:pt x="22808" y="25256"/>
                  <a:pt x="22416" y="25374"/>
                  <a:pt x="21984" y="25453"/>
                </a:cubicBezTo>
                <a:cubicBezTo>
                  <a:pt x="21963" y="25456"/>
                  <a:pt x="21944" y="25457"/>
                  <a:pt x="21927" y="25457"/>
                </a:cubicBezTo>
                <a:cubicBezTo>
                  <a:pt x="21709" y="25457"/>
                  <a:pt x="21706" y="25245"/>
                  <a:pt x="21670" y="25099"/>
                </a:cubicBezTo>
                <a:cubicBezTo>
                  <a:pt x="21160" y="23215"/>
                  <a:pt x="20649" y="21331"/>
                  <a:pt x="20139" y="19407"/>
                </a:cubicBezTo>
                <a:cubicBezTo>
                  <a:pt x="19668" y="17758"/>
                  <a:pt x="19158" y="16149"/>
                  <a:pt x="18686" y="14539"/>
                </a:cubicBezTo>
                <a:cubicBezTo>
                  <a:pt x="18569" y="14147"/>
                  <a:pt x="18490" y="13676"/>
                  <a:pt x="18372" y="13322"/>
                </a:cubicBezTo>
                <a:cubicBezTo>
                  <a:pt x="18294" y="13008"/>
                  <a:pt x="18529" y="12694"/>
                  <a:pt x="18608" y="12380"/>
                </a:cubicBezTo>
                <a:cubicBezTo>
                  <a:pt x="18647" y="11988"/>
                  <a:pt x="18961" y="11948"/>
                  <a:pt x="19275" y="11870"/>
                </a:cubicBezTo>
                <a:lnTo>
                  <a:pt x="19315" y="11870"/>
                </a:lnTo>
                <a:cubicBezTo>
                  <a:pt x="19539" y="11769"/>
                  <a:pt x="19713" y="11719"/>
                  <a:pt x="19849" y="11719"/>
                </a:cubicBezTo>
                <a:close/>
                <a:moveTo>
                  <a:pt x="17645" y="13879"/>
                </a:moveTo>
                <a:cubicBezTo>
                  <a:pt x="17889" y="13879"/>
                  <a:pt x="17942" y="14046"/>
                  <a:pt x="18098" y="14539"/>
                </a:cubicBezTo>
                <a:cubicBezTo>
                  <a:pt x="18726" y="16738"/>
                  <a:pt x="19354" y="18936"/>
                  <a:pt x="19864" y="21134"/>
                </a:cubicBezTo>
                <a:cubicBezTo>
                  <a:pt x="20178" y="22391"/>
                  <a:pt x="20571" y="23647"/>
                  <a:pt x="20885" y="24903"/>
                </a:cubicBezTo>
                <a:cubicBezTo>
                  <a:pt x="21120" y="25688"/>
                  <a:pt x="21081" y="25727"/>
                  <a:pt x="20257" y="25884"/>
                </a:cubicBezTo>
                <a:cubicBezTo>
                  <a:pt x="20193" y="25900"/>
                  <a:pt x="20135" y="25908"/>
                  <a:pt x="20084" y="25908"/>
                </a:cubicBezTo>
                <a:cubicBezTo>
                  <a:pt x="19883" y="25908"/>
                  <a:pt x="19778" y="25789"/>
                  <a:pt x="19746" y="25570"/>
                </a:cubicBezTo>
                <a:cubicBezTo>
                  <a:pt x="19707" y="25413"/>
                  <a:pt x="19629" y="25296"/>
                  <a:pt x="19589" y="25178"/>
                </a:cubicBezTo>
                <a:cubicBezTo>
                  <a:pt x="19158" y="23608"/>
                  <a:pt x="18686" y="22116"/>
                  <a:pt x="18333" y="20546"/>
                </a:cubicBezTo>
                <a:cubicBezTo>
                  <a:pt x="18098" y="19368"/>
                  <a:pt x="17823" y="18229"/>
                  <a:pt x="17470" y="17091"/>
                </a:cubicBezTo>
                <a:cubicBezTo>
                  <a:pt x="17195" y="16227"/>
                  <a:pt x="16998" y="15324"/>
                  <a:pt x="16724" y="14461"/>
                </a:cubicBezTo>
                <a:cubicBezTo>
                  <a:pt x="16684" y="14225"/>
                  <a:pt x="16724" y="14068"/>
                  <a:pt x="16959" y="14029"/>
                </a:cubicBezTo>
                <a:lnTo>
                  <a:pt x="17077" y="13990"/>
                </a:lnTo>
                <a:cubicBezTo>
                  <a:pt x="17343" y="13923"/>
                  <a:pt x="17519" y="13879"/>
                  <a:pt x="17645" y="13879"/>
                </a:cubicBezTo>
                <a:close/>
                <a:moveTo>
                  <a:pt x="15461" y="12914"/>
                </a:moveTo>
                <a:cubicBezTo>
                  <a:pt x="15597" y="12914"/>
                  <a:pt x="15635" y="13108"/>
                  <a:pt x="15703" y="13244"/>
                </a:cubicBezTo>
                <a:cubicBezTo>
                  <a:pt x="15899" y="13558"/>
                  <a:pt x="16017" y="13872"/>
                  <a:pt x="16135" y="14186"/>
                </a:cubicBezTo>
                <a:cubicBezTo>
                  <a:pt x="16449" y="15639"/>
                  <a:pt x="16920" y="17169"/>
                  <a:pt x="17313" y="18700"/>
                </a:cubicBezTo>
                <a:cubicBezTo>
                  <a:pt x="17666" y="20153"/>
                  <a:pt x="17941" y="21605"/>
                  <a:pt x="18372" y="23019"/>
                </a:cubicBezTo>
                <a:cubicBezTo>
                  <a:pt x="18686" y="23961"/>
                  <a:pt x="18922" y="24942"/>
                  <a:pt x="19197" y="25884"/>
                </a:cubicBezTo>
                <a:cubicBezTo>
                  <a:pt x="19275" y="26081"/>
                  <a:pt x="19236" y="26198"/>
                  <a:pt x="19040" y="26238"/>
                </a:cubicBezTo>
                <a:lnTo>
                  <a:pt x="17705" y="26552"/>
                </a:lnTo>
                <a:cubicBezTo>
                  <a:pt x="17644" y="26562"/>
                  <a:pt x="17590" y="26570"/>
                  <a:pt x="17543" y="26570"/>
                </a:cubicBezTo>
                <a:cubicBezTo>
                  <a:pt x="17411" y="26570"/>
                  <a:pt x="17331" y="26509"/>
                  <a:pt x="17273" y="26277"/>
                </a:cubicBezTo>
                <a:cubicBezTo>
                  <a:pt x="16920" y="24196"/>
                  <a:pt x="16370" y="22116"/>
                  <a:pt x="15821" y="20074"/>
                </a:cubicBezTo>
                <a:cubicBezTo>
                  <a:pt x="15310" y="18151"/>
                  <a:pt x="14839" y="16227"/>
                  <a:pt x="14329" y="14304"/>
                </a:cubicBezTo>
                <a:cubicBezTo>
                  <a:pt x="14251" y="13911"/>
                  <a:pt x="14329" y="13519"/>
                  <a:pt x="14525" y="13165"/>
                </a:cubicBezTo>
                <a:cubicBezTo>
                  <a:pt x="14682" y="12930"/>
                  <a:pt x="15114" y="13008"/>
                  <a:pt x="15389" y="12930"/>
                </a:cubicBezTo>
                <a:cubicBezTo>
                  <a:pt x="15416" y="12919"/>
                  <a:pt x="15440" y="12914"/>
                  <a:pt x="15461" y="12914"/>
                </a:cubicBezTo>
                <a:close/>
                <a:moveTo>
                  <a:pt x="13732" y="14879"/>
                </a:moveTo>
                <a:cubicBezTo>
                  <a:pt x="13920" y="14879"/>
                  <a:pt x="13958" y="15046"/>
                  <a:pt x="14054" y="15481"/>
                </a:cubicBezTo>
                <a:cubicBezTo>
                  <a:pt x="14682" y="18190"/>
                  <a:pt x="15310" y="20938"/>
                  <a:pt x="15939" y="23686"/>
                </a:cubicBezTo>
                <a:cubicBezTo>
                  <a:pt x="16174" y="24550"/>
                  <a:pt x="16331" y="25453"/>
                  <a:pt x="16527" y="26316"/>
                </a:cubicBezTo>
                <a:cubicBezTo>
                  <a:pt x="16606" y="26630"/>
                  <a:pt x="16567" y="26827"/>
                  <a:pt x="16213" y="26866"/>
                </a:cubicBezTo>
                <a:cubicBezTo>
                  <a:pt x="15782" y="26946"/>
                  <a:pt x="15539" y="27039"/>
                  <a:pt x="15387" y="27039"/>
                </a:cubicBezTo>
                <a:cubicBezTo>
                  <a:pt x="15165" y="27039"/>
                  <a:pt x="15136" y="26841"/>
                  <a:pt x="14996" y="26120"/>
                </a:cubicBezTo>
                <a:cubicBezTo>
                  <a:pt x="14368" y="23215"/>
                  <a:pt x="13701" y="20310"/>
                  <a:pt x="13073" y="17366"/>
                </a:cubicBezTo>
                <a:cubicBezTo>
                  <a:pt x="12916" y="16816"/>
                  <a:pt x="12798" y="16227"/>
                  <a:pt x="12680" y="15717"/>
                </a:cubicBezTo>
                <a:cubicBezTo>
                  <a:pt x="12563" y="15246"/>
                  <a:pt x="12563" y="15246"/>
                  <a:pt x="13034" y="15089"/>
                </a:cubicBezTo>
                <a:lnTo>
                  <a:pt x="13151" y="15050"/>
                </a:lnTo>
                <a:cubicBezTo>
                  <a:pt x="13438" y="14944"/>
                  <a:pt x="13614" y="14879"/>
                  <a:pt x="13732" y="14879"/>
                </a:cubicBezTo>
                <a:close/>
                <a:moveTo>
                  <a:pt x="11030" y="13944"/>
                </a:moveTo>
                <a:cubicBezTo>
                  <a:pt x="11219" y="13944"/>
                  <a:pt x="11405" y="14062"/>
                  <a:pt x="11463" y="14265"/>
                </a:cubicBezTo>
                <a:cubicBezTo>
                  <a:pt x="11738" y="14657"/>
                  <a:pt x="11934" y="15128"/>
                  <a:pt x="12052" y="15599"/>
                </a:cubicBezTo>
                <a:cubicBezTo>
                  <a:pt x="12366" y="17248"/>
                  <a:pt x="12759" y="18897"/>
                  <a:pt x="13112" y="20546"/>
                </a:cubicBezTo>
                <a:cubicBezTo>
                  <a:pt x="13583" y="22665"/>
                  <a:pt x="14015" y="24746"/>
                  <a:pt x="14486" y="26866"/>
                </a:cubicBezTo>
                <a:cubicBezTo>
                  <a:pt x="14565" y="27180"/>
                  <a:pt x="14486" y="27337"/>
                  <a:pt x="14172" y="27376"/>
                </a:cubicBezTo>
                <a:cubicBezTo>
                  <a:pt x="14054" y="27415"/>
                  <a:pt x="13936" y="27455"/>
                  <a:pt x="13819" y="27494"/>
                </a:cubicBezTo>
                <a:cubicBezTo>
                  <a:pt x="13544" y="27572"/>
                  <a:pt x="13269" y="27651"/>
                  <a:pt x="12994" y="27729"/>
                </a:cubicBezTo>
                <a:cubicBezTo>
                  <a:pt x="12798" y="27729"/>
                  <a:pt x="12680" y="27690"/>
                  <a:pt x="12641" y="27455"/>
                </a:cubicBezTo>
                <a:cubicBezTo>
                  <a:pt x="12327" y="25413"/>
                  <a:pt x="11660" y="23451"/>
                  <a:pt x="11228" y="21448"/>
                </a:cubicBezTo>
                <a:cubicBezTo>
                  <a:pt x="10953" y="20153"/>
                  <a:pt x="10678" y="18818"/>
                  <a:pt x="10364" y="17523"/>
                </a:cubicBezTo>
                <a:cubicBezTo>
                  <a:pt x="10246" y="16973"/>
                  <a:pt x="10129" y="16424"/>
                  <a:pt x="10011" y="15874"/>
                </a:cubicBezTo>
                <a:cubicBezTo>
                  <a:pt x="9932" y="15599"/>
                  <a:pt x="9893" y="15285"/>
                  <a:pt x="9932" y="14971"/>
                </a:cubicBezTo>
                <a:cubicBezTo>
                  <a:pt x="10050" y="14186"/>
                  <a:pt x="10050" y="14186"/>
                  <a:pt x="10835" y="13990"/>
                </a:cubicBezTo>
                <a:cubicBezTo>
                  <a:pt x="10897" y="13959"/>
                  <a:pt x="10964" y="13944"/>
                  <a:pt x="11030" y="13944"/>
                </a:cubicBezTo>
                <a:close/>
                <a:moveTo>
                  <a:pt x="9283" y="16172"/>
                </a:moveTo>
                <a:cubicBezTo>
                  <a:pt x="9428" y="16172"/>
                  <a:pt x="9501" y="16251"/>
                  <a:pt x="9501" y="16384"/>
                </a:cubicBezTo>
                <a:cubicBezTo>
                  <a:pt x="9697" y="17327"/>
                  <a:pt x="9815" y="18112"/>
                  <a:pt x="9972" y="18936"/>
                </a:cubicBezTo>
                <a:cubicBezTo>
                  <a:pt x="10325" y="20781"/>
                  <a:pt x="10757" y="22548"/>
                  <a:pt x="11189" y="24393"/>
                </a:cubicBezTo>
                <a:cubicBezTo>
                  <a:pt x="11424" y="25413"/>
                  <a:pt x="11699" y="26434"/>
                  <a:pt x="11934" y="27455"/>
                </a:cubicBezTo>
                <a:cubicBezTo>
                  <a:pt x="11974" y="27651"/>
                  <a:pt x="12091" y="27886"/>
                  <a:pt x="11856" y="28004"/>
                </a:cubicBezTo>
                <a:cubicBezTo>
                  <a:pt x="11628" y="28134"/>
                  <a:pt x="11374" y="28211"/>
                  <a:pt x="11137" y="28211"/>
                </a:cubicBezTo>
                <a:cubicBezTo>
                  <a:pt x="11088" y="28211"/>
                  <a:pt x="11039" y="28207"/>
                  <a:pt x="10992" y="28201"/>
                </a:cubicBezTo>
                <a:cubicBezTo>
                  <a:pt x="10835" y="28201"/>
                  <a:pt x="10835" y="28004"/>
                  <a:pt x="10796" y="27886"/>
                </a:cubicBezTo>
                <a:cubicBezTo>
                  <a:pt x="9932" y="24550"/>
                  <a:pt x="9186" y="21095"/>
                  <a:pt x="8401" y="17719"/>
                </a:cubicBezTo>
                <a:cubicBezTo>
                  <a:pt x="8323" y="17405"/>
                  <a:pt x="8284" y="17169"/>
                  <a:pt x="8205" y="16816"/>
                </a:cubicBezTo>
                <a:cubicBezTo>
                  <a:pt x="8127" y="16424"/>
                  <a:pt x="8166" y="16384"/>
                  <a:pt x="8558" y="16306"/>
                </a:cubicBezTo>
                <a:cubicBezTo>
                  <a:pt x="8715" y="16267"/>
                  <a:pt x="8872" y="16267"/>
                  <a:pt x="9029" y="16227"/>
                </a:cubicBezTo>
                <a:cubicBezTo>
                  <a:pt x="9130" y="16190"/>
                  <a:pt x="9215" y="16172"/>
                  <a:pt x="9283" y="16172"/>
                </a:cubicBezTo>
                <a:close/>
                <a:moveTo>
                  <a:pt x="6906" y="14908"/>
                </a:moveTo>
                <a:cubicBezTo>
                  <a:pt x="7112" y="14908"/>
                  <a:pt x="7149" y="15086"/>
                  <a:pt x="7420" y="15717"/>
                </a:cubicBezTo>
                <a:cubicBezTo>
                  <a:pt x="7538" y="16110"/>
                  <a:pt x="7655" y="16502"/>
                  <a:pt x="7695" y="16934"/>
                </a:cubicBezTo>
                <a:cubicBezTo>
                  <a:pt x="8048" y="18779"/>
                  <a:pt x="8480" y="20663"/>
                  <a:pt x="8912" y="22430"/>
                </a:cubicBezTo>
                <a:cubicBezTo>
                  <a:pt x="9343" y="24236"/>
                  <a:pt x="9815" y="26002"/>
                  <a:pt x="10286" y="27769"/>
                </a:cubicBezTo>
                <a:cubicBezTo>
                  <a:pt x="10443" y="28358"/>
                  <a:pt x="10443" y="28397"/>
                  <a:pt x="9854" y="28554"/>
                </a:cubicBezTo>
                <a:cubicBezTo>
                  <a:pt x="9422" y="28672"/>
                  <a:pt x="8990" y="28750"/>
                  <a:pt x="8598" y="28789"/>
                </a:cubicBezTo>
                <a:cubicBezTo>
                  <a:pt x="8127" y="26355"/>
                  <a:pt x="7420" y="24000"/>
                  <a:pt x="6792" y="21605"/>
                </a:cubicBezTo>
                <a:cubicBezTo>
                  <a:pt x="6439" y="20349"/>
                  <a:pt x="6164" y="19054"/>
                  <a:pt x="5850" y="17758"/>
                </a:cubicBezTo>
                <a:cubicBezTo>
                  <a:pt x="5850" y="17601"/>
                  <a:pt x="5810" y="17484"/>
                  <a:pt x="5732" y="17327"/>
                </a:cubicBezTo>
                <a:cubicBezTo>
                  <a:pt x="5418" y="16777"/>
                  <a:pt x="5614" y="16188"/>
                  <a:pt x="5614" y="15599"/>
                </a:cubicBezTo>
                <a:cubicBezTo>
                  <a:pt x="5575" y="15324"/>
                  <a:pt x="5771" y="15128"/>
                  <a:pt x="6007" y="15089"/>
                </a:cubicBezTo>
                <a:cubicBezTo>
                  <a:pt x="6508" y="15005"/>
                  <a:pt x="6753" y="14908"/>
                  <a:pt x="6906" y="14908"/>
                </a:cubicBezTo>
                <a:close/>
                <a:moveTo>
                  <a:pt x="4822" y="17286"/>
                </a:moveTo>
                <a:cubicBezTo>
                  <a:pt x="5154" y="17286"/>
                  <a:pt x="5178" y="17467"/>
                  <a:pt x="5261" y="18072"/>
                </a:cubicBezTo>
                <a:cubicBezTo>
                  <a:pt x="5653" y="20153"/>
                  <a:pt x="6124" y="22194"/>
                  <a:pt x="6753" y="24236"/>
                </a:cubicBezTo>
                <a:cubicBezTo>
                  <a:pt x="7184" y="25610"/>
                  <a:pt x="7538" y="27023"/>
                  <a:pt x="7734" y="28436"/>
                </a:cubicBezTo>
                <a:cubicBezTo>
                  <a:pt x="7773" y="28632"/>
                  <a:pt x="7930" y="28868"/>
                  <a:pt x="7577" y="29025"/>
                </a:cubicBezTo>
                <a:cubicBezTo>
                  <a:pt x="7496" y="29065"/>
                  <a:pt x="7420" y="29085"/>
                  <a:pt x="7351" y="29085"/>
                </a:cubicBezTo>
                <a:cubicBezTo>
                  <a:pt x="7152" y="29085"/>
                  <a:pt x="7007" y="28923"/>
                  <a:pt x="6949" y="28632"/>
                </a:cubicBezTo>
                <a:cubicBezTo>
                  <a:pt x="6753" y="27886"/>
                  <a:pt x="6556" y="27141"/>
                  <a:pt x="6360" y="26395"/>
                </a:cubicBezTo>
                <a:cubicBezTo>
                  <a:pt x="5810" y="24432"/>
                  <a:pt x="5379" y="22430"/>
                  <a:pt x="4947" y="20428"/>
                </a:cubicBezTo>
                <a:cubicBezTo>
                  <a:pt x="4751" y="19486"/>
                  <a:pt x="4476" y="18543"/>
                  <a:pt x="4201" y="17562"/>
                </a:cubicBezTo>
                <a:cubicBezTo>
                  <a:pt x="4201" y="17497"/>
                  <a:pt x="4201" y="17431"/>
                  <a:pt x="4201" y="17366"/>
                </a:cubicBezTo>
                <a:cubicBezTo>
                  <a:pt x="4483" y="17319"/>
                  <a:pt x="4680" y="17286"/>
                  <a:pt x="4822" y="17286"/>
                </a:cubicBezTo>
                <a:close/>
                <a:moveTo>
                  <a:pt x="39491" y="22440"/>
                </a:moveTo>
                <a:cubicBezTo>
                  <a:pt x="39627" y="22440"/>
                  <a:pt x="39708" y="22528"/>
                  <a:pt x="39767" y="22705"/>
                </a:cubicBezTo>
                <a:cubicBezTo>
                  <a:pt x="39767" y="22783"/>
                  <a:pt x="39806" y="22901"/>
                  <a:pt x="39846" y="22979"/>
                </a:cubicBezTo>
                <a:cubicBezTo>
                  <a:pt x="40120" y="23804"/>
                  <a:pt x="40120" y="23804"/>
                  <a:pt x="39296" y="24000"/>
                </a:cubicBezTo>
                <a:cubicBezTo>
                  <a:pt x="38118" y="24314"/>
                  <a:pt x="36980" y="24589"/>
                  <a:pt x="35841" y="24942"/>
                </a:cubicBezTo>
                <a:cubicBezTo>
                  <a:pt x="33447" y="25649"/>
                  <a:pt x="31052" y="26198"/>
                  <a:pt x="28618" y="26591"/>
                </a:cubicBezTo>
                <a:cubicBezTo>
                  <a:pt x="27558" y="26787"/>
                  <a:pt x="26498" y="27062"/>
                  <a:pt x="25439" y="27298"/>
                </a:cubicBezTo>
                <a:cubicBezTo>
                  <a:pt x="22141" y="28004"/>
                  <a:pt x="18844" y="28750"/>
                  <a:pt x="15546" y="29496"/>
                </a:cubicBezTo>
                <a:cubicBezTo>
                  <a:pt x="12916" y="30046"/>
                  <a:pt x="10286" y="30595"/>
                  <a:pt x="7655" y="31145"/>
                </a:cubicBezTo>
                <a:cubicBezTo>
                  <a:pt x="7538" y="31184"/>
                  <a:pt x="7381" y="31223"/>
                  <a:pt x="7224" y="31223"/>
                </a:cubicBezTo>
                <a:cubicBezTo>
                  <a:pt x="7198" y="31228"/>
                  <a:pt x="7174" y="31231"/>
                  <a:pt x="7150" y="31231"/>
                </a:cubicBezTo>
                <a:cubicBezTo>
                  <a:pt x="6989" y="31231"/>
                  <a:pt x="6865" y="31119"/>
                  <a:pt x="6831" y="30948"/>
                </a:cubicBezTo>
                <a:cubicBezTo>
                  <a:pt x="6792" y="30634"/>
                  <a:pt x="6753" y="30360"/>
                  <a:pt x="6674" y="30085"/>
                </a:cubicBezTo>
                <a:cubicBezTo>
                  <a:pt x="7695" y="30046"/>
                  <a:pt x="8715" y="29889"/>
                  <a:pt x="9697" y="29653"/>
                </a:cubicBezTo>
                <a:cubicBezTo>
                  <a:pt x="10914" y="29417"/>
                  <a:pt x="12131" y="29025"/>
                  <a:pt x="13348" y="28672"/>
                </a:cubicBezTo>
                <a:cubicBezTo>
                  <a:pt x="14682" y="28240"/>
                  <a:pt x="16056" y="27965"/>
                  <a:pt x="17430" y="27612"/>
                </a:cubicBezTo>
                <a:cubicBezTo>
                  <a:pt x="18255" y="27376"/>
                  <a:pt x="19040" y="27141"/>
                  <a:pt x="19864" y="26944"/>
                </a:cubicBezTo>
                <a:cubicBezTo>
                  <a:pt x="21199" y="26591"/>
                  <a:pt x="22534" y="26238"/>
                  <a:pt x="23908" y="25924"/>
                </a:cubicBezTo>
                <a:cubicBezTo>
                  <a:pt x="25125" y="25610"/>
                  <a:pt x="26341" y="25296"/>
                  <a:pt x="27598" y="25060"/>
                </a:cubicBezTo>
                <a:cubicBezTo>
                  <a:pt x="29168" y="24746"/>
                  <a:pt x="30738" y="24393"/>
                  <a:pt x="32308" y="24079"/>
                </a:cubicBezTo>
                <a:cubicBezTo>
                  <a:pt x="33565" y="23804"/>
                  <a:pt x="34782" y="23490"/>
                  <a:pt x="35999" y="23215"/>
                </a:cubicBezTo>
                <a:cubicBezTo>
                  <a:pt x="36705" y="23058"/>
                  <a:pt x="37451" y="22901"/>
                  <a:pt x="38197" y="22744"/>
                </a:cubicBezTo>
                <a:cubicBezTo>
                  <a:pt x="38589" y="22665"/>
                  <a:pt x="38943" y="22548"/>
                  <a:pt x="39335" y="22469"/>
                </a:cubicBezTo>
                <a:cubicBezTo>
                  <a:pt x="39394" y="22449"/>
                  <a:pt x="39446" y="22440"/>
                  <a:pt x="39491" y="22440"/>
                </a:cubicBezTo>
                <a:close/>
                <a:moveTo>
                  <a:pt x="17488" y="0"/>
                </a:moveTo>
                <a:cubicBezTo>
                  <a:pt x="16859" y="0"/>
                  <a:pt x="16246" y="193"/>
                  <a:pt x="15703" y="525"/>
                </a:cubicBezTo>
                <a:cubicBezTo>
                  <a:pt x="15075" y="917"/>
                  <a:pt x="14486" y="1349"/>
                  <a:pt x="13897" y="1781"/>
                </a:cubicBezTo>
                <a:cubicBezTo>
                  <a:pt x="9579" y="4922"/>
                  <a:pt x="5339" y="8141"/>
                  <a:pt x="1178" y="11399"/>
                </a:cubicBezTo>
                <a:cubicBezTo>
                  <a:pt x="864" y="11634"/>
                  <a:pt x="589" y="11909"/>
                  <a:pt x="315" y="12184"/>
                </a:cubicBezTo>
                <a:cubicBezTo>
                  <a:pt x="79" y="12380"/>
                  <a:pt x="0" y="12734"/>
                  <a:pt x="158" y="13008"/>
                </a:cubicBezTo>
                <a:cubicBezTo>
                  <a:pt x="260" y="13187"/>
                  <a:pt x="396" y="13250"/>
                  <a:pt x="565" y="13250"/>
                </a:cubicBezTo>
                <a:cubicBezTo>
                  <a:pt x="655" y="13250"/>
                  <a:pt x="755" y="13232"/>
                  <a:pt x="864" y="13205"/>
                </a:cubicBezTo>
                <a:cubicBezTo>
                  <a:pt x="1217" y="13165"/>
                  <a:pt x="1531" y="13126"/>
                  <a:pt x="1846" y="13008"/>
                </a:cubicBezTo>
                <a:cubicBezTo>
                  <a:pt x="1893" y="13000"/>
                  <a:pt x="1938" y="12996"/>
                  <a:pt x="1981" y="12996"/>
                </a:cubicBezTo>
                <a:cubicBezTo>
                  <a:pt x="2152" y="12996"/>
                  <a:pt x="2277" y="13071"/>
                  <a:pt x="2277" y="13322"/>
                </a:cubicBezTo>
                <a:cubicBezTo>
                  <a:pt x="2317" y="13715"/>
                  <a:pt x="2474" y="14068"/>
                  <a:pt x="2513" y="14461"/>
                </a:cubicBezTo>
                <a:cubicBezTo>
                  <a:pt x="2513" y="14893"/>
                  <a:pt x="2709" y="15285"/>
                  <a:pt x="3023" y="15560"/>
                </a:cubicBezTo>
                <a:cubicBezTo>
                  <a:pt x="3141" y="15639"/>
                  <a:pt x="3102" y="15756"/>
                  <a:pt x="3180" y="15874"/>
                </a:cubicBezTo>
                <a:cubicBezTo>
                  <a:pt x="3534" y="16855"/>
                  <a:pt x="3612" y="17915"/>
                  <a:pt x="3926" y="18897"/>
                </a:cubicBezTo>
                <a:cubicBezTo>
                  <a:pt x="4122" y="19603"/>
                  <a:pt x="4319" y="20310"/>
                  <a:pt x="4476" y="21017"/>
                </a:cubicBezTo>
                <a:cubicBezTo>
                  <a:pt x="4790" y="22391"/>
                  <a:pt x="5104" y="23804"/>
                  <a:pt x="5418" y="25099"/>
                </a:cubicBezTo>
                <a:cubicBezTo>
                  <a:pt x="5732" y="26355"/>
                  <a:pt x="6124" y="27651"/>
                  <a:pt x="6478" y="28907"/>
                </a:cubicBezTo>
                <a:cubicBezTo>
                  <a:pt x="6556" y="29182"/>
                  <a:pt x="6517" y="29300"/>
                  <a:pt x="6242" y="29417"/>
                </a:cubicBezTo>
                <a:cubicBezTo>
                  <a:pt x="5850" y="29614"/>
                  <a:pt x="5810" y="29810"/>
                  <a:pt x="5928" y="30203"/>
                </a:cubicBezTo>
                <a:cubicBezTo>
                  <a:pt x="6007" y="30595"/>
                  <a:pt x="6164" y="30948"/>
                  <a:pt x="6282" y="31302"/>
                </a:cubicBezTo>
                <a:cubicBezTo>
                  <a:pt x="6478" y="31891"/>
                  <a:pt x="6596" y="31930"/>
                  <a:pt x="7184" y="31930"/>
                </a:cubicBezTo>
                <a:cubicBezTo>
                  <a:pt x="7459" y="31930"/>
                  <a:pt x="7695" y="31930"/>
                  <a:pt x="7930" y="31851"/>
                </a:cubicBezTo>
                <a:cubicBezTo>
                  <a:pt x="8205" y="31734"/>
                  <a:pt x="8519" y="31655"/>
                  <a:pt x="8833" y="31577"/>
                </a:cubicBezTo>
                <a:cubicBezTo>
                  <a:pt x="10914" y="31105"/>
                  <a:pt x="13034" y="30634"/>
                  <a:pt x="15114" y="30163"/>
                </a:cubicBezTo>
                <a:cubicBezTo>
                  <a:pt x="17470" y="29653"/>
                  <a:pt x="19786" y="29143"/>
                  <a:pt x="22141" y="28632"/>
                </a:cubicBezTo>
                <a:cubicBezTo>
                  <a:pt x="23868" y="28240"/>
                  <a:pt x="25596" y="27847"/>
                  <a:pt x="27362" y="27455"/>
                </a:cubicBezTo>
                <a:cubicBezTo>
                  <a:pt x="29207" y="27062"/>
                  <a:pt x="31052" y="26630"/>
                  <a:pt x="32897" y="26198"/>
                </a:cubicBezTo>
                <a:cubicBezTo>
                  <a:pt x="34939" y="25767"/>
                  <a:pt x="36941" y="25256"/>
                  <a:pt x="38943" y="24785"/>
                </a:cubicBezTo>
                <a:cubicBezTo>
                  <a:pt x="39375" y="24667"/>
                  <a:pt x="39806" y="24550"/>
                  <a:pt x="40238" y="24432"/>
                </a:cubicBezTo>
                <a:cubicBezTo>
                  <a:pt x="40474" y="24353"/>
                  <a:pt x="40631" y="24157"/>
                  <a:pt x="40591" y="23922"/>
                </a:cubicBezTo>
                <a:cubicBezTo>
                  <a:pt x="40513" y="23333"/>
                  <a:pt x="40434" y="22783"/>
                  <a:pt x="40317" y="22194"/>
                </a:cubicBezTo>
                <a:cubicBezTo>
                  <a:pt x="40199" y="21841"/>
                  <a:pt x="40081" y="21762"/>
                  <a:pt x="39689" y="21762"/>
                </a:cubicBezTo>
                <a:cubicBezTo>
                  <a:pt x="39375" y="21802"/>
                  <a:pt x="39060" y="21802"/>
                  <a:pt x="38746" y="21841"/>
                </a:cubicBezTo>
                <a:cubicBezTo>
                  <a:pt x="38550" y="21841"/>
                  <a:pt x="38432" y="21802"/>
                  <a:pt x="38432" y="21566"/>
                </a:cubicBezTo>
                <a:cubicBezTo>
                  <a:pt x="38158" y="19486"/>
                  <a:pt x="37529" y="17444"/>
                  <a:pt x="37058" y="15403"/>
                </a:cubicBezTo>
                <a:cubicBezTo>
                  <a:pt x="36627" y="13519"/>
                  <a:pt x="36195" y="11634"/>
                  <a:pt x="35724" y="9750"/>
                </a:cubicBezTo>
                <a:cubicBezTo>
                  <a:pt x="35527" y="9357"/>
                  <a:pt x="35488" y="8926"/>
                  <a:pt x="35567" y="8533"/>
                </a:cubicBezTo>
                <a:cubicBezTo>
                  <a:pt x="35763" y="7984"/>
                  <a:pt x="35724" y="7355"/>
                  <a:pt x="35449" y="6884"/>
                </a:cubicBezTo>
                <a:cubicBezTo>
                  <a:pt x="35292" y="6453"/>
                  <a:pt x="35213" y="6099"/>
                  <a:pt x="35096" y="5864"/>
                </a:cubicBezTo>
                <a:cubicBezTo>
                  <a:pt x="35017" y="5589"/>
                  <a:pt x="35096" y="5432"/>
                  <a:pt x="35370" y="5353"/>
                </a:cubicBezTo>
                <a:cubicBezTo>
                  <a:pt x="35645" y="5314"/>
                  <a:pt x="35959" y="5236"/>
                  <a:pt x="36234" y="5157"/>
                </a:cubicBezTo>
                <a:cubicBezTo>
                  <a:pt x="36430" y="5079"/>
                  <a:pt x="36548" y="4882"/>
                  <a:pt x="36509" y="4647"/>
                </a:cubicBezTo>
                <a:cubicBezTo>
                  <a:pt x="36509" y="4490"/>
                  <a:pt x="36391" y="4333"/>
                  <a:pt x="36195" y="4333"/>
                </a:cubicBezTo>
                <a:cubicBezTo>
                  <a:pt x="34978" y="4019"/>
                  <a:pt x="33839" y="3548"/>
                  <a:pt x="32622" y="3273"/>
                </a:cubicBezTo>
                <a:cubicBezTo>
                  <a:pt x="29207" y="2527"/>
                  <a:pt x="25792" y="1781"/>
                  <a:pt x="22377" y="878"/>
                </a:cubicBezTo>
                <a:cubicBezTo>
                  <a:pt x="20963" y="525"/>
                  <a:pt x="19511" y="211"/>
                  <a:pt x="18058" y="54"/>
                </a:cubicBezTo>
                <a:cubicBezTo>
                  <a:pt x="17868" y="17"/>
                  <a:pt x="17677" y="0"/>
                  <a:pt x="1748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44"/>
          <p:cNvSpPr/>
          <p:nvPr/>
        </p:nvSpPr>
        <p:spPr>
          <a:xfrm rot="714002">
            <a:off x="3143906" y="1407105"/>
            <a:ext cx="473920" cy="163065"/>
          </a:xfrm>
          <a:custGeom>
            <a:avLst/>
            <a:gdLst/>
            <a:ahLst/>
            <a:cxnLst/>
            <a:rect l="l" t="t" r="r" b="b"/>
            <a:pathLst>
              <a:path w="25203" h="8672" extrusionOk="0">
                <a:moveTo>
                  <a:pt x="12265" y="527"/>
                </a:moveTo>
                <a:cubicBezTo>
                  <a:pt x="12454" y="527"/>
                  <a:pt x="12646" y="555"/>
                  <a:pt x="12837" y="611"/>
                </a:cubicBezTo>
                <a:cubicBezTo>
                  <a:pt x="16252" y="1200"/>
                  <a:pt x="19668" y="1946"/>
                  <a:pt x="23083" y="2652"/>
                </a:cubicBezTo>
                <a:cubicBezTo>
                  <a:pt x="23201" y="2652"/>
                  <a:pt x="23319" y="2652"/>
                  <a:pt x="23436" y="2849"/>
                </a:cubicBezTo>
                <a:cubicBezTo>
                  <a:pt x="21042" y="3398"/>
                  <a:pt x="18647" y="3791"/>
                  <a:pt x="16252" y="4380"/>
                </a:cubicBezTo>
                <a:cubicBezTo>
                  <a:pt x="13858" y="4968"/>
                  <a:pt x="11385" y="5479"/>
                  <a:pt x="9029" y="6068"/>
                </a:cubicBezTo>
                <a:cubicBezTo>
                  <a:pt x="6635" y="6656"/>
                  <a:pt x="4240" y="7245"/>
                  <a:pt x="1845" y="7716"/>
                </a:cubicBezTo>
                <a:lnTo>
                  <a:pt x="1806" y="7599"/>
                </a:lnTo>
                <a:cubicBezTo>
                  <a:pt x="2748" y="6931"/>
                  <a:pt x="3690" y="6185"/>
                  <a:pt x="4633" y="5518"/>
                </a:cubicBezTo>
                <a:cubicBezTo>
                  <a:pt x="6556" y="4144"/>
                  <a:pt x="8440" y="2809"/>
                  <a:pt x="10364" y="1435"/>
                </a:cubicBezTo>
                <a:cubicBezTo>
                  <a:pt x="10560" y="1278"/>
                  <a:pt x="10757" y="1200"/>
                  <a:pt x="10953" y="1003"/>
                </a:cubicBezTo>
                <a:cubicBezTo>
                  <a:pt x="11345" y="696"/>
                  <a:pt x="11797" y="527"/>
                  <a:pt x="12265" y="527"/>
                </a:cubicBezTo>
                <a:close/>
                <a:moveTo>
                  <a:pt x="11729" y="0"/>
                </a:moveTo>
                <a:cubicBezTo>
                  <a:pt x="11590" y="0"/>
                  <a:pt x="11450" y="35"/>
                  <a:pt x="11345" y="140"/>
                </a:cubicBezTo>
                <a:cubicBezTo>
                  <a:pt x="10874" y="532"/>
                  <a:pt x="10364" y="807"/>
                  <a:pt x="9854" y="1160"/>
                </a:cubicBezTo>
                <a:cubicBezTo>
                  <a:pt x="7106" y="3202"/>
                  <a:pt x="4279" y="5243"/>
                  <a:pt x="1453" y="7206"/>
                </a:cubicBezTo>
                <a:cubicBezTo>
                  <a:pt x="1060" y="7441"/>
                  <a:pt x="707" y="7795"/>
                  <a:pt x="275" y="8030"/>
                </a:cubicBezTo>
                <a:cubicBezTo>
                  <a:pt x="118" y="8148"/>
                  <a:pt x="0" y="8305"/>
                  <a:pt x="79" y="8501"/>
                </a:cubicBezTo>
                <a:cubicBezTo>
                  <a:pt x="126" y="8643"/>
                  <a:pt x="230" y="8671"/>
                  <a:pt x="339" y="8671"/>
                </a:cubicBezTo>
                <a:cubicBezTo>
                  <a:pt x="412" y="8671"/>
                  <a:pt x="487" y="8658"/>
                  <a:pt x="550" y="8658"/>
                </a:cubicBezTo>
                <a:cubicBezTo>
                  <a:pt x="668" y="8658"/>
                  <a:pt x="785" y="8619"/>
                  <a:pt x="864" y="8580"/>
                </a:cubicBezTo>
                <a:lnTo>
                  <a:pt x="2316" y="8227"/>
                </a:lnTo>
                <a:lnTo>
                  <a:pt x="9657" y="6382"/>
                </a:lnTo>
                <a:cubicBezTo>
                  <a:pt x="10757" y="6107"/>
                  <a:pt x="11895" y="5832"/>
                  <a:pt x="12994" y="5596"/>
                </a:cubicBezTo>
                <a:cubicBezTo>
                  <a:pt x="14839" y="5165"/>
                  <a:pt x="16645" y="4772"/>
                  <a:pt x="18451" y="4380"/>
                </a:cubicBezTo>
                <a:cubicBezTo>
                  <a:pt x="19864" y="4065"/>
                  <a:pt x="21238" y="3712"/>
                  <a:pt x="22651" y="3516"/>
                </a:cubicBezTo>
                <a:cubicBezTo>
                  <a:pt x="23397" y="3398"/>
                  <a:pt x="24143" y="3241"/>
                  <a:pt x="24850" y="3123"/>
                </a:cubicBezTo>
                <a:cubicBezTo>
                  <a:pt x="25046" y="3084"/>
                  <a:pt x="25203" y="3006"/>
                  <a:pt x="25203" y="2849"/>
                </a:cubicBezTo>
                <a:cubicBezTo>
                  <a:pt x="25203" y="2652"/>
                  <a:pt x="25046" y="2574"/>
                  <a:pt x="24928" y="2534"/>
                </a:cubicBezTo>
                <a:cubicBezTo>
                  <a:pt x="24536" y="2456"/>
                  <a:pt x="24143" y="2338"/>
                  <a:pt x="23750" y="2260"/>
                </a:cubicBezTo>
                <a:cubicBezTo>
                  <a:pt x="21788" y="1867"/>
                  <a:pt x="19707" y="1553"/>
                  <a:pt x="17783" y="1121"/>
                </a:cubicBezTo>
                <a:cubicBezTo>
                  <a:pt x="15860" y="689"/>
                  <a:pt x="13897" y="375"/>
                  <a:pt x="11934" y="22"/>
                </a:cubicBezTo>
                <a:cubicBezTo>
                  <a:pt x="11869" y="9"/>
                  <a:pt x="11799" y="0"/>
                  <a:pt x="117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44"/>
          <p:cNvSpPr/>
          <p:nvPr/>
        </p:nvSpPr>
        <p:spPr>
          <a:xfrm>
            <a:off x="718693" y="1454772"/>
            <a:ext cx="836691" cy="358586"/>
          </a:xfrm>
          <a:custGeom>
            <a:avLst/>
            <a:gdLst/>
            <a:ahLst/>
            <a:cxnLst/>
            <a:rect l="l" t="t" r="r" b="b"/>
            <a:pathLst>
              <a:path w="62850" h="26931" extrusionOk="0">
                <a:moveTo>
                  <a:pt x="46166" y="1"/>
                </a:moveTo>
                <a:cubicBezTo>
                  <a:pt x="45734" y="40"/>
                  <a:pt x="45773" y="394"/>
                  <a:pt x="45695" y="668"/>
                </a:cubicBezTo>
                <a:cubicBezTo>
                  <a:pt x="45459" y="1964"/>
                  <a:pt x="45223" y="3259"/>
                  <a:pt x="44988" y="4555"/>
                </a:cubicBezTo>
                <a:cubicBezTo>
                  <a:pt x="44949" y="4672"/>
                  <a:pt x="44988" y="4869"/>
                  <a:pt x="44792" y="4908"/>
                </a:cubicBezTo>
                <a:cubicBezTo>
                  <a:pt x="44635" y="4162"/>
                  <a:pt x="44438" y="3455"/>
                  <a:pt x="44242" y="2788"/>
                </a:cubicBezTo>
                <a:cubicBezTo>
                  <a:pt x="44168" y="2529"/>
                  <a:pt x="44059" y="2235"/>
                  <a:pt x="43751" y="2235"/>
                </a:cubicBezTo>
                <a:cubicBezTo>
                  <a:pt x="43732" y="2235"/>
                  <a:pt x="43713" y="2236"/>
                  <a:pt x="43692" y="2239"/>
                </a:cubicBezTo>
                <a:cubicBezTo>
                  <a:pt x="43300" y="2278"/>
                  <a:pt x="43378" y="2553"/>
                  <a:pt x="43339" y="2827"/>
                </a:cubicBezTo>
                <a:cubicBezTo>
                  <a:pt x="43104" y="4162"/>
                  <a:pt x="42907" y="5497"/>
                  <a:pt x="42711" y="6871"/>
                </a:cubicBezTo>
                <a:cubicBezTo>
                  <a:pt x="42672" y="7146"/>
                  <a:pt x="42593" y="7263"/>
                  <a:pt x="42318" y="7263"/>
                </a:cubicBezTo>
                <a:cubicBezTo>
                  <a:pt x="41974" y="7206"/>
                  <a:pt x="41629" y="7169"/>
                  <a:pt x="41299" y="7169"/>
                </a:cubicBezTo>
                <a:cubicBezTo>
                  <a:pt x="41179" y="7169"/>
                  <a:pt x="41060" y="7174"/>
                  <a:pt x="40945" y="7185"/>
                </a:cubicBezTo>
                <a:cubicBezTo>
                  <a:pt x="40316" y="7263"/>
                  <a:pt x="39688" y="7263"/>
                  <a:pt x="39099" y="7263"/>
                </a:cubicBezTo>
                <a:cubicBezTo>
                  <a:pt x="37884" y="7233"/>
                  <a:pt x="36691" y="7108"/>
                  <a:pt x="35504" y="7108"/>
                </a:cubicBezTo>
                <a:cubicBezTo>
                  <a:pt x="35158" y="7108"/>
                  <a:pt x="34813" y="7119"/>
                  <a:pt x="34467" y="7146"/>
                </a:cubicBezTo>
                <a:cubicBezTo>
                  <a:pt x="34368" y="7159"/>
                  <a:pt x="34268" y="7165"/>
                  <a:pt x="34169" y="7165"/>
                </a:cubicBezTo>
                <a:cubicBezTo>
                  <a:pt x="33682" y="7165"/>
                  <a:pt x="33203" y="7007"/>
                  <a:pt x="32779" y="6714"/>
                </a:cubicBezTo>
                <a:cubicBezTo>
                  <a:pt x="32511" y="6522"/>
                  <a:pt x="32355" y="6424"/>
                  <a:pt x="32202" y="6424"/>
                </a:cubicBezTo>
                <a:cubicBezTo>
                  <a:pt x="32041" y="6424"/>
                  <a:pt x="31883" y="6532"/>
                  <a:pt x="31602" y="6753"/>
                </a:cubicBezTo>
                <a:cubicBezTo>
                  <a:pt x="31170" y="7067"/>
                  <a:pt x="30699" y="7303"/>
                  <a:pt x="30188" y="7342"/>
                </a:cubicBezTo>
                <a:cubicBezTo>
                  <a:pt x="29442" y="7420"/>
                  <a:pt x="28736" y="7420"/>
                  <a:pt x="27990" y="7420"/>
                </a:cubicBezTo>
                <a:lnTo>
                  <a:pt x="22376" y="7420"/>
                </a:lnTo>
                <a:cubicBezTo>
                  <a:pt x="21944" y="7420"/>
                  <a:pt x="21905" y="7420"/>
                  <a:pt x="21905" y="6989"/>
                </a:cubicBezTo>
                <a:cubicBezTo>
                  <a:pt x="21905" y="5850"/>
                  <a:pt x="21866" y="4751"/>
                  <a:pt x="21748" y="3613"/>
                </a:cubicBezTo>
                <a:cubicBezTo>
                  <a:pt x="21709" y="3181"/>
                  <a:pt x="21670" y="2710"/>
                  <a:pt x="21630" y="2278"/>
                </a:cubicBezTo>
                <a:cubicBezTo>
                  <a:pt x="21630" y="2042"/>
                  <a:pt x="21434" y="1846"/>
                  <a:pt x="21238" y="1767"/>
                </a:cubicBezTo>
                <a:cubicBezTo>
                  <a:pt x="21211" y="1764"/>
                  <a:pt x="21185" y="1762"/>
                  <a:pt x="21160" y="1762"/>
                </a:cubicBezTo>
                <a:cubicBezTo>
                  <a:pt x="20903" y="1762"/>
                  <a:pt x="20796" y="1942"/>
                  <a:pt x="20688" y="2121"/>
                </a:cubicBezTo>
                <a:cubicBezTo>
                  <a:pt x="20531" y="2474"/>
                  <a:pt x="20374" y="2827"/>
                  <a:pt x="20217" y="3141"/>
                </a:cubicBezTo>
                <a:cubicBezTo>
                  <a:pt x="20139" y="3259"/>
                  <a:pt x="20139" y="3416"/>
                  <a:pt x="19982" y="3495"/>
                </a:cubicBezTo>
                <a:cubicBezTo>
                  <a:pt x="19942" y="3416"/>
                  <a:pt x="19903" y="3338"/>
                  <a:pt x="19903" y="3259"/>
                </a:cubicBezTo>
                <a:cubicBezTo>
                  <a:pt x="19785" y="2435"/>
                  <a:pt x="19589" y="1610"/>
                  <a:pt x="19354" y="786"/>
                </a:cubicBezTo>
                <a:cubicBezTo>
                  <a:pt x="19314" y="511"/>
                  <a:pt x="19197" y="276"/>
                  <a:pt x="18922" y="276"/>
                </a:cubicBezTo>
                <a:cubicBezTo>
                  <a:pt x="18901" y="273"/>
                  <a:pt x="18882" y="272"/>
                  <a:pt x="18864" y="272"/>
                </a:cubicBezTo>
                <a:cubicBezTo>
                  <a:pt x="18597" y="272"/>
                  <a:pt x="18522" y="527"/>
                  <a:pt x="18411" y="747"/>
                </a:cubicBezTo>
                <a:cubicBezTo>
                  <a:pt x="18254" y="1179"/>
                  <a:pt x="18097" y="1610"/>
                  <a:pt x="17940" y="2042"/>
                </a:cubicBezTo>
                <a:lnTo>
                  <a:pt x="17273" y="3966"/>
                </a:lnTo>
                <a:lnTo>
                  <a:pt x="17155" y="3966"/>
                </a:lnTo>
                <a:cubicBezTo>
                  <a:pt x="17077" y="3534"/>
                  <a:pt x="17037" y="3102"/>
                  <a:pt x="16959" y="2670"/>
                </a:cubicBezTo>
                <a:cubicBezTo>
                  <a:pt x="16920" y="2435"/>
                  <a:pt x="16841" y="2160"/>
                  <a:pt x="16802" y="1925"/>
                </a:cubicBezTo>
                <a:cubicBezTo>
                  <a:pt x="16763" y="1767"/>
                  <a:pt x="16606" y="1650"/>
                  <a:pt x="16409" y="1650"/>
                </a:cubicBezTo>
                <a:cubicBezTo>
                  <a:pt x="16252" y="1650"/>
                  <a:pt x="16095" y="1767"/>
                  <a:pt x="16056" y="1925"/>
                </a:cubicBezTo>
                <a:cubicBezTo>
                  <a:pt x="16056" y="2003"/>
                  <a:pt x="15978" y="2082"/>
                  <a:pt x="15978" y="2160"/>
                </a:cubicBezTo>
                <a:cubicBezTo>
                  <a:pt x="15703" y="3024"/>
                  <a:pt x="15389" y="3887"/>
                  <a:pt x="15114" y="4751"/>
                </a:cubicBezTo>
                <a:cubicBezTo>
                  <a:pt x="14918" y="5379"/>
                  <a:pt x="14839" y="6046"/>
                  <a:pt x="14839" y="6714"/>
                </a:cubicBezTo>
                <a:lnTo>
                  <a:pt x="14839" y="10090"/>
                </a:lnTo>
                <a:cubicBezTo>
                  <a:pt x="14839" y="10365"/>
                  <a:pt x="14761" y="10679"/>
                  <a:pt x="14604" y="10875"/>
                </a:cubicBezTo>
                <a:cubicBezTo>
                  <a:pt x="13975" y="11699"/>
                  <a:pt x="13269" y="12445"/>
                  <a:pt x="12523" y="13152"/>
                </a:cubicBezTo>
                <a:cubicBezTo>
                  <a:pt x="9775" y="15546"/>
                  <a:pt x="6674" y="17274"/>
                  <a:pt x="3376" y="18805"/>
                </a:cubicBezTo>
                <a:cubicBezTo>
                  <a:pt x="2591" y="19158"/>
                  <a:pt x="1767" y="19472"/>
                  <a:pt x="942" y="19708"/>
                </a:cubicBezTo>
                <a:cubicBezTo>
                  <a:pt x="511" y="19825"/>
                  <a:pt x="118" y="20022"/>
                  <a:pt x="79" y="20532"/>
                </a:cubicBezTo>
                <a:cubicBezTo>
                  <a:pt x="0" y="21278"/>
                  <a:pt x="0" y="22063"/>
                  <a:pt x="79" y="22809"/>
                </a:cubicBezTo>
                <a:cubicBezTo>
                  <a:pt x="157" y="23358"/>
                  <a:pt x="354" y="23515"/>
                  <a:pt x="903" y="23515"/>
                </a:cubicBezTo>
                <a:lnTo>
                  <a:pt x="6085" y="23515"/>
                </a:lnTo>
                <a:cubicBezTo>
                  <a:pt x="6752" y="23515"/>
                  <a:pt x="7459" y="23515"/>
                  <a:pt x="8126" y="23476"/>
                </a:cubicBezTo>
                <a:cubicBezTo>
                  <a:pt x="9775" y="23358"/>
                  <a:pt x="11463" y="23280"/>
                  <a:pt x="13112" y="23241"/>
                </a:cubicBezTo>
                <a:cubicBezTo>
                  <a:pt x="13544" y="23241"/>
                  <a:pt x="13544" y="23241"/>
                  <a:pt x="13583" y="23712"/>
                </a:cubicBezTo>
                <a:lnTo>
                  <a:pt x="13583" y="25635"/>
                </a:lnTo>
                <a:cubicBezTo>
                  <a:pt x="13504" y="26067"/>
                  <a:pt x="13818" y="26420"/>
                  <a:pt x="14250" y="26460"/>
                </a:cubicBezTo>
                <a:cubicBezTo>
                  <a:pt x="14604" y="26577"/>
                  <a:pt x="14957" y="26617"/>
                  <a:pt x="15349" y="26617"/>
                </a:cubicBezTo>
                <a:lnTo>
                  <a:pt x="20728" y="26617"/>
                </a:lnTo>
                <a:cubicBezTo>
                  <a:pt x="21199" y="26617"/>
                  <a:pt x="21670" y="26577"/>
                  <a:pt x="22141" y="26499"/>
                </a:cubicBezTo>
                <a:cubicBezTo>
                  <a:pt x="22494" y="26460"/>
                  <a:pt x="22769" y="26146"/>
                  <a:pt x="22808" y="25792"/>
                </a:cubicBezTo>
                <a:cubicBezTo>
                  <a:pt x="22847" y="25360"/>
                  <a:pt x="22965" y="24929"/>
                  <a:pt x="22965" y="24497"/>
                </a:cubicBezTo>
                <a:cubicBezTo>
                  <a:pt x="23083" y="23790"/>
                  <a:pt x="23083" y="23044"/>
                  <a:pt x="23083" y="22338"/>
                </a:cubicBezTo>
                <a:cubicBezTo>
                  <a:pt x="23083" y="21945"/>
                  <a:pt x="22769" y="21592"/>
                  <a:pt x="22416" y="21513"/>
                </a:cubicBezTo>
                <a:cubicBezTo>
                  <a:pt x="22102" y="21474"/>
                  <a:pt x="22023" y="21356"/>
                  <a:pt x="22023" y="21082"/>
                </a:cubicBezTo>
                <a:cubicBezTo>
                  <a:pt x="22062" y="19904"/>
                  <a:pt x="21905" y="18765"/>
                  <a:pt x="21944" y="17588"/>
                </a:cubicBezTo>
                <a:cubicBezTo>
                  <a:pt x="21944" y="16057"/>
                  <a:pt x="22062" y="14487"/>
                  <a:pt x="22023" y="12956"/>
                </a:cubicBezTo>
                <a:cubicBezTo>
                  <a:pt x="22023" y="11974"/>
                  <a:pt x="22023" y="11974"/>
                  <a:pt x="23004" y="11935"/>
                </a:cubicBezTo>
                <a:cubicBezTo>
                  <a:pt x="23888" y="11876"/>
                  <a:pt x="24771" y="11876"/>
                  <a:pt x="25654" y="11876"/>
                </a:cubicBezTo>
                <a:cubicBezTo>
                  <a:pt x="26537" y="11876"/>
                  <a:pt x="27421" y="11876"/>
                  <a:pt x="28304" y="11817"/>
                </a:cubicBezTo>
                <a:cubicBezTo>
                  <a:pt x="29482" y="11739"/>
                  <a:pt x="30659" y="11739"/>
                  <a:pt x="31798" y="11739"/>
                </a:cubicBezTo>
                <a:lnTo>
                  <a:pt x="38354" y="11739"/>
                </a:lnTo>
                <a:cubicBezTo>
                  <a:pt x="38522" y="11749"/>
                  <a:pt x="38693" y="11754"/>
                  <a:pt x="38865" y="11754"/>
                </a:cubicBezTo>
                <a:cubicBezTo>
                  <a:pt x="39337" y="11754"/>
                  <a:pt x="39817" y="11718"/>
                  <a:pt x="40277" y="11660"/>
                </a:cubicBezTo>
                <a:cubicBezTo>
                  <a:pt x="40553" y="11631"/>
                  <a:pt x="40828" y="11623"/>
                  <a:pt x="41102" y="11623"/>
                </a:cubicBezTo>
                <a:cubicBezTo>
                  <a:pt x="41401" y="11623"/>
                  <a:pt x="41698" y="11633"/>
                  <a:pt x="41990" y="11633"/>
                </a:cubicBezTo>
                <a:cubicBezTo>
                  <a:pt x="42153" y="11633"/>
                  <a:pt x="42315" y="11630"/>
                  <a:pt x="42476" y="11621"/>
                </a:cubicBezTo>
                <a:cubicBezTo>
                  <a:pt x="42672" y="11621"/>
                  <a:pt x="42750" y="11739"/>
                  <a:pt x="42750" y="11935"/>
                </a:cubicBezTo>
                <a:cubicBezTo>
                  <a:pt x="42750" y="12053"/>
                  <a:pt x="42750" y="12210"/>
                  <a:pt x="42750" y="12367"/>
                </a:cubicBezTo>
                <a:cubicBezTo>
                  <a:pt x="42750" y="13505"/>
                  <a:pt x="42868" y="14683"/>
                  <a:pt x="42868" y="15821"/>
                </a:cubicBezTo>
                <a:cubicBezTo>
                  <a:pt x="42868" y="16332"/>
                  <a:pt x="42907" y="16803"/>
                  <a:pt x="42947" y="17274"/>
                </a:cubicBezTo>
                <a:cubicBezTo>
                  <a:pt x="42986" y="18412"/>
                  <a:pt x="43064" y="19551"/>
                  <a:pt x="43104" y="20689"/>
                </a:cubicBezTo>
                <a:cubicBezTo>
                  <a:pt x="43104" y="20925"/>
                  <a:pt x="43064" y="21042"/>
                  <a:pt x="42790" y="21082"/>
                </a:cubicBezTo>
                <a:cubicBezTo>
                  <a:pt x="42122" y="21239"/>
                  <a:pt x="41887" y="21513"/>
                  <a:pt x="41887" y="22220"/>
                </a:cubicBezTo>
                <a:cubicBezTo>
                  <a:pt x="41847" y="22691"/>
                  <a:pt x="41887" y="23162"/>
                  <a:pt x="41926" y="23633"/>
                </a:cubicBezTo>
                <a:cubicBezTo>
                  <a:pt x="42004" y="24497"/>
                  <a:pt x="42004" y="25321"/>
                  <a:pt x="42161" y="26185"/>
                </a:cubicBezTo>
                <a:cubicBezTo>
                  <a:pt x="42240" y="26577"/>
                  <a:pt x="42436" y="26774"/>
                  <a:pt x="42829" y="26813"/>
                </a:cubicBezTo>
                <a:cubicBezTo>
                  <a:pt x="43300" y="26891"/>
                  <a:pt x="43771" y="26931"/>
                  <a:pt x="44242" y="26931"/>
                </a:cubicBezTo>
                <a:cubicBezTo>
                  <a:pt x="45815" y="26896"/>
                  <a:pt x="47388" y="26767"/>
                  <a:pt x="48961" y="26767"/>
                </a:cubicBezTo>
                <a:cubicBezTo>
                  <a:pt x="49154" y="26767"/>
                  <a:pt x="49348" y="26769"/>
                  <a:pt x="49542" y="26774"/>
                </a:cubicBezTo>
                <a:cubicBezTo>
                  <a:pt x="49699" y="26774"/>
                  <a:pt x="49895" y="26734"/>
                  <a:pt x="50091" y="26695"/>
                </a:cubicBezTo>
                <a:cubicBezTo>
                  <a:pt x="50876" y="26577"/>
                  <a:pt x="51073" y="26381"/>
                  <a:pt x="51230" y="25635"/>
                </a:cubicBezTo>
                <a:cubicBezTo>
                  <a:pt x="51230" y="25478"/>
                  <a:pt x="51230" y="25360"/>
                  <a:pt x="51269" y="25203"/>
                </a:cubicBezTo>
                <a:cubicBezTo>
                  <a:pt x="51347" y="24536"/>
                  <a:pt x="51387" y="23830"/>
                  <a:pt x="51347" y="23162"/>
                </a:cubicBezTo>
                <a:cubicBezTo>
                  <a:pt x="51347" y="22730"/>
                  <a:pt x="51387" y="22730"/>
                  <a:pt x="51819" y="22652"/>
                </a:cubicBezTo>
                <a:lnTo>
                  <a:pt x="52172" y="22652"/>
                </a:lnTo>
                <a:cubicBezTo>
                  <a:pt x="52800" y="22691"/>
                  <a:pt x="53389" y="22770"/>
                  <a:pt x="53978" y="22770"/>
                </a:cubicBezTo>
                <a:cubicBezTo>
                  <a:pt x="55391" y="22770"/>
                  <a:pt x="56804" y="22809"/>
                  <a:pt x="58217" y="22809"/>
                </a:cubicBezTo>
                <a:cubicBezTo>
                  <a:pt x="58392" y="22802"/>
                  <a:pt x="58568" y="22799"/>
                  <a:pt x="58742" y="22799"/>
                </a:cubicBezTo>
                <a:cubicBezTo>
                  <a:pt x="59587" y="22799"/>
                  <a:pt x="60427" y="22875"/>
                  <a:pt x="61240" y="23005"/>
                </a:cubicBezTo>
                <a:cubicBezTo>
                  <a:pt x="61377" y="23025"/>
                  <a:pt x="61515" y="23035"/>
                  <a:pt x="61652" y="23035"/>
                </a:cubicBezTo>
                <a:cubicBezTo>
                  <a:pt x="61790" y="23035"/>
                  <a:pt x="61927" y="23025"/>
                  <a:pt x="62064" y="23005"/>
                </a:cubicBezTo>
                <a:cubicBezTo>
                  <a:pt x="62496" y="22966"/>
                  <a:pt x="62653" y="22809"/>
                  <a:pt x="62692" y="22338"/>
                </a:cubicBezTo>
                <a:cubicBezTo>
                  <a:pt x="62810" y="21670"/>
                  <a:pt x="62771" y="20964"/>
                  <a:pt x="62810" y="20296"/>
                </a:cubicBezTo>
                <a:cubicBezTo>
                  <a:pt x="62850" y="19276"/>
                  <a:pt x="62732" y="19237"/>
                  <a:pt x="61750" y="18962"/>
                </a:cubicBezTo>
                <a:lnTo>
                  <a:pt x="61711" y="18962"/>
                </a:lnTo>
                <a:cubicBezTo>
                  <a:pt x="59827" y="18491"/>
                  <a:pt x="58060" y="17745"/>
                  <a:pt x="56451" y="16724"/>
                </a:cubicBezTo>
                <a:cubicBezTo>
                  <a:pt x="53978" y="15232"/>
                  <a:pt x="51779" y="13309"/>
                  <a:pt x="49973" y="11071"/>
                </a:cubicBezTo>
                <a:cubicBezTo>
                  <a:pt x="49659" y="10718"/>
                  <a:pt x="49542" y="10325"/>
                  <a:pt x="49542" y="9894"/>
                </a:cubicBezTo>
                <a:cubicBezTo>
                  <a:pt x="49581" y="8677"/>
                  <a:pt x="49581" y="7499"/>
                  <a:pt x="49659" y="6321"/>
                </a:cubicBezTo>
                <a:cubicBezTo>
                  <a:pt x="49620" y="5379"/>
                  <a:pt x="49542" y="4437"/>
                  <a:pt x="49385" y="3495"/>
                </a:cubicBezTo>
                <a:cubicBezTo>
                  <a:pt x="49345" y="3063"/>
                  <a:pt x="49228" y="2592"/>
                  <a:pt x="49071" y="2160"/>
                </a:cubicBezTo>
                <a:cubicBezTo>
                  <a:pt x="48992" y="1964"/>
                  <a:pt x="48874" y="1767"/>
                  <a:pt x="48560" y="1767"/>
                </a:cubicBezTo>
                <a:cubicBezTo>
                  <a:pt x="48536" y="1764"/>
                  <a:pt x="48514" y="1762"/>
                  <a:pt x="48492" y="1762"/>
                </a:cubicBezTo>
                <a:cubicBezTo>
                  <a:pt x="48265" y="1762"/>
                  <a:pt x="48161" y="1945"/>
                  <a:pt x="48089" y="2160"/>
                </a:cubicBezTo>
                <a:cubicBezTo>
                  <a:pt x="47932" y="2631"/>
                  <a:pt x="47814" y="3063"/>
                  <a:pt x="47657" y="3534"/>
                </a:cubicBezTo>
                <a:cubicBezTo>
                  <a:pt x="47579" y="3887"/>
                  <a:pt x="47461" y="4241"/>
                  <a:pt x="47304" y="4555"/>
                </a:cubicBezTo>
                <a:cubicBezTo>
                  <a:pt x="47147" y="4437"/>
                  <a:pt x="47186" y="4319"/>
                  <a:pt x="47186" y="4201"/>
                </a:cubicBezTo>
                <a:cubicBezTo>
                  <a:pt x="46990" y="3024"/>
                  <a:pt x="46833" y="1846"/>
                  <a:pt x="46637" y="708"/>
                </a:cubicBezTo>
                <a:cubicBezTo>
                  <a:pt x="46558" y="158"/>
                  <a:pt x="46401" y="1"/>
                  <a:pt x="461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44"/>
          <p:cNvSpPr/>
          <p:nvPr/>
        </p:nvSpPr>
        <p:spPr>
          <a:xfrm>
            <a:off x="689950" y="1432300"/>
            <a:ext cx="836171" cy="359106"/>
          </a:xfrm>
          <a:custGeom>
            <a:avLst/>
            <a:gdLst/>
            <a:ahLst/>
            <a:cxnLst/>
            <a:rect l="l" t="t" r="r" b="b"/>
            <a:pathLst>
              <a:path w="62811" h="26970" extrusionOk="0">
                <a:moveTo>
                  <a:pt x="46048" y="2513"/>
                </a:moveTo>
                <a:cubicBezTo>
                  <a:pt x="46323" y="4005"/>
                  <a:pt x="46480" y="5458"/>
                  <a:pt x="46754" y="6949"/>
                </a:cubicBezTo>
                <a:cubicBezTo>
                  <a:pt x="46244" y="7028"/>
                  <a:pt x="45694" y="7028"/>
                  <a:pt x="45184" y="7028"/>
                </a:cubicBezTo>
                <a:cubicBezTo>
                  <a:pt x="45459" y="5497"/>
                  <a:pt x="45734" y="4044"/>
                  <a:pt x="46048" y="2513"/>
                </a:cubicBezTo>
                <a:close/>
                <a:moveTo>
                  <a:pt x="48403" y="3848"/>
                </a:moveTo>
                <a:cubicBezTo>
                  <a:pt x="48599" y="4751"/>
                  <a:pt x="48678" y="5654"/>
                  <a:pt x="48678" y="6596"/>
                </a:cubicBezTo>
                <a:cubicBezTo>
                  <a:pt x="48678" y="6949"/>
                  <a:pt x="48678" y="7040"/>
                  <a:pt x="48400" y="7040"/>
                </a:cubicBezTo>
                <a:cubicBezTo>
                  <a:pt x="48337" y="7040"/>
                  <a:pt x="48261" y="7035"/>
                  <a:pt x="48168" y="7028"/>
                </a:cubicBezTo>
                <a:cubicBezTo>
                  <a:pt x="47971" y="7028"/>
                  <a:pt x="47775" y="6989"/>
                  <a:pt x="47579" y="6910"/>
                </a:cubicBezTo>
                <a:cubicBezTo>
                  <a:pt x="47814" y="5889"/>
                  <a:pt x="48050" y="4869"/>
                  <a:pt x="48403" y="3848"/>
                </a:cubicBezTo>
                <a:close/>
                <a:moveTo>
                  <a:pt x="43889" y="4358"/>
                </a:moveTo>
                <a:cubicBezTo>
                  <a:pt x="44085" y="5222"/>
                  <a:pt x="44281" y="6125"/>
                  <a:pt x="44438" y="7028"/>
                </a:cubicBezTo>
                <a:cubicBezTo>
                  <a:pt x="44262" y="7047"/>
                  <a:pt x="44075" y="7057"/>
                  <a:pt x="43889" y="7057"/>
                </a:cubicBezTo>
                <a:cubicBezTo>
                  <a:pt x="43702" y="7057"/>
                  <a:pt x="43516" y="7047"/>
                  <a:pt x="43339" y="7028"/>
                </a:cubicBezTo>
                <a:cubicBezTo>
                  <a:pt x="43418" y="6125"/>
                  <a:pt x="43614" y="5222"/>
                  <a:pt x="43889" y="4358"/>
                </a:cubicBezTo>
                <a:close/>
                <a:moveTo>
                  <a:pt x="18725" y="2042"/>
                </a:moveTo>
                <a:cubicBezTo>
                  <a:pt x="18882" y="2867"/>
                  <a:pt x="19039" y="3534"/>
                  <a:pt x="19196" y="4241"/>
                </a:cubicBezTo>
                <a:cubicBezTo>
                  <a:pt x="19236" y="4476"/>
                  <a:pt x="19314" y="4712"/>
                  <a:pt x="19432" y="4947"/>
                </a:cubicBezTo>
                <a:cubicBezTo>
                  <a:pt x="19550" y="5124"/>
                  <a:pt x="19707" y="5212"/>
                  <a:pt x="19854" y="5212"/>
                </a:cubicBezTo>
                <a:cubicBezTo>
                  <a:pt x="20001" y="5212"/>
                  <a:pt x="20139" y="5124"/>
                  <a:pt x="20217" y="4947"/>
                </a:cubicBezTo>
                <a:cubicBezTo>
                  <a:pt x="20413" y="4555"/>
                  <a:pt x="20570" y="4162"/>
                  <a:pt x="20767" y="3691"/>
                </a:cubicBezTo>
                <a:lnTo>
                  <a:pt x="20806" y="3691"/>
                </a:lnTo>
                <a:cubicBezTo>
                  <a:pt x="20884" y="4084"/>
                  <a:pt x="20963" y="4515"/>
                  <a:pt x="20963" y="4947"/>
                </a:cubicBezTo>
                <a:cubicBezTo>
                  <a:pt x="21120" y="5654"/>
                  <a:pt x="21199" y="6360"/>
                  <a:pt x="21199" y="7106"/>
                </a:cubicBezTo>
                <a:cubicBezTo>
                  <a:pt x="21159" y="7577"/>
                  <a:pt x="21159" y="7577"/>
                  <a:pt x="20727" y="7577"/>
                </a:cubicBezTo>
                <a:cubicBezTo>
                  <a:pt x="19668" y="7577"/>
                  <a:pt x="18568" y="7577"/>
                  <a:pt x="17508" y="7617"/>
                </a:cubicBezTo>
                <a:cubicBezTo>
                  <a:pt x="16998" y="7617"/>
                  <a:pt x="16527" y="7656"/>
                  <a:pt x="16017" y="7695"/>
                </a:cubicBezTo>
                <a:cubicBezTo>
                  <a:pt x="15978" y="7700"/>
                  <a:pt x="15942" y="7702"/>
                  <a:pt x="15909" y="7702"/>
                </a:cubicBezTo>
                <a:cubicBezTo>
                  <a:pt x="15675" y="7702"/>
                  <a:pt x="15585" y="7578"/>
                  <a:pt x="15585" y="7303"/>
                </a:cubicBezTo>
                <a:cubicBezTo>
                  <a:pt x="15585" y="6949"/>
                  <a:pt x="15585" y="6596"/>
                  <a:pt x="15546" y="6243"/>
                </a:cubicBezTo>
                <a:cubicBezTo>
                  <a:pt x="15546" y="5693"/>
                  <a:pt x="15663" y="5143"/>
                  <a:pt x="15860" y="4672"/>
                </a:cubicBezTo>
                <a:cubicBezTo>
                  <a:pt x="15938" y="4319"/>
                  <a:pt x="16056" y="3966"/>
                  <a:pt x="16252" y="3613"/>
                </a:cubicBezTo>
                <a:cubicBezTo>
                  <a:pt x="16448" y="3887"/>
                  <a:pt x="16409" y="4201"/>
                  <a:pt x="16527" y="4515"/>
                </a:cubicBezTo>
                <a:cubicBezTo>
                  <a:pt x="16606" y="4712"/>
                  <a:pt x="16645" y="4947"/>
                  <a:pt x="16684" y="5104"/>
                </a:cubicBezTo>
                <a:cubicBezTo>
                  <a:pt x="16763" y="5301"/>
                  <a:pt x="16802" y="5458"/>
                  <a:pt x="17037" y="5497"/>
                </a:cubicBezTo>
                <a:cubicBezTo>
                  <a:pt x="17062" y="5501"/>
                  <a:pt x="17086" y="5503"/>
                  <a:pt x="17108" y="5503"/>
                </a:cubicBezTo>
                <a:cubicBezTo>
                  <a:pt x="17297" y="5503"/>
                  <a:pt x="17399" y="5362"/>
                  <a:pt x="17469" y="5222"/>
                </a:cubicBezTo>
                <a:cubicBezTo>
                  <a:pt x="17783" y="4712"/>
                  <a:pt x="18019" y="4162"/>
                  <a:pt x="18176" y="3613"/>
                </a:cubicBezTo>
                <a:lnTo>
                  <a:pt x="18725" y="2042"/>
                </a:lnTo>
                <a:close/>
                <a:moveTo>
                  <a:pt x="32264" y="7411"/>
                </a:moveTo>
                <a:cubicBezTo>
                  <a:pt x="32416" y="7411"/>
                  <a:pt x="32563" y="7479"/>
                  <a:pt x="32661" y="7617"/>
                </a:cubicBezTo>
                <a:cubicBezTo>
                  <a:pt x="33097" y="7952"/>
                  <a:pt x="33619" y="8144"/>
                  <a:pt x="34178" y="8144"/>
                </a:cubicBezTo>
                <a:cubicBezTo>
                  <a:pt x="34273" y="8144"/>
                  <a:pt x="34370" y="8138"/>
                  <a:pt x="34467" y="8127"/>
                </a:cubicBezTo>
                <a:cubicBezTo>
                  <a:pt x="36783" y="8048"/>
                  <a:pt x="39099" y="8048"/>
                  <a:pt x="41415" y="7970"/>
                </a:cubicBezTo>
                <a:lnTo>
                  <a:pt x="42004" y="7970"/>
                </a:lnTo>
                <a:cubicBezTo>
                  <a:pt x="42632" y="8009"/>
                  <a:pt x="42632" y="8048"/>
                  <a:pt x="42632" y="8677"/>
                </a:cubicBezTo>
                <a:cubicBezTo>
                  <a:pt x="42632" y="9167"/>
                  <a:pt x="42632" y="9276"/>
                  <a:pt x="42314" y="9276"/>
                </a:cubicBezTo>
                <a:cubicBezTo>
                  <a:pt x="42251" y="9276"/>
                  <a:pt x="42174" y="9272"/>
                  <a:pt x="42083" y="9265"/>
                </a:cubicBezTo>
                <a:cubicBezTo>
                  <a:pt x="41813" y="9252"/>
                  <a:pt x="41544" y="9246"/>
                  <a:pt x="41271" y="9246"/>
                </a:cubicBezTo>
                <a:cubicBezTo>
                  <a:pt x="40371" y="9246"/>
                  <a:pt x="39439" y="9304"/>
                  <a:pt x="38366" y="9304"/>
                </a:cubicBezTo>
                <a:cubicBezTo>
                  <a:pt x="37918" y="9304"/>
                  <a:pt x="37445" y="9294"/>
                  <a:pt x="36940" y="9265"/>
                </a:cubicBezTo>
                <a:cubicBezTo>
                  <a:pt x="35959" y="9265"/>
                  <a:pt x="34389" y="9305"/>
                  <a:pt x="32897" y="9305"/>
                </a:cubicBezTo>
                <a:cubicBezTo>
                  <a:pt x="31641" y="9226"/>
                  <a:pt x="30345" y="9187"/>
                  <a:pt x="29089" y="9187"/>
                </a:cubicBezTo>
                <a:cubicBezTo>
                  <a:pt x="27008" y="9226"/>
                  <a:pt x="24967" y="9305"/>
                  <a:pt x="22887" y="9344"/>
                </a:cubicBezTo>
                <a:lnTo>
                  <a:pt x="22455" y="9344"/>
                </a:lnTo>
                <a:cubicBezTo>
                  <a:pt x="21866" y="9344"/>
                  <a:pt x="21787" y="9305"/>
                  <a:pt x="21866" y="8716"/>
                </a:cubicBezTo>
                <a:cubicBezTo>
                  <a:pt x="21866" y="8559"/>
                  <a:pt x="21905" y="8480"/>
                  <a:pt x="22101" y="8441"/>
                </a:cubicBezTo>
                <a:cubicBezTo>
                  <a:pt x="22376" y="8363"/>
                  <a:pt x="22651" y="8323"/>
                  <a:pt x="22965" y="8284"/>
                </a:cubicBezTo>
                <a:lnTo>
                  <a:pt x="29560" y="8284"/>
                </a:lnTo>
                <a:cubicBezTo>
                  <a:pt x="29874" y="8284"/>
                  <a:pt x="30227" y="8245"/>
                  <a:pt x="30542" y="8245"/>
                </a:cubicBezTo>
                <a:cubicBezTo>
                  <a:pt x="30934" y="8245"/>
                  <a:pt x="31287" y="8088"/>
                  <a:pt x="31562" y="7852"/>
                </a:cubicBezTo>
                <a:cubicBezTo>
                  <a:pt x="31641" y="7734"/>
                  <a:pt x="31758" y="7695"/>
                  <a:pt x="31837" y="7617"/>
                </a:cubicBezTo>
                <a:cubicBezTo>
                  <a:pt x="31955" y="7479"/>
                  <a:pt x="32112" y="7411"/>
                  <a:pt x="32264" y="7411"/>
                </a:cubicBezTo>
                <a:close/>
                <a:moveTo>
                  <a:pt x="48285" y="7852"/>
                </a:moveTo>
                <a:cubicBezTo>
                  <a:pt x="48717" y="7852"/>
                  <a:pt x="48756" y="7891"/>
                  <a:pt x="48756" y="8323"/>
                </a:cubicBezTo>
                <a:lnTo>
                  <a:pt x="48756" y="9265"/>
                </a:lnTo>
                <a:cubicBezTo>
                  <a:pt x="48756" y="9736"/>
                  <a:pt x="48756" y="9736"/>
                  <a:pt x="48246" y="9736"/>
                </a:cubicBezTo>
                <a:lnTo>
                  <a:pt x="46087" y="9736"/>
                </a:lnTo>
                <a:lnTo>
                  <a:pt x="46087" y="9776"/>
                </a:lnTo>
                <a:lnTo>
                  <a:pt x="43810" y="9776"/>
                </a:lnTo>
                <a:cubicBezTo>
                  <a:pt x="43535" y="9776"/>
                  <a:pt x="43418" y="9697"/>
                  <a:pt x="43418" y="9383"/>
                </a:cubicBezTo>
                <a:cubicBezTo>
                  <a:pt x="43418" y="9187"/>
                  <a:pt x="43418" y="9030"/>
                  <a:pt x="43378" y="8834"/>
                </a:cubicBezTo>
                <a:cubicBezTo>
                  <a:pt x="43339" y="8009"/>
                  <a:pt x="43378" y="7931"/>
                  <a:pt x="44163" y="7931"/>
                </a:cubicBezTo>
                <a:cubicBezTo>
                  <a:pt x="45537" y="7852"/>
                  <a:pt x="46911" y="7852"/>
                  <a:pt x="48285" y="7852"/>
                </a:cubicBezTo>
                <a:close/>
                <a:moveTo>
                  <a:pt x="16053" y="8373"/>
                </a:moveTo>
                <a:cubicBezTo>
                  <a:pt x="16292" y="8373"/>
                  <a:pt x="16587" y="8441"/>
                  <a:pt x="16841" y="8441"/>
                </a:cubicBezTo>
                <a:lnTo>
                  <a:pt x="20767" y="8441"/>
                </a:lnTo>
                <a:cubicBezTo>
                  <a:pt x="21199" y="8441"/>
                  <a:pt x="21199" y="8441"/>
                  <a:pt x="21199" y="8873"/>
                </a:cubicBezTo>
                <a:cubicBezTo>
                  <a:pt x="21199" y="9823"/>
                  <a:pt x="21262" y="9950"/>
                  <a:pt x="20847" y="9950"/>
                </a:cubicBezTo>
                <a:cubicBezTo>
                  <a:pt x="20696" y="9950"/>
                  <a:pt x="20481" y="9933"/>
                  <a:pt x="20178" y="9933"/>
                </a:cubicBezTo>
                <a:lnTo>
                  <a:pt x="16763" y="9933"/>
                </a:lnTo>
                <a:cubicBezTo>
                  <a:pt x="16566" y="9894"/>
                  <a:pt x="16370" y="9874"/>
                  <a:pt x="16174" y="9874"/>
                </a:cubicBezTo>
                <a:cubicBezTo>
                  <a:pt x="15977" y="9874"/>
                  <a:pt x="15781" y="9894"/>
                  <a:pt x="15585" y="9933"/>
                </a:cubicBezTo>
                <a:cubicBezTo>
                  <a:pt x="15585" y="9422"/>
                  <a:pt x="15428" y="8834"/>
                  <a:pt x="15663" y="8520"/>
                </a:cubicBezTo>
                <a:cubicBezTo>
                  <a:pt x="15744" y="8406"/>
                  <a:pt x="15885" y="8373"/>
                  <a:pt x="16053" y="8373"/>
                </a:cubicBezTo>
                <a:close/>
                <a:moveTo>
                  <a:pt x="36901" y="9925"/>
                </a:moveTo>
                <a:cubicBezTo>
                  <a:pt x="37019" y="9925"/>
                  <a:pt x="37137" y="9927"/>
                  <a:pt x="37254" y="9933"/>
                </a:cubicBezTo>
                <a:cubicBezTo>
                  <a:pt x="38079" y="9992"/>
                  <a:pt x="38893" y="10001"/>
                  <a:pt x="39703" y="10001"/>
                </a:cubicBezTo>
                <a:cubicBezTo>
                  <a:pt x="40108" y="10001"/>
                  <a:pt x="40511" y="9999"/>
                  <a:pt x="40914" y="9999"/>
                </a:cubicBezTo>
                <a:cubicBezTo>
                  <a:pt x="41317" y="9999"/>
                  <a:pt x="41720" y="10001"/>
                  <a:pt x="42122" y="10011"/>
                </a:cubicBezTo>
                <a:cubicBezTo>
                  <a:pt x="42189" y="10011"/>
                  <a:pt x="42260" y="10005"/>
                  <a:pt x="42326" y="10005"/>
                </a:cubicBezTo>
                <a:cubicBezTo>
                  <a:pt x="42492" y="10005"/>
                  <a:pt x="42632" y="10045"/>
                  <a:pt x="42632" y="10325"/>
                </a:cubicBezTo>
                <a:cubicBezTo>
                  <a:pt x="42632" y="10796"/>
                  <a:pt x="42593" y="10914"/>
                  <a:pt x="42201" y="10993"/>
                </a:cubicBezTo>
                <a:lnTo>
                  <a:pt x="41887" y="10993"/>
                </a:lnTo>
                <a:cubicBezTo>
                  <a:pt x="40384" y="11017"/>
                  <a:pt x="38867" y="11055"/>
                  <a:pt x="37352" y="11055"/>
                </a:cubicBezTo>
                <a:cubicBezTo>
                  <a:pt x="36375" y="11055"/>
                  <a:pt x="35398" y="11039"/>
                  <a:pt x="34428" y="10993"/>
                </a:cubicBezTo>
                <a:cubicBezTo>
                  <a:pt x="33258" y="10933"/>
                  <a:pt x="32089" y="10913"/>
                  <a:pt x="30917" y="10913"/>
                </a:cubicBezTo>
                <a:cubicBezTo>
                  <a:pt x="28982" y="10913"/>
                  <a:pt x="27041" y="10968"/>
                  <a:pt x="25085" y="10993"/>
                </a:cubicBezTo>
                <a:cubicBezTo>
                  <a:pt x="24820" y="10983"/>
                  <a:pt x="24555" y="10978"/>
                  <a:pt x="24290" y="10978"/>
                </a:cubicBezTo>
                <a:cubicBezTo>
                  <a:pt x="23495" y="10978"/>
                  <a:pt x="22700" y="11022"/>
                  <a:pt x="21905" y="11110"/>
                </a:cubicBezTo>
                <a:cubicBezTo>
                  <a:pt x="21787" y="10051"/>
                  <a:pt x="21787" y="10208"/>
                  <a:pt x="22612" y="10168"/>
                </a:cubicBezTo>
                <a:lnTo>
                  <a:pt x="25006" y="10168"/>
                </a:lnTo>
                <a:cubicBezTo>
                  <a:pt x="28265" y="10090"/>
                  <a:pt x="31523" y="10011"/>
                  <a:pt x="34781" y="10011"/>
                </a:cubicBezTo>
                <a:cubicBezTo>
                  <a:pt x="35488" y="10011"/>
                  <a:pt x="36194" y="9925"/>
                  <a:pt x="36901" y="9925"/>
                </a:cubicBezTo>
                <a:close/>
                <a:moveTo>
                  <a:pt x="48678" y="10404"/>
                </a:moveTo>
                <a:cubicBezTo>
                  <a:pt x="48756" y="10993"/>
                  <a:pt x="48599" y="11032"/>
                  <a:pt x="48128" y="11110"/>
                </a:cubicBezTo>
                <a:lnTo>
                  <a:pt x="43771" y="11110"/>
                </a:lnTo>
                <a:cubicBezTo>
                  <a:pt x="43575" y="11110"/>
                  <a:pt x="43457" y="11071"/>
                  <a:pt x="43418" y="10875"/>
                </a:cubicBezTo>
                <a:cubicBezTo>
                  <a:pt x="43418" y="10639"/>
                  <a:pt x="43457" y="10561"/>
                  <a:pt x="43692" y="10522"/>
                </a:cubicBezTo>
                <a:cubicBezTo>
                  <a:pt x="43928" y="10522"/>
                  <a:pt x="44163" y="10443"/>
                  <a:pt x="44438" y="10443"/>
                </a:cubicBezTo>
                <a:cubicBezTo>
                  <a:pt x="45086" y="10443"/>
                  <a:pt x="45743" y="10453"/>
                  <a:pt x="46401" y="10453"/>
                </a:cubicBezTo>
                <a:cubicBezTo>
                  <a:pt x="47059" y="10453"/>
                  <a:pt x="47716" y="10443"/>
                  <a:pt x="48364" y="10404"/>
                </a:cubicBezTo>
                <a:close/>
                <a:moveTo>
                  <a:pt x="20963" y="10718"/>
                </a:moveTo>
                <a:cubicBezTo>
                  <a:pt x="21159" y="10718"/>
                  <a:pt x="21159" y="10875"/>
                  <a:pt x="21159" y="11032"/>
                </a:cubicBezTo>
                <a:cubicBezTo>
                  <a:pt x="21159" y="11150"/>
                  <a:pt x="21159" y="11307"/>
                  <a:pt x="20963" y="11307"/>
                </a:cubicBezTo>
                <a:lnTo>
                  <a:pt x="20413" y="11307"/>
                </a:lnTo>
                <a:cubicBezTo>
                  <a:pt x="18922" y="11189"/>
                  <a:pt x="17391" y="11189"/>
                  <a:pt x="15860" y="11189"/>
                </a:cubicBezTo>
                <a:cubicBezTo>
                  <a:pt x="15703" y="11189"/>
                  <a:pt x="15585" y="11189"/>
                  <a:pt x="15585" y="10993"/>
                </a:cubicBezTo>
                <a:cubicBezTo>
                  <a:pt x="15585" y="10796"/>
                  <a:pt x="15663" y="10718"/>
                  <a:pt x="15860" y="10718"/>
                </a:cubicBezTo>
                <a:close/>
                <a:moveTo>
                  <a:pt x="48392" y="11613"/>
                </a:moveTo>
                <a:cubicBezTo>
                  <a:pt x="48618" y="11613"/>
                  <a:pt x="48678" y="11734"/>
                  <a:pt x="48678" y="11974"/>
                </a:cubicBezTo>
                <a:cubicBezTo>
                  <a:pt x="48678" y="13073"/>
                  <a:pt x="48796" y="12838"/>
                  <a:pt x="47814" y="12916"/>
                </a:cubicBezTo>
                <a:cubicBezTo>
                  <a:pt x="46519" y="12955"/>
                  <a:pt x="45263" y="12995"/>
                  <a:pt x="43967" y="12995"/>
                </a:cubicBezTo>
                <a:cubicBezTo>
                  <a:pt x="43653" y="12995"/>
                  <a:pt x="43535" y="12877"/>
                  <a:pt x="43535" y="12602"/>
                </a:cubicBezTo>
                <a:lnTo>
                  <a:pt x="43535" y="11778"/>
                </a:lnTo>
                <a:cubicBezTo>
                  <a:pt x="45184" y="11582"/>
                  <a:pt x="46715" y="11699"/>
                  <a:pt x="48285" y="11621"/>
                </a:cubicBezTo>
                <a:cubicBezTo>
                  <a:pt x="48325" y="11616"/>
                  <a:pt x="48360" y="11613"/>
                  <a:pt x="48392" y="11613"/>
                </a:cubicBezTo>
                <a:close/>
                <a:moveTo>
                  <a:pt x="16860" y="11968"/>
                </a:moveTo>
                <a:cubicBezTo>
                  <a:pt x="17979" y="11968"/>
                  <a:pt x="19083" y="12059"/>
                  <a:pt x="20226" y="12059"/>
                </a:cubicBezTo>
                <a:cubicBezTo>
                  <a:pt x="20392" y="12059"/>
                  <a:pt x="20559" y="12057"/>
                  <a:pt x="20727" y="12053"/>
                </a:cubicBezTo>
                <a:cubicBezTo>
                  <a:pt x="21199" y="12053"/>
                  <a:pt x="21199" y="12053"/>
                  <a:pt x="21199" y="12484"/>
                </a:cubicBezTo>
                <a:cubicBezTo>
                  <a:pt x="21159" y="12563"/>
                  <a:pt x="21159" y="12641"/>
                  <a:pt x="21199" y="12759"/>
                </a:cubicBezTo>
                <a:cubicBezTo>
                  <a:pt x="21199" y="13073"/>
                  <a:pt x="21081" y="13191"/>
                  <a:pt x="20767" y="13191"/>
                </a:cubicBezTo>
                <a:lnTo>
                  <a:pt x="18333" y="13191"/>
                </a:lnTo>
                <a:cubicBezTo>
                  <a:pt x="17783" y="13191"/>
                  <a:pt x="17251" y="13174"/>
                  <a:pt x="16713" y="13174"/>
                </a:cubicBezTo>
                <a:cubicBezTo>
                  <a:pt x="16444" y="13174"/>
                  <a:pt x="16174" y="13178"/>
                  <a:pt x="15899" y="13191"/>
                </a:cubicBezTo>
                <a:cubicBezTo>
                  <a:pt x="15663" y="13191"/>
                  <a:pt x="15546" y="13152"/>
                  <a:pt x="15546" y="12877"/>
                </a:cubicBezTo>
                <a:cubicBezTo>
                  <a:pt x="15506" y="12013"/>
                  <a:pt x="15506" y="11974"/>
                  <a:pt x="16370" y="11974"/>
                </a:cubicBezTo>
                <a:cubicBezTo>
                  <a:pt x="16534" y="11970"/>
                  <a:pt x="16697" y="11968"/>
                  <a:pt x="16860" y="11968"/>
                </a:cubicBezTo>
                <a:close/>
                <a:moveTo>
                  <a:pt x="48461" y="13652"/>
                </a:moveTo>
                <a:cubicBezTo>
                  <a:pt x="48559" y="13652"/>
                  <a:pt x="48639" y="13684"/>
                  <a:pt x="48639" y="13858"/>
                </a:cubicBezTo>
                <a:cubicBezTo>
                  <a:pt x="48639" y="14133"/>
                  <a:pt x="48482" y="14133"/>
                  <a:pt x="48285" y="14133"/>
                </a:cubicBezTo>
                <a:lnTo>
                  <a:pt x="43732" y="14133"/>
                </a:lnTo>
                <a:cubicBezTo>
                  <a:pt x="43653" y="14133"/>
                  <a:pt x="43575" y="14055"/>
                  <a:pt x="43575" y="13976"/>
                </a:cubicBezTo>
                <a:cubicBezTo>
                  <a:pt x="43535" y="13858"/>
                  <a:pt x="43614" y="13741"/>
                  <a:pt x="43732" y="13741"/>
                </a:cubicBezTo>
                <a:cubicBezTo>
                  <a:pt x="44124" y="13701"/>
                  <a:pt x="44477" y="13662"/>
                  <a:pt x="44870" y="13662"/>
                </a:cubicBezTo>
                <a:lnTo>
                  <a:pt x="48285" y="13662"/>
                </a:lnTo>
                <a:cubicBezTo>
                  <a:pt x="48342" y="13662"/>
                  <a:pt x="48405" y="13652"/>
                  <a:pt x="48461" y="13652"/>
                </a:cubicBezTo>
                <a:close/>
                <a:moveTo>
                  <a:pt x="17901" y="13858"/>
                </a:moveTo>
                <a:cubicBezTo>
                  <a:pt x="18843" y="13858"/>
                  <a:pt x="19785" y="13858"/>
                  <a:pt x="20767" y="13898"/>
                </a:cubicBezTo>
                <a:cubicBezTo>
                  <a:pt x="21002" y="13937"/>
                  <a:pt x="21120" y="14015"/>
                  <a:pt x="21120" y="14290"/>
                </a:cubicBezTo>
                <a:cubicBezTo>
                  <a:pt x="21120" y="14526"/>
                  <a:pt x="20963" y="14565"/>
                  <a:pt x="20767" y="14565"/>
                </a:cubicBezTo>
                <a:cubicBezTo>
                  <a:pt x="19157" y="14526"/>
                  <a:pt x="17548" y="14408"/>
                  <a:pt x="15899" y="14408"/>
                </a:cubicBezTo>
                <a:cubicBezTo>
                  <a:pt x="15742" y="14408"/>
                  <a:pt x="15585" y="14408"/>
                  <a:pt x="15585" y="14172"/>
                </a:cubicBezTo>
                <a:cubicBezTo>
                  <a:pt x="15546" y="13937"/>
                  <a:pt x="15663" y="13858"/>
                  <a:pt x="15899" y="13858"/>
                </a:cubicBezTo>
                <a:close/>
                <a:moveTo>
                  <a:pt x="48020" y="14728"/>
                </a:moveTo>
                <a:cubicBezTo>
                  <a:pt x="48636" y="14728"/>
                  <a:pt x="48710" y="14989"/>
                  <a:pt x="48678" y="15860"/>
                </a:cubicBezTo>
                <a:cubicBezTo>
                  <a:pt x="48678" y="16057"/>
                  <a:pt x="48639" y="16214"/>
                  <a:pt x="48364" y="16214"/>
                </a:cubicBezTo>
                <a:lnTo>
                  <a:pt x="48089" y="16214"/>
                </a:lnTo>
                <a:cubicBezTo>
                  <a:pt x="47970" y="16209"/>
                  <a:pt x="47851" y="16207"/>
                  <a:pt x="47732" y="16207"/>
                </a:cubicBezTo>
                <a:cubicBezTo>
                  <a:pt x="46917" y="16207"/>
                  <a:pt x="46120" y="16299"/>
                  <a:pt x="45306" y="16299"/>
                </a:cubicBezTo>
                <a:cubicBezTo>
                  <a:pt x="45187" y="16299"/>
                  <a:pt x="45068" y="16297"/>
                  <a:pt x="44949" y="16292"/>
                </a:cubicBezTo>
                <a:lnTo>
                  <a:pt x="44046" y="16371"/>
                </a:lnTo>
                <a:cubicBezTo>
                  <a:pt x="43999" y="16379"/>
                  <a:pt x="43956" y="16383"/>
                  <a:pt x="43918" y="16383"/>
                </a:cubicBezTo>
                <a:cubicBezTo>
                  <a:pt x="43768" y="16383"/>
                  <a:pt x="43692" y="16308"/>
                  <a:pt x="43692" y="16057"/>
                </a:cubicBezTo>
                <a:cubicBezTo>
                  <a:pt x="43692" y="15743"/>
                  <a:pt x="43653" y="15389"/>
                  <a:pt x="43653" y="15154"/>
                </a:cubicBezTo>
                <a:cubicBezTo>
                  <a:pt x="43653" y="14879"/>
                  <a:pt x="43732" y="14761"/>
                  <a:pt x="44006" y="14761"/>
                </a:cubicBezTo>
                <a:cubicBezTo>
                  <a:pt x="44193" y="14785"/>
                  <a:pt x="44383" y="14791"/>
                  <a:pt x="44575" y="14791"/>
                </a:cubicBezTo>
                <a:cubicBezTo>
                  <a:pt x="44778" y="14791"/>
                  <a:pt x="44982" y="14784"/>
                  <a:pt x="45186" y="14784"/>
                </a:cubicBezTo>
                <a:cubicBezTo>
                  <a:pt x="45437" y="14784"/>
                  <a:pt x="45686" y="14794"/>
                  <a:pt x="45930" y="14840"/>
                </a:cubicBezTo>
                <a:cubicBezTo>
                  <a:pt x="46077" y="14850"/>
                  <a:pt x="46222" y="14855"/>
                  <a:pt x="46365" y="14855"/>
                </a:cubicBezTo>
                <a:cubicBezTo>
                  <a:pt x="46756" y="14855"/>
                  <a:pt x="47137" y="14819"/>
                  <a:pt x="47539" y="14761"/>
                </a:cubicBezTo>
                <a:cubicBezTo>
                  <a:pt x="47728" y="14740"/>
                  <a:pt x="47887" y="14728"/>
                  <a:pt x="48020" y="14728"/>
                </a:cubicBezTo>
                <a:close/>
                <a:moveTo>
                  <a:pt x="18411" y="15154"/>
                </a:moveTo>
                <a:cubicBezTo>
                  <a:pt x="18939" y="15182"/>
                  <a:pt x="19486" y="15209"/>
                  <a:pt x="20025" y="15209"/>
                </a:cubicBezTo>
                <a:cubicBezTo>
                  <a:pt x="20248" y="15209"/>
                  <a:pt x="20470" y="15205"/>
                  <a:pt x="20688" y="15193"/>
                </a:cubicBezTo>
                <a:cubicBezTo>
                  <a:pt x="21002" y="15193"/>
                  <a:pt x="21120" y="15272"/>
                  <a:pt x="21120" y="15586"/>
                </a:cubicBezTo>
                <a:cubicBezTo>
                  <a:pt x="21238" y="16449"/>
                  <a:pt x="21238" y="16410"/>
                  <a:pt x="20374" y="16449"/>
                </a:cubicBezTo>
                <a:cubicBezTo>
                  <a:pt x="18922" y="16528"/>
                  <a:pt x="17430" y="16528"/>
                  <a:pt x="15977" y="16528"/>
                </a:cubicBezTo>
                <a:cubicBezTo>
                  <a:pt x="15920" y="16528"/>
                  <a:pt x="15869" y="16529"/>
                  <a:pt x="15823" y="16529"/>
                </a:cubicBezTo>
                <a:cubicBezTo>
                  <a:pt x="15526" y="16529"/>
                  <a:pt x="15467" y="16499"/>
                  <a:pt x="15467" y="16057"/>
                </a:cubicBezTo>
                <a:cubicBezTo>
                  <a:pt x="15467" y="15154"/>
                  <a:pt x="15467" y="15154"/>
                  <a:pt x="16370" y="15154"/>
                </a:cubicBezTo>
                <a:close/>
                <a:moveTo>
                  <a:pt x="48442" y="16842"/>
                </a:moveTo>
                <a:cubicBezTo>
                  <a:pt x="48639" y="16842"/>
                  <a:pt x="48678" y="16920"/>
                  <a:pt x="48678" y="17117"/>
                </a:cubicBezTo>
                <a:cubicBezTo>
                  <a:pt x="48678" y="17274"/>
                  <a:pt x="48678" y="17431"/>
                  <a:pt x="48442" y="17431"/>
                </a:cubicBezTo>
                <a:cubicBezTo>
                  <a:pt x="48128" y="17470"/>
                  <a:pt x="47814" y="17470"/>
                  <a:pt x="47500" y="17470"/>
                </a:cubicBezTo>
                <a:lnTo>
                  <a:pt x="44399" y="17470"/>
                </a:lnTo>
                <a:cubicBezTo>
                  <a:pt x="44320" y="17490"/>
                  <a:pt x="44242" y="17499"/>
                  <a:pt x="44168" y="17499"/>
                </a:cubicBezTo>
                <a:cubicBezTo>
                  <a:pt x="44095" y="17499"/>
                  <a:pt x="44026" y="17490"/>
                  <a:pt x="43967" y="17470"/>
                </a:cubicBezTo>
                <a:cubicBezTo>
                  <a:pt x="43810" y="17431"/>
                  <a:pt x="43732" y="17274"/>
                  <a:pt x="43771" y="17156"/>
                </a:cubicBezTo>
                <a:cubicBezTo>
                  <a:pt x="43810" y="17038"/>
                  <a:pt x="43928" y="17038"/>
                  <a:pt x="44006" y="17038"/>
                </a:cubicBezTo>
                <a:cubicBezTo>
                  <a:pt x="45145" y="17038"/>
                  <a:pt x="46323" y="16999"/>
                  <a:pt x="47461" y="16881"/>
                </a:cubicBezTo>
                <a:cubicBezTo>
                  <a:pt x="47775" y="16842"/>
                  <a:pt x="48089" y="16842"/>
                  <a:pt x="48442" y="16842"/>
                </a:cubicBezTo>
                <a:close/>
                <a:moveTo>
                  <a:pt x="20845" y="17156"/>
                </a:moveTo>
                <a:cubicBezTo>
                  <a:pt x="21002" y="17156"/>
                  <a:pt x="21159" y="17195"/>
                  <a:pt x="21120" y="17352"/>
                </a:cubicBezTo>
                <a:cubicBezTo>
                  <a:pt x="21081" y="17548"/>
                  <a:pt x="21081" y="17666"/>
                  <a:pt x="20845" y="17666"/>
                </a:cubicBezTo>
                <a:lnTo>
                  <a:pt x="18725" y="17666"/>
                </a:lnTo>
                <a:lnTo>
                  <a:pt x="18725" y="17706"/>
                </a:lnTo>
                <a:lnTo>
                  <a:pt x="15860" y="17666"/>
                </a:lnTo>
                <a:lnTo>
                  <a:pt x="15624" y="17666"/>
                </a:lnTo>
                <a:cubicBezTo>
                  <a:pt x="15467" y="17627"/>
                  <a:pt x="15506" y="17470"/>
                  <a:pt x="15506" y="17352"/>
                </a:cubicBezTo>
                <a:cubicBezTo>
                  <a:pt x="15506" y="17234"/>
                  <a:pt x="15546" y="17156"/>
                  <a:pt x="15663" y="17156"/>
                </a:cubicBezTo>
                <a:close/>
                <a:moveTo>
                  <a:pt x="49542" y="15311"/>
                </a:moveTo>
                <a:lnTo>
                  <a:pt x="49542" y="15311"/>
                </a:lnTo>
                <a:cubicBezTo>
                  <a:pt x="50013" y="15625"/>
                  <a:pt x="50366" y="16135"/>
                  <a:pt x="50405" y="16724"/>
                </a:cubicBezTo>
                <a:lnTo>
                  <a:pt x="50523" y="20218"/>
                </a:lnTo>
                <a:lnTo>
                  <a:pt x="50523" y="20807"/>
                </a:lnTo>
                <a:cubicBezTo>
                  <a:pt x="50484" y="20846"/>
                  <a:pt x="50405" y="20846"/>
                  <a:pt x="50366" y="20885"/>
                </a:cubicBezTo>
                <a:cubicBezTo>
                  <a:pt x="49542" y="20807"/>
                  <a:pt x="49699" y="20925"/>
                  <a:pt x="49659" y="20179"/>
                </a:cubicBezTo>
                <a:cubicBezTo>
                  <a:pt x="49542" y="18569"/>
                  <a:pt x="49542" y="16920"/>
                  <a:pt x="49542" y="15311"/>
                </a:cubicBezTo>
                <a:close/>
                <a:moveTo>
                  <a:pt x="48442" y="18126"/>
                </a:moveTo>
                <a:cubicBezTo>
                  <a:pt x="48678" y="18126"/>
                  <a:pt x="48678" y="18216"/>
                  <a:pt x="48678" y="18569"/>
                </a:cubicBezTo>
                <a:cubicBezTo>
                  <a:pt x="48717" y="19197"/>
                  <a:pt x="48835" y="19825"/>
                  <a:pt x="48796" y="20493"/>
                </a:cubicBezTo>
                <a:cubicBezTo>
                  <a:pt x="48796" y="20728"/>
                  <a:pt x="48717" y="20846"/>
                  <a:pt x="48442" y="20846"/>
                </a:cubicBezTo>
                <a:cubicBezTo>
                  <a:pt x="47877" y="20846"/>
                  <a:pt x="47312" y="20947"/>
                  <a:pt x="46746" y="20947"/>
                </a:cubicBezTo>
                <a:cubicBezTo>
                  <a:pt x="46605" y="20947"/>
                  <a:pt x="46464" y="20940"/>
                  <a:pt x="46323" y="20925"/>
                </a:cubicBezTo>
                <a:cubicBezTo>
                  <a:pt x="46186" y="20941"/>
                  <a:pt x="46049" y="20947"/>
                  <a:pt x="45911" y="20947"/>
                </a:cubicBezTo>
                <a:cubicBezTo>
                  <a:pt x="45456" y="20947"/>
                  <a:pt x="44997" y="20879"/>
                  <a:pt x="44522" y="20879"/>
                </a:cubicBezTo>
                <a:cubicBezTo>
                  <a:pt x="44442" y="20879"/>
                  <a:pt x="44362" y="20881"/>
                  <a:pt x="44281" y="20885"/>
                </a:cubicBezTo>
                <a:cubicBezTo>
                  <a:pt x="44046" y="20885"/>
                  <a:pt x="43928" y="20767"/>
                  <a:pt x="43928" y="20493"/>
                </a:cubicBezTo>
                <a:cubicBezTo>
                  <a:pt x="43889" y="19865"/>
                  <a:pt x="43849" y="19236"/>
                  <a:pt x="43810" y="18569"/>
                </a:cubicBezTo>
                <a:cubicBezTo>
                  <a:pt x="43771" y="18294"/>
                  <a:pt x="43889" y="18255"/>
                  <a:pt x="44163" y="18255"/>
                </a:cubicBezTo>
                <a:cubicBezTo>
                  <a:pt x="45498" y="18216"/>
                  <a:pt x="46872" y="18137"/>
                  <a:pt x="48246" y="18137"/>
                </a:cubicBezTo>
                <a:cubicBezTo>
                  <a:pt x="48325" y="18130"/>
                  <a:pt x="48390" y="18126"/>
                  <a:pt x="48442" y="18126"/>
                </a:cubicBezTo>
                <a:close/>
                <a:moveTo>
                  <a:pt x="16709" y="18353"/>
                </a:moveTo>
                <a:cubicBezTo>
                  <a:pt x="17008" y="18353"/>
                  <a:pt x="17312" y="18373"/>
                  <a:pt x="17626" y="18412"/>
                </a:cubicBezTo>
                <a:cubicBezTo>
                  <a:pt x="17927" y="18425"/>
                  <a:pt x="18228" y="18430"/>
                  <a:pt x="18531" y="18430"/>
                </a:cubicBezTo>
                <a:cubicBezTo>
                  <a:pt x="19135" y="18430"/>
                  <a:pt x="19746" y="18412"/>
                  <a:pt x="20374" y="18412"/>
                </a:cubicBezTo>
                <a:lnTo>
                  <a:pt x="20806" y="18412"/>
                </a:lnTo>
                <a:cubicBezTo>
                  <a:pt x="20836" y="18407"/>
                  <a:pt x="20863" y="18405"/>
                  <a:pt x="20888" y="18405"/>
                </a:cubicBezTo>
                <a:cubicBezTo>
                  <a:pt x="21060" y="18405"/>
                  <a:pt x="21120" y="18521"/>
                  <a:pt x="21120" y="18726"/>
                </a:cubicBezTo>
                <a:lnTo>
                  <a:pt x="21120" y="21082"/>
                </a:lnTo>
                <a:cubicBezTo>
                  <a:pt x="21120" y="21317"/>
                  <a:pt x="21081" y="21435"/>
                  <a:pt x="20806" y="21435"/>
                </a:cubicBezTo>
                <a:cubicBezTo>
                  <a:pt x="20538" y="21422"/>
                  <a:pt x="20269" y="21416"/>
                  <a:pt x="20001" y="21416"/>
                </a:cubicBezTo>
                <a:cubicBezTo>
                  <a:pt x="18659" y="21416"/>
                  <a:pt x="17312" y="21553"/>
                  <a:pt x="15938" y="21553"/>
                </a:cubicBezTo>
                <a:cubicBezTo>
                  <a:pt x="15506" y="21553"/>
                  <a:pt x="15506" y="21474"/>
                  <a:pt x="15506" y="21121"/>
                </a:cubicBezTo>
                <a:lnTo>
                  <a:pt x="15506" y="19982"/>
                </a:lnTo>
                <a:cubicBezTo>
                  <a:pt x="15506" y="19590"/>
                  <a:pt x="15506" y="19158"/>
                  <a:pt x="15506" y="18726"/>
                </a:cubicBezTo>
                <a:cubicBezTo>
                  <a:pt x="15506" y="18530"/>
                  <a:pt x="15585" y="18412"/>
                  <a:pt x="15820" y="18412"/>
                </a:cubicBezTo>
                <a:cubicBezTo>
                  <a:pt x="16115" y="18373"/>
                  <a:pt x="16409" y="18353"/>
                  <a:pt x="16709" y="18353"/>
                </a:cubicBezTo>
                <a:close/>
                <a:moveTo>
                  <a:pt x="14682" y="14958"/>
                </a:moveTo>
                <a:cubicBezTo>
                  <a:pt x="14682" y="15743"/>
                  <a:pt x="14760" y="16410"/>
                  <a:pt x="14682" y="17117"/>
                </a:cubicBezTo>
                <a:cubicBezTo>
                  <a:pt x="14564" y="18412"/>
                  <a:pt x="14564" y="19668"/>
                  <a:pt x="14564" y="20964"/>
                </a:cubicBezTo>
                <a:cubicBezTo>
                  <a:pt x="14564" y="21121"/>
                  <a:pt x="14603" y="21278"/>
                  <a:pt x="14564" y="21396"/>
                </a:cubicBezTo>
                <a:cubicBezTo>
                  <a:pt x="14564" y="21553"/>
                  <a:pt x="14486" y="21631"/>
                  <a:pt x="14368" y="21631"/>
                </a:cubicBezTo>
                <a:cubicBezTo>
                  <a:pt x="14093" y="21670"/>
                  <a:pt x="13858" y="21749"/>
                  <a:pt x="13622" y="21827"/>
                </a:cubicBezTo>
                <a:cubicBezTo>
                  <a:pt x="13544" y="20885"/>
                  <a:pt x="13701" y="19943"/>
                  <a:pt x="13701" y="19079"/>
                </a:cubicBezTo>
                <a:cubicBezTo>
                  <a:pt x="13740" y="18216"/>
                  <a:pt x="13858" y="17352"/>
                  <a:pt x="13858" y="16489"/>
                </a:cubicBezTo>
                <a:cubicBezTo>
                  <a:pt x="13818" y="16057"/>
                  <a:pt x="13975" y="15625"/>
                  <a:pt x="14289" y="15311"/>
                </a:cubicBezTo>
                <a:cubicBezTo>
                  <a:pt x="14407" y="15232"/>
                  <a:pt x="14446" y="15075"/>
                  <a:pt x="14682" y="14958"/>
                </a:cubicBezTo>
                <a:close/>
                <a:moveTo>
                  <a:pt x="50955" y="16960"/>
                </a:moveTo>
                <a:cubicBezTo>
                  <a:pt x="51465" y="17431"/>
                  <a:pt x="51936" y="17706"/>
                  <a:pt x="51975" y="18491"/>
                </a:cubicBezTo>
                <a:cubicBezTo>
                  <a:pt x="52015" y="19590"/>
                  <a:pt x="51975" y="20650"/>
                  <a:pt x="52015" y="21749"/>
                </a:cubicBezTo>
                <a:cubicBezTo>
                  <a:pt x="52015" y="22024"/>
                  <a:pt x="51936" y="22181"/>
                  <a:pt x="51661" y="22181"/>
                </a:cubicBezTo>
                <a:cubicBezTo>
                  <a:pt x="51387" y="22181"/>
                  <a:pt x="51230" y="22141"/>
                  <a:pt x="51190" y="21788"/>
                </a:cubicBezTo>
                <a:cubicBezTo>
                  <a:pt x="51112" y="21199"/>
                  <a:pt x="51073" y="20610"/>
                  <a:pt x="51073" y="20022"/>
                </a:cubicBezTo>
                <a:cubicBezTo>
                  <a:pt x="51033" y="19040"/>
                  <a:pt x="51033" y="18059"/>
                  <a:pt x="50916" y="16960"/>
                </a:cubicBezTo>
                <a:close/>
                <a:moveTo>
                  <a:pt x="49581" y="11817"/>
                </a:moveTo>
                <a:cubicBezTo>
                  <a:pt x="51230" y="13819"/>
                  <a:pt x="53153" y="15507"/>
                  <a:pt x="55312" y="16881"/>
                </a:cubicBezTo>
                <a:cubicBezTo>
                  <a:pt x="57275" y="18216"/>
                  <a:pt x="59434" y="19158"/>
                  <a:pt x="61711" y="19747"/>
                </a:cubicBezTo>
                <a:cubicBezTo>
                  <a:pt x="62025" y="19825"/>
                  <a:pt x="62143" y="19943"/>
                  <a:pt x="62143" y="20296"/>
                </a:cubicBezTo>
                <a:cubicBezTo>
                  <a:pt x="62104" y="20767"/>
                  <a:pt x="62143" y="21278"/>
                  <a:pt x="62104" y="21749"/>
                </a:cubicBezTo>
                <a:cubicBezTo>
                  <a:pt x="62104" y="22141"/>
                  <a:pt x="61986" y="22181"/>
                  <a:pt x="61593" y="22181"/>
                </a:cubicBezTo>
                <a:cubicBezTo>
                  <a:pt x="61083" y="22141"/>
                  <a:pt x="60573" y="22024"/>
                  <a:pt x="60101" y="21867"/>
                </a:cubicBezTo>
                <a:cubicBezTo>
                  <a:pt x="58139" y="21278"/>
                  <a:pt x="56294" y="20336"/>
                  <a:pt x="54684" y="19119"/>
                </a:cubicBezTo>
                <a:cubicBezTo>
                  <a:pt x="53192" y="18137"/>
                  <a:pt x="51818" y="16920"/>
                  <a:pt x="50680" y="15507"/>
                </a:cubicBezTo>
                <a:cubicBezTo>
                  <a:pt x="50523" y="15311"/>
                  <a:pt x="50366" y="15115"/>
                  <a:pt x="50209" y="14918"/>
                </a:cubicBezTo>
                <a:cubicBezTo>
                  <a:pt x="49424" y="14055"/>
                  <a:pt x="49424" y="13034"/>
                  <a:pt x="49581" y="11817"/>
                </a:cubicBezTo>
                <a:close/>
                <a:moveTo>
                  <a:pt x="54174" y="19825"/>
                </a:moveTo>
                <a:cubicBezTo>
                  <a:pt x="54292" y="19904"/>
                  <a:pt x="54449" y="19982"/>
                  <a:pt x="54566" y="20022"/>
                </a:cubicBezTo>
                <a:cubicBezTo>
                  <a:pt x="55469" y="20375"/>
                  <a:pt x="55508" y="21121"/>
                  <a:pt x="55430" y="21906"/>
                </a:cubicBezTo>
                <a:cubicBezTo>
                  <a:pt x="55391" y="22024"/>
                  <a:pt x="55430" y="22181"/>
                  <a:pt x="55312" y="22181"/>
                </a:cubicBezTo>
                <a:cubicBezTo>
                  <a:pt x="55136" y="22200"/>
                  <a:pt x="54969" y="22210"/>
                  <a:pt x="54807" y="22210"/>
                </a:cubicBezTo>
                <a:cubicBezTo>
                  <a:pt x="54645" y="22210"/>
                  <a:pt x="54488" y="22200"/>
                  <a:pt x="54331" y="22181"/>
                </a:cubicBezTo>
                <a:cubicBezTo>
                  <a:pt x="54174" y="22141"/>
                  <a:pt x="54174" y="22024"/>
                  <a:pt x="54174" y="21906"/>
                </a:cubicBezTo>
                <a:lnTo>
                  <a:pt x="54174" y="19825"/>
                </a:lnTo>
                <a:close/>
                <a:moveTo>
                  <a:pt x="52614" y="18575"/>
                </a:moveTo>
                <a:cubicBezTo>
                  <a:pt x="52923" y="18770"/>
                  <a:pt x="53156" y="18964"/>
                  <a:pt x="53428" y="19197"/>
                </a:cubicBezTo>
                <a:cubicBezTo>
                  <a:pt x="53546" y="19276"/>
                  <a:pt x="53546" y="19433"/>
                  <a:pt x="53546" y="19590"/>
                </a:cubicBezTo>
                <a:cubicBezTo>
                  <a:pt x="53624" y="20336"/>
                  <a:pt x="53663" y="21121"/>
                  <a:pt x="53624" y="21867"/>
                </a:cubicBezTo>
                <a:cubicBezTo>
                  <a:pt x="53624" y="22102"/>
                  <a:pt x="53546" y="22220"/>
                  <a:pt x="53310" y="22220"/>
                </a:cubicBezTo>
                <a:cubicBezTo>
                  <a:pt x="53153" y="22181"/>
                  <a:pt x="52996" y="22181"/>
                  <a:pt x="52839" y="22181"/>
                </a:cubicBezTo>
                <a:cubicBezTo>
                  <a:pt x="52682" y="22181"/>
                  <a:pt x="52525" y="22063"/>
                  <a:pt x="52564" y="21906"/>
                </a:cubicBezTo>
                <a:cubicBezTo>
                  <a:pt x="52604" y="20807"/>
                  <a:pt x="52486" y="19708"/>
                  <a:pt x="52564" y="18608"/>
                </a:cubicBezTo>
                <a:cubicBezTo>
                  <a:pt x="52564" y="18608"/>
                  <a:pt x="52586" y="18587"/>
                  <a:pt x="52614" y="18575"/>
                </a:cubicBezTo>
                <a:close/>
                <a:moveTo>
                  <a:pt x="56058" y="21082"/>
                </a:moveTo>
                <a:lnTo>
                  <a:pt x="58099" y="22141"/>
                </a:lnTo>
                <a:cubicBezTo>
                  <a:pt x="58052" y="22283"/>
                  <a:pt x="57977" y="22311"/>
                  <a:pt x="57899" y="22311"/>
                </a:cubicBezTo>
                <a:cubicBezTo>
                  <a:pt x="57847" y="22311"/>
                  <a:pt x="57793" y="22298"/>
                  <a:pt x="57746" y="22298"/>
                </a:cubicBezTo>
                <a:lnTo>
                  <a:pt x="56568" y="22298"/>
                </a:lnTo>
                <a:cubicBezTo>
                  <a:pt x="56058" y="22259"/>
                  <a:pt x="55901" y="22063"/>
                  <a:pt x="55940" y="21592"/>
                </a:cubicBezTo>
                <a:cubicBezTo>
                  <a:pt x="55980" y="21396"/>
                  <a:pt x="56019" y="21239"/>
                  <a:pt x="56058" y="21082"/>
                </a:cubicBezTo>
                <a:close/>
                <a:moveTo>
                  <a:pt x="13308" y="16449"/>
                </a:moveTo>
                <a:lnTo>
                  <a:pt x="13426" y="16528"/>
                </a:lnTo>
                <a:cubicBezTo>
                  <a:pt x="13426" y="17234"/>
                  <a:pt x="13387" y="17980"/>
                  <a:pt x="13308" y="18687"/>
                </a:cubicBezTo>
                <a:cubicBezTo>
                  <a:pt x="13229" y="19825"/>
                  <a:pt x="13112" y="20925"/>
                  <a:pt x="13072" y="22024"/>
                </a:cubicBezTo>
                <a:cubicBezTo>
                  <a:pt x="13103" y="22358"/>
                  <a:pt x="12827" y="22599"/>
                  <a:pt x="12519" y="22599"/>
                </a:cubicBezTo>
                <a:cubicBezTo>
                  <a:pt x="12429" y="22599"/>
                  <a:pt x="12337" y="22578"/>
                  <a:pt x="12248" y="22534"/>
                </a:cubicBezTo>
                <a:cubicBezTo>
                  <a:pt x="12052" y="22456"/>
                  <a:pt x="12130" y="22298"/>
                  <a:pt x="12130" y="22141"/>
                </a:cubicBezTo>
                <a:lnTo>
                  <a:pt x="12130" y="20100"/>
                </a:lnTo>
                <a:lnTo>
                  <a:pt x="12130" y="18059"/>
                </a:lnTo>
                <a:cubicBezTo>
                  <a:pt x="12130" y="17863"/>
                  <a:pt x="12091" y="17706"/>
                  <a:pt x="12209" y="17548"/>
                </a:cubicBezTo>
                <a:lnTo>
                  <a:pt x="13308" y="16449"/>
                </a:lnTo>
                <a:close/>
                <a:moveTo>
                  <a:pt x="11620" y="18098"/>
                </a:moveTo>
                <a:cubicBezTo>
                  <a:pt x="11620" y="19590"/>
                  <a:pt x="11659" y="20885"/>
                  <a:pt x="11581" y="22220"/>
                </a:cubicBezTo>
                <a:cubicBezTo>
                  <a:pt x="11541" y="22495"/>
                  <a:pt x="11424" y="22573"/>
                  <a:pt x="11227" y="22613"/>
                </a:cubicBezTo>
                <a:cubicBezTo>
                  <a:pt x="11188" y="22652"/>
                  <a:pt x="11149" y="22652"/>
                  <a:pt x="11070" y="22652"/>
                </a:cubicBezTo>
                <a:cubicBezTo>
                  <a:pt x="10723" y="22664"/>
                  <a:pt x="10497" y="22690"/>
                  <a:pt x="10349" y="22690"/>
                </a:cubicBezTo>
                <a:cubicBezTo>
                  <a:pt x="10013" y="22690"/>
                  <a:pt x="10089" y="22552"/>
                  <a:pt x="10089" y="21788"/>
                </a:cubicBezTo>
                <a:cubicBezTo>
                  <a:pt x="10089" y="21160"/>
                  <a:pt x="10128" y="20532"/>
                  <a:pt x="10089" y="19865"/>
                </a:cubicBezTo>
                <a:cubicBezTo>
                  <a:pt x="10050" y="19472"/>
                  <a:pt x="10246" y="19079"/>
                  <a:pt x="10599" y="18883"/>
                </a:cubicBezTo>
                <a:cubicBezTo>
                  <a:pt x="10953" y="18648"/>
                  <a:pt x="11306" y="18373"/>
                  <a:pt x="11620" y="18098"/>
                </a:cubicBezTo>
                <a:close/>
                <a:moveTo>
                  <a:pt x="14721" y="11974"/>
                </a:moveTo>
                <a:lnTo>
                  <a:pt x="14760" y="13427"/>
                </a:lnTo>
                <a:cubicBezTo>
                  <a:pt x="14721" y="13544"/>
                  <a:pt x="14682" y="13662"/>
                  <a:pt x="14603" y="13741"/>
                </a:cubicBezTo>
                <a:cubicBezTo>
                  <a:pt x="14015" y="14329"/>
                  <a:pt x="13465" y="14997"/>
                  <a:pt x="12955" y="15625"/>
                </a:cubicBezTo>
                <a:cubicBezTo>
                  <a:pt x="12248" y="16489"/>
                  <a:pt x="11424" y="17274"/>
                  <a:pt x="10521" y="17941"/>
                </a:cubicBezTo>
                <a:cubicBezTo>
                  <a:pt x="8794" y="19354"/>
                  <a:pt x="6870" y="20571"/>
                  <a:pt x="4829" y="21474"/>
                </a:cubicBezTo>
                <a:cubicBezTo>
                  <a:pt x="3769" y="21945"/>
                  <a:pt x="2670" y="22298"/>
                  <a:pt x="1531" y="22613"/>
                </a:cubicBezTo>
                <a:cubicBezTo>
                  <a:pt x="1413" y="22652"/>
                  <a:pt x="1335" y="22652"/>
                  <a:pt x="1217" y="22691"/>
                </a:cubicBezTo>
                <a:cubicBezTo>
                  <a:pt x="1112" y="22700"/>
                  <a:pt x="1030" y="22707"/>
                  <a:pt x="966" y="22707"/>
                </a:cubicBezTo>
                <a:cubicBezTo>
                  <a:pt x="746" y="22707"/>
                  <a:pt x="746" y="22625"/>
                  <a:pt x="746" y="22259"/>
                </a:cubicBezTo>
                <a:cubicBezTo>
                  <a:pt x="707" y="21749"/>
                  <a:pt x="746" y="21278"/>
                  <a:pt x="903" y="20767"/>
                </a:cubicBezTo>
                <a:cubicBezTo>
                  <a:pt x="1099" y="20296"/>
                  <a:pt x="1727" y="20336"/>
                  <a:pt x="2159" y="20139"/>
                </a:cubicBezTo>
                <a:cubicBezTo>
                  <a:pt x="4436" y="19315"/>
                  <a:pt x="6595" y="18216"/>
                  <a:pt x="8637" y="16960"/>
                </a:cubicBezTo>
                <a:cubicBezTo>
                  <a:pt x="10874" y="15586"/>
                  <a:pt x="12915" y="13898"/>
                  <a:pt x="14721" y="11974"/>
                </a:cubicBezTo>
                <a:close/>
                <a:moveTo>
                  <a:pt x="9618" y="19668"/>
                </a:moveTo>
                <a:cubicBezTo>
                  <a:pt x="9618" y="20650"/>
                  <a:pt x="9657" y="21553"/>
                  <a:pt x="9618" y="22456"/>
                </a:cubicBezTo>
                <a:cubicBezTo>
                  <a:pt x="9657" y="22573"/>
                  <a:pt x="9579" y="22652"/>
                  <a:pt x="9461" y="22691"/>
                </a:cubicBezTo>
                <a:cubicBezTo>
                  <a:pt x="9237" y="22766"/>
                  <a:pt x="9013" y="22793"/>
                  <a:pt x="8779" y="22793"/>
                </a:cubicBezTo>
                <a:cubicBezTo>
                  <a:pt x="8644" y="22793"/>
                  <a:pt x="8505" y="22784"/>
                  <a:pt x="8362" y="22770"/>
                </a:cubicBezTo>
                <a:cubicBezTo>
                  <a:pt x="8244" y="22770"/>
                  <a:pt x="8205" y="22652"/>
                  <a:pt x="8205" y="22534"/>
                </a:cubicBezTo>
                <a:cubicBezTo>
                  <a:pt x="8205" y="22024"/>
                  <a:pt x="8165" y="21474"/>
                  <a:pt x="8126" y="21003"/>
                </a:cubicBezTo>
                <a:cubicBezTo>
                  <a:pt x="8087" y="20728"/>
                  <a:pt x="8205" y="20493"/>
                  <a:pt x="8440" y="20375"/>
                </a:cubicBezTo>
                <a:cubicBezTo>
                  <a:pt x="8833" y="20179"/>
                  <a:pt x="9186" y="19943"/>
                  <a:pt x="9618" y="19668"/>
                </a:cubicBezTo>
                <a:close/>
                <a:moveTo>
                  <a:pt x="5260" y="22181"/>
                </a:moveTo>
                <a:lnTo>
                  <a:pt x="5260" y="22181"/>
                </a:lnTo>
                <a:cubicBezTo>
                  <a:pt x="5417" y="22848"/>
                  <a:pt x="5417" y="22848"/>
                  <a:pt x="4789" y="22848"/>
                </a:cubicBezTo>
                <a:lnTo>
                  <a:pt x="3926" y="22848"/>
                </a:lnTo>
                <a:lnTo>
                  <a:pt x="3886" y="22691"/>
                </a:lnTo>
                <a:lnTo>
                  <a:pt x="5260" y="22181"/>
                </a:lnTo>
                <a:close/>
                <a:moveTo>
                  <a:pt x="7616" y="20925"/>
                </a:moveTo>
                <a:cubicBezTo>
                  <a:pt x="7616" y="21474"/>
                  <a:pt x="7734" y="21906"/>
                  <a:pt x="7734" y="22377"/>
                </a:cubicBezTo>
                <a:cubicBezTo>
                  <a:pt x="7694" y="22652"/>
                  <a:pt x="7694" y="22809"/>
                  <a:pt x="7341" y="22809"/>
                </a:cubicBezTo>
                <a:cubicBezTo>
                  <a:pt x="7270" y="22801"/>
                  <a:pt x="7198" y="22798"/>
                  <a:pt x="7125" y="22798"/>
                </a:cubicBezTo>
                <a:cubicBezTo>
                  <a:pt x="6831" y="22798"/>
                  <a:pt x="6517" y="22848"/>
                  <a:pt x="6203" y="22848"/>
                </a:cubicBezTo>
                <a:cubicBezTo>
                  <a:pt x="5967" y="22848"/>
                  <a:pt x="5849" y="22770"/>
                  <a:pt x="5849" y="22495"/>
                </a:cubicBezTo>
                <a:cubicBezTo>
                  <a:pt x="5849" y="22102"/>
                  <a:pt x="5849" y="21788"/>
                  <a:pt x="6320" y="21631"/>
                </a:cubicBezTo>
                <a:cubicBezTo>
                  <a:pt x="6752" y="21435"/>
                  <a:pt x="7184" y="21199"/>
                  <a:pt x="7616" y="20925"/>
                </a:cubicBezTo>
                <a:close/>
                <a:moveTo>
                  <a:pt x="21434" y="22259"/>
                </a:moveTo>
                <a:cubicBezTo>
                  <a:pt x="22062" y="22259"/>
                  <a:pt x="22062" y="22259"/>
                  <a:pt x="22141" y="22887"/>
                </a:cubicBezTo>
                <a:cubicBezTo>
                  <a:pt x="22180" y="23790"/>
                  <a:pt x="22101" y="24732"/>
                  <a:pt x="21944" y="25596"/>
                </a:cubicBezTo>
                <a:cubicBezTo>
                  <a:pt x="21905" y="25871"/>
                  <a:pt x="21709" y="25910"/>
                  <a:pt x="21473" y="25910"/>
                </a:cubicBezTo>
                <a:lnTo>
                  <a:pt x="19275" y="25910"/>
                </a:lnTo>
                <a:lnTo>
                  <a:pt x="14996" y="25753"/>
                </a:lnTo>
                <a:cubicBezTo>
                  <a:pt x="14878" y="25753"/>
                  <a:pt x="14760" y="25714"/>
                  <a:pt x="14564" y="25675"/>
                </a:cubicBezTo>
                <a:cubicBezTo>
                  <a:pt x="14407" y="25675"/>
                  <a:pt x="14329" y="25557"/>
                  <a:pt x="14329" y="25400"/>
                </a:cubicBezTo>
                <a:cubicBezTo>
                  <a:pt x="14368" y="24536"/>
                  <a:pt x="14368" y="23712"/>
                  <a:pt x="14368" y="22848"/>
                </a:cubicBezTo>
                <a:cubicBezTo>
                  <a:pt x="14368" y="22613"/>
                  <a:pt x="14486" y="22573"/>
                  <a:pt x="14721" y="22534"/>
                </a:cubicBezTo>
                <a:cubicBezTo>
                  <a:pt x="15349" y="22416"/>
                  <a:pt x="16017" y="22416"/>
                  <a:pt x="16684" y="22416"/>
                </a:cubicBezTo>
                <a:cubicBezTo>
                  <a:pt x="18254" y="22338"/>
                  <a:pt x="19825" y="22259"/>
                  <a:pt x="21434" y="22259"/>
                </a:cubicBezTo>
                <a:close/>
                <a:moveTo>
                  <a:pt x="49895" y="21670"/>
                </a:moveTo>
                <a:cubicBezTo>
                  <a:pt x="50405" y="21670"/>
                  <a:pt x="50523" y="21749"/>
                  <a:pt x="50523" y="22259"/>
                </a:cubicBezTo>
                <a:cubicBezTo>
                  <a:pt x="50523" y="23280"/>
                  <a:pt x="50484" y="24301"/>
                  <a:pt x="50405" y="25282"/>
                </a:cubicBezTo>
                <a:cubicBezTo>
                  <a:pt x="50366" y="25949"/>
                  <a:pt x="50209" y="26067"/>
                  <a:pt x="49542" y="26067"/>
                </a:cubicBezTo>
                <a:lnTo>
                  <a:pt x="46637" y="26067"/>
                </a:lnTo>
                <a:cubicBezTo>
                  <a:pt x="45812" y="26106"/>
                  <a:pt x="44988" y="26106"/>
                  <a:pt x="44124" y="26106"/>
                </a:cubicBezTo>
                <a:cubicBezTo>
                  <a:pt x="43889" y="26106"/>
                  <a:pt x="43653" y="26106"/>
                  <a:pt x="43378" y="26067"/>
                </a:cubicBezTo>
                <a:cubicBezTo>
                  <a:pt x="42986" y="26028"/>
                  <a:pt x="42868" y="25871"/>
                  <a:pt x="42829" y="25478"/>
                </a:cubicBezTo>
                <a:cubicBezTo>
                  <a:pt x="42711" y="24497"/>
                  <a:pt x="42672" y="23476"/>
                  <a:pt x="42711" y="22495"/>
                </a:cubicBezTo>
                <a:cubicBezTo>
                  <a:pt x="42711" y="22024"/>
                  <a:pt x="42711" y="21984"/>
                  <a:pt x="43182" y="21906"/>
                </a:cubicBezTo>
                <a:cubicBezTo>
                  <a:pt x="43535" y="21827"/>
                  <a:pt x="43889" y="21827"/>
                  <a:pt x="44242" y="21827"/>
                </a:cubicBezTo>
                <a:cubicBezTo>
                  <a:pt x="44511" y="21839"/>
                  <a:pt x="44780" y="21843"/>
                  <a:pt x="45050" y="21843"/>
                </a:cubicBezTo>
                <a:cubicBezTo>
                  <a:pt x="46665" y="21843"/>
                  <a:pt x="48280" y="21670"/>
                  <a:pt x="49895" y="21670"/>
                </a:cubicBezTo>
                <a:close/>
                <a:moveTo>
                  <a:pt x="46166" y="1"/>
                </a:moveTo>
                <a:cubicBezTo>
                  <a:pt x="45734" y="40"/>
                  <a:pt x="45773" y="393"/>
                  <a:pt x="45694" y="668"/>
                </a:cubicBezTo>
                <a:cubicBezTo>
                  <a:pt x="45420" y="1964"/>
                  <a:pt x="45184" y="3259"/>
                  <a:pt x="44909" y="4555"/>
                </a:cubicBezTo>
                <a:cubicBezTo>
                  <a:pt x="44909" y="4672"/>
                  <a:pt x="44949" y="4869"/>
                  <a:pt x="44752" y="4908"/>
                </a:cubicBezTo>
                <a:cubicBezTo>
                  <a:pt x="44556" y="4201"/>
                  <a:pt x="44438" y="3495"/>
                  <a:pt x="44203" y="2788"/>
                </a:cubicBezTo>
                <a:cubicBezTo>
                  <a:pt x="44129" y="2529"/>
                  <a:pt x="43985" y="2235"/>
                  <a:pt x="43706" y="2235"/>
                </a:cubicBezTo>
                <a:cubicBezTo>
                  <a:pt x="43689" y="2235"/>
                  <a:pt x="43671" y="2236"/>
                  <a:pt x="43653" y="2239"/>
                </a:cubicBezTo>
                <a:cubicBezTo>
                  <a:pt x="43339" y="2278"/>
                  <a:pt x="43339" y="2592"/>
                  <a:pt x="43300" y="2827"/>
                </a:cubicBezTo>
                <a:cubicBezTo>
                  <a:pt x="43104" y="4162"/>
                  <a:pt x="42868" y="5536"/>
                  <a:pt x="42672" y="6871"/>
                </a:cubicBezTo>
                <a:cubicBezTo>
                  <a:pt x="42632" y="7146"/>
                  <a:pt x="42554" y="7263"/>
                  <a:pt x="42279" y="7263"/>
                </a:cubicBezTo>
                <a:cubicBezTo>
                  <a:pt x="41808" y="7185"/>
                  <a:pt x="41337" y="7185"/>
                  <a:pt x="40905" y="7185"/>
                </a:cubicBezTo>
                <a:cubicBezTo>
                  <a:pt x="40445" y="7242"/>
                  <a:pt x="39986" y="7279"/>
                  <a:pt x="39526" y="7279"/>
                </a:cubicBezTo>
                <a:cubicBezTo>
                  <a:pt x="39357" y="7279"/>
                  <a:pt x="39189" y="7274"/>
                  <a:pt x="39021" y="7263"/>
                </a:cubicBezTo>
                <a:cubicBezTo>
                  <a:pt x="37894" y="7234"/>
                  <a:pt x="36768" y="7142"/>
                  <a:pt x="35641" y="7142"/>
                </a:cubicBezTo>
                <a:cubicBezTo>
                  <a:pt x="35237" y="7142"/>
                  <a:pt x="34832" y="7154"/>
                  <a:pt x="34428" y="7185"/>
                </a:cubicBezTo>
                <a:cubicBezTo>
                  <a:pt x="34369" y="7189"/>
                  <a:pt x="34310" y="7191"/>
                  <a:pt x="34250" y="7191"/>
                </a:cubicBezTo>
                <a:cubicBezTo>
                  <a:pt x="33715" y="7191"/>
                  <a:pt x="33164" y="7032"/>
                  <a:pt x="32740" y="6714"/>
                </a:cubicBezTo>
                <a:cubicBezTo>
                  <a:pt x="32452" y="6522"/>
                  <a:pt x="32296" y="6424"/>
                  <a:pt x="32147" y="6424"/>
                </a:cubicBezTo>
                <a:cubicBezTo>
                  <a:pt x="31991" y="6424"/>
                  <a:pt x="31844" y="6532"/>
                  <a:pt x="31562" y="6753"/>
                </a:cubicBezTo>
                <a:cubicBezTo>
                  <a:pt x="31130" y="7106"/>
                  <a:pt x="30659" y="7303"/>
                  <a:pt x="30149" y="7381"/>
                </a:cubicBezTo>
                <a:cubicBezTo>
                  <a:pt x="29622" y="7409"/>
                  <a:pt x="29114" y="7437"/>
                  <a:pt x="28598" y="7437"/>
                </a:cubicBezTo>
                <a:cubicBezTo>
                  <a:pt x="28384" y="7437"/>
                  <a:pt x="28169" y="7432"/>
                  <a:pt x="27951" y="7420"/>
                </a:cubicBezTo>
                <a:lnTo>
                  <a:pt x="22337" y="7420"/>
                </a:lnTo>
                <a:cubicBezTo>
                  <a:pt x="21866" y="7420"/>
                  <a:pt x="21866" y="7420"/>
                  <a:pt x="21866" y="6989"/>
                </a:cubicBezTo>
                <a:cubicBezTo>
                  <a:pt x="21866" y="5889"/>
                  <a:pt x="21827" y="4751"/>
                  <a:pt x="21709" y="3652"/>
                </a:cubicBezTo>
                <a:cubicBezTo>
                  <a:pt x="21670" y="3181"/>
                  <a:pt x="21630" y="2749"/>
                  <a:pt x="21552" y="2278"/>
                </a:cubicBezTo>
                <a:cubicBezTo>
                  <a:pt x="21552" y="2082"/>
                  <a:pt x="21473" y="1846"/>
                  <a:pt x="21199" y="1807"/>
                </a:cubicBezTo>
                <a:cubicBezTo>
                  <a:pt x="21166" y="1803"/>
                  <a:pt x="21136" y="1801"/>
                  <a:pt x="21107" y="1801"/>
                </a:cubicBezTo>
                <a:cubicBezTo>
                  <a:pt x="20860" y="1801"/>
                  <a:pt x="20755" y="1949"/>
                  <a:pt x="20649" y="2160"/>
                </a:cubicBezTo>
                <a:cubicBezTo>
                  <a:pt x="20492" y="2474"/>
                  <a:pt x="20335" y="2788"/>
                  <a:pt x="20178" y="3141"/>
                </a:cubicBezTo>
                <a:cubicBezTo>
                  <a:pt x="20139" y="3259"/>
                  <a:pt x="20099" y="3416"/>
                  <a:pt x="19942" y="3455"/>
                </a:cubicBezTo>
                <a:cubicBezTo>
                  <a:pt x="19903" y="3416"/>
                  <a:pt x="19864" y="3338"/>
                  <a:pt x="19864" y="3259"/>
                </a:cubicBezTo>
                <a:cubicBezTo>
                  <a:pt x="19746" y="2435"/>
                  <a:pt x="19550" y="1571"/>
                  <a:pt x="19314" y="786"/>
                </a:cubicBezTo>
                <a:cubicBezTo>
                  <a:pt x="19275" y="551"/>
                  <a:pt x="19196" y="276"/>
                  <a:pt x="18882" y="276"/>
                </a:cubicBezTo>
                <a:cubicBezTo>
                  <a:pt x="18529" y="276"/>
                  <a:pt x="18451" y="551"/>
                  <a:pt x="18372" y="786"/>
                </a:cubicBezTo>
                <a:lnTo>
                  <a:pt x="17940" y="2082"/>
                </a:lnTo>
                <a:lnTo>
                  <a:pt x="17234" y="3966"/>
                </a:lnTo>
                <a:lnTo>
                  <a:pt x="17116" y="3966"/>
                </a:lnTo>
                <a:cubicBezTo>
                  <a:pt x="17077" y="3534"/>
                  <a:pt x="16998" y="3102"/>
                  <a:pt x="16920" y="2670"/>
                </a:cubicBezTo>
                <a:cubicBezTo>
                  <a:pt x="16880" y="2435"/>
                  <a:pt x="16841" y="2199"/>
                  <a:pt x="16763" y="1964"/>
                </a:cubicBezTo>
                <a:cubicBezTo>
                  <a:pt x="16723" y="1767"/>
                  <a:pt x="16566" y="1650"/>
                  <a:pt x="16409" y="1650"/>
                </a:cubicBezTo>
                <a:cubicBezTo>
                  <a:pt x="16213" y="1650"/>
                  <a:pt x="16095" y="1767"/>
                  <a:pt x="16017" y="1924"/>
                </a:cubicBezTo>
                <a:cubicBezTo>
                  <a:pt x="16017" y="2003"/>
                  <a:pt x="15938" y="2082"/>
                  <a:pt x="15938" y="2160"/>
                </a:cubicBezTo>
                <a:cubicBezTo>
                  <a:pt x="15663" y="3024"/>
                  <a:pt x="15389" y="3887"/>
                  <a:pt x="15114" y="4751"/>
                </a:cubicBezTo>
                <a:cubicBezTo>
                  <a:pt x="14918" y="5418"/>
                  <a:pt x="14800" y="6046"/>
                  <a:pt x="14839" y="6714"/>
                </a:cubicBezTo>
                <a:lnTo>
                  <a:pt x="14839" y="10090"/>
                </a:lnTo>
                <a:cubicBezTo>
                  <a:pt x="14839" y="10365"/>
                  <a:pt x="14760" y="10679"/>
                  <a:pt x="14564" y="10914"/>
                </a:cubicBezTo>
                <a:cubicBezTo>
                  <a:pt x="13936" y="11739"/>
                  <a:pt x="13229" y="12484"/>
                  <a:pt x="12484" y="13191"/>
                </a:cubicBezTo>
                <a:cubicBezTo>
                  <a:pt x="9736" y="15625"/>
                  <a:pt x="6634" y="17352"/>
                  <a:pt x="3376" y="18844"/>
                </a:cubicBezTo>
                <a:cubicBezTo>
                  <a:pt x="2552" y="19236"/>
                  <a:pt x="1767" y="19551"/>
                  <a:pt x="903" y="19786"/>
                </a:cubicBezTo>
                <a:cubicBezTo>
                  <a:pt x="510" y="19904"/>
                  <a:pt x="118" y="20100"/>
                  <a:pt x="79" y="20571"/>
                </a:cubicBezTo>
                <a:cubicBezTo>
                  <a:pt x="0" y="21356"/>
                  <a:pt x="0" y="22102"/>
                  <a:pt x="79" y="22887"/>
                </a:cubicBezTo>
                <a:cubicBezTo>
                  <a:pt x="118" y="23437"/>
                  <a:pt x="314" y="23594"/>
                  <a:pt x="903" y="23594"/>
                </a:cubicBezTo>
                <a:lnTo>
                  <a:pt x="6046" y="23594"/>
                </a:lnTo>
                <a:cubicBezTo>
                  <a:pt x="6752" y="23594"/>
                  <a:pt x="7420" y="23594"/>
                  <a:pt x="8126" y="23515"/>
                </a:cubicBezTo>
                <a:cubicBezTo>
                  <a:pt x="9775" y="23398"/>
                  <a:pt x="11424" y="23319"/>
                  <a:pt x="13072" y="23319"/>
                </a:cubicBezTo>
                <a:cubicBezTo>
                  <a:pt x="13544" y="23319"/>
                  <a:pt x="13544" y="23319"/>
                  <a:pt x="13544" y="23790"/>
                </a:cubicBezTo>
                <a:lnTo>
                  <a:pt x="13544" y="25714"/>
                </a:lnTo>
                <a:cubicBezTo>
                  <a:pt x="13504" y="26106"/>
                  <a:pt x="13818" y="26499"/>
                  <a:pt x="14211" y="26538"/>
                </a:cubicBezTo>
                <a:cubicBezTo>
                  <a:pt x="14564" y="26617"/>
                  <a:pt x="14957" y="26695"/>
                  <a:pt x="15349" y="26695"/>
                </a:cubicBezTo>
                <a:lnTo>
                  <a:pt x="20688" y="26695"/>
                </a:lnTo>
                <a:cubicBezTo>
                  <a:pt x="21159" y="26695"/>
                  <a:pt x="21670" y="26656"/>
                  <a:pt x="22141" y="26577"/>
                </a:cubicBezTo>
                <a:cubicBezTo>
                  <a:pt x="22494" y="26538"/>
                  <a:pt x="22769" y="26224"/>
                  <a:pt x="22769" y="25871"/>
                </a:cubicBezTo>
                <a:cubicBezTo>
                  <a:pt x="22847" y="25439"/>
                  <a:pt x="22965" y="25007"/>
                  <a:pt x="22965" y="24575"/>
                </a:cubicBezTo>
                <a:cubicBezTo>
                  <a:pt x="23044" y="23829"/>
                  <a:pt x="23083" y="23123"/>
                  <a:pt x="23044" y="22416"/>
                </a:cubicBezTo>
                <a:cubicBezTo>
                  <a:pt x="23044" y="21984"/>
                  <a:pt x="22769" y="21631"/>
                  <a:pt x="22337" y="21592"/>
                </a:cubicBezTo>
                <a:cubicBezTo>
                  <a:pt x="22062" y="21513"/>
                  <a:pt x="21984" y="21396"/>
                  <a:pt x="21984" y="21121"/>
                </a:cubicBezTo>
                <a:cubicBezTo>
                  <a:pt x="22023" y="19982"/>
                  <a:pt x="21866" y="18805"/>
                  <a:pt x="21866" y="17666"/>
                </a:cubicBezTo>
                <a:cubicBezTo>
                  <a:pt x="21905" y="16096"/>
                  <a:pt x="22023" y="14565"/>
                  <a:pt x="21984" y="12995"/>
                </a:cubicBezTo>
                <a:cubicBezTo>
                  <a:pt x="21944" y="12013"/>
                  <a:pt x="21944" y="12053"/>
                  <a:pt x="22965" y="11974"/>
                </a:cubicBezTo>
                <a:cubicBezTo>
                  <a:pt x="23554" y="11935"/>
                  <a:pt x="24143" y="11926"/>
                  <a:pt x="24732" y="11926"/>
                </a:cubicBezTo>
                <a:cubicBezTo>
                  <a:pt x="25203" y="11926"/>
                  <a:pt x="25674" y="11932"/>
                  <a:pt x="26145" y="11932"/>
                </a:cubicBezTo>
                <a:cubicBezTo>
                  <a:pt x="26851" y="11932"/>
                  <a:pt x="27558" y="11919"/>
                  <a:pt x="28265" y="11856"/>
                </a:cubicBezTo>
                <a:cubicBezTo>
                  <a:pt x="29442" y="11817"/>
                  <a:pt x="30581" y="11817"/>
                  <a:pt x="31758" y="11817"/>
                </a:cubicBezTo>
                <a:lnTo>
                  <a:pt x="38314" y="11817"/>
                </a:lnTo>
                <a:cubicBezTo>
                  <a:pt x="38942" y="11817"/>
                  <a:pt x="39610" y="11778"/>
                  <a:pt x="40238" y="11739"/>
                </a:cubicBezTo>
                <a:cubicBezTo>
                  <a:pt x="40944" y="11660"/>
                  <a:pt x="41690" y="11699"/>
                  <a:pt x="42397" y="11660"/>
                </a:cubicBezTo>
                <a:cubicBezTo>
                  <a:pt x="42632" y="11660"/>
                  <a:pt x="42711" y="11817"/>
                  <a:pt x="42711" y="11974"/>
                </a:cubicBezTo>
                <a:lnTo>
                  <a:pt x="42711" y="12406"/>
                </a:lnTo>
                <a:cubicBezTo>
                  <a:pt x="42672" y="13544"/>
                  <a:pt x="42789" y="14722"/>
                  <a:pt x="42829" y="15860"/>
                </a:cubicBezTo>
                <a:cubicBezTo>
                  <a:pt x="42868" y="16371"/>
                  <a:pt x="42868" y="16803"/>
                  <a:pt x="42868" y="17313"/>
                </a:cubicBezTo>
                <a:cubicBezTo>
                  <a:pt x="42946" y="18451"/>
                  <a:pt x="42986" y="19590"/>
                  <a:pt x="43064" y="20728"/>
                </a:cubicBezTo>
                <a:cubicBezTo>
                  <a:pt x="43104" y="20964"/>
                  <a:pt x="43025" y="21082"/>
                  <a:pt x="42750" y="21121"/>
                </a:cubicBezTo>
                <a:cubicBezTo>
                  <a:pt x="42044" y="21239"/>
                  <a:pt x="41847" y="21513"/>
                  <a:pt x="41847" y="22220"/>
                </a:cubicBezTo>
                <a:cubicBezTo>
                  <a:pt x="41808" y="22691"/>
                  <a:pt x="41847" y="23201"/>
                  <a:pt x="41887" y="23672"/>
                </a:cubicBezTo>
                <a:cubicBezTo>
                  <a:pt x="41926" y="24497"/>
                  <a:pt x="42004" y="25360"/>
                  <a:pt x="42122" y="26185"/>
                </a:cubicBezTo>
                <a:cubicBezTo>
                  <a:pt x="42122" y="26538"/>
                  <a:pt x="42397" y="26813"/>
                  <a:pt x="42750" y="26852"/>
                </a:cubicBezTo>
                <a:cubicBezTo>
                  <a:pt x="43221" y="26891"/>
                  <a:pt x="43692" y="26931"/>
                  <a:pt x="44203" y="26970"/>
                </a:cubicBezTo>
                <a:cubicBezTo>
                  <a:pt x="45680" y="26937"/>
                  <a:pt x="47156" y="26795"/>
                  <a:pt x="48633" y="26795"/>
                </a:cubicBezTo>
                <a:cubicBezTo>
                  <a:pt x="48923" y="26795"/>
                  <a:pt x="49213" y="26800"/>
                  <a:pt x="49502" y="26813"/>
                </a:cubicBezTo>
                <a:cubicBezTo>
                  <a:pt x="49659" y="26813"/>
                  <a:pt x="49856" y="26774"/>
                  <a:pt x="50052" y="26734"/>
                </a:cubicBezTo>
                <a:cubicBezTo>
                  <a:pt x="50837" y="26617"/>
                  <a:pt x="51033" y="26420"/>
                  <a:pt x="51190" y="25675"/>
                </a:cubicBezTo>
                <a:cubicBezTo>
                  <a:pt x="51190" y="25518"/>
                  <a:pt x="51230" y="25360"/>
                  <a:pt x="51230" y="25243"/>
                </a:cubicBezTo>
                <a:cubicBezTo>
                  <a:pt x="51308" y="24536"/>
                  <a:pt x="51308" y="23869"/>
                  <a:pt x="51308" y="23201"/>
                </a:cubicBezTo>
                <a:cubicBezTo>
                  <a:pt x="51308" y="22770"/>
                  <a:pt x="51347" y="22730"/>
                  <a:pt x="51779" y="22691"/>
                </a:cubicBezTo>
                <a:lnTo>
                  <a:pt x="52132" y="22691"/>
                </a:lnTo>
                <a:cubicBezTo>
                  <a:pt x="52721" y="22730"/>
                  <a:pt x="53349" y="22770"/>
                  <a:pt x="53938" y="22770"/>
                </a:cubicBezTo>
                <a:cubicBezTo>
                  <a:pt x="55351" y="22809"/>
                  <a:pt x="56765" y="22809"/>
                  <a:pt x="58178" y="22809"/>
                </a:cubicBezTo>
                <a:cubicBezTo>
                  <a:pt x="58348" y="22802"/>
                  <a:pt x="58518" y="22799"/>
                  <a:pt x="58688" y="22799"/>
                </a:cubicBezTo>
                <a:cubicBezTo>
                  <a:pt x="59538" y="22799"/>
                  <a:pt x="60383" y="22881"/>
                  <a:pt x="61201" y="23044"/>
                </a:cubicBezTo>
                <a:cubicBezTo>
                  <a:pt x="61338" y="23064"/>
                  <a:pt x="61475" y="23074"/>
                  <a:pt x="61613" y="23074"/>
                </a:cubicBezTo>
                <a:cubicBezTo>
                  <a:pt x="61750" y="23074"/>
                  <a:pt x="61888" y="23064"/>
                  <a:pt x="62025" y="23044"/>
                </a:cubicBezTo>
                <a:cubicBezTo>
                  <a:pt x="62457" y="23005"/>
                  <a:pt x="62614" y="22848"/>
                  <a:pt x="62653" y="22377"/>
                </a:cubicBezTo>
                <a:cubicBezTo>
                  <a:pt x="62732" y="21710"/>
                  <a:pt x="62732" y="21003"/>
                  <a:pt x="62732" y="20336"/>
                </a:cubicBezTo>
                <a:cubicBezTo>
                  <a:pt x="62810" y="19315"/>
                  <a:pt x="62692" y="19236"/>
                  <a:pt x="61711" y="18962"/>
                </a:cubicBezTo>
                <a:lnTo>
                  <a:pt x="61672" y="18962"/>
                </a:lnTo>
                <a:cubicBezTo>
                  <a:pt x="59787" y="18491"/>
                  <a:pt x="58021" y="17745"/>
                  <a:pt x="56411" y="16724"/>
                </a:cubicBezTo>
                <a:cubicBezTo>
                  <a:pt x="53938" y="15232"/>
                  <a:pt x="51740" y="13309"/>
                  <a:pt x="49934" y="11071"/>
                </a:cubicBezTo>
                <a:cubicBezTo>
                  <a:pt x="49620" y="10757"/>
                  <a:pt x="49502" y="10325"/>
                  <a:pt x="49502" y="9894"/>
                </a:cubicBezTo>
                <a:cubicBezTo>
                  <a:pt x="49542" y="8716"/>
                  <a:pt x="49542" y="7538"/>
                  <a:pt x="49620" y="6360"/>
                </a:cubicBezTo>
                <a:cubicBezTo>
                  <a:pt x="49581" y="5379"/>
                  <a:pt x="49502" y="4437"/>
                  <a:pt x="49345" y="3495"/>
                </a:cubicBezTo>
                <a:cubicBezTo>
                  <a:pt x="49306" y="3063"/>
                  <a:pt x="49188" y="2592"/>
                  <a:pt x="49031" y="2199"/>
                </a:cubicBezTo>
                <a:cubicBezTo>
                  <a:pt x="48913" y="1964"/>
                  <a:pt x="48835" y="1767"/>
                  <a:pt x="48521" y="1767"/>
                </a:cubicBezTo>
                <a:cubicBezTo>
                  <a:pt x="48246" y="1767"/>
                  <a:pt x="48128" y="1964"/>
                  <a:pt x="48050" y="2160"/>
                </a:cubicBezTo>
                <a:cubicBezTo>
                  <a:pt x="47893" y="2631"/>
                  <a:pt x="47775" y="3102"/>
                  <a:pt x="47618" y="3534"/>
                </a:cubicBezTo>
                <a:cubicBezTo>
                  <a:pt x="47539" y="3887"/>
                  <a:pt x="47422" y="4241"/>
                  <a:pt x="47304" y="4555"/>
                </a:cubicBezTo>
                <a:cubicBezTo>
                  <a:pt x="47186" y="4476"/>
                  <a:pt x="47147" y="4319"/>
                  <a:pt x="47186" y="4201"/>
                </a:cubicBezTo>
                <a:cubicBezTo>
                  <a:pt x="46990" y="3024"/>
                  <a:pt x="46833" y="1846"/>
                  <a:pt x="46637" y="668"/>
                </a:cubicBezTo>
                <a:cubicBezTo>
                  <a:pt x="46558" y="158"/>
                  <a:pt x="46401" y="1"/>
                  <a:pt x="4616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8" name="Google Shape;2648;p44"/>
          <p:cNvGrpSpPr/>
          <p:nvPr/>
        </p:nvGrpSpPr>
        <p:grpSpPr>
          <a:xfrm>
            <a:off x="5326458" y="1438185"/>
            <a:ext cx="791147" cy="393092"/>
            <a:chOff x="1230450" y="1611725"/>
            <a:chExt cx="1295475" cy="643675"/>
          </a:xfrm>
        </p:grpSpPr>
        <p:sp>
          <p:nvSpPr>
            <p:cNvPr id="2649" name="Google Shape;2649;p44"/>
            <p:cNvSpPr/>
            <p:nvPr/>
          </p:nvSpPr>
          <p:spPr>
            <a:xfrm>
              <a:off x="1230450" y="1634650"/>
              <a:ext cx="1168875" cy="557325"/>
            </a:xfrm>
            <a:custGeom>
              <a:avLst/>
              <a:gdLst/>
              <a:ahLst/>
              <a:cxnLst/>
              <a:rect l="l" t="t" r="r" b="b"/>
              <a:pathLst>
                <a:path w="46755" h="22293" extrusionOk="0">
                  <a:moveTo>
                    <a:pt x="12186" y="1"/>
                  </a:moveTo>
                  <a:cubicBezTo>
                    <a:pt x="11903" y="1"/>
                    <a:pt x="11738" y="169"/>
                    <a:pt x="11738" y="530"/>
                  </a:cubicBezTo>
                  <a:cubicBezTo>
                    <a:pt x="11738" y="648"/>
                    <a:pt x="11738" y="727"/>
                    <a:pt x="11777" y="844"/>
                  </a:cubicBezTo>
                  <a:cubicBezTo>
                    <a:pt x="12170" y="2572"/>
                    <a:pt x="12445" y="4338"/>
                    <a:pt x="12955" y="6065"/>
                  </a:cubicBezTo>
                  <a:cubicBezTo>
                    <a:pt x="13073" y="6497"/>
                    <a:pt x="13191" y="6929"/>
                    <a:pt x="13230" y="7400"/>
                  </a:cubicBezTo>
                  <a:cubicBezTo>
                    <a:pt x="13151" y="7400"/>
                    <a:pt x="13073" y="7361"/>
                    <a:pt x="13034" y="7361"/>
                  </a:cubicBezTo>
                  <a:cubicBezTo>
                    <a:pt x="11542" y="6576"/>
                    <a:pt x="9972" y="5987"/>
                    <a:pt x="8362" y="5634"/>
                  </a:cubicBezTo>
                  <a:cubicBezTo>
                    <a:pt x="7656" y="5437"/>
                    <a:pt x="6949" y="5280"/>
                    <a:pt x="6242" y="5241"/>
                  </a:cubicBezTo>
                  <a:cubicBezTo>
                    <a:pt x="5732" y="5241"/>
                    <a:pt x="5575" y="5398"/>
                    <a:pt x="5653" y="5869"/>
                  </a:cubicBezTo>
                  <a:cubicBezTo>
                    <a:pt x="5693" y="6026"/>
                    <a:pt x="5732" y="6183"/>
                    <a:pt x="5810" y="6340"/>
                  </a:cubicBezTo>
                  <a:cubicBezTo>
                    <a:pt x="6164" y="7282"/>
                    <a:pt x="6517" y="8225"/>
                    <a:pt x="6870" y="9206"/>
                  </a:cubicBezTo>
                  <a:cubicBezTo>
                    <a:pt x="6988" y="9363"/>
                    <a:pt x="7027" y="9559"/>
                    <a:pt x="7027" y="9756"/>
                  </a:cubicBezTo>
                  <a:cubicBezTo>
                    <a:pt x="6984" y="9763"/>
                    <a:pt x="6941" y="9766"/>
                    <a:pt x="6898" y="9766"/>
                  </a:cubicBezTo>
                  <a:cubicBezTo>
                    <a:pt x="6707" y="9766"/>
                    <a:pt x="6520" y="9702"/>
                    <a:pt x="6360" y="9638"/>
                  </a:cubicBezTo>
                  <a:cubicBezTo>
                    <a:pt x="5263" y="9328"/>
                    <a:pt x="4151" y="9177"/>
                    <a:pt x="3042" y="9177"/>
                  </a:cubicBezTo>
                  <a:cubicBezTo>
                    <a:pt x="2326" y="9177"/>
                    <a:pt x="1612" y="9240"/>
                    <a:pt x="903" y="9363"/>
                  </a:cubicBezTo>
                  <a:cubicBezTo>
                    <a:pt x="158" y="9481"/>
                    <a:pt x="1" y="9873"/>
                    <a:pt x="472" y="10462"/>
                  </a:cubicBezTo>
                  <a:cubicBezTo>
                    <a:pt x="668" y="10737"/>
                    <a:pt x="864" y="11012"/>
                    <a:pt x="1021" y="11326"/>
                  </a:cubicBezTo>
                  <a:cubicBezTo>
                    <a:pt x="1963" y="12935"/>
                    <a:pt x="3023" y="14506"/>
                    <a:pt x="4162" y="15958"/>
                  </a:cubicBezTo>
                  <a:cubicBezTo>
                    <a:pt x="4279" y="16115"/>
                    <a:pt x="4476" y="16233"/>
                    <a:pt x="4476" y="16468"/>
                  </a:cubicBezTo>
                  <a:cubicBezTo>
                    <a:pt x="3651" y="16547"/>
                    <a:pt x="3377" y="16782"/>
                    <a:pt x="3220" y="17607"/>
                  </a:cubicBezTo>
                  <a:cubicBezTo>
                    <a:pt x="3102" y="18392"/>
                    <a:pt x="3063" y="19216"/>
                    <a:pt x="3063" y="20001"/>
                  </a:cubicBezTo>
                  <a:cubicBezTo>
                    <a:pt x="3023" y="20512"/>
                    <a:pt x="3337" y="20983"/>
                    <a:pt x="3848" y="21140"/>
                  </a:cubicBezTo>
                  <a:cubicBezTo>
                    <a:pt x="4044" y="21218"/>
                    <a:pt x="4240" y="21258"/>
                    <a:pt x="4437" y="21297"/>
                  </a:cubicBezTo>
                  <a:cubicBezTo>
                    <a:pt x="5575" y="21454"/>
                    <a:pt x="6713" y="21572"/>
                    <a:pt x="7852" y="21572"/>
                  </a:cubicBezTo>
                  <a:cubicBezTo>
                    <a:pt x="11118" y="21681"/>
                    <a:pt x="14351" y="21890"/>
                    <a:pt x="17612" y="21890"/>
                  </a:cubicBezTo>
                  <a:cubicBezTo>
                    <a:pt x="17878" y="21890"/>
                    <a:pt x="18145" y="21889"/>
                    <a:pt x="18412" y="21886"/>
                  </a:cubicBezTo>
                  <a:cubicBezTo>
                    <a:pt x="21199" y="21886"/>
                    <a:pt x="23986" y="21925"/>
                    <a:pt x="26773" y="22003"/>
                  </a:cubicBezTo>
                  <a:cubicBezTo>
                    <a:pt x="27401" y="22003"/>
                    <a:pt x="28030" y="22082"/>
                    <a:pt x="28697" y="22121"/>
                  </a:cubicBezTo>
                  <a:cubicBezTo>
                    <a:pt x="31576" y="22241"/>
                    <a:pt x="34455" y="22292"/>
                    <a:pt x="37334" y="22292"/>
                  </a:cubicBezTo>
                  <a:cubicBezTo>
                    <a:pt x="38223" y="22292"/>
                    <a:pt x="39113" y="22288"/>
                    <a:pt x="40003" y="22278"/>
                  </a:cubicBezTo>
                  <a:cubicBezTo>
                    <a:pt x="41337" y="22278"/>
                    <a:pt x="42711" y="22278"/>
                    <a:pt x="44046" y="22161"/>
                  </a:cubicBezTo>
                  <a:cubicBezTo>
                    <a:pt x="44713" y="22121"/>
                    <a:pt x="44988" y="21846"/>
                    <a:pt x="45028" y="21179"/>
                  </a:cubicBezTo>
                  <a:cubicBezTo>
                    <a:pt x="45067" y="20394"/>
                    <a:pt x="45067" y="19570"/>
                    <a:pt x="45028" y="18784"/>
                  </a:cubicBezTo>
                  <a:cubicBezTo>
                    <a:pt x="45067" y="18274"/>
                    <a:pt x="44713" y="17842"/>
                    <a:pt x="44203" y="17803"/>
                  </a:cubicBezTo>
                  <a:cubicBezTo>
                    <a:pt x="44007" y="17725"/>
                    <a:pt x="43732" y="17803"/>
                    <a:pt x="43457" y="17568"/>
                  </a:cubicBezTo>
                  <a:cubicBezTo>
                    <a:pt x="43497" y="17489"/>
                    <a:pt x="43536" y="17411"/>
                    <a:pt x="43575" y="17332"/>
                  </a:cubicBezTo>
                  <a:cubicBezTo>
                    <a:pt x="44360" y="16154"/>
                    <a:pt x="45145" y="15016"/>
                    <a:pt x="45891" y="13838"/>
                  </a:cubicBezTo>
                  <a:cubicBezTo>
                    <a:pt x="46127" y="13485"/>
                    <a:pt x="46323" y="13132"/>
                    <a:pt x="46519" y="12778"/>
                  </a:cubicBezTo>
                  <a:cubicBezTo>
                    <a:pt x="46755" y="12386"/>
                    <a:pt x="46637" y="12150"/>
                    <a:pt x="46166" y="12032"/>
                  </a:cubicBezTo>
                  <a:cubicBezTo>
                    <a:pt x="46048" y="12032"/>
                    <a:pt x="45930" y="11993"/>
                    <a:pt x="45813" y="11993"/>
                  </a:cubicBezTo>
                  <a:cubicBezTo>
                    <a:pt x="45172" y="11929"/>
                    <a:pt x="44531" y="11865"/>
                    <a:pt x="43889" y="11865"/>
                  </a:cubicBezTo>
                  <a:cubicBezTo>
                    <a:pt x="43745" y="11865"/>
                    <a:pt x="43601" y="11868"/>
                    <a:pt x="43457" y="11875"/>
                  </a:cubicBezTo>
                  <a:cubicBezTo>
                    <a:pt x="41180" y="11875"/>
                    <a:pt x="38943" y="12425"/>
                    <a:pt x="36941" y="13406"/>
                  </a:cubicBezTo>
                  <a:cubicBezTo>
                    <a:pt x="36862" y="13465"/>
                    <a:pt x="36774" y="13495"/>
                    <a:pt x="36686" y="13495"/>
                  </a:cubicBezTo>
                  <a:cubicBezTo>
                    <a:pt x="36597" y="13495"/>
                    <a:pt x="36509" y="13465"/>
                    <a:pt x="36430" y="13406"/>
                  </a:cubicBezTo>
                  <a:cubicBezTo>
                    <a:pt x="35920" y="13014"/>
                    <a:pt x="35370" y="12700"/>
                    <a:pt x="34782" y="12425"/>
                  </a:cubicBezTo>
                  <a:cubicBezTo>
                    <a:pt x="34546" y="12307"/>
                    <a:pt x="34468" y="12189"/>
                    <a:pt x="34625" y="11954"/>
                  </a:cubicBezTo>
                  <a:cubicBezTo>
                    <a:pt x="34742" y="11797"/>
                    <a:pt x="34821" y="11640"/>
                    <a:pt x="34899" y="11522"/>
                  </a:cubicBezTo>
                  <a:cubicBezTo>
                    <a:pt x="35253" y="10855"/>
                    <a:pt x="35685" y="10266"/>
                    <a:pt x="35999" y="9559"/>
                  </a:cubicBezTo>
                  <a:cubicBezTo>
                    <a:pt x="36234" y="8970"/>
                    <a:pt x="36077" y="8735"/>
                    <a:pt x="35449" y="8656"/>
                  </a:cubicBezTo>
                  <a:cubicBezTo>
                    <a:pt x="34663" y="8580"/>
                    <a:pt x="33894" y="8537"/>
                    <a:pt x="33119" y="8537"/>
                  </a:cubicBezTo>
                  <a:cubicBezTo>
                    <a:pt x="32695" y="8537"/>
                    <a:pt x="32268" y="8550"/>
                    <a:pt x="31837" y="8578"/>
                  </a:cubicBezTo>
                  <a:lnTo>
                    <a:pt x="31170" y="8578"/>
                  </a:lnTo>
                  <a:cubicBezTo>
                    <a:pt x="29561" y="8735"/>
                    <a:pt x="27990" y="9049"/>
                    <a:pt x="26499" y="9559"/>
                  </a:cubicBezTo>
                  <a:cubicBezTo>
                    <a:pt x="26436" y="9584"/>
                    <a:pt x="26374" y="9597"/>
                    <a:pt x="26315" y="9597"/>
                  </a:cubicBezTo>
                  <a:cubicBezTo>
                    <a:pt x="26186" y="9597"/>
                    <a:pt x="26069" y="9536"/>
                    <a:pt x="25988" y="9402"/>
                  </a:cubicBezTo>
                  <a:cubicBezTo>
                    <a:pt x="25870" y="9284"/>
                    <a:pt x="25792" y="9167"/>
                    <a:pt x="25674" y="9049"/>
                  </a:cubicBezTo>
                  <a:cubicBezTo>
                    <a:pt x="24653" y="7871"/>
                    <a:pt x="23515" y="6772"/>
                    <a:pt x="22377" y="5751"/>
                  </a:cubicBezTo>
                  <a:cubicBezTo>
                    <a:pt x="19550" y="3357"/>
                    <a:pt x="16331" y="1472"/>
                    <a:pt x="12877" y="177"/>
                  </a:cubicBezTo>
                  <a:cubicBezTo>
                    <a:pt x="12680" y="138"/>
                    <a:pt x="12523" y="59"/>
                    <a:pt x="12366" y="20"/>
                  </a:cubicBezTo>
                  <a:cubicBezTo>
                    <a:pt x="12302" y="7"/>
                    <a:pt x="12241" y="1"/>
                    <a:pt x="12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4"/>
            <p:cNvSpPr/>
            <p:nvPr/>
          </p:nvSpPr>
          <p:spPr>
            <a:xfrm>
              <a:off x="1321725" y="1611725"/>
              <a:ext cx="1169850" cy="557675"/>
            </a:xfrm>
            <a:custGeom>
              <a:avLst/>
              <a:gdLst/>
              <a:ahLst/>
              <a:cxnLst/>
              <a:rect l="l" t="t" r="r" b="b"/>
              <a:pathLst>
                <a:path w="46794" h="22307" extrusionOk="0">
                  <a:moveTo>
                    <a:pt x="12641" y="1133"/>
                  </a:moveTo>
                  <a:lnTo>
                    <a:pt x="12641" y="1133"/>
                  </a:lnTo>
                  <a:cubicBezTo>
                    <a:pt x="16095" y="1761"/>
                    <a:pt x="23633" y="7179"/>
                    <a:pt x="25124" y="10084"/>
                  </a:cubicBezTo>
                  <a:cubicBezTo>
                    <a:pt x="21905" y="11418"/>
                    <a:pt x="19040" y="13578"/>
                    <a:pt x="16841" y="16365"/>
                  </a:cubicBezTo>
                  <a:cubicBezTo>
                    <a:pt x="16527" y="15854"/>
                    <a:pt x="12955" y="2900"/>
                    <a:pt x="12641" y="1133"/>
                  </a:cubicBezTo>
                  <a:close/>
                  <a:moveTo>
                    <a:pt x="2753" y="10130"/>
                  </a:moveTo>
                  <a:cubicBezTo>
                    <a:pt x="3066" y="10130"/>
                    <a:pt x="3378" y="10152"/>
                    <a:pt x="3690" y="10201"/>
                  </a:cubicBezTo>
                  <a:cubicBezTo>
                    <a:pt x="4868" y="10319"/>
                    <a:pt x="6007" y="10555"/>
                    <a:pt x="7145" y="10908"/>
                  </a:cubicBezTo>
                  <a:cubicBezTo>
                    <a:pt x="7498" y="10987"/>
                    <a:pt x="7773" y="11261"/>
                    <a:pt x="7852" y="11575"/>
                  </a:cubicBezTo>
                  <a:cubicBezTo>
                    <a:pt x="8440" y="13146"/>
                    <a:pt x="9069" y="14677"/>
                    <a:pt x="9657" y="16247"/>
                  </a:cubicBezTo>
                  <a:cubicBezTo>
                    <a:pt x="9697" y="16365"/>
                    <a:pt x="9814" y="16482"/>
                    <a:pt x="9736" y="16639"/>
                  </a:cubicBezTo>
                  <a:cubicBezTo>
                    <a:pt x="9697" y="16679"/>
                    <a:pt x="9657" y="16718"/>
                    <a:pt x="9657" y="16718"/>
                  </a:cubicBezTo>
                  <a:cubicBezTo>
                    <a:pt x="8401" y="16718"/>
                    <a:pt x="7106" y="16679"/>
                    <a:pt x="5889" y="16522"/>
                  </a:cubicBezTo>
                  <a:cubicBezTo>
                    <a:pt x="5653" y="16522"/>
                    <a:pt x="5457" y="16404"/>
                    <a:pt x="5339" y="16247"/>
                  </a:cubicBezTo>
                  <a:cubicBezTo>
                    <a:pt x="3965" y="14363"/>
                    <a:pt x="2748" y="12400"/>
                    <a:pt x="1492" y="10437"/>
                  </a:cubicBezTo>
                  <a:cubicBezTo>
                    <a:pt x="1492" y="10398"/>
                    <a:pt x="1453" y="10319"/>
                    <a:pt x="1453" y="10241"/>
                  </a:cubicBezTo>
                  <a:cubicBezTo>
                    <a:pt x="1886" y="10172"/>
                    <a:pt x="2320" y="10130"/>
                    <a:pt x="2753" y="10130"/>
                  </a:cubicBezTo>
                  <a:close/>
                  <a:moveTo>
                    <a:pt x="6869" y="6124"/>
                  </a:moveTo>
                  <a:lnTo>
                    <a:pt x="6869" y="6124"/>
                  </a:lnTo>
                  <a:cubicBezTo>
                    <a:pt x="7799" y="6242"/>
                    <a:pt x="8727" y="6437"/>
                    <a:pt x="9579" y="6747"/>
                  </a:cubicBezTo>
                  <a:cubicBezTo>
                    <a:pt x="10796" y="7139"/>
                    <a:pt x="11934" y="7650"/>
                    <a:pt x="13033" y="8239"/>
                  </a:cubicBezTo>
                  <a:cubicBezTo>
                    <a:pt x="13387" y="8435"/>
                    <a:pt x="13662" y="8788"/>
                    <a:pt x="13740" y="9181"/>
                  </a:cubicBezTo>
                  <a:cubicBezTo>
                    <a:pt x="14250" y="11575"/>
                    <a:pt x="14761" y="13931"/>
                    <a:pt x="15428" y="16247"/>
                  </a:cubicBezTo>
                  <a:cubicBezTo>
                    <a:pt x="15546" y="16482"/>
                    <a:pt x="15585" y="16757"/>
                    <a:pt x="15507" y="17032"/>
                  </a:cubicBezTo>
                  <a:cubicBezTo>
                    <a:pt x="14721" y="16993"/>
                    <a:pt x="13936" y="17032"/>
                    <a:pt x="13151" y="16914"/>
                  </a:cubicBezTo>
                  <a:cubicBezTo>
                    <a:pt x="12523" y="16875"/>
                    <a:pt x="11856" y="16797"/>
                    <a:pt x="11188" y="16757"/>
                  </a:cubicBezTo>
                  <a:cubicBezTo>
                    <a:pt x="11164" y="16761"/>
                    <a:pt x="11140" y="16763"/>
                    <a:pt x="11116" y="16763"/>
                  </a:cubicBezTo>
                  <a:cubicBezTo>
                    <a:pt x="10907" y="16763"/>
                    <a:pt x="10713" y="16611"/>
                    <a:pt x="10678" y="16365"/>
                  </a:cubicBezTo>
                  <a:cubicBezTo>
                    <a:pt x="10089" y="14480"/>
                    <a:pt x="9304" y="12675"/>
                    <a:pt x="8637" y="10830"/>
                  </a:cubicBezTo>
                  <a:cubicBezTo>
                    <a:pt x="8087" y="9416"/>
                    <a:pt x="7616" y="8003"/>
                    <a:pt x="6949" y="6629"/>
                  </a:cubicBezTo>
                  <a:cubicBezTo>
                    <a:pt x="6871" y="6474"/>
                    <a:pt x="6832" y="6280"/>
                    <a:pt x="6869" y="6124"/>
                  </a:cubicBezTo>
                  <a:close/>
                  <a:moveTo>
                    <a:pt x="32992" y="9462"/>
                  </a:moveTo>
                  <a:cubicBezTo>
                    <a:pt x="33604" y="9462"/>
                    <a:pt x="34226" y="9486"/>
                    <a:pt x="34860" y="9534"/>
                  </a:cubicBezTo>
                  <a:cubicBezTo>
                    <a:pt x="34546" y="10319"/>
                    <a:pt x="34153" y="11065"/>
                    <a:pt x="33682" y="11811"/>
                  </a:cubicBezTo>
                  <a:cubicBezTo>
                    <a:pt x="33629" y="11900"/>
                    <a:pt x="33567" y="11925"/>
                    <a:pt x="33501" y="11925"/>
                  </a:cubicBezTo>
                  <a:cubicBezTo>
                    <a:pt x="33422" y="11925"/>
                    <a:pt x="33336" y="11889"/>
                    <a:pt x="33250" y="11889"/>
                  </a:cubicBezTo>
                  <a:cubicBezTo>
                    <a:pt x="32753" y="11785"/>
                    <a:pt x="32256" y="11732"/>
                    <a:pt x="31747" y="11732"/>
                  </a:cubicBezTo>
                  <a:cubicBezTo>
                    <a:pt x="31493" y="11732"/>
                    <a:pt x="31235" y="11746"/>
                    <a:pt x="30974" y="11772"/>
                  </a:cubicBezTo>
                  <a:cubicBezTo>
                    <a:pt x="30856" y="11772"/>
                    <a:pt x="30738" y="11772"/>
                    <a:pt x="30620" y="11811"/>
                  </a:cubicBezTo>
                  <a:cubicBezTo>
                    <a:pt x="30306" y="11850"/>
                    <a:pt x="30110" y="12204"/>
                    <a:pt x="30267" y="12478"/>
                  </a:cubicBezTo>
                  <a:cubicBezTo>
                    <a:pt x="30424" y="12832"/>
                    <a:pt x="30620" y="13146"/>
                    <a:pt x="30817" y="13460"/>
                  </a:cubicBezTo>
                  <a:cubicBezTo>
                    <a:pt x="31484" y="14598"/>
                    <a:pt x="32112" y="15815"/>
                    <a:pt x="32740" y="16993"/>
                  </a:cubicBezTo>
                  <a:cubicBezTo>
                    <a:pt x="32779" y="17111"/>
                    <a:pt x="32897" y="17189"/>
                    <a:pt x="32819" y="17346"/>
                  </a:cubicBezTo>
                  <a:cubicBezTo>
                    <a:pt x="32732" y="17404"/>
                    <a:pt x="32625" y="17440"/>
                    <a:pt x="32512" y="17440"/>
                  </a:cubicBezTo>
                  <a:cubicBezTo>
                    <a:pt x="32471" y="17440"/>
                    <a:pt x="32429" y="17435"/>
                    <a:pt x="32387" y="17425"/>
                  </a:cubicBezTo>
                  <a:cubicBezTo>
                    <a:pt x="30975" y="17460"/>
                    <a:pt x="29571" y="17479"/>
                    <a:pt x="28172" y="17479"/>
                  </a:cubicBezTo>
                  <a:cubicBezTo>
                    <a:pt x="26458" y="17479"/>
                    <a:pt x="24751" y="17450"/>
                    <a:pt x="23044" y="17385"/>
                  </a:cubicBezTo>
                  <a:cubicBezTo>
                    <a:pt x="21356" y="17346"/>
                    <a:pt x="19668" y="17228"/>
                    <a:pt x="17941" y="17228"/>
                  </a:cubicBezTo>
                  <a:cubicBezTo>
                    <a:pt x="17891" y="17238"/>
                    <a:pt x="17840" y="17243"/>
                    <a:pt x="17787" y="17243"/>
                  </a:cubicBezTo>
                  <a:cubicBezTo>
                    <a:pt x="17629" y="17243"/>
                    <a:pt x="17460" y="17199"/>
                    <a:pt x="17312" y="17111"/>
                  </a:cubicBezTo>
                  <a:cubicBezTo>
                    <a:pt x="21467" y="12061"/>
                    <a:pt x="26634" y="9462"/>
                    <a:pt x="32992" y="9462"/>
                  </a:cubicBezTo>
                  <a:close/>
                  <a:moveTo>
                    <a:pt x="44243" y="12588"/>
                  </a:moveTo>
                  <a:cubicBezTo>
                    <a:pt x="44412" y="12588"/>
                    <a:pt x="44582" y="12591"/>
                    <a:pt x="44753" y="12596"/>
                  </a:cubicBezTo>
                  <a:cubicBezTo>
                    <a:pt x="44792" y="12832"/>
                    <a:pt x="44635" y="12871"/>
                    <a:pt x="44517" y="12949"/>
                  </a:cubicBezTo>
                  <a:cubicBezTo>
                    <a:pt x="42750" y="14127"/>
                    <a:pt x="41141" y="15540"/>
                    <a:pt x="39728" y="17150"/>
                  </a:cubicBezTo>
                  <a:cubicBezTo>
                    <a:pt x="39688" y="17228"/>
                    <a:pt x="39610" y="17307"/>
                    <a:pt x="39531" y="17385"/>
                  </a:cubicBezTo>
                  <a:cubicBezTo>
                    <a:pt x="39446" y="17456"/>
                    <a:pt x="39366" y="17486"/>
                    <a:pt x="39295" y="17486"/>
                  </a:cubicBezTo>
                  <a:cubicBezTo>
                    <a:pt x="39169" y="17486"/>
                    <a:pt x="39071" y="17393"/>
                    <a:pt x="39021" y="17268"/>
                  </a:cubicBezTo>
                  <a:cubicBezTo>
                    <a:pt x="38903" y="17071"/>
                    <a:pt x="38864" y="16797"/>
                    <a:pt x="38746" y="16561"/>
                  </a:cubicBezTo>
                  <a:cubicBezTo>
                    <a:pt x="38472" y="15776"/>
                    <a:pt x="38079" y="15069"/>
                    <a:pt x="37529" y="14441"/>
                  </a:cubicBezTo>
                  <a:cubicBezTo>
                    <a:pt x="37451" y="14323"/>
                    <a:pt x="37412" y="14245"/>
                    <a:pt x="37372" y="14127"/>
                  </a:cubicBezTo>
                  <a:cubicBezTo>
                    <a:pt x="39534" y="13101"/>
                    <a:pt x="41867" y="12588"/>
                    <a:pt x="44243" y="12588"/>
                  </a:cubicBezTo>
                  <a:close/>
                  <a:moveTo>
                    <a:pt x="31713" y="12705"/>
                  </a:moveTo>
                  <a:cubicBezTo>
                    <a:pt x="33082" y="12705"/>
                    <a:pt x="34405" y="13131"/>
                    <a:pt x="35527" y="13892"/>
                  </a:cubicBezTo>
                  <a:cubicBezTo>
                    <a:pt x="36705" y="14637"/>
                    <a:pt x="37569" y="15737"/>
                    <a:pt x="38040" y="17032"/>
                  </a:cubicBezTo>
                  <a:cubicBezTo>
                    <a:pt x="38197" y="17464"/>
                    <a:pt x="38118" y="17582"/>
                    <a:pt x="37686" y="17582"/>
                  </a:cubicBezTo>
                  <a:cubicBezTo>
                    <a:pt x="36548" y="17542"/>
                    <a:pt x="35410" y="17503"/>
                    <a:pt x="34271" y="17464"/>
                  </a:cubicBezTo>
                  <a:cubicBezTo>
                    <a:pt x="34114" y="17464"/>
                    <a:pt x="33996" y="17385"/>
                    <a:pt x="33918" y="17268"/>
                  </a:cubicBezTo>
                  <a:cubicBezTo>
                    <a:pt x="33604" y="16836"/>
                    <a:pt x="33329" y="16404"/>
                    <a:pt x="33093" y="15933"/>
                  </a:cubicBezTo>
                  <a:cubicBezTo>
                    <a:pt x="32544" y="14951"/>
                    <a:pt x="32034" y="13970"/>
                    <a:pt x="31445" y="13028"/>
                  </a:cubicBezTo>
                  <a:cubicBezTo>
                    <a:pt x="31366" y="12949"/>
                    <a:pt x="31327" y="12832"/>
                    <a:pt x="31405" y="12714"/>
                  </a:cubicBezTo>
                  <a:lnTo>
                    <a:pt x="31366" y="12714"/>
                  </a:lnTo>
                  <a:cubicBezTo>
                    <a:pt x="31482" y="12708"/>
                    <a:pt x="31597" y="12705"/>
                    <a:pt x="31713" y="12705"/>
                  </a:cubicBezTo>
                  <a:close/>
                  <a:moveTo>
                    <a:pt x="45341" y="13460"/>
                  </a:moveTo>
                  <a:lnTo>
                    <a:pt x="45341" y="13460"/>
                  </a:lnTo>
                  <a:cubicBezTo>
                    <a:pt x="45067" y="13892"/>
                    <a:pt x="44792" y="14363"/>
                    <a:pt x="44478" y="14794"/>
                  </a:cubicBezTo>
                  <a:cubicBezTo>
                    <a:pt x="43928" y="15580"/>
                    <a:pt x="43379" y="16404"/>
                    <a:pt x="42829" y="17189"/>
                  </a:cubicBezTo>
                  <a:cubicBezTo>
                    <a:pt x="42672" y="17464"/>
                    <a:pt x="42358" y="17621"/>
                    <a:pt x="42083" y="17621"/>
                  </a:cubicBezTo>
                  <a:cubicBezTo>
                    <a:pt x="41573" y="17621"/>
                    <a:pt x="41102" y="17582"/>
                    <a:pt x="40591" y="17542"/>
                  </a:cubicBezTo>
                  <a:cubicBezTo>
                    <a:pt x="40945" y="16757"/>
                    <a:pt x="44046" y="13970"/>
                    <a:pt x="45341" y="13460"/>
                  </a:cubicBezTo>
                  <a:close/>
                  <a:moveTo>
                    <a:pt x="4672" y="17542"/>
                  </a:moveTo>
                  <a:cubicBezTo>
                    <a:pt x="5889" y="17582"/>
                    <a:pt x="7145" y="17582"/>
                    <a:pt x="8362" y="17699"/>
                  </a:cubicBezTo>
                  <a:cubicBezTo>
                    <a:pt x="10717" y="17935"/>
                    <a:pt x="13112" y="18092"/>
                    <a:pt x="15467" y="18092"/>
                  </a:cubicBezTo>
                  <a:cubicBezTo>
                    <a:pt x="16959" y="18131"/>
                    <a:pt x="18412" y="18131"/>
                    <a:pt x="19903" y="18170"/>
                  </a:cubicBezTo>
                  <a:cubicBezTo>
                    <a:pt x="20728" y="18210"/>
                    <a:pt x="21513" y="18328"/>
                    <a:pt x="22298" y="18328"/>
                  </a:cubicBezTo>
                  <a:cubicBezTo>
                    <a:pt x="22834" y="18352"/>
                    <a:pt x="23369" y="18361"/>
                    <a:pt x="23905" y="18361"/>
                  </a:cubicBezTo>
                  <a:cubicBezTo>
                    <a:pt x="25096" y="18361"/>
                    <a:pt x="26288" y="18315"/>
                    <a:pt x="27480" y="18288"/>
                  </a:cubicBezTo>
                  <a:cubicBezTo>
                    <a:pt x="28370" y="18260"/>
                    <a:pt x="29260" y="18247"/>
                    <a:pt x="30152" y="18247"/>
                  </a:cubicBezTo>
                  <a:cubicBezTo>
                    <a:pt x="31777" y="18247"/>
                    <a:pt x="33409" y="18291"/>
                    <a:pt x="35056" y="18367"/>
                  </a:cubicBezTo>
                  <a:cubicBezTo>
                    <a:pt x="36370" y="18431"/>
                    <a:pt x="37685" y="18495"/>
                    <a:pt x="38999" y="18495"/>
                  </a:cubicBezTo>
                  <a:cubicBezTo>
                    <a:pt x="39294" y="18495"/>
                    <a:pt x="39589" y="18492"/>
                    <a:pt x="39885" y="18485"/>
                  </a:cubicBezTo>
                  <a:cubicBezTo>
                    <a:pt x="41023" y="18524"/>
                    <a:pt x="42162" y="18602"/>
                    <a:pt x="43300" y="18799"/>
                  </a:cubicBezTo>
                  <a:cubicBezTo>
                    <a:pt x="43771" y="18838"/>
                    <a:pt x="43771" y="18877"/>
                    <a:pt x="43850" y="19387"/>
                  </a:cubicBezTo>
                  <a:cubicBezTo>
                    <a:pt x="43889" y="19898"/>
                    <a:pt x="43889" y="20408"/>
                    <a:pt x="43850" y="20918"/>
                  </a:cubicBezTo>
                  <a:cubicBezTo>
                    <a:pt x="43850" y="21193"/>
                    <a:pt x="43732" y="21272"/>
                    <a:pt x="43457" y="21272"/>
                  </a:cubicBezTo>
                  <a:cubicBezTo>
                    <a:pt x="43020" y="21318"/>
                    <a:pt x="42583" y="21337"/>
                    <a:pt x="42146" y="21337"/>
                  </a:cubicBezTo>
                  <a:cubicBezTo>
                    <a:pt x="41837" y="21337"/>
                    <a:pt x="41528" y="21327"/>
                    <a:pt x="41219" y="21311"/>
                  </a:cubicBezTo>
                  <a:cubicBezTo>
                    <a:pt x="37529" y="21232"/>
                    <a:pt x="33800" y="21311"/>
                    <a:pt x="30110" y="21115"/>
                  </a:cubicBezTo>
                  <a:cubicBezTo>
                    <a:pt x="28162" y="20963"/>
                    <a:pt x="26214" y="20905"/>
                    <a:pt x="24267" y="20905"/>
                  </a:cubicBezTo>
                  <a:cubicBezTo>
                    <a:pt x="23702" y="20905"/>
                    <a:pt x="23137" y="20910"/>
                    <a:pt x="22573" y="20918"/>
                  </a:cubicBezTo>
                  <a:cubicBezTo>
                    <a:pt x="19471" y="20918"/>
                    <a:pt x="16410" y="20801"/>
                    <a:pt x="13308" y="20722"/>
                  </a:cubicBezTo>
                  <a:cubicBezTo>
                    <a:pt x="11895" y="20683"/>
                    <a:pt x="10482" y="20644"/>
                    <a:pt x="9069" y="20565"/>
                  </a:cubicBezTo>
                  <a:cubicBezTo>
                    <a:pt x="7538" y="20408"/>
                    <a:pt x="6007" y="20290"/>
                    <a:pt x="4476" y="20055"/>
                  </a:cubicBezTo>
                  <a:cubicBezTo>
                    <a:pt x="4083" y="20016"/>
                    <a:pt x="4005" y="19937"/>
                    <a:pt x="4083" y="19505"/>
                  </a:cubicBezTo>
                  <a:cubicBezTo>
                    <a:pt x="4162" y="18956"/>
                    <a:pt x="4240" y="18406"/>
                    <a:pt x="4358" y="17856"/>
                  </a:cubicBezTo>
                  <a:cubicBezTo>
                    <a:pt x="4358" y="17660"/>
                    <a:pt x="4436" y="17542"/>
                    <a:pt x="4672" y="17542"/>
                  </a:cubicBezTo>
                  <a:close/>
                  <a:moveTo>
                    <a:pt x="12197" y="0"/>
                  </a:moveTo>
                  <a:cubicBezTo>
                    <a:pt x="11931" y="0"/>
                    <a:pt x="11777" y="196"/>
                    <a:pt x="11777" y="544"/>
                  </a:cubicBezTo>
                  <a:cubicBezTo>
                    <a:pt x="11777" y="623"/>
                    <a:pt x="11777" y="741"/>
                    <a:pt x="11817" y="819"/>
                  </a:cubicBezTo>
                  <a:cubicBezTo>
                    <a:pt x="12209" y="2586"/>
                    <a:pt x="12484" y="4313"/>
                    <a:pt x="12994" y="6040"/>
                  </a:cubicBezTo>
                  <a:cubicBezTo>
                    <a:pt x="13112" y="6472"/>
                    <a:pt x="13230" y="6943"/>
                    <a:pt x="13269" y="7375"/>
                  </a:cubicBezTo>
                  <a:cubicBezTo>
                    <a:pt x="13190" y="7375"/>
                    <a:pt x="13151" y="7375"/>
                    <a:pt x="13073" y="7336"/>
                  </a:cubicBezTo>
                  <a:cubicBezTo>
                    <a:pt x="11581" y="6590"/>
                    <a:pt x="10050" y="6001"/>
                    <a:pt x="8440" y="5687"/>
                  </a:cubicBezTo>
                  <a:cubicBezTo>
                    <a:pt x="7734" y="5451"/>
                    <a:pt x="7027" y="5334"/>
                    <a:pt x="6321" y="5255"/>
                  </a:cubicBezTo>
                  <a:cubicBezTo>
                    <a:pt x="5810" y="5255"/>
                    <a:pt x="5653" y="5412"/>
                    <a:pt x="5732" y="5883"/>
                  </a:cubicBezTo>
                  <a:cubicBezTo>
                    <a:pt x="5771" y="6040"/>
                    <a:pt x="5810" y="6197"/>
                    <a:pt x="5889" y="6354"/>
                  </a:cubicBezTo>
                  <a:cubicBezTo>
                    <a:pt x="6242" y="7336"/>
                    <a:pt x="6595" y="8278"/>
                    <a:pt x="6949" y="9220"/>
                  </a:cubicBezTo>
                  <a:cubicBezTo>
                    <a:pt x="7067" y="9377"/>
                    <a:pt x="7106" y="9573"/>
                    <a:pt x="7106" y="9809"/>
                  </a:cubicBezTo>
                  <a:cubicBezTo>
                    <a:pt x="6870" y="9809"/>
                    <a:pt x="6635" y="9770"/>
                    <a:pt x="6438" y="9652"/>
                  </a:cubicBezTo>
                  <a:cubicBezTo>
                    <a:pt x="5313" y="9358"/>
                    <a:pt x="4156" y="9202"/>
                    <a:pt x="3007" y="9202"/>
                  </a:cubicBezTo>
                  <a:cubicBezTo>
                    <a:pt x="2314" y="9202"/>
                    <a:pt x="1622" y="9259"/>
                    <a:pt x="943" y="9377"/>
                  </a:cubicBezTo>
                  <a:cubicBezTo>
                    <a:pt x="197" y="9534"/>
                    <a:pt x="0" y="9927"/>
                    <a:pt x="511" y="10516"/>
                  </a:cubicBezTo>
                  <a:cubicBezTo>
                    <a:pt x="707" y="10790"/>
                    <a:pt x="903" y="11065"/>
                    <a:pt x="1060" y="11379"/>
                  </a:cubicBezTo>
                  <a:cubicBezTo>
                    <a:pt x="2002" y="13028"/>
                    <a:pt x="3023" y="14559"/>
                    <a:pt x="4201" y="16011"/>
                  </a:cubicBezTo>
                  <a:cubicBezTo>
                    <a:pt x="4319" y="16168"/>
                    <a:pt x="4515" y="16286"/>
                    <a:pt x="4476" y="16522"/>
                  </a:cubicBezTo>
                  <a:cubicBezTo>
                    <a:pt x="3651" y="16600"/>
                    <a:pt x="3416" y="16836"/>
                    <a:pt x="3259" y="17660"/>
                  </a:cubicBezTo>
                  <a:cubicBezTo>
                    <a:pt x="3141" y="18445"/>
                    <a:pt x="3102" y="19270"/>
                    <a:pt x="3102" y="20094"/>
                  </a:cubicBezTo>
                  <a:cubicBezTo>
                    <a:pt x="3062" y="20565"/>
                    <a:pt x="3376" y="21036"/>
                    <a:pt x="3887" y="21154"/>
                  </a:cubicBezTo>
                  <a:cubicBezTo>
                    <a:pt x="4083" y="21232"/>
                    <a:pt x="4279" y="21272"/>
                    <a:pt x="4476" y="21311"/>
                  </a:cubicBezTo>
                  <a:cubicBezTo>
                    <a:pt x="5614" y="21468"/>
                    <a:pt x="6752" y="21586"/>
                    <a:pt x="7891" y="21586"/>
                  </a:cubicBezTo>
                  <a:cubicBezTo>
                    <a:pt x="11157" y="21695"/>
                    <a:pt x="14390" y="21904"/>
                    <a:pt x="17651" y="21904"/>
                  </a:cubicBezTo>
                  <a:cubicBezTo>
                    <a:pt x="17918" y="21904"/>
                    <a:pt x="18184" y="21903"/>
                    <a:pt x="18451" y="21900"/>
                  </a:cubicBezTo>
                  <a:cubicBezTo>
                    <a:pt x="21238" y="21900"/>
                    <a:pt x="24025" y="21939"/>
                    <a:pt x="26812" y="22018"/>
                  </a:cubicBezTo>
                  <a:cubicBezTo>
                    <a:pt x="27441" y="22018"/>
                    <a:pt x="28069" y="22096"/>
                    <a:pt x="28736" y="22135"/>
                  </a:cubicBezTo>
                  <a:cubicBezTo>
                    <a:pt x="31615" y="22255"/>
                    <a:pt x="34494" y="22307"/>
                    <a:pt x="37373" y="22307"/>
                  </a:cubicBezTo>
                  <a:cubicBezTo>
                    <a:pt x="38262" y="22307"/>
                    <a:pt x="39152" y="22302"/>
                    <a:pt x="40042" y="22292"/>
                  </a:cubicBezTo>
                  <a:cubicBezTo>
                    <a:pt x="41377" y="22253"/>
                    <a:pt x="42750" y="22292"/>
                    <a:pt x="44085" y="22175"/>
                  </a:cubicBezTo>
                  <a:cubicBezTo>
                    <a:pt x="44753" y="22135"/>
                    <a:pt x="45027" y="21861"/>
                    <a:pt x="45067" y="21232"/>
                  </a:cubicBezTo>
                  <a:cubicBezTo>
                    <a:pt x="45106" y="20408"/>
                    <a:pt x="45106" y="19623"/>
                    <a:pt x="45067" y="18799"/>
                  </a:cubicBezTo>
                  <a:cubicBezTo>
                    <a:pt x="45067" y="18328"/>
                    <a:pt x="44753" y="17896"/>
                    <a:pt x="44242" y="17817"/>
                  </a:cubicBezTo>
                  <a:cubicBezTo>
                    <a:pt x="44007" y="17778"/>
                    <a:pt x="43771" y="17817"/>
                    <a:pt x="43496" y="17621"/>
                  </a:cubicBezTo>
                  <a:cubicBezTo>
                    <a:pt x="43575" y="17503"/>
                    <a:pt x="43575" y="17425"/>
                    <a:pt x="43653" y="17385"/>
                  </a:cubicBezTo>
                  <a:cubicBezTo>
                    <a:pt x="44438" y="16208"/>
                    <a:pt x="45184" y="15069"/>
                    <a:pt x="45969" y="13892"/>
                  </a:cubicBezTo>
                  <a:cubicBezTo>
                    <a:pt x="46166" y="13538"/>
                    <a:pt x="46362" y="13263"/>
                    <a:pt x="46598" y="12832"/>
                  </a:cubicBezTo>
                  <a:cubicBezTo>
                    <a:pt x="46794" y="12400"/>
                    <a:pt x="46676" y="12164"/>
                    <a:pt x="46205" y="12047"/>
                  </a:cubicBezTo>
                  <a:cubicBezTo>
                    <a:pt x="46087" y="12047"/>
                    <a:pt x="45969" y="12007"/>
                    <a:pt x="45852" y="12007"/>
                  </a:cubicBezTo>
                  <a:cubicBezTo>
                    <a:pt x="45067" y="11929"/>
                    <a:pt x="44281" y="11889"/>
                    <a:pt x="43496" y="11889"/>
                  </a:cubicBezTo>
                  <a:cubicBezTo>
                    <a:pt x="41259" y="11889"/>
                    <a:pt x="39021" y="12439"/>
                    <a:pt x="36980" y="13420"/>
                  </a:cubicBezTo>
                  <a:cubicBezTo>
                    <a:pt x="36901" y="13479"/>
                    <a:pt x="36813" y="13509"/>
                    <a:pt x="36730" y="13509"/>
                  </a:cubicBezTo>
                  <a:cubicBezTo>
                    <a:pt x="36646" y="13509"/>
                    <a:pt x="36568" y="13479"/>
                    <a:pt x="36509" y="13420"/>
                  </a:cubicBezTo>
                  <a:cubicBezTo>
                    <a:pt x="35959" y="13067"/>
                    <a:pt x="35410" y="12714"/>
                    <a:pt x="34860" y="12439"/>
                  </a:cubicBezTo>
                  <a:cubicBezTo>
                    <a:pt x="34624" y="12321"/>
                    <a:pt x="34507" y="12204"/>
                    <a:pt x="34664" y="11968"/>
                  </a:cubicBezTo>
                  <a:cubicBezTo>
                    <a:pt x="34781" y="11811"/>
                    <a:pt x="34860" y="11693"/>
                    <a:pt x="34938" y="11536"/>
                  </a:cubicBezTo>
                  <a:cubicBezTo>
                    <a:pt x="35292" y="10869"/>
                    <a:pt x="35724" y="10241"/>
                    <a:pt x="36038" y="9573"/>
                  </a:cubicBezTo>
                  <a:cubicBezTo>
                    <a:pt x="36312" y="8985"/>
                    <a:pt x="36116" y="8749"/>
                    <a:pt x="35488" y="8670"/>
                  </a:cubicBezTo>
                  <a:cubicBezTo>
                    <a:pt x="34702" y="8594"/>
                    <a:pt x="33933" y="8551"/>
                    <a:pt x="33158" y="8551"/>
                  </a:cubicBezTo>
                  <a:cubicBezTo>
                    <a:pt x="32734" y="8551"/>
                    <a:pt x="32308" y="8564"/>
                    <a:pt x="31876" y="8592"/>
                  </a:cubicBezTo>
                  <a:cubicBezTo>
                    <a:pt x="31680" y="8592"/>
                    <a:pt x="31445" y="8631"/>
                    <a:pt x="31209" y="8631"/>
                  </a:cubicBezTo>
                  <a:cubicBezTo>
                    <a:pt x="29600" y="8749"/>
                    <a:pt x="28069" y="9063"/>
                    <a:pt x="26538" y="9573"/>
                  </a:cubicBezTo>
                  <a:cubicBezTo>
                    <a:pt x="26475" y="9598"/>
                    <a:pt x="26413" y="9611"/>
                    <a:pt x="26354" y="9611"/>
                  </a:cubicBezTo>
                  <a:cubicBezTo>
                    <a:pt x="26225" y="9611"/>
                    <a:pt x="26108" y="9550"/>
                    <a:pt x="26027" y="9416"/>
                  </a:cubicBezTo>
                  <a:cubicBezTo>
                    <a:pt x="25949" y="9299"/>
                    <a:pt x="25831" y="9181"/>
                    <a:pt x="25713" y="9063"/>
                  </a:cubicBezTo>
                  <a:cubicBezTo>
                    <a:pt x="24693" y="7885"/>
                    <a:pt x="23593" y="6786"/>
                    <a:pt x="22416" y="5766"/>
                  </a:cubicBezTo>
                  <a:cubicBezTo>
                    <a:pt x="19589" y="3371"/>
                    <a:pt x="16370" y="1487"/>
                    <a:pt x="12916" y="191"/>
                  </a:cubicBezTo>
                  <a:cubicBezTo>
                    <a:pt x="12759" y="152"/>
                    <a:pt x="12562" y="73"/>
                    <a:pt x="12405" y="34"/>
                  </a:cubicBezTo>
                  <a:cubicBezTo>
                    <a:pt x="12330" y="11"/>
                    <a:pt x="12260" y="0"/>
                    <a:pt x="121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4"/>
            <p:cNvSpPr/>
            <p:nvPr/>
          </p:nvSpPr>
          <p:spPr>
            <a:xfrm>
              <a:off x="1369800" y="2176550"/>
              <a:ext cx="1156125" cy="78850"/>
            </a:xfrm>
            <a:custGeom>
              <a:avLst/>
              <a:gdLst/>
              <a:ahLst/>
              <a:cxnLst/>
              <a:rect l="l" t="t" r="r" b="b"/>
              <a:pathLst>
                <a:path w="46245" h="3154" extrusionOk="0">
                  <a:moveTo>
                    <a:pt x="24091" y="1"/>
                  </a:moveTo>
                  <a:cubicBezTo>
                    <a:pt x="23227" y="1"/>
                    <a:pt x="22360" y="199"/>
                    <a:pt x="21553" y="602"/>
                  </a:cubicBezTo>
                  <a:cubicBezTo>
                    <a:pt x="21042" y="838"/>
                    <a:pt x="20532" y="1113"/>
                    <a:pt x="20061" y="1348"/>
                  </a:cubicBezTo>
                  <a:cubicBezTo>
                    <a:pt x="19452" y="1652"/>
                    <a:pt x="18781" y="1810"/>
                    <a:pt x="18112" y="1810"/>
                  </a:cubicBezTo>
                  <a:cubicBezTo>
                    <a:pt x="17486" y="1810"/>
                    <a:pt x="16862" y="1672"/>
                    <a:pt x="16292" y="1387"/>
                  </a:cubicBezTo>
                  <a:cubicBezTo>
                    <a:pt x="15860" y="1230"/>
                    <a:pt x="15468" y="1073"/>
                    <a:pt x="15075" y="877"/>
                  </a:cubicBezTo>
                  <a:cubicBezTo>
                    <a:pt x="14487" y="642"/>
                    <a:pt x="13819" y="524"/>
                    <a:pt x="13191" y="485"/>
                  </a:cubicBezTo>
                  <a:cubicBezTo>
                    <a:pt x="12170" y="485"/>
                    <a:pt x="11189" y="720"/>
                    <a:pt x="10247" y="1113"/>
                  </a:cubicBezTo>
                  <a:cubicBezTo>
                    <a:pt x="9776" y="1309"/>
                    <a:pt x="9265" y="1505"/>
                    <a:pt x="8794" y="1662"/>
                  </a:cubicBezTo>
                  <a:cubicBezTo>
                    <a:pt x="8306" y="1855"/>
                    <a:pt x="7801" y="1947"/>
                    <a:pt x="7303" y="1947"/>
                  </a:cubicBezTo>
                  <a:cubicBezTo>
                    <a:pt x="6478" y="1947"/>
                    <a:pt x="5671" y="1695"/>
                    <a:pt x="4986" y="1230"/>
                  </a:cubicBezTo>
                  <a:cubicBezTo>
                    <a:pt x="4712" y="1073"/>
                    <a:pt x="4437" y="916"/>
                    <a:pt x="4162" y="799"/>
                  </a:cubicBezTo>
                  <a:cubicBezTo>
                    <a:pt x="3652" y="485"/>
                    <a:pt x="3063" y="327"/>
                    <a:pt x="2435" y="288"/>
                  </a:cubicBezTo>
                  <a:cubicBezTo>
                    <a:pt x="1650" y="288"/>
                    <a:pt x="904" y="524"/>
                    <a:pt x="276" y="995"/>
                  </a:cubicBezTo>
                  <a:cubicBezTo>
                    <a:pt x="119" y="1113"/>
                    <a:pt x="1" y="1270"/>
                    <a:pt x="119" y="1505"/>
                  </a:cubicBezTo>
                  <a:cubicBezTo>
                    <a:pt x="176" y="1620"/>
                    <a:pt x="318" y="1693"/>
                    <a:pt x="451" y="1693"/>
                  </a:cubicBezTo>
                  <a:cubicBezTo>
                    <a:pt x="500" y="1693"/>
                    <a:pt x="548" y="1683"/>
                    <a:pt x="590" y="1662"/>
                  </a:cubicBezTo>
                  <a:cubicBezTo>
                    <a:pt x="825" y="1623"/>
                    <a:pt x="1022" y="1544"/>
                    <a:pt x="1179" y="1466"/>
                  </a:cubicBezTo>
                  <a:cubicBezTo>
                    <a:pt x="1532" y="1307"/>
                    <a:pt x="1909" y="1227"/>
                    <a:pt x="2281" y="1227"/>
                  </a:cubicBezTo>
                  <a:cubicBezTo>
                    <a:pt x="2737" y="1227"/>
                    <a:pt x="3185" y="1346"/>
                    <a:pt x="3573" y="1584"/>
                  </a:cubicBezTo>
                  <a:cubicBezTo>
                    <a:pt x="3966" y="1819"/>
                    <a:pt x="4398" y="2016"/>
                    <a:pt x="4790" y="2251"/>
                  </a:cubicBezTo>
                  <a:cubicBezTo>
                    <a:pt x="5570" y="2714"/>
                    <a:pt x="6470" y="2950"/>
                    <a:pt x="7379" y="2950"/>
                  </a:cubicBezTo>
                  <a:cubicBezTo>
                    <a:pt x="7935" y="2950"/>
                    <a:pt x="8494" y="2862"/>
                    <a:pt x="9030" y="2683"/>
                  </a:cubicBezTo>
                  <a:cubicBezTo>
                    <a:pt x="9737" y="2447"/>
                    <a:pt x="10443" y="2212"/>
                    <a:pt x="11110" y="1898"/>
                  </a:cubicBezTo>
                  <a:cubicBezTo>
                    <a:pt x="11732" y="1608"/>
                    <a:pt x="12397" y="1460"/>
                    <a:pt x="13060" y="1460"/>
                  </a:cubicBezTo>
                  <a:cubicBezTo>
                    <a:pt x="13653" y="1460"/>
                    <a:pt x="14244" y="1578"/>
                    <a:pt x="14801" y="1819"/>
                  </a:cubicBezTo>
                  <a:cubicBezTo>
                    <a:pt x="15350" y="2055"/>
                    <a:pt x="15900" y="2251"/>
                    <a:pt x="16489" y="2447"/>
                  </a:cubicBezTo>
                  <a:cubicBezTo>
                    <a:pt x="17046" y="2645"/>
                    <a:pt x="17629" y="2744"/>
                    <a:pt x="18213" y="2744"/>
                  </a:cubicBezTo>
                  <a:cubicBezTo>
                    <a:pt x="18904" y="2744"/>
                    <a:pt x="19598" y="2606"/>
                    <a:pt x="20257" y="2330"/>
                  </a:cubicBezTo>
                  <a:cubicBezTo>
                    <a:pt x="20728" y="2133"/>
                    <a:pt x="21160" y="1976"/>
                    <a:pt x="21631" y="1741"/>
                  </a:cubicBezTo>
                  <a:cubicBezTo>
                    <a:pt x="22396" y="1318"/>
                    <a:pt x="23243" y="1112"/>
                    <a:pt x="24093" y="1112"/>
                  </a:cubicBezTo>
                  <a:cubicBezTo>
                    <a:pt x="24902" y="1112"/>
                    <a:pt x="25713" y="1299"/>
                    <a:pt x="26460" y="1662"/>
                  </a:cubicBezTo>
                  <a:cubicBezTo>
                    <a:pt x="27088" y="1976"/>
                    <a:pt x="27716" y="2251"/>
                    <a:pt x="28344" y="2526"/>
                  </a:cubicBezTo>
                  <a:cubicBezTo>
                    <a:pt x="29126" y="2855"/>
                    <a:pt x="29973" y="3023"/>
                    <a:pt x="30816" y="3023"/>
                  </a:cubicBezTo>
                  <a:cubicBezTo>
                    <a:pt x="31582" y="3023"/>
                    <a:pt x="32345" y="2885"/>
                    <a:pt x="33055" y="2604"/>
                  </a:cubicBezTo>
                  <a:cubicBezTo>
                    <a:pt x="33487" y="2447"/>
                    <a:pt x="33918" y="2251"/>
                    <a:pt x="34311" y="2016"/>
                  </a:cubicBezTo>
                  <a:cubicBezTo>
                    <a:pt x="34875" y="1687"/>
                    <a:pt x="35494" y="1527"/>
                    <a:pt x="36120" y="1527"/>
                  </a:cubicBezTo>
                  <a:cubicBezTo>
                    <a:pt x="36540" y="1527"/>
                    <a:pt x="36963" y="1599"/>
                    <a:pt x="37373" y="1741"/>
                  </a:cubicBezTo>
                  <a:cubicBezTo>
                    <a:pt x="38080" y="1976"/>
                    <a:pt x="38708" y="2290"/>
                    <a:pt x="39375" y="2565"/>
                  </a:cubicBezTo>
                  <a:cubicBezTo>
                    <a:pt x="40239" y="2958"/>
                    <a:pt x="41220" y="3154"/>
                    <a:pt x="42162" y="3154"/>
                  </a:cubicBezTo>
                  <a:cubicBezTo>
                    <a:pt x="43418" y="3075"/>
                    <a:pt x="44635" y="2801"/>
                    <a:pt x="45774" y="2330"/>
                  </a:cubicBezTo>
                  <a:cubicBezTo>
                    <a:pt x="45852" y="2290"/>
                    <a:pt x="45931" y="2251"/>
                    <a:pt x="46009" y="2212"/>
                  </a:cubicBezTo>
                  <a:cubicBezTo>
                    <a:pt x="46166" y="2133"/>
                    <a:pt x="46245" y="1937"/>
                    <a:pt x="46206" y="1741"/>
                  </a:cubicBezTo>
                  <a:cubicBezTo>
                    <a:pt x="46137" y="1535"/>
                    <a:pt x="45979" y="1419"/>
                    <a:pt x="45783" y="1419"/>
                  </a:cubicBezTo>
                  <a:cubicBezTo>
                    <a:pt x="45754" y="1419"/>
                    <a:pt x="45725" y="1422"/>
                    <a:pt x="45695" y="1427"/>
                  </a:cubicBezTo>
                  <a:cubicBezTo>
                    <a:pt x="45538" y="1466"/>
                    <a:pt x="45381" y="1544"/>
                    <a:pt x="45224" y="1623"/>
                  </a:cubicBezTo>
                  <a:cubicBezTo>
                    <a:pt x="44214" y="2031"/>
                    <a:pt x="43213" y="2266"/>
                    <a:pt x="42213" y="2266"/>
                  </a:cubicBezTo>
                  <a:cubicBezTo>
                    <a:pt x="41192" y="2266"/>
                    <a:pt x="40171" y="2021"/>
                    <a:pt x="39139" y="1466"/>
                  </a:cubicBezTo>
                  <a:cubicBezTo>
                    <a:pt x="38668" y="1230"/>
                    <a:pt x="38197" y="1034"/>
                    <a:pt x="37726" y="877"/>
                  </a:cubicBezTo>
                  <a:cubicBezTo>
                    <a:pt x="37223" y="691"/>
                    <a:pt x="36701" y="602"/>
                    <a:pt x="36184" y="602"/>
                  </a:cubicBezTo>
                  <a:cubicBezTo>
                    <a:pt x="35611" y="602"/>
                    <a:pt x="35043" y="710"/>
                    <a:pt x="34507" y="916"/>
                  </a:cubicBezTo>
                  <a:cubicBezTo>
                    <a:pt x="34036" y="1113"/>
                    <a:pt x="33644" y="1309"/>
                    <a:pt x="33172" y="1505"/>
                  </a:cubicBezTo>
                  <a:cubicBezTo>
                    <a:pt x="32427" y="1839"/>
                    <a:pt x="31622" y="2006"/>
                    <a:pt x="30812" y="2006"/>
                  </a:cubicBezTo>
                  <a:cubicBezTo>
                    <a:pt x="30003" y="2006"/>
                    <a:pt x="29188" y="1839"/>
                    <a:pt x="28422" y="1505"/>
                  </a:cubicBezTo>
                  <a:cubicBezTo>
                    <a:pt x="27912" y="1270"/>
                    <a:pt x="27402" y="1034"/>
                    <a:pt x="26931" y="759"/>
                  </a:cubicBezTo>
                  <a:cubicBezTo>
                    <a:pt x="26053" y="258"/>
                    <a:pt x="25074" y="1"/>
                    <a:pt x="24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44"/>
          <p:cNvGrpSpPr/>
          <p:nvPr/>
        </p:nvGrpSpPr>
        <p:grpSpPr>
          <a:xfrm rot="1247336">
            <a:off x="7673323" y="1458698"/>
            <a:ext cx="729126" cy="490300"/>
            <a:chOff x="4316975" y="3849725"/>
            <a:chExt cx="1135525" cy="763625"/>
          </a:xfrm>
        </p:grpSpPr>
        <p:sp>
          <p:nvSpPr>
            <p:cNvPr id="2653" name="Google Shape;2653;p44"/>
            <p:cNvSpPr/>
            <p:nvPr/>
          </p:nvSpPr>
          <p:spPr>
            <a:xfrm>
              <a:off x="4403350" y="3858600"/>
              <a:ext cx="1049150" cy="754750"/>
            </a:xfrm>
            <a:custGeom>
              <a:avLst/>
              <a:gdLst/>
              <a:ahLst/>
              <a:cxnLst/>
              <a:rect l="l" t="t" r="r" b="b"/>
              <a:pathLst>
                <a:path w="41966" h="30190" extrusionOk="0">
                  <a:moveTo>
                    <a:pt x="8751" y="1"/>
                  </a:moveTo>
                  <a:cubicBezTo>
                    <a:pt x="8635" y="1"/>
                    <a:pt x="8516" y="31"/>
                    <a:pt x="8401" y="95"/>
                  </a:cubicBezTo>
                  <a:cubicBezTo>
                    <a:pt x="8244" y="174"/>
                    <a:pt x="8087" y="252"/>
                    <a:pt x="7930" y="370"/>
                  </a:cubicBezTo>
                  <a:cubicBezTo>
                    <a:pt x="4083" y="2608"/>
                    <a:pt x="1296" y="6337"/>
                    <a:pt x="196" y="10655"/>
                  </a:cubicBezTo>
                  <a:cubicBezTo>
                    <a:pt x="0" y="11165"/>
                    <a:pt x="39" y="11715"/>
                    <a:pt x="275" y="12225"/>
                  </a:cubicBezTo>
                  <a:cubicBezTo>
                    <a:pt x="707" y="13050"/>
                    <a:pt x="1099" y="13874"/>
                    <a:pt x="1492" y="14659"/>
                  </a:cubicBezTo>
                  <a:cubicBezTo>
                    <a:pt x="1688" y="15013"/>
                    <a:pt x="1727" y="15444"/>
                    <a:pt x="1610" y="15798"/>
                  </a:cubicBezTo>
                  <a:cubicBezTo>
                    <a:pt x="1492" y="16190"/>
                    <a:pt x="1492" y="16583"/>
                    <a:pt x="1649" y="16975"/>
                  </a:cubicBezTo>
                  <a:cubicBezTo>
                    <a:pt x="2002" y="18035"/>
                    <a:pt x="2434" y="19056"/>
                    <a:pt x="2944" y="20077"/>
                  </a:cubicBezTo>
                  <a:cubicBezTo>
                    <a:pt x="3101" y="20351"/>
                    <a:pt x="3180" y="20705"/>
                    <a:pt x="3062" y="21019"/>
                  </a:cubicBezTo>
                  <a:cubicBezTo>
                    <a:pt x="2984" y="21333"/>
                    <a:pt x="2984" y="21686"/>
                    <a:pt x="3141" y="22000"/>
                  </a:cubicBezTo>
                  <a:cubicBezTo>
                    <a:pt x="4043" y="24434"/>
                    <a:pt x="4986" y="26907"/>
                    <a:pt x="6046" y="29263"/>
                  </a:cubicBezTo>
                  <a:cubicBezTo>
                    <a:pt x="6124" y="29498"/>
                    <a:pt x="6242" y="29694"/>
                    <a:pt x="6360" y="29891"/>
                  </a:cubicBezTo>
                  <a:cubicBezTo>
                    <a:pt x="6453" y="30077"/>
                    <a:pt x="6644" y="30190"/>
                    <a:pt x="6856" y="30190"/>
                  </a:cubicBezTo>
                  <a:cubicBezTo>
                    <a:pt x="6912" y="30190"/>
                    <a:pt x="6970" y="30182"/>
                    <a:pt x="7027" y="30166"/>
                  </a:cubicBezTo>
                  <a:cubicBezTo>
                    <a:pt x="7184" y="30126"/>
                    <a:pt x="7380" y="30126"/>
                    <a:pt x="7537" y="30087"/>
                  </a:cubicBezTo>
                  <a:cubicBezTo>
                    <a:pt x="9932" y="29498"/>
                    <a:pt x="12287" y="28674"/>
                    <a:pt x="14643" y="27928"/>
                  </a:cubicBezTo>
                  <a:cubicBezTo>
                    <a:pt x="15703" y="27575"/>
                    <a:pt x="16723" y="27182"/>
                    <a:pt x="17783" y="26868"/>
                  </a:cubicBezTo>
                  <a:cubicBezTo>
                    <a:pt x="19275" y="26358"/>
                    <a:pt x="20767" y="25769"/>
                    <a:pt x="22298" y="25298"/>
                  </a:cubicBezTo>
                  <a:cubicBezTo>
                    <a:pt x="23358" y="24944"/>
                    <a:pt x="24417" y="24591"/>
                    <a:pt x="25477" y="24238"/>
                  </a:cubicBezTo>
                  <a:cubicBezTo>
                    <a:pt x="27362" y="23610"/>
                    <a:pt x="29246" y="23021"/>
                    <a:pt x="31130" y="22354"/>
                  </a:cubicBezTo>
                  <a:cubicBezTo>
                    <a:pt x="32661" y="21804"/>
                    <a:pt x="34192" y="21333"/>
                    <a:pt x="35723" y="20783"/>
                  </a:cubicBezTo>
                  <a:cubicBezTo>
                    <a:pt x="37568" y="20037"/>
                    <a:pt x="39531" y="19488"/>
                    <a:pt x="41415" y="18860"/>
                  </a:cubicBezTo>
                  <a:cubicBezTo>
                    <a:pt x="41769" y="18781"/>
                    <a:pt x="41965" y="18428"/>
                    <a:pt x="41847" y="18075"/>
                  </a:cubicBezTo>
                  <a:cubicBezTo>
                    <a:pt x="41769" y="17682"/>
                    <a:pt x="41651" y="17289"/>
                    <a:pt x="41533" y="16897"/>
                  </a:cubicBezTo>
                  <a:cubicBezTo>
                    <a:pt x="41219" y="15758"/>
                    <a:pt x="40905" y="14659"/>
                    <a:pt x="40630" y="13560"/>
                  </a:cubicBezTo>
                  <a:cubicBezTo>
                    <a:pt x="40238" y="12068"/>
                    <a:pt x="39845" y="10616"/>
                    <a:pt x="39217" y="8810"/>
                  </a:cubicBezTo>
                  <a:cubicBezTo>
                    <a:pt x="39060" y="8339"/>
                    <a:pt x="38628" y="7593"/>
                    <a:pt x="38314" y="6847"/>
                  </a:cubicBezTo>
                  <a:cubicBezTo>
                    <a:pt x="38141" y="6294"/>
                    <a:pt x="37633" y="5924"/>
                    <a:pt x="37059" y="5924"/>
                  </a:cubicBezTo>
                  <a:cubicBezTo>
                    <a:pt x="36981" y="5924"/>
                    <a:pt x="36902" y="5930"/>
                    <a:pt x="36822" y="5944"/>
                  </a:cubicBezTo>
                  <a:cubicBezTo>
                    <a:pt x="34938" y="5984"/>
                    <a:pt x="33093" y="6337"/>
                    <a:pt x="31209" y="6494"/>
                  </a:cubicBezTo>
                  <a:cubicBezTo>
                    <a:pt x="29325" y="6651"/>
                    <a:pt x="27558" y="7240"/>
                    <a:pt x="25831" y="7789"/>
                  </a:cubicBezTo>
                  <a:cubicBezTo>
                    <a:pt x="24064" y="8339"/>
                    <a:pt x="22337" y="9046"/>
                    <a:pt x="20610" y="9674"/>
                  </a:cubicBezTo>
                  <a:cubicBezTo>
                    <a:pt x="20356" y="9769"/>
                    <a:pt x="20185" y="9826"/>
                    <a:pt x="20043" y="9826"/>
                  </a:cubicBezTo>
                  <a:cubicBezTo>
                    <a:pt x="19835" y="9826"/>
                    <a:pt x="19689" y="9703"/>
                    <a:pt x="19432" y="9399"/>
                  </a:cubicBezTo>
                  <a:cubicBezTo>
                    <a:pt x="18961" y="8889"/>
                    <a:pt x="18608" y="8339"/>
                    <a:pt x="18176" y="7829"/>
                  </a:cubicBezTo>
                  <a:cubicBezTo>
                    <a:pt x="17508" y="6926"/>
                    <a:pt x="16723" y="6101"/>
                    <a:pt x="15860" y="5316"/>
                  </a:cubicBezTo>
                  <a:cubicBezTo>
                    <a:pt x="15578" y="5070"/>
                    <a:pt x="15169" y="4918"/>
                    <a:pt x="14748" y="4918"/>
                  </a:cubicBezTo>
                  <a:cubicBezTo>
                    <a:pt x="14700" y="4918"/>
                    <a:pt x="14652" y="4920"/>
                    <a:pt x="14603" y="4924"/>
                  </a:cubicBezTo>
                  <a:lnTo>
                    <a:pt x="13504" y="4924"/>
                  </a:lnTo>
                  <a:cubicBezTo>
                    <a:pt x="13471" y="4927"/>
                    <a:pt x="13438" y="4929"/>
                    <a:pt x="13405" y="4929"/>
                  </a:cubicBezTo>
                  <a:cubicBezTo>
                    <a:pt x="13047" y="4929"/>
                    <a:pt x="12703" y="4737"/>
                    <a:pt x="12523" y="4413"/>
                  </a:cubicBezTo>
                  <a:cubicBezTo>
                    <a:pt x="11541" y="3000"/>
                    <a:pt x="10442" y="1705"/>
                    <a:pt x="9343" y="370"/>
                  </a:cubicBezTo>
                  <a:cubicBezTo>
                    <a:pt x="9211" y="132"/>
                    <a:pt x="8989" y="1"/>
                    <a:pt x="8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4"/>
            <p:cNvSpPr/>
            <p:nvPr/>
          </p:nvSpPr>
          <p:spPr>
            <a:xfrm>
              <a:off x="4316975" y="3849725"/>
              <a:ext cx="1048175" cy="754800"/>
            </a:xfrm>
            <a:custGeom>
              <a:avLst/>
              <a:gdLst/>
              <a:ahLst/>
              <a:cxnLst/>
              <a:rect l="l" t="t" r="r" b="b"/>
              <a:pathLst>
                <a:path w="41927" h="30192" extrusionOk="0">
                  <a:moveTo>
                    <a:pt x="8461" y="976"/>
                  </a:moveTo>
                  <a:cubicBezTo>
                    <a:pt x="8594" y="976"/>
                    <a:pt x="8696" y="1076"/>
                    <a:pt x="8872" y="1275"/>
                  </a:cubicBezTo>
                  <a:cubicBezTo>
                    <a:pt x="9304" y="1824"/>
                    <a:pt x="9736" y="2374"/>
                    <a:pt x="10168" y="2923"/>
                  </a:cubicBezTo>
                  <a:cubicBezTo>
                    <a:pt x="10757" y="3669"/>
                    <a:pt x="11346" y="4376"/>
                    <a:pt x="11934" y="5082"/>
                  </a:cubicBezTo>
                  <a:cubicBezTo>
                    <a:pt x="12131" y="5357"/>
                    <a:pt x="12366" y="5554"/>
                    <a:pt x="12641" y="5750"/>
                  </a:cubicBezTo>
                  <a:lnTo>
                    <a:pt x="12680" y="5750"/>
                  </a:lnTo>
                  <a:cubicBezTo>
                    <a:pt x="9815" y="7124"/>
                    <a:pt x="7656" y="9204"/>
                    <a:pt x="5457" y="11324"/>
                  </a:cubicBezTo>
                  <a:cubicBezTo>
                    <a:pt x="4437" y="12266"/>
                    <a:pt x="3455" y="13287"/>
                    <a:pt x="2513" y="14347"/>
                  </a:cubicBezTo>
                  <a:cubicBezTo>
                    <a:pt x="2422" y="14456"/>
                    <a:pt x="2356" y="14515"/>
                    <a:pt x="2300" y="14515"/>
                  </a:cubicBezTo>
                  <a:cubicBezTo>
                    <a:pt x="2235" y="14515"/>
                    <a:pt x="2183" y="14437"/>
                    <a:pt x="2120" y="14268"/>
                  </a:cubicBezTo>
                  <a:cubicBezTo>
                    <a:pt x="1767" y="13444"/>
                    <a:pt x="1296" y="12698"/>
                    <a:pt x="1021" y="11835"/>
                  </a:cubicBezTo>
                  <a:cubicBezTo>
                    <a:pt x="864" y="11442"/>
                    <a:pt x="825" y="10971"/>
                    <a:pt x="943" y="10578"/>
                  </a:cubicBezTo>
                  <a:cubicBezTo>
                    <a:pt x="1492" y="8459"/>
                    <a:pt x="2474" y="6496"/>
                    <a:pt x="3848" y="4808"/>
                  </a:cubicBezTo>
                  <a:cubicBezTo>
                    <a:pt x="5025" y="3355"/>
                    <a:pt x="6439" y="2138"/>
                    <a:pt x="8048" y="1157"/>
                  </a:cubicBezTo>
                  <a:cubicBezTo>
                    <a:pt x="8237" y="1037"/>
                    <a:pt x="8358" y="976"/>
                    <a:pt x="8461" y="976"/>
                  </a:cubicBezTo>
                  <a:close/>
                  <a:moveTo>
                    <a:pt x="14832" y="5712"/>
                  </a:moveTo>
                  <a:cubicBezTo>
                    <a:pt x="15026" y="5712"/>
                    <a:pt x="15216" y="5773"/>
                    <a:pt x="15350" y="5907"/>
                  </a:cubicBezTo>
                  <a:cubicBezTo>
                    <a:pt x="15507" y="6025"/>
                    <a:pt x="15664" y="6142"/>
                    <a:pt x="15782" y="6299"/>
                  </a:cubicBezTo>
                  <a:cubicBezTo>
                    <a:pt x="16920" y="7595"/>
                    <a:pt x="18019" y="8969"/>
                    <a:pt x="19001" y="10382"/>
                  </a:cubicBezTo>
                  <a:cubicBezTo>
                    <a:pt x="19001" y="10461"/>
                    <a:pt x="19001" y="10500"/>
                    <a:pt x="19001" y="10578"/>
                  </a:cubicBezTo>
                  <a:cubicBezTo>
                    <a:pt x="16253" y="11795"/>
                    <a:pt x="13583" y="13169"/>
                    <a:pt x="10992" y="14661"/>
                  </a:cubicBezTo>
                  <a:cubicBezTo>
                    <a:pt x="8401" y="16192"/>
                    <a:pt x="5967" y="17959"/>
                    <a:pt x="3730" y="19961"/>
                  </a:cubicBezTo>
                  <a:cubicBezTo>
                    <a:pt x="3220" y="18901"/>
                    <a:pt x="2748" y="17762"/>
                    <a:pt x="2356" y="16624"/>
                  </a:cubicBezTo>
                  <a:cubicBezTo>
                    <a:pt x="2238" y="16231"/>
                    <a:pt x="2317" y="15799"/>
                    <a:pt x="2552" y="15525"/>
                  </a:cubicBezTo>
                  <a:cubicBezTo>
                    <a:pt x="3377" y="14425"/>
                    <a:pt x="4279" y="13366"/>
                    <a:pt x="5261" y="12423"/>
                  </a:cubicBezTo>
                  <a:cubicBezTo>
                    <a:pt x="6792" y="10853"/>
                    <a:pt x="8441" y="9401"/>
                    <a:pt x="10207" y="8105"/>
                  </a:cubicBezTo>
                  <a:cubicBezTo>
                    <a:pt x="11503" y="7085"/>
                    <a:pt x="12994" y="6299"/>
                    <a:pt x="14565" y="5750"/>
                  </a:cubicBezTo>
                  <a:cubicBezTo>
                    <a:pt x="14652" y="5725"/>
                    <a:pt x="14743" y="5712"/>
                    <a:pt x="14832" y="5712"/>
                  </a:cubicBezTo>
                  <a:close/>
                  <a:moveTo>
                    <a:pt x="36856" y="6819"/>
                  </a:moveTo>
                  <a:cubicBezTo>
                    <a:pt x="37198" y="6819"/>
                    <a:pt x="37310" y="6947"/>
                    <a:pt x="37490" y="7399"/>
                  </a:cubicBezTo>
                  <a:cubicBezTo>
                    <a:pt x="38315" y="9087"/>
                    <a:pt x="38943" y="10892"/>
                    <a:pt x="39375" y="12698"/>
                  </a:cubicBezTo>
                  <a:cubicBezTo>
                    <a:pt x="39492" y="13169"/>
                    <a:pt x="39453" y="13209"/>
                    <a:pt x="38943" y="13326"/>
                  </a:cubicBezTo>
                  <a:cubicBezTo>
                    <a:pt x="38118" y="13523"/>
                    <a:pt x="37294" y="13640"/>
                    <a:pt x="36470" y="13837"/>
                  </a:cubicBezTo>
                  <a:cubicBezTo>
                    <a:pt x="35449" y="14072"/>
                    <a:pt x="34428" y="14308"/>
                    <a:pt x="33447" y="14582"/>
                  </a:cubicBezTo>
                  <a:cubicBezTo>
                    <a:pt x="31955" y="15014"/>
                    <a:pt x="30424" y="15446"/>
                    <a:pt x="28932" y="15917"/>
                  </a:cubicBezTo>
                  <a:cubicBezTo>
                    <a:pt x="27715" y="16270"/>
                    <a:pt x="26538" y="16663"/>
                    <a:pt x="25321" y="17095"/>
                  </a:cubicBezTo>
                  <a:cubicBezTo>
                    <a:pt x="24025" y="17605"/>
                    <a:pt x="22691" y="17959"/>
                    <a:pt x="21395" y="18508"/>
                  </a:cubicBezTo>
                  <a:cubicBezTo>
                    <a:pt x="18647" y="19647"/>
                    <a:pt x="15821" y="20667"/>
                    <a:pt x="13034" y="21806"/>
                  </a:cubicBezTo>
                  <a:cubicBezTo>
                    <a:pt x="11817" y="22277"/>
                    <a:pt x="10600" y="22748"/>
                    <a:pt x="9422" y="23297"/>
                  </a:cubicBezTo>
                  <a:cubicBezTo>
                    <a:pt x="8048" y="23925"/>
                    <a:pt x="6596" y="24357"/>
                    <a:pt x="5261" y="25221"/>
                  </a:cubicBezTo>
                  <a:cubicBezTo>
                    <a:pt x="4947" y="24397"/>
                    <a:pt x="4633" y="23611"/>
                    <a:pt x="4358" y="22866"/>
                  </a:cubicBezTo>
                  <a:cubicBezTo>
                    <a:pt x="4201" y="22473"/>
                    <a:pt x="4122" y="22080"/>
                    <a:pt x="3965" y="21727"/>
                  </a:cubicBezTo>
                  <a:cubicBezTo>
                    <a:pt x="3769" y="21295"/>
                    <a:pt x="3887" y="20785"/>
                    <a:pt x="4240" y="20510"/>
                  </a:cubicBezTo>
                  <a:cubicBezTo>
                    <a:pt x="5143" y="19686"/>
                    <a:pt x="6085" y="18940"/>
                    <a:pt x="7067" y="18273"/>
                  </a:cubicBezTo>
                  <a:cubicBezTo>
                    <a:pt x="9029" y="16859"/>
                    <a:pt x="11110" y="15564"/>
                    <a:pt x="13230" y="14386"/>
                  </a:cubicBezTo>
                  <a:cubicBezTo>
                    <a:pt x="14839" y="13483"/>
                    <a:pt x="16527" y="12737"/>
                    <a:pt x="18176" y="11952"/>
                  </a:cubicBezTo>
                  <a:cubicBezTo>
                    <a:pt x="20100" y="11049"/>
                    <a:pt x="22023" y="10225"/>
                    <a:pt x="24025" y="9558"/>
                  </a:cubicBezTo>
                  <a:cubicBezTo>
                    <a:pt x="25870" y="8890"/>
                    <a:pt x="27676" y="8301"/>
                    <a:pt x="29521" y="7713"/>
                  </a:cubicBezTo>
                  <a:cubicBezTo>
                    <a:pt x="29757" y="7595"/>
                    <a:pt x="30032" y="7556"/>
                    <a:pt x="30306" y="7516"/>
                  </a:cubicBezTo>
                  <a:cubicBezTo>
                    <a:pt x="32387" y="7359"/>
                    <a:pt x="34428" y="7045"/>
                    <a:pt x="36470" y="6849"/>
                  </a:cubicBezTo>
                  <a:cubicBezTo>
                    <a:pt x="36625" y="6831"/>
                    <a:pt x="36751" y="6819"/>
                    <a:pt x="36856" y="6819"/>
                  </a:cubicBezTo>
                  <a:close/>
                  <a:moveTo>
                    <a:pt x="39454" y="13965"/>
                  </a:moveTo>
                  <a:cubicBezTo>
                    <a:pt x="39603" y="13965"/>
                    <a:pt x="39708" y="14060"/>
                    <a:pt x="39767" y="14268"/>
                  </a:cubicBezTo>
                  <a:cubicBezTo>
                    <a:pt x="40120" y="15446"/>
                    <a:pt x="40513" y="16624"/>
                    <a:pt x="40749" y="17801"/>
                  </a:cubicBezTo>
                  <a:cubicBezTo>
                    <a:pt x="40827" y="18155"/>
                    <a:pt x="40709" y="18273"/>
                    <a:pt x="40395" y="18351"/>
                  </a:cubicBezTo>
                  <a:cubicBezTo>
                    <a:pt x="38786" y="18861"/>
                    <a:pt x="37176" y="19332"/>
                    <a:pt x="35606" y="19843"/>
                  </a:cubicBezTo>
                  <a:cubicBezTo>
                    <a:pt x="35135" y="19961"/>
                    <a:pt x="34703" y="20196"/>
                    <a:pt x="34193" y="20353"/>
                  </a:cubicBezTo>
                  <a:cubicBezTo>
                    <a:pt x="32544" y="20942"/>
                    <a:pt x="30895" y="21570"/>
                    <a:pt x="29246" y="22159"/>
                  </a:cubicBezTo>
                  <a:cubicBezTo>
                    <a:pt x="27872" y="22630"/>
                    <a:pt x="26459" y="23062"/>
                    <a:pt x="25085" y="23494"/>
                  </a:cubicBezTo>
                  <a:cubicBezTo>
                    <a:pt x="24222" y="23768"/>
                    <a:pt x="23358" y="24043"/>
                    <a:pt x="22494" y="24357"/>
                  </a:cubicBezTo>
                  <a:cubicBezTo>
                    <a:pt x="20806" y="24985"/>
                    <a:pt x="19118" y="25613"/>
                    <a:pt x="17352" y="26242"/>
                  </a:cubicBezTo>
                  <a:cubicBezTo>
                    <a:pt x="15625" y="26830"/>
                    <a:pt x="13858" y="27380"/>
                    <a:pt x="12131" y="27969"/>
                  </a:cubicBezTo>
                  <a:cubicBezTo>
                    <a:pt x="10796" y="28440"/>
                    <a:pt x="9461" y="28793"/>
                    <a:pt x="8166" y="29186"/>
                  </a:cubicBezTo>
                  <a:cubicBezTo>
                    <a:pt x="8009" y="29225"/>
                    <a:pt x="7852" y="29264"/>
                    <a:pt x="7734" y="29264"/>
                  </a:cubicBezTo>
                  <a:cubicBezTo>
                    <a:pt x="7545" y="29296"/>
                    <a:pt x="7381" y="29454"/>
                    <a:pt x="7202" y="29454"/>
                  </a:cubicBezTo>
                  <a:cubicBezTo>
                    <a:pt x="7158" y="29454"/>
                    <a:pt x="7113" y="29445"/>
                    <a:pt x="7067" y="29421"/>
                  </a:cubicBezTo>
                  <a:cubicBezTo>
                    <a:pt x="6831" y="29304"/>
                    <a:pt x="6753" y="29029"/>
                    <a:pt x="6674" y="28833"/>
                  </a:cubicBezTo>
                  <a:cubicBezTo>
                    <a:pt x="6282" y="27930"/>
                    <a:pt x="5967" y="27066"/>
                    <a:pt x="5614" y="26163"/>
                  </a:cubicBezTo>
                  <a:cubicBezTo>
                    <a:pt x="5496" y="26006"/>
                    <a:pt x="5575" y="25771"/>
                    <a:pt x="5771" y="25731"/>
                  </a:cubicBezTo>
                  <a:cubicBezTo>
                    <a:pt x="6007" y="25653"/>
                    <a:pt x="6242" y="25535"/>
                    <a:pt x="6478" y="25417"/>
                  </a:cubicBezTo>
                  <a:cubicBezTo>
                    <a:pt x="8480" y="24593"/>
                    <a:pt x="10521" y="23808"/>
                    <a:pt x="12523" y="22983"/>
                  </a:cubicBezTo>
                  <a:cubicBezTo>
                    <a:pt x="14839" y="22002"/>
                    <a:pt x="17156" y="21217"/>
                    <a:pt x="19472" y="20235"/>
                  </a:cubicBezTo>
                  <a:cubicBezTo>
                    <a:pt x="21434" y="19411"/>
                    <a:pt x="23437" y="18665"/>
                    <a:pt x="25439" y="17919"/>
                  </a:cubicBezTo>
                  <a:cubicBezTo>
                    <a:pt x="26734" y="17448"/>
                    <a:pt x="28030" y="17056"/>
                    <a:pt x="29403" y="16702"/>
                  </a:cubicBezTo>
                  <a:cubicBezTo>
                    <a:pt x="29403" y="16820"/>
                    <a:pt x="29443" y="16938"/>
                    <a:pt x="29482" y="17056"/>
                  </a:cubicBezTo>
                  <a:cubicBezTo>
                    <a:pt x="29530" y="17199"/>
                    <a:pt x="29666" y="17285"/>
                    <a:pt x="29800" y="17285"/>
                  </a:cubicBezTo>
                  <a:cubicBezTo>
                    <a:pt x="29885" y="17285"/>
                    <a:pt x="29970" y="17250"/>
                    <a:pt x="30032" y="17173"/>
                  </a:cubicBezTo>
                  <a:cubicBezTo>
                    <a:pt x="30149" y="17095"/>
                    <a:pt x="30228" y="17016"/>
                    <a:pt x="30267" y="16899"/>
                  </a:cubicBezTo>
                  <a:cubicBezTo>
                    <a:pt x="30503" y="16310"/>
                    <a:pt x="31013" y="16192"/>
                    <a:pt x="31523" y="16035"/>
                  </a:cubicBezTo>
                  <a:cubicBezTo>
                    <a:pt x="33408" y="15525"/>
                    <a:pt x="35253" y="15054"/>
                    <a:pt x="37137" y="14582"/>
                  </a:cubicBezTo>
                  <a:cubicBezTo>
                    <a:pt x="37844" y="14386"/>
                    <a:pt x="38550" y="14190"/>
                    <a:pt x="39296" y="13994"/>
                  </a:cubicBezTo>
                  <a:cubicBezTo>
                    <a:pt x="39353" y="13975"/>
                    <a:pt x="39406" y="13965"/>
                    <a:pt x="39454" y="13965"/>
                  </a:cubicBezTo>
                  <a:close/>
                  <a:moveTo>
                    <a:pt x="8720" y="1"/>
                  </a:moveTo>
                  <a:cubicBezTo>
                    <a:pt x="8602" y="1"/>
                    <a:pt x="8480" y="31"/>
                    <a:pt x="8362" y="97"/>
                  </a:cubicBezTo>
                  <a:cubicBezTo>
                    <a:pt x="8205" y="175"/>
                    <a:pt x="8048" y="254"/>
                    <a:pt x="7891" y="332"/>
                  </a:cubicBezTo>
                  <a:cubicBezTo>
                    <a:pt x="4044" y="2609"/>
                    <a:pt x="1257" y="6299"/>
                    <a:pt x="158" y="10618"/>
                  </a:cubicBezTo>
                  <a:cubicBezTo>
                    <a:pt x="1" y="11167"/>
                    <a:pt x="40" y="11717"/>
                    <a:pt x="236" y="12188"/>
                  </a:cubicBezTo>
                  <a:cubicBezTo>
                    <a:pt x="668" y="13012"/>
                    <a:pt x="1060" y="13837"/>
                    <a:pt x="1453" y="14661"/>
                  </a:cubicBezTo>
                  <a:cubicBezTo>
                    <a:pt x="1649" y="15014"/>
                    <a:pt x="1689" y="15407"/>
                    <a:pt x="1571" y="15799"/>
                  </a:cubicBezTo>
                  <a:cubicBezTo>
                    <a:pt x="1453" y="16153"/>
                    <a:pt x="1453" y="16585"/>
                    <a:pt x="1610" y="16938"/>
                  </a:cubicBezTo>
                  <a:cubicBezTo>
                    <a:pt x="1963" y="17998"/>
                    <a:pt x="2395" y="19018"/>
                    <a:pt x="2906" y="20039"/>
                  </a:cubicBezTo>
                  <a:cubicBezTo>
                    <a:pt x="3102" y="20314"/>
                    <a:pt x="3141" y="20667"/>
                    <a:pt x="3023" y="20981"/>
                  </a:cubicBezTo>
                  <a:cubicBezTo>
                    <a:pt x="2945" y="21335"/>
                    <a:pt x="2945" y="21688"/>
                    <a:pt x="3102" y="21963"/>
                  </a:cubicBezTo>
                  <a:cubicBezTo>
                    <a:pt x="4044" y="24436"/>
                    <a:pt x="4947" y="26870"/>
                    <a:pt x="6007" y="29264"/>
                  </a:cubicBezTo>
                  <a:cubicBezTo>
                    <a:pt x="6085" y="29461"/>
                    <a:pt x="6203" y="29657"/>
                    <a:pt x="6321" y="29853"/>
                  </a:cubicBezTo>
                  <a:cubicBezTo>
                    <a:pt x="6415" y="30072"/>
                    <a:pt x="6633" y="30191"/>
                    <a:pt x="6836" y="30191"/>
                  </a:cubicBezTo>
                  <a:cubicBezTo>
                    <a:pt x="6889" y="30191"/>
                    <a:pt x="6940" y="30183"/>
                    <a:pt x="6988" y="30167"/>
                  </a:cubicBezTo>
                  <a:cubicBezTo>
                    <a:pt x="7184" y="30128"/>
                    <a:pt x="7341" y="30128"/>
                    <a:pt x="7498" y="30089"/>
                  </a:cubicBezTo>
                  <a:cubicBezTo>
                    <a:pt x="9893" y="29461"/>
                    <a:pt x="12249" y="28675"/>
                    <a:pt x="14604" y="27890"/>
                  </a:cubicBezTo>
                  <a:cubicBezTo>
                    <a:pt x="15664" y="27576"/>
                    <a:pt x="16684" y="27184"/>
                    <a:pt x="17744" y="26830"/>
                  </a:cubicBezTo>
                  <a:cubicBezTo>
                    <a:pt x="19236" y="26359"/>
                    <a:pt x="20728" y="25771"/>
                    <a:pt x="22259" y="25299"/>
                  </a:cubicBezTo>
                  <a:cubicBezTo>
                    <a:pt x="23319" y="24946"/>
                    <a:pt x="24379" y="24554"/>
                    <a:pt x="25439" y="24200"/>
                  </a:cubicBezTo>
                  <a:cubicBezTo>
                    <a:pt x="27323" y="23611"/>
                    <a:pt x="29207" y="22983"/>
                    <a:pt x="31092" y="22355"/>
                  </a:cubicBezTo>
                  <a:cubicBezTo>
                    <a:pt x="32623" y="21845"/>
                    <a:pt x="34154" y="21374"/>
                    <a:pt x="35684" y="20785"/>
                  </a:cubicBezTo>
                  <a:cubicBezTo>
                    <a:pt x="37569" y="20039"/>
                    <a:pt x="39492" y="19490"/>
                    <a:pt x="41377" y="18861"/>
                  </a:cubicBezTo>
                  <a:cubicBezTo>
                    <a:pt x="41730" y="18783"/>
                    <a:pt x="41926" y="18430"/>
                    <a:pt x="41848" y="18076"/>
                  </a:cubicBezTo>
                  <a:cubicBezTo>
                    <a:pt x="41730" y="17684"/>
                    <a:pt x="41612" y="17291"/>
                    <a:pt x="41494" y="16899"/>
                  </a:cubicBezTo>
                  <a:cubicBezTo>
                    <a:pt x="41180" y="15760"/>
                    <a:pt x="40866" y="14661"/>
                    <a:pt x="40592" y="13562"/>
                  </a:cubicBezTo>
                  <a:cubicBezTo>
                    <a:pt x="40199" y="12070"/>
                    <a:pt x="39806" y="10578"/>
                    <a:pt x="39178" y="8812"/>
                  </a:cubicBezTo>
                  <a:cubicBezTo>
                    <a:pt x="39061" y="8341"/>
                    <a:pt x="38629" y="7634"/>
                    <a:pt x="38275" y="6810"/>
                  </a:cubicBezTo>
                  <a:cubicBezTo>
                    <a:pt x="38103" y="6257"/>
                    <a:pt x="37595" y="5886"/>
                    <a:pt x="37020" y="5886"/>
                  </a:cubicBezTo>
                  <a:cubicBezTo>
                    <a:pt x="36942" y="5886"/>
                    <a:pt x="36863" y="5893"/>
                    <a:pt x="36784" y="5907"/>
                  </a:cubicBezTo>
                  <a:cubicBezTo>
                    <a:pt x="34899" y="5985"/>
                    <a:pt x="33054" y="6299"/>
                    <a:pt x="31170" y="6456"/>
                  </a:cubicBezTo>
                  <a:cubicBezTo>
                    <a:pt x="29325" y="6613"/>
                    <a:pt x="27558" y="7242"/>
                    <a:pt x="25792" y="7791"/>
                  </a:cubicBezTo>
                  <a:cubicBezTo>
                    <a:pt x="24025" y="8341"/>
                    <a:pt x="22298" y="9047"/>
                    <a:pt x="20571" y="9675"/>
                  </a:cubicBezTo>
                  <a:cubicBezTo>
                    <a:pt x="20334" y="9764"/>
                    <a:pt x="20169" y="9814"/>
                    <a:pt x="20033" y="9814"/>
                  </a:cubicBezTo>
                  <a:cubicBezTo>
                    <a:pt x="19809" y="9814"/>
                    <a:pt x="19662" y="9679"/>
                    <a:pt x="19393" y="9361"/>
                  </a:cubicBezTo>
                  <a:cubicBezTo>
                    <a:pt x="18961" y="8851"/>
                    <a:pt x="18569" y="8341"/>
                    <a:pt x="18176" y="7830"/>
                  </a:cubicBezTo>
                  <a:cubicBezTo>
                    <a:pt x="17470" y="6928"/>
                    <a:pt x="16684" y="6064"/>
                    <a:pt x="15860" y="5318"/>
                  </a:cubicBezTo>
                  <a:cubicBezTo>
                    <a:pt x="15542" y="5036"/>
                    <a:pt x="15130" y="4880"/>
                    <a:pt x="14707" y="4880"/>
                  </a:cubicBezTo>
                  <a:cubicBezTo>
                    <a:pt x="14660" y="4880"/>
                    <a:pt x="14612" y="4882"/>
                    <a:pt x="14565" y="4886"/>
                  </a:cubicBezTo>
                  <a:cubicBezTo>
                    <a:pt x="14447" y="4899"/>
                    <a:pt x="14325" y="4904"/>
                    <a:pt x="14201" y="4904"/>
                  </a:cubicBezTo>
                  <a:cubicBezTo>
                    <a:pt x="13954" y="4904"/>
                    <a:pt x="13701" y="4886"/>
                    <a:pt x="13465" y="4886"/>
                  </a:cubicBezTo>
                  <a:cubicBezTo>
                    <a:pt x="13432" y="4890"/>
                    <a:pt x="13399" y="4891"/>
                    <a:pt x="13365" y="4891"/>
                  </a:cubicBezTo>
                  <a:cubicBezTo>
                    <a:pt x="13007" y="4891"/>
                    <a:pt x="12664" y="4702"/>
                    <a:pt x="12484" y="4415"/>
                  </a:cubicBezTo>
                  <a:cubicBezTo>
                    <a:pt x="11503" y="2963"/>
                    <a:pt x="10403" y="1667"/>
                    <a:pt x="9304" y="332"/>
                  </a:cubicBezTo>
                  <a:cubicBezTo>
                    <a:pt x="9173" y="123"/>
                    <a:pt x="8955" y="1"/>
                    <a:pt x="87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4"/>
            <p:cNvSpPr/>
            <p:nvPr/>
          </p:nvSpPr>
          <p:spPr>
            <a:xfrm>
              <a:off x="4706600" y="4180625"/>
              <a:ext cx="123675" cy="149250"/>
            </a:xfrm>
            <a:custGeom>
              <a:avLst/>
              <a:gdLst/>
              <a:ahLst/>
              <a:cxnLst/>
              <a:rect l="l" t="t" r="r" b="b"/>
              <a:pathLst>
                <a:path w="4947" h="5970" extrusionOk="0">
                  <a:moveTo>
                    <a:pt x="1611" y="657"/>
                  </a:moveTo>
                  <a:cubicBezTo>
                    <a:pt x="1815" y="657"/>
                    <a:pt x="2042" y="727"/>
                    <a:pt x="2277" y="875"/>
                  </a:cubicBezTo>
                  <a:cubicBezTo>
                    <a:pt x="2670" y="1150"/>
                    <a:pt x="2984" y="1543"/>
                    <a:pt x="3180" y="2014"/>
                  </a:cubicBezTo>
                  <a:cubicBezTo>
                    <a:pt x="3376" y="2328"/>
                    <a:pt x="3494" y="2681"/>
                    <a:pt x="3651" y="3034"/>
                  </a:cubicBezTo>
                  <a:cubicBezTo>
                    <a:pt x="3769" y="3349"/>
                    <a:pt x="3847" y="3663"/>
                    <a:pt x="3965" y="3977"/>
                  </a:cubicBezTo>
                  <a:cubicBezTo>
                    <a:pt x="4044" y="4212"/>
                    <a:pt x="4004" y="4330"/>
                    <a:pt x="3769" y="4408"/>
                  </a:cubicBezTo>
                  <a:cubicBezTo>
                    <a:pt x="3023" y="4683"/>
                    <a:pt x="2277" y="4919"/>
                    <a:pt x="1531" y="5115"/>
                  </a:cubicBezTo>
                  <a:cubicBezTo>
                    <a:pt x="1481" y="5124"/>
                    <a:pt x="1435" y="5128"/>
                    <a:pt x="1395" y="5128"/>
                  </a:cubicBezTo>
                  <a:cubicBezTo>
                    <a:pt x="1249" y="5128"/>
                    <a:pt x="1170" y="5064"/>
                    <a:pt x="1139" y="4880"/>
                  </a:cubicBezTo>
                  <a:cubicBezTo>
                    <a:pt x="942" y="4016"/>
                    <a:pt x="785" y="3152"/>
                    <a:pt x="707" y="2249"/>
                  </a:cubicBezTo>
                  <a:cubicBezTo>
                    <a:pt x="707" y="2014"/>
                    <a:pt x="707" y="1778"/>
                    <a:pt x="746" y="1582"/>
                  </a:cubicBezTo>
                  <a:cubicBezTo>
                    <a:pt x="827" y="990"/>
                    <a:pt x="1166" y="657"/>
                    <a:pt x="1611" y="657"/>
                  </a:cubicBezTo>
                  <a:close/>
                  <a:moveTo>
                    <a:pt x="1708" y="1"/>
                  </a:moveTo>
                  <a:cubicBezTo>
                    <a:pt x="1092" y="1"/>
                    <a:pt x="490" y="357"/>
                    <a:pt x="236" y="993"/>
                  </a:cubicBezTo>
                  <a:cubicBezTo>
                    <a:pt x="79" y="1386"/>
                    <a:pt x="0" y="1818"/>
                    <a:pt x="0" y="2249"/>
                  </a:cubicBezTo>
                  <a:cubicBezTo>
                    <a:pt x="40" y="3309"/>
                    <a:pt x="236" y="4369"/>
                    <a:pt x="589" y="5351"/>
                  </a:cubicBezTo>
                  <a:cubicBezTo>
                    <a:pt x="759" y="5802"/>
                    <a:pt x="908" y="5970"/>
                    <a:pt x="1197" y="5970"/>
                  </a:cubicBezTo>
                  <a:cubicBezTo>
                    <a:pt x="1310" y="5970"/>
                    <a:pt x="1444" y="5944"/>
                    <a:pt x="1610" y="5900"/>
                  </a:cubicBezTo>
                  <a:cubicBezTo>
                    <a:pt x="2199" y="5743"/>
                    <a:pt x="2827" y="5586"/>
                    <a:pt x="3376" y="5351"/>
                  </a:cubicBezTo>
                  <a:lnTo>
                    <a:pt x="4240" y="5076"/>
                  </a:lnTo>
                  <a:cubicBezTo>
                    <a:pt x="4790" y="4840"/>
                    <a:pt x="4947" y="4565"/>
                    <a:pt x="4750" y="4016"/>
                  </a:cubicBezTo>
                  <a:cubicBezTo>
                    <a:pt x="4515" y="3113"/>
                    <a:pt x="4122" y="2249"/>
                    <a:pt x="3651" y="1464"/>
                  </a:cubicBezTo>
                  <a:cubicBezTo>
                    <a:pt x="3416" y="1032"/>
                    <a:pt x="3062" y="640"/>
                    <a:pt x="2670" y="326"/>
                  </a:cubicBezTo>
                  <a:cubicBezTo>
                    <a:pt x="2380" y="105"/>
                    <a:pt x="2042" y="1"/>
                    <a:pt x="17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4"/>
            <p:cNvSpPr/>
            <p:nvPr/>
          </p:nvSpPr>
          <p:spPr>
            <a:xfrm>
              <a:off x="4869500" y="4122750"/>
              <a:ext cx="120750" cy="150000"/>
            </a:xfrm>
            <a:custGeom>
              <a:avLst/>
              <a:gdLst/>
              <a:ahLst/>
              <a:cxnLst/>
              <a:rect l="l" t="t" r="r" b="b"/>
              <a:pathLst>
                <a:path w="4830" h="6000" extrusionOk="0">
                  <a:moveTo>
                    <a:pt x="2085" y="641"/>
                  </a:moveTo>
                  <a:cubicBezTo>
                    <a:pt x="2342" y="641"/>
                    <a:pt x="2605" y="763"/>
                    <a:pt x="2788" y="992"/>
                  </a:cubicBezTo>
                  <a:cubicBezTo>
                    <a:pt x="2984" y="1188"/>
                    <a:pt x="3141" y="1424"/>
                    <a:pt x="3259" y="1699"/>
                  </a:cubicBezTo>
                  <a:cubicBezTo>
                    <a:pt x="3573" y="2288"/>
                    <a:pt x="3887" y="2916"/>
                    <a:pt x="4123" y="3544"/>
                  </a:cubicBezTo>
                  <a:cubicBezTo>
                    <a:pt x="4280" y="3976"/>
                    <a:pt x="4241" y="4054"/>
                    <a:pt x="3769" y="4250"/>
                  </a:cubicBezTo>
                  <a:cubicBezTo>
                    <a:pt x="3416" y="4368"/>
                    <a:pt x="3063" y="4486"/>
                    <a:pt x="2749" y="4643"/>
                  </a:cubicBezTo>
                  <a:cubicBezTo>
                    <a:pt x="2356" y="4800"/>
                    <a:pt x="1964" y="4918"/>
                    <a:pt x="1571" y="5075"/>
                  </a:cubicBezTo>
                  <a:cubicBezTo>
                    <a:pt x="1512" y="5098"/>
                    <a:pt x="1459" y="5111"/>
                    <a:pt x="1414" y="5111"/>
                  </a:cubicBezTo>
                  <a:cubicBezTo>
                    <a:pt x="1311" y="5111"/>
                    <a:pt x="1245" y="5043"/>
                    <a:pt x="1218" y="4878"/>
                  </a:cubicBezTo>
                  <a:cubicBezTo>
                    <a:pt x="982" y="4054"/>
                    <a:pt x="864" y="3230"/>
                    <a:pt x="825" y="2405"/>
                  </a:cubicBezTo>
                  <a:cubicBezTo>
                    <a:pt x="786" y="1777"/>
                    <a:pt x="1061" y="1188"/>
                    <a:pt x="1571" y="835"/>
                  </a:cubicBezTo>
                  <a:cubicBezTo>
                    <a:pt x="1719" y="704"/>
                    <a:pt x="1900" y="641"/>
                    <a:pt x="2085" y="641"/>
                  </a:cubicBezTo>
                  <a:close/>
                  <a:moveTo>
                    <a:pt x="2016" y="0"/>
                  </a:moveTo>
                  <a:cubicBezTo>
                    <a:pt x="1739" y="0"/>
                    <a:pt x="1461" y="79"/>
                    <a:pt x="1218" y="246"/>
                  </a:cubicBezTo>
                  <a:cubicBezTo>
                    <a:pt x="511" y="639"/>
                    <a:pt x="40" y="1345"/>
                    <a:pt x="40" y="2170"/>
                  </a:cubicBezTo>
                  <a:cubicBezTo>
                    <a:pt x="1" y="3308"/>
                    <a:pt x="197" y="4486"/>
                    <a:pt x="668" y="5546"/>
                  </a:cubicBezTo>
                  <a:cubicBezTo>
                    <a:pt x="773" y="5860"/>
                    <a:pt x="878" y="5999"/>
                    <a:pt x="1075" y="5999"/>
                  </a:cubicBezTo>
                  <a:cubicBezTo>
                    <a:pt x="1174" y="5999"/>
                    <a:pt x="1296" y="5965"/>
                    <a:pt x="1453" y="5899"/>
                  </a:cubicBezTo>
                  <a:cubicBezTo>
                    <a:pt x="2435" y="5585"/>
                    <a:pt x="3377" y="5153"/>
                    <a:pt x="4319" y="4721"/>
                  </a:cubicBezTo>
                  <a:cubicBezTo>
                    <a:pt x="4790" y="4486"/>
                    <a:pt x="4829" y="4329"/>
                    <a:pt x="4672" y="3819"/>
                  </a:cubicBezTo>
                  <a:cubicBezTo>
                    <a:pt x="4555" y="3465"/>
                    <a:pt x="4398" y="3073"/>
                    <a:pt x="4201" y="2602"/>
                  </a:cubicBezTo>
                  <a:cubicBezTo>
                    <a:pt x="4044" y="2130"/>
                    <a:pt x="3848" y="1659"/>
                    <a:pt x="3652" y="1228"/>
                  </a:cubicBezTo>
                  <a:cubicBezTo>
                    <a:pt x="3495" y="992"/>
                    <a:pt x="3338" y="796"/>
                    <a:pt x="3181" y="560"/>
                  </a:cubicBezTo>
                  <a:cubicBezTo>
                    <a:pt x="2892" y="199"/>
                    <a:pt x="2455" y="0"/>
                    <a:pt x="20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4"/>
            <p:cNvSpPr/>
            <p:nvPr/>
          </p:nvSpPr>
          <p:spPr>
            <a:xfrm>
              <a:off x="4578025" y="4249950"/>
              <a:ext cx="113875" cy="137325"/>
            </a:xfrm>
            <a:custGeom>
              <a:avLst/>
              <a:gdLst/>
              <a:ahLst/>
              <a:cxnLst/>
              <a:rect l="l" t="t" r="r" b="b"/>
              <a:pathLst>
                <a:path w="4555" h="5493" extrusionOk="0">
                  <a:moveTo>
                    <a:pt x="1635" y="639"/>
                  </a:moveTo>
                  <a:cubicBezTo>
                    <a:pt x="2050" y="639"/>
                    <a:pt x="2465" y="866"/>
                    <a:pt x="2670" y="1243"/>
                  </a:cubicBezTo>
                  <a:cubicBezTo>
                    <a:pt x="3102" y="1910"/>
                    <a:pt x="3455" y="2695"/>
                    <a:pt x="3691" y="3481"/>
                  </a:cubicBezTo>
                  <a:cubicBezTo>
                    <a:pt x="3769" y="3598"/>
                    <a:pt x="3691" y="3755"/>
                    <a:pt x="3534" y="3755"/>
                  </a:cubicBezTo>
                  <a:cubicBezTo>
                    <a:pt x="2827" y="3912"/>
                    <a:pt x="2199" y="4383"/>
                    <a:pt x="1492" y="4540"/>
                  </a:cubicBezTo>
                  <a:cubicBezTo>
                    <a:pt x="1400" y="4586"/>
                    <a:pt x="1308" y="4605"/>
                    <a:pt x="1224" y="4605"/>
                  </a:cubicBezTo>
                  <a:cubicBezTo>
                    <a:pt x="1165" y="4605"/>
                    <a:pt x="1109" y="4596"/>
                    <a:pt x="1061" y="4580"/>
                  </a:cubicBezTo>
                  <a:cubicBezTo>
                    <a:pt x="825" y="3677"/>
                    <a:pt x="707" y="2695"/>
                    <a:pt x="786" y="1753"/>
                  </a:cubicBezTo>
                  <a:cubicBezTo>
                    <a:pt x="864" y="1282"/>
                    <a:pt x="982" y="811"/>
                    <a:pt x="1453" y="654"/>
                  </a:cubicBezTo>
                  <a:cubicBezTo>
                    <a:pt x="1514" y="644"/>
                    <a:pt x="1575" y="639"/>
                    <a:pt x="1635" y="639"/>
                  </a:cubicBezTo>
                  <a:close/>
                  <a:moveTo>
                    <a:pt x="1607" y="1"/>
                  </a:moveTo>
                  <a:cubicBezTo>
                    <a:pt x="1192" y="1"/>
                    <a:pt x="844" y="217"/>
                    <a:pt x="511" y="693"/>
                  </a:cubicBezTo>
                  <a:cubicBezTo>
                    <a:pt x="236" y="1047"/>
                    <a:pt x="79" y="1478"/>
                    <a:pt x="79" y="1910"/>
                  </a:cubicBezTo>
                  <a:cubicBezTo>
                    <a:pt x="1" y="2931"/>
                    <a:pt x="118" y="3991"/>
                    <a:pt x="433" y="5012"/>
                  </a:cubicBezTo>
                  <a:cubicBezTo>
                    <a:pt x="494" y="5288"/>
                    <a:pt x="724" y="5493"/>
                    <a:pt x="991" y="5493"/>
                  </a:cubicBezTo>
                  <a:cubicBezTo>
                    <a:pt x="1065" y="5493"/>
                    <a:pt x="1141" y="5477"/>
                    <a:pt x="1218" y="5443"/>
                  </a:cubicBezTo>
                  <a:cubicBezTo>
                    <a:pt x="1532" y="5365"/>
                    <a:pt x="1846" y="5247"/>
                    <a:pt x="2199" y="5129"/>
                  </a:cubicBezTo>
                  <a:cubicBezTo>
                    <a:pt x="2827" y="4933"/>
                    <a:pt x="3416" y="4501"/>
                    <a:pt x="4083" y="4266"/>
                  </a:cubicBezTo>
                  <a:cubicBezTo>
                    <a:pt x="4476" y="4148"/>
                    <a:pt x="4554" y="3991"/>
                    <a:pt x="4476" y="3559"/>
                  </a:cubicBezTo>
                  <a:cubicBezTo>
                    <a:pt x="4240" y="2617"/>
                    <a:pt x="3848" y="1714"/>
                    <a:pt x="3298" y="929"/>
                  </a:cubicBezTo>
                  <a:cubicBezTo>
                    <a:pt x="3102" y="654"/>
                    <a:pt x="2827" y="419"/>
                    <a:pt x="2513" y="261"/>
                  </a:cubicBezTo>
                  <a:cubicBezTo>
                    <a:pt x="2173" y="92"/>
                    <a:pt x="1876" y="1"/>
                    <a:pt x="16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4"/>
            <p:cNvSpPr/>
            <p:nvPr/>
          </p:nvSpPr>
          <p:spPr>
            <a:xfrm>
              <a:off x="5005925" y="4071350"/>
              <a:ext cx="124650" cy="151100"/>
            </a:xfrm>
            <a:custGeom>
              <a:avLst/>
              <a:gdLst/>
              <a:ahLst/>
              <a:cxnLst/>
              <a:rect l="l" t="t" r="r" b="b"/>
              <a:pathLst>
                <a:path w="4986" h="6044" extrusionOk="0">
                  <a:moveTo>
                    <a:pt x="2120" y="496"/>
                  </a:moveTo>
                  <a:cubicBezTo>
                    <a:pt x="2356" y="496"/>
                    <a:pt x="2631" y="575"/>
                    <a:pt x="2788" y="771"/>
                  </a:cubicBezTo>
                  <a:cubicBezTo>
                    <a:pt x="3062" y="1046"/>
                    <a:pt x="3298" y="1399"/>
                    <a:pt x="3455" y="1753"/>
                  </a:cubicBezTo>
                  <a:cubicBezTo>
                    <a:pt x="3808" y="2498"/>
                    <a:pt x="3965" y="3323"/>
                    <a:pt x="4240" y="4108"/>
                  </a:cubicBezTo>
                  <a:cubicBezTo>
                    <a:pt x="4358" y="4344"/>
                    <a:pt x="4162" y="4422"/>
                    <a:pt x="4005" y="4501"/>
                  </a:cubicBezTo>
                  <a:cubicBezTo>
                    <a:pt x="3062" y="4854"/>
                    <a:pt x="2120" y="5089"/>
                    <a:pt x="1139" y="5246"/>
                  </a:cubicBezTo>
                  <a:cubicBezTo>
                    <a:pt x="903" y="4422"/>
                    <a:pt x="746" y="3598"/>
                    <a:pt x="668" y="2773"/>
                  </a:cubicBezTo>
                  <a:cubicBezTo>
                    <a:pt x="629" y="2420"/>
                    <a:pt x="668" y="2027"/>
                    <a:pt x="746" y="1674"/>
                  </a:cubicBezTo>
                  <a:cubicBezTo>
                    <a:pt x="903" y="1046"/>
                    <a:pt x="1453" y="575"/>
                    <a:pt x="2120" y="496"/>
                  </a:cubicBezTo>
                  <a:close/>
                  <a:moveTo>
                    <a:pt x="2106" y="0"/>
                  </a:moveTo>
                  <a:cubicBezTo>
                    <a:pt x="1955" y="0"/>
                    <a:pt x="1801" y="21"/>
                    <a:pt x="1649" y="65"/>
                  </a:cubicBezTo>
                  <a:cubicBezTo>
                    <a:pt x="825" y="339"/>
                    <a:pt x="236" y="1046"/>
                    <a:pt x="40" y="1870"/>
                  </a:cubicBezTo>
                  <a:cubicBezTo>
                    <a:pt x="0" y="3166"/>
                    <a:pt x="157" y="4461"/>
                    <a:pt x="550" y="5678"/>
                  </a:cubicBezTo>
                  <a:cubicBezTo>
                    <a:pt x="606" y="5931"/>
                    <a:pt x="743" y="6043"/>
                    <a:pt x="975" y="6043"/>
                  </a:cubicBezTo>
                  <a:cubicBezTo>
                    <a:pt x="1067" y="6043"/>
                    <a:pt x="1173" y="6026"/>
                    <a:pt x="1296" y="5992"/>
                  </a:cubicBezTo>
                  <a:cubicBezTo>
                    <a:pt x="2160" y="5717"/>
                    <a:pt x="3062" y="5403"/>
                    <a:pt x="3965" y="5129"/>
                  </a:cubicBezTo>
                  <a:cubicBezTo>
                    <a:pt x="4201" y="5050"/>
                    <a:pt x="4436" y="4972"/>
                    <a:pt x="4672" y="4893"/>
                  </a:cubicBezTo>
                  <a:cubicBezTo>
                    <a:pt x="4868" y="4854"/>
                    <a:pt x="4986" y="4658"/>
                    <a:pt x="4907" y="4461"/>
                  </a:cubicBezTo>
                  <a:cubicBezTo>
                    <a:pt x="4672" y="3284"/>
                    <a:pt x="4240" y="2145"/>
                    <a:pt x="3730" y="1046"/>
                  </a:cubicBezTo>
                  <a:cubicBezTo>
                    <a:pt x="3410" y="406"/>
                    <a:pt x="2776" y="0"/>
                    <a:pt x="2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4"/>
            <p:cNvSpPr/>
            <p:nvPr/>
          </p:nvSpPr>
          <p:spPr>
            <a:xfrm>
              <a:off x="5146275" y="4049200"/>
              <a:ext cx="105025" cy="134175"/>
            </a:xfrm>
            <a:custGeom>
              <a:avLst/>
              <a:gdLst/>
              <a:ahLst/>
              <a:cxnLst/>
              <a:rect l="l" t="t" r="r" b="b"/>
              <a:pathLst>
                <a:path w="4201" h="5367" extrusionOk="0">
                  <a:moveTo>
                    <a:pt x="1727" y="548"/>
                  </a:moveTo>
                  <a:cubicBezTo>
                    <a:pt x="1953" y="548"/>
                    <a:pt x="2179" y="656"/>
                    <a:pt x="2316" y="872"/>
                  </a:cubicBezTo>
                  <a:cubicBezTo>
                    <a:pt x="2512" y="1108"/>
                    <a:pt x="2670" y="1382"/>
                    <a:pt x="2787" y="1657"/>
                  </a:cubicBezTo>
                  <a:cubicBezTo>
                    <a:pt x="3023" y="2246"/>
                    <a:pt x="3258" y="2835"/>
                    <a:pt x="3455" y="3463"/>
                  </a:cubicBezTo>
                  <a:cubicBezTo>
                    <a:pt x="3612" y="3856"/>
                    <a:pt x="3572" y="3934"/>
                    <a:pt x="3180" y="4091"/>
                  </a:cubicBezTo>
                  <a:cubicBezTo>
                    <a:pt x="2512" y="4366"/>
                    <a:pt x="1767" y="4444"/>
                    <a:pt x="1060" y="4680"/>
                  </a:cubicBezTo>
                  <a:cubicBezTo>
                    <a:pt x="785" y="3699"/>
                    <a:pt x="707" y="2678"/>
                    <a:pt x="785" y="1657"/>
                  </a:cubicBezTo>
                  <a:cubicBezTo>
                    <a:pt x="824" y="1382"/>
                    <a:pt x="942" y="1108"/>
                    <a:pt x="1139" y="872"/>
                  </a:cubicBezTo>
                  <a:cubicBezTo>
                    <a:pt x="1276" y="656"/>
                    <a:pt x="1502" y="548"/>
                    <a:pt x="1727" y="548"/>
                  </a:cubicBezTo>
                  <a:close/>
                  <a:moveTo>
                    <a:pt x="1652" y="1"/>
                  </a:moveTo>
                  <a:cubicBezTo>
                    <a:pt x="1326" y="1"/>
                    <a:pt x="999" y="130"/>
                    <a:pt x="746" y="401"/>
                  </a:cubicBezTo>
                  <a:cubicBezTo>
                    <a:pt x="393" y="754"/>
                    <a:pt x="157" y="1265"/>
                    <a:pt x="79" y="1775"/>
                  </a:cubicBezTo>
                  <a:cubicBezTo>
                    <a:pt x="0" y="2599"/>
                    <a:pt x="39" y="3463"/>
                    <a:pt x="196" y="4287"/>
                  </a:cubicBezTo>
                  <a:cubicBezTo>
                    <a:pt x="379" y="5094"/>
                    <a:pt x="440" y="5366"/>
                    <a:pt x="804" y="5366"/>
                  </a:cubicBezTo>
                  <a:cubicBezTo>
                    <a:pt x="989" y="5366"/>
                    <a:pt x="1252" y="5296"/>
                    <a:pt x="1649" y="5190"/>
                  </a:cubicBezTo>
                  <a:cubicBezTo>
                    <a:pt x="2355" y="4994"/>
                    <a:pt x="3062" y="4798"/>
                    <a:pt x="3729" y="4523"/>
                  </a:cubicBezTo>
                  <a:cubicBezTo>
                    <a:pt x="4161" y="4327"/>
                    <a:pt x="4201" y="4248"/>
                    <a:pt x="4043" y="3816"/>
                  </a:cubicBezTo>
                  <a:cubicBezTo>
                    <a:pt x="3926" y="3306"/>
                    <a:pt x="3769" y="2796"/>
                    <a:pt x="3572" y="2285"/>
                  </a:cubicBezTo>
                  <a:cubicBezTo>
                    <a:pt x="3415" y="1657"/>
                    <a:pt x="3101" y="1029"/>
                    <a:pt x="2670" y="519"/>
                  </a:cubicBezTo>
                  <a:cubicBezTo>
                    <a:pt x="2415" y="179"/>
                    <a:pt x="2035" y="1"/>
                    <a:pt x="1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4"/>
            <p:cNvSpPr/>
            <p:nvPr/>
          </p:nvSpPr>
          <p:spPr>
            <a:xfrm>
              <a:off x="4458300" y="4328525"/>
              <a:ext cx="97175" cy="114125"/>
            </a:xfrm>
            <a:custGeom>
              <a:avLst/>
              <a:gdLst/>
              <a:ahLst/>
              <a:cxnLst/>
              <a:rect l="l" t="t" r="r" b="b"/>
              <a:pathLst>
                <a:path w="3887" h="4565" extrusionOk="0">
                  <a:moveTo>
                    <a:pt x="1688" y="667"/>
                  </a:moveTo>
                  <a:cubicBezTo>
                    <a:pt x="1932" y="667"/>
                    <a:pt x="2161" y="779"/>
                    <a:pt x="2317" y="966"/>
                  </a:cubicBezTo>
                  <a:cubicBezTo>
                    <a:pt x="2434" y="1044"/>
                    <a:pt x="2513" y="1162"/>
                    <a:pt x="2591" y="1319"/>
                  </a:cubicBezTo>
                  <a:cubicBezTo>
                    <a:pt x="2788" y="1751"/>
                    <a:pt x="2945" y="2222"/>
                    <a:pt x="3141" y="2693"/>
                  </a:cubicBezTo>
                  <a:cubicBezTo>
                    <a:pt x="3219" y="2811"/>
                    <a:pt x="3141" y="3007"/>
                    <a:pt x="2984" y="3046"/>
                  </a:cubicBezTo>
                  <a:cubicBezTo>
                    <a:pt x="2356" y="3282"/>
                    <a:pt x="1728" y="3517"/>
                    <a:pt x="1021" y="3792"/>
                  </a:cubicBezTo>
                  <a:cubicBezTo>
                    <a:pt x="864" y="2968"/>
                    <a:pt x="825" y="2143"/>
                    <a:pt x="903" y="1358"/>
                  </a:cubicBezTo>
                  <a:cubicBezTo>
                    <a:pt x="943" y="1044"/>
                    <a:pt x="1178" y="769"/>
                    <a:pt x="1492" y="691"/>
                  </a:cubicBezTo>
                  <a:cubicBezTo>
                    <a:pt x="1558" y="674"/>
                    <a:pt x="1623" y="667"/>
                    <a:pt x="1688" y="667"/>
                  </a:cubicBezTo>
                  <a:close/>
                  <a:moveTo>
                    <a:pt x="1642" y="0"/>
                  </a:moveTo>
                  <a:cubicBezTo>
                    <a:pt x="1012" y="0"/>
                    <a:pt x="398" y="404"/>
                    <a:pt x="236" y="1123"/>
                  </a:cubicBezTo>
                  <a:cubicBezTo>
                    <a:pt x="0" y="2026"/>
                    <a:pt x="40" y="2968"/>
                    <a:pt x="354" y="3831"/>
                  </a:cubicBezTo>
                  <a:cubicBezTo>
                    <a:pt x="511" y="4355"/>
                    <a:pt x="615" y="4564"/>
                    <a:pt x="900" y="4564"/>
                  </a:cubicBezTo>
                  <a:cubicBezTo>
                    <a:pt x="1043" y="4564"/>
                    <a:pt x="1230" y="4512"/>
                    <a:pt x="1492" y="4420"/>
                  </a:cubicBezTo>
                  <a:lnTo>
                    <a:pt x="2395" y="4067"/>
                  </a:lnTo>
                  <a:cubicBezTo>
                    <a:pt x="2748" y="3988"/>
                    <a:pt x="3102" y="3831"/>
                    <a:pt x="3416" y="3674"/>
                  </a:cubicBezTo>
                  <a:cubicBezTo>
                    <a:pt x="3808" y="3517"/>
                    <a:pt x="3887" y="3439"/>
                    <a:pt x="3808" y="3007"/>
                  </a:cubicBezTo>
                  <a:cubicBezTo>
                    <a:pt x="3691" y="2143"/>
                    <a:pt x="3337" y="1319"/>
                    <a:pt x="2827" y="612"/>
                  </a:cubicBezTo>
                  <a:cubicBezTo>
                    <a:pt x="2521" y="194"/>
                    <a:pt x="2078" y="0"/>
                    <a:pt x="16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4"/>
            <p:cNvSpPr/>
            <p:nvPr/>
          </p:nvSpPr>
          <p:spPr>
            <a:xfrm>
              <a:off x="4992175" y="4286900"/>
              <a:ext cx="117800" cy="112250"/>
            </a:xfrm>
            <a:custGeom>
              <a:avLst/>
              <a:gdLst/>
              <a:ahLst/>
              <a:cxnLst/>
              <a:rect l="l" t="t" r="r" b="b"/>
              <a:pathLst>
                <a:path w="4712" h="4490" extrusionOk="0">
                  <a:moveTo>
                    <a:pt x="2275" y="649"/>
                  </a:moveTo>
                  <a:cubicBezTo>
                    <a:pt x="2577" y="649"/>
                    <a:pt x="2883" y="780"/>
                    <a:pt x="3102" y="1021"/>
                  </a:cubicBezTo>
                  <a:cubicBezTo>
                    <a:pt x="3455" y="1453"/>
                    <a:pt x="3691" y="1963"/>
                    <a:pt x="3848" y="2474"/>
                  </a:cubicBezTo>
                  <a:cubicBezTo>
                    <a:pt x="3926" y="2631"/>
                    <a:pt x="3848" y="2788"/>
                    <a:pt x="3691" y="2827"/>
                  </a:cubicBezTo>
                  <a:lnTo>
                    <a:pt x="982" y="3808"/>
                  </a:lnTo>
                  <a:cubicBezTo>
                    <a:pt x="825" y="3102"/>
                    <a:pt x="864" y="2356"/>
                    <a:pt x="1022" y="1688"/>
                  </a:cubicBezTo>
                  <a:cubicBezTo>
                    <a:pt x="1139" y="1374"/>
                    <a:pt x="1336" y="1100"/>
                    <a:pt x="1610" y="903"/>
                  </a:cubicBezTo>
                  <a:cubicBezTo>
                    <a:pt x="1801" y="730"/>
                    <a:pt x="2037" y="649"/>
                    <a:pt x="2275" y="649"/>
                  </a:cubicBezTo>
                  <a:close/>
                  <a:moveTo>
                    <a:pt x="2317" y="0"/>
                  </a:moveTo>
                  <a:cubicBezTo>
                    <a:pt x="1532" y="0"/>
                    <a:pt x="864" y="432"/>
                    <a:pt x="550" y="1139"/>
                  </a:cubicBezTo>
                  <a:cubicBezTo>
                    <a:pt x="1" y="2081"/>
                    <a:pt x="79" y="3062"/>
                    <a:pt x="276" y="4044"/>
                  </a:cubicBezTo>
                  <a:cubicBezTo>
                    <a:pt x="330" y="4341"/>
                    <a:pt x="402" y="4489"/>
                    <a:pt x="583" y="4489"/>
                  </a:cubicBezTo>
                  <a:cubicBezTo>
                    <a:pt x="665" y="4489"/>
                    <a:pt x="769" y="4458"/>
                    <a:pt x="904" y="4397"/>
                  </a:cubicBezTo>
                  <a:cubicBezTo>
                    <a:pt x="1689" y="4044"/>
                    <a:pt x="2553" y="3926"/>
                    <a:pt x="3338" y="3573"/>
                  </a:cubicBezTo>
                  <a:cubicBezTo>
                    <a:pt x="3612" y="3455"/>
                    <a:pt x="3887" y="3376"/>
                    <a:pt x="4162" y="3259"/>
                  </a:cubicBezTo>
                  <a:cubicBezTo>
                    <a:pt x="4633" y="3062"/>
                    <a:pt x="4712" y="2984"/>
                    <a:pt x="4515" y="2513"/>
                  </a:cubicBezTo>
                  <a:cubicBezTo>
                    <a:pt x="4319" y="1924"/>
                    <a:pt x="4044" y="1335"/>
                    <a:pt x="3691" y="786"/>
                  </a:cubicBezTo>
                  <a:cubicBezTo>
                    <a:pt x="3416" y="314"/>
                    <a:pt x="2867" y="0"/>
                    <a:pt x="2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4"/>
            <p:cNvSpPr/>
            <p:nvPr/>
          </p:nvSpPr>
          <p:spPr>
            <a:xfrm>
              <a:off x="4861650" y="4334250"/>
              <a:ext cx="105050" cy="107475"/>
            </a:xfrm>
            <a:custGeom>
              <a:avLst/>
              <a:gdLst/>
              <a:ahLst/>
              <a:cxnLst/>
              <a:rect l="l" t="t" r="r" b="b"/>
              <a:pathLst>
                <a:path w="4202" h="4299" extrusionOk="0">
                  <a:moveTo>
                    <a:pt x="1879" y="659"/>
                  </a:moveTo>
                  <a:cubicBezTo>
                    <a:pt x="2200" y="659"/>
                    <a:pt x="2526" y="815"/>
                    <a:pt x="2709" y="1090"/>
                  </a:cubicBezTo>
                  <a:cubicBezTo>
                    <a:pt x="3063" y="1561"/>
                    <a:pt x="3338" y="2111"/>
                    <a:pt x="3455" y="2699"/>
                  </a:cubicBezTo>
                  <a:cubicBezTo>
                    <a:pt x="2670" y="2974"/>
                    <a:pt x="1964" y="3249"/>
                    <a:pt x="1218" y="3524"/>
                  </a:cubicBezTo>
                  <a:cubicBezTo>
                    <a:pt x="1113" y="3563"/>
                    <a:pt x="1035" y="3585"/>
                    <a:pt x="975" y="3585"/>
                  </a:cubicBezTo>
                  <a:cubicBezTo>
                    <a:pt x="856" y="3585"/>
                    <a:pt x="812" y="3498"/>
                    <a:pt x="786" y="3288"/>
                  </a:cubicBezTo>
                  <a:cubicBezTo>
                    <a:pt x="707" y="2699"/>
                    <a:pt x="707" y="2150"/>
                    <a:pt x="786" y="1600"/>
                  </a:cubicBezTo>
                  <a:cubicBezTo>
                    <a:pt x="864" y="1168"/>
                    <a:pt x="1178" y="815"/>
                    <a:pt x="1610" y="697"/>
                  </a:cubicBezTo>
                  <a:cubicBezTo>
                    <a:pt x="1697" y="671"/>
                    <a:pt x="1788" y="659"/>
                    <a:pt x="1879" y="659"/>
                  </a:cubicBezTo>
                  <a:close/>
                  <a:moveTo>
                    <a:pt x="1865" y="0"/>
                  </a:moveTo>
                  <a:cubicBezTo>
                    <a:pt x="1715" y="0"/>
                    <a:pt x="1563" y="23"/>
                    <a:pt x="1414" y="69"/>
                  </a:cubicBezTo>
                  <a:cubicBezTo>
                    <a:pt x="825" y="187"/>
                    <a:pt x="354" y="658"/>
                    <a:pt x="236" y="1208"/>
                  </a:cubicBezTo>
                  <a:cubicBezTo>
                    <a:pt x="1" y="2111"/>
                    <a:pt x="1" y="3053"/>
                    <a:pt x="236" y="3916"/>
                  </a:cubicBezTo>
                  <a:cubicBezTo>
                    <a:pt x="292" y="4167"/>
                    <a:pt x="387" y="4299"/>
                    <a:pt x="563" y="4299"/>
                  </a:cubicBezTo>
                  <a:cubicBezTo>
                    <a:pt x="636" y="4299"/>
                    <a:pt x="722" y="4276"/>
                    <a:pt x="825" y="4230"/>
                  </a:cubicBezTo>
                  <a:cubicBezTo>
                    <a:pt x="1532" y="3916"/>
                    <a:pt x="2317" y="3799"/>
                    <a:pt x="3102" y="3485"/>
                  </a:cubicBezTo>
                  <a:lnTo>
                    <a:pt x="3848" y="3210"/>
                  </a:lnTo>
                  <a:cubicBezTo>
                    <a:pt x="4083" y="3131"/>
                    <a:pt x="4201" y="2856"/>
                    <a:pt x="4123" y="2621"/>
                  </a:cubicBezTo>
                  <a:cubicBezTo>
                    <a:pt x="3926" y="1875"/>
                    <a:pt x="3612" y="1208"/>
                    <a:pt x="3141" y="619"/>
                  </a:cubicBezTo>
                  <a:cubicBezTo>
                    <a:pt x="2812" y="230"/>
                    <a:pt x="2346" y="0"/>
                    <a:pt x="18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4"/>
            <p:cNvSpPr/>
            <p:nvPr/>
          </p:nvSpPr>
          <p:spPr>
            <a:xfrm>
              <a:off x="4623175" y="4421650"/>
              <a:ext cx="100125" cy="106425"/>
            </a:xfrm>
            <a:custGeom>
              <a:avLst/>
              <a:gdLst/>
              <a:ahLst/>
              <a:cxnLst/>
              <a:rect l="l" t="t" r="r" b="b"/>
              <a:pathLst>
                <a:path w="4005" h="4257" extrusionOk="0">
                  <a:moveTo>
                    <a:pt x="1690" y="651"/>
                  </a:moveTo>
                  <a:cubicBezTo>
                    <a:pt x="1935" y="651"/>
                    <a:pt x="2183" y="759"/>
                    <a:pt x="2356" y="970"/>
                  </a:cubicBezTo>
                  <a:cubicBezTo>
                    <a:pt x="2709" y="1402"/>
                    <a:pt x="2984" y="1912"/>
                    <a:pt x="3180" y="2462"/>
                  </a:cubicBezTo>
                  <a:cubicBezTo>
                    <a:pt x="3259" y="2619"/>
                    <a:pt x="3141" y="2854"/>
                    <a:pt x="2945" y="2894"/>
                  </a:cubicBezTo>
                  <a:cubicBezTo>
                    <a:pt x="2277" y="3168"/>
                    <a:pt x="1610" y="3404"/>
                    <a:pt x="903" y="3561"/>
                  </a:cubicBezTo>
                  <a:cubicBezTo>
                    <a:pt x="746" y="2933"/>
                    <a:pt x="707" y="2344"/>
                    <a:pt x="746" y="1716"/>
                  </a:cubicBezTo>
                  <a:cubicBezTo>
                    <a:pt x="746" y="1441"/>
                    <a:pt x="864" y="1205"/>
                    <a:pt x="1021" y="1009"/>
                  </a:cubicBezTo>
                  <a:cubicBezTo>
                    <a:pt x="1182" y="769"/>
                    <a:pt x="1434" y="651"/>
                    <a:pt x="1690" y="651"/>
                  </a:cubicBezTo>
                  <a:close/>
                  <a:moveTo>
                    <a:pt x="1707" y="0"/>
                  </a:moveTo>
                  <a:cubicBezTo>
                    <a:pt x="1351" y="0"/>
                    <a:pt x="996" y="129"/>
                    <a:pt x="707" y="381"/>
                  </a:cubicBezTo>
                  <a:cubicBezTo>
                    <a:pt x="275" y="734"/>
                    <a:pt x="40" y="1245"/>
                    <a:pt x="40" y="1755"/>
                  </a:cubicBezTo>
                  <a:cubicBezTo>
                    <a:pt x="1" y="2462"/>
                    <a:pt x="79" y="3168"/>
                    <a:pt x="236" y="3836"/>
                  </a:cubicBezTo>
                  <a:cubicBezTo>
                    <a:pt x="292" y="4116"/>
                    <a:pt x="348" y="4256"/>
                    <a:pt x="547" y="4256"/>
                  </a:cubicBezTo>
                  <a:cubicBezTo>
                    <a:pt x="627" y="4256"/>
                    <a:pt x="730" y="4234"/>
                    <a:pt x="864" y="4189"/>
                  </a:cubicBezTo>
                  <a:cubicBezTo>
                    <a:pt x="1335" y="4032"/>
                    <a:pt x="1767" y="3875"/>
                    <a:pt x="2199" y="3679"/>
                  </a:cubicBezTo>
                  <a:lnTo>
                    <a:pt x="3534" y="3168"/>
                  </a:lnTo>
                  <a:cubicBezTo>
                    <a:pt x="3808" y="3129"/>
                    <a:pt x="4005" y="2894"/>
                    <a:pt x="3887" y="2619"/>
                  </a:cubicBezTo>
                  <a:cubicBezTo>
                    <a:pt x="3691" y="1873"/>
                    <a:pt x="3337" y="1166"/>
                    <a:pt x="2866" y="538"/>
                  </a:cubicBezTo>
                  <a:cubicBezTo>
                    <a:pt x="2548" y="178"/>
                    <a:pt x="2127" y="0"/>
                    <a:pt x="1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4"/>
            <p:cNvSpPr/>
            <p:nvPr/>
          </p:nvSpPr>
          <p:spPr>
            <a:xfrm>
              <a:off x="5213000" y="4226125"/>
              <a:ext cx="94250" cy="92825"/>
            </a:xfrm>
            <a:custGeom>
              <a:avLst/>
              <a:gdLst/>
              <a:ahLst/>
              <a:cxnLst/>
              <a:rect l="l" t="t" r="r" b="b"/>
              <a:pathLst>
                <a:path w="3770" h="3713" extrusionOk="0">
                  <a:moveTo>
                    <a:pt x="1669" y="660"/>
                  </a:moveTo>
                  <a:cubicBezTo>
                    <a:pt x="2022" y="660"/>
                    <a:pt x="2330" y="852"/>
                    <a:pt x="2474" y="1175"/>
                  </a:cubicBezTo>
                  <a:cubicBezTo>
                    <a:pt x="2670" y="1489"/>
                    <a:pt x="2788" y="1803"/>
                    <a:pt x="2905" y="2157"/>
                  </a:cubicBezTo>
                  <a:cubicBezTo>
                    <a:pt x="2984" y="2353"/>
                    <a:pt x="2905" y="2471"/>
                    <a:pt x="2709" y="2510"/>
                  </a:cubicBezTo>
                  <a:cubicBezTo>
                    <a:pt x="2120" y="2628"/>
                    <a:pt x="1571" y="2903"/>
                    <a:pt x="982" y="2981"/>
                  </a:cubicBezTo>
                  <a:lnTo>
                    <a:pt x="943" y="2981"/>
                  </a:lnTo>
                  <a:cubicBezTo>
                    <a:pt x="825" y="2510"/>
                    <a:pt x="825" y="2000"/>
                    <a:pt x="903" y="1489"/>
                  </a:cubicBezTo>
                  <a:cubicBezTo>
                    <a:pt x="943" y="1097"/>
                    <a:pt x="1217" y="783"/>
                    <a:pt x="1571" y="665"/>
                  </a:cubicBezTo>
                  <a:cubicBezTo>
                    <a:pt x="1604" y="662"/>
                    <a:pt x="1637" y="660"/>
                    <a:pt x="1669" y="660"/>
                  </a:cubicBezTo>
                  <a:close/>
                  <a:moveTo>
                    <a:pt x="1734" y="1"/>
                  </a:moveTo>
                  <a:cubicBezTo>
                    <a:pt x="1587" y="1"/>
                    <a:pt x="1439" y="25"/>
                    <a:pt x="1296" y="76"/>
                  </a:cubicBezTo>
                  <a:cubicBezTo>
                    <a:pt x="903" y="233"/>
                    <a:pt x="589" y="508"/>
                    <a:pt x="432" y="900"/>
                  </a:cubicBezTo>
                  <a:cubicBezTo>
                    <a:pt x="79" y="1568"/>
                    <a:pt x="1" y="2392"/>
                    <a:pt x="197" y="3138"/>
                  </a:cubicBezTo>
                  <a:cubicBezTo>
                    <a:pt x="254" y="3542"/>
                    <a:pt x="397" y="3712"/>
                    <a:pt x="686" y="3712"/>
                  </a:cubicBezTo>
                  <a:cubicBezTo>
                    <a:pt x="791" y="3712"/>
                    <a:pt x="914" y="3690"/>
                    <a:pt x="1060" y="3648"/>
                  </a:cubicBezTo>
                  <a:cubicBezTo>
                    <a:pt x="1610" y="3531"/>
                    <a:pt x="2160" y="3295"/>
                    <a:pt x="2709" y="3177"/>
                  </a:cubicBezTo>
                  <a:cubicBezTo>
                    <a:pt x="3691" y="2903"/>
                    <a:pt x="3769" y="2706"/>
                    <a:pt x="3416" y="1764"/>
                  </a:cubicBezTo>
                  <a:cubicBezTo>
                    <a:pt x="3259" y="1332"/>
                    <a:pt x="3023" y="940"/>
                    <a:pt x="2788" y="547"/>
                  </a:cubicBezTo>
                  <a:cubicBezTo>
                    <a:pt x="2555" y="199"/>
                    <a:pt x="2151" y="1"/>
                    <a:pt x="1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4"/>
            <p:cNvSpPr/>
            <p:nvPr/>
          </p:nvSpPr>
          <p:spPr>
            <a:xfrm>
              <a:off x="4744875" y="4383000"/>
              <a:ext cx="88350" cy="101675"/>
            </a:xfrm>
            <a:custGeom>
              <a:avLst/>
              <a:gdLst/>
              <a:ahLst/>
              <a:cxnLst/>
              <a:rect l="l" t="t" r="r" b="b"/>
              <a:pathLst>
                <a:path w="3534" h="4067" extrusionOk="0">
                  <a:moveTo>
                    <a:pt x="1384" y="670"/>
                  </a:moveTo>
                  <a:cubicBezTo>
                    <a:pt x="1586" y="670"/>
                    <a:pt x="1735" y="796"/>
                    <a:pt x="1885" y="946"/>
                  </a:cubicBezTo>
                  <a:cubicBezTo>
                    <a:pt x="2277" y="1456"/>
                    <a:pt x="2552" y="2006"/>
                    <a:pt x="2709" y="2594"/>
                  </a:cubicBezTo>
                  <a:cubicBezTo>
                    <a:pt x="2787" y="2751"/>
                    <a:pt x="2709" y="2830"/>
                    <a:pt x="2552" y="2869"/>
                  </a:cubicBezTo>
                  <a:lnTo>
                    <a:pt x="1924" y="3105"/>
                  </a:lnTo>
                  <a:cubicBezTo>
                    <a:pt x="1538" y="3253"/>
                    <a:pt x="1298" y="3346"/>
                    <a:pt x="1142" y="3346"/>
                  </a:cubicBezTo>
                  <a:cubicBezTo>
                    <a:pt x="886" y="3346"/>
                    <a:pt x="859" y="3096"/>
                    <a:pt x="785" y="2437"/>
                  </a:cubicBezTo>
                  <a:cubicBezTo>
                    <a:pt x="707" y="2084"/>
                    <a:pt x="707" y="1731"/>
                    <a:pt x="707" y="1378"/>
                  </a:cubicBezTo>
                  <a:cubicBezTo>
                    <a:pt x="707" y="1063"/>
                    <a:pt x="903" y="789"/>
                    <a:pt x="1178" y="710"/>
                  </a:cubicBezTo>
                  <a:cubicBezTo>
                    <a:pt x="1253" y="682"/>
                    <a:pt x="1321" y="670"/>
                    <a:pt x="1384" y="670"/>
                  </a:cubicBezTo>
                  <a:close/>
                  <a:moveTo>
                    <a:pt x="1343" y="0"/>
                  </a:moveTo>
                  <a:cubicBezTo>
                    <a:pt x="1314" y="0"/>
                    <a:pt x="1285" y="1"/>
                    <a:pt x="1256" y="4"/>
                  </a:cubicBezTo>
                  <a:cubicBezTo>
                    <a:pt x="707" y="82"/>
                    <a:pt x="236" y="553"/>
                    <a:pt x="118" y="1103"/>
                  </a:cubicBezTo>
                  <a:cubicBezTo>
                    <a:pt x="118" y="1142"/>
                    <a:pt x="118" y="1181"/>
                    <a:pt x="118" y="1221"/>
                  </a:cubicBezTo>
                  <a:cubicBezTo>
                    <a:pt x="0" y="2045"/>
                    <a:pt x="79" y="2909"/>
                    <a:pt x="354" y="3694"/>
                  </a:cubicBezTo>
                  <a:cubicBezTo>
                    <a:pt x="434" y="3963"/>
                    <a:pt x="515" y="4066"/>
                    <a:pt x="698" y="4066"/>
                  </a:cubicBezTo>
                  <a:cubicBezTo>
                    <a:pt x="781" y="4066"/>
                    <a:pt x="886" y="4045"/>
                    <a:pt x="1021" y="4008"/>
                  </a:cubicBezTo>
                  <a:cubicBezTo>
                    <a:pt x="1610" y="3811"/>
                    <a:pt x="2238" y="3615"/>
                    <a:pt x="2787" y="3340"/>
                  </a:cubicBezTo>
                  <a:cubicBezTo>
                    <a:pt x="3376" y="3066"/>
                    <a:pt x="3533" y="3066"/>
                    <a:pt x="3259" y="2280"/>
                  </a:cubicBezTo>
                  <a:cubicBezTo>
                    <a:pt x="3219" y="2163"/>
                    <a:pt x="3180" y="2084"/>
                    <a:pt x="3141" y="2006"/>
                  </a:cubicBezTo>
                  <a:cubicBezTo>
                    <a:pt x="2984" y="1535"/>
                    <a:pt x="2748" y="1103"/>
                    <a:pt x="2513" y="710"/>
                  </a:cubicBezTo>
                  <a:cubicBezTo>
                    <a:pt x="2290" y="303"/>
                    <a:pt x="1824" y="0"/>
                    <a:pt x="13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4"/>
            <p:cNvSpPr/>
            <p:nvPr/>
          </p:nvSpPr>
          <p:spPr>
            <a:xfrm>
              <a:off x="5117800" y="4251550"/>
              <a:ext cx="90325" cy="104775"/>
            </a:xfrm>
            <a:custGeom>
              <a:avLst/>
              <a:gdLst/>
              <a:ahLst/>
              <a:cxnLst/>
              <a:rect l="l" t="t" r="r" b="b"/>
              <a:pathLst>
                <a:path w="3613" h="4191" extrusionOk="0">
                  <a:moveTo>
                    <a:pt x="1594" y="637"/>
                  </a:moveTo>
                  <a:cubicBezTo>
                    <a:pt x="1865" y="637"/>
                    <a:pt x="2131" y="765"/>
                    <a:pt x="2278" y="1022"/>
                  </a:cubicBezTo>
                  <a:cubicBezTo>
                    <a:pt x="2395" y="1218"/>
                    <a:pt x="2513" y="1375"/>
                    <a:pt x="2552" y="1571"/>
                  </a:cubicBezTo>
                  <a:cubicBezTo>
                    <a:pt x="3063" y="2985"/>
                    <a:pt x="3023" y="2749"/>
                    <a:pt x="1806" y="3063"/>
                  </a:cubicBezTo>
                  <a:cubicBezTo>
                    <a:pt x="1492" y="3142"/>
                    <a:pt x="1178" y="3299"/>
                    <a:pt x="747" y="3456"/>
                  </a:cubicBezTo>
                  <a:cubicBezTo>
                    <a:pt x="707" y="2945"/>
                    <a:pt x="668" y="2514"/>
                    <a:pt x="629" y="2121"/>
                  </a:cubicBezTo>
                  <a:cubicBezTo>
                    <a:pt x="590" y="1807"/>
                    <a:pt x="668" y="1454"/>
                    <a:pt x="825" y="1140"/>
                  </a:cubicBezTo>
                  <a:cubicBezTo>
                    <a:pt x="972" y="805"/>
                    <a:pt x="1286" y="637"/>
                    <a:pt x="1594" y="637"/>
                  </a:cubicBezTo>
                  <a:close/>
                  <a:moveTo>
                    <a:pt x="1594" y="1"/>
                  </a:moveTo>
                  <a:cubicBezTo>
                    <a:pt x="1380" y="1"/>
                    <a:pt x="1167" y="63"/>
                    <a:pt x="982" y="197"/>
                  </a:cubicBezTo>
                  <a:cubicBezTo>
                    <a:pt x="472" y="512"/>
                    <a:pt x="158" y="1022"/>
                    <a:pt x="79" y="1571"/>
                  </a:cubicBezTo>
                  <a:cubicBezTo>
                    <a:pt x="1" y="2317"/>
                    <a:pt x="40" y="3063"/>
                    <a:pt x="197" y="3770"/>
                  </a:cubicBezTo>
                  <a:cubicBezTo>
                    <a:pt x="225" y="4050"/>
                    <a:pt x="353" y="4190"/>
                    <a:pt x="539" y="4190"/>
                  </a:cubicBezTo>
                  <a:cubicBezTo>
                    <a:pt x="613" y="4190"/>
                    <a:pt x="696" y="4168"/>
                    <a:pt x="786" y="4123"/>
                  </a:cubicBezTo>
                  <a:cubicBezTo>
                    <a:pt x="1532" y="3770"/>
                    <a:pt x="2278" y="3495"/>
                    <a:pt x="3063" y="3338"/>
                  </a:cubicBezTo>
                  <a:cubicBezTo>
                    <a:pt x="3494" y="3220"/>
                    <a:pt x="3612" y="2985"/>
                    <a:pt x="3494" y="2514"/>
                  </a:cubicBezTo>
                  <a:cubicBezTo>
                    <a:pt x="3416" y="2239"/>
                    <a:pt x="3298" y="2003"/>
                    <a:pt x="3220" y="1768"/>
                  </a:cubicBezTo>
                  <a:cubicBezTo>
                    <a:pt x="3063" y="1218"/>
                    <a:pt x="2788" y="708"/>
                    <a:pt x="2395" y="315"/>
                  </a:cubicBezTo>
                  <a:cubicBezTo>
                    <a:pt x="2171" y="113"/>
                    <a:pt x="1881" y="1"/>
                    <a:pt x="15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4"/>
            <p:cNvSpPr/>
            <p:nvPr/>
          </p:nvSpPr>
          <p:spPr>
            <a:xfrm>
              <a:off x="4505400" y="4471025"/>
              <a:ext cx="90325" cy="98325"/>
            </a:xfrm>
            <a:custGeom>
              <a:avLst/>
              <a:gdLst/>
              <a:ahLst/>
              <a:cxnLst/>
              <a:rect l="l" t="t" r="r" b="b"/>
              <a:pathLst>
                <a:path w="3613" h="3933" extrusionOk="0">
                  <a:moveTo>
                    <a:pt x="1558" y="613"/>
                  </a:moveTo>
                  <a:cubicBezTo>
                    <a:pt x="1773" y="613"/>
                    <a:pt x="1997" y="780"/>
                    <a:pt x="2238" y="1115"/>
                  </a:cubicBezTo>
                  <a:cubicBezTo>
                    <a:pt x="2435" y="1468"/>
                    <a:pt x="2592" y="1861"/>
                    <a:pt x="2709" y="2253"/>
                  </a:cubicBezTo>
                  <a:cubicBezTo>
                    <a:pt x="2827" y="2489"/>
                    <a:pt x="2788" y="2646"/>
                    <a:pt x="2513" y="2724"/>
                  </a:cubicBezTo>
                  <a:cubicBezTo>
                    <a:pt x="2395" y="2764"/>
                    <a:pt x="2238" y="2803"/>
                    <a:pt x="2121" y="2881"/>
                  </a:cubicBezTo>
                  <a:lnTo>
                    <a:pt x="904" y="3235"/>
                  </a:lnTo>
                  <a:cubicBezTo>
                    <a:pt x="747" y="2685"/>
                    <a:pt x="707" y="2135"/>
                    <a:pt x="747" y="1586"/>
                  </a:cubicBezTo>
                  <a:cubicBezTo>
                    <a:pt x="747" y="1468"/>
                    <a:pt x="786" y="1350"/>
                    <a:pt x="864" y="1233"/>
                  </a:cubicBezTo>
                  <a:cubicBezTo>
                    <a:pt x="1092" y="819"/>
                    <a:pt x="1319" y="613"/>
                    <a:pt x="1558" y="613"/>
                  </a:cubicBezTo>
                  <a:close/>
                  <a:moveTo>
                    <a:pt x="1587" y="1"/>
                  </a:moveTo>
                  <a:cubicBezTo>
                    <a:pt x="1416" y="1"/>
                    <a:pt x="1247" y="45"/>
                    <a:pt x="1100" y="133"/>
                  </a:cubicBezTo>
                  <a:cubicBezTo>
                    <a:pt x="472" y="447"/>
                    <a:pt x="79" y="1036"/>
                    <a:pt x="40" y="1743"/>
                  </a:cubicBezTo>
                  <a:cubicBezTo>
                    <a:pt x="1" y="2175"/>
                    <a:pt x="40" y="2607"/>
                    <a:pt x="119" y="2999"/>
                  </a:cubicBezTo>
                  <a:cubicBezTo>
                    <a:pt x="222" y="3644"/>
                    <a:pt x="393" y="3933"/>
                    <a:pt x="742" y="3933"/>
                  </a:cubicBezTo>
                  <a:cubicBezTo>
                    <a:pt x="925" y="3933"/>
                    <a:pt x="1157" y="3854"/>
                    <a:pt x="1453" y="3706"/>
                  </a:cubicBezTo>
                  <a:lnTo>
                    <a:pt x="1571" y="3666"/>
                  </a:lnTo>
                  <a:cubicBezTo>
                    <a:pt x="1964" y="3431"/>
                    <a:pt x="2356" y="3274"/>
                    <a:pt x="2788" y="3195"/>
                  </a:cubicBezTo>
                  <a:cubicBezTo>
                    <a:pt x="3534" y="3078"/>
                    <a:pt x="3612" y="2881"/>
                    <a:pt x="3377" y="2175"/>
                  </a:cubicBezTo>
                  <a:cubicBezTo>
                    <a:pt x="3338" y="2096"/>
                    <a:pt x="3298" y="1978"/>
                    <a:pt x="3220" y="1821"/>
                  </a:cubicBezTo>
                  <a:cubicBezTo>
                    <a:pt x="3063" y="1272"/>
                    <a:pt x="2749" y="761"/>
                    <a:pt x="2356" y="369"/>
                  </a:cubicBezTo>
                  <a:cubicBezTo>
                    <a:pt x="2160" y="124"/>
                    <a:pt x="1872" y="1"/>
                    <a:pt x="15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4"/>
            <p:cNvSpPr/>
            <p:nvPr/>
          </p:nvSpPr>
          <p:spPr>
            <a:xfrm>
              <a:off x="4607475" y="4047775"/>
              <a:ext cx="113875" cy="127150"/>
            </a:xfrm>
            <a:custGeom>
              <a:avLst/>
              <a:gdLst/>
              <a:ahLst/>
              <a:cxnLst/>
              <a:rect l="l" t="t" r="r" b="b"/>
              <a:pathLst>
                <a:path w="4555" h="5086" extrusionOk="0">
                  <a:moveTo>
                    <a:pt x="1863" y="672"/>
                  </a:moveTo>
                  <a:cubicBezTo>
                    <a:pt x="2149" y="672"/>
                    <a:pt x="2459" y="820"/>
                    <a:pt x="2748" y="1125"/>
                  </a:cubicBezTo>
                  <a:cubicBezTo>
                    <a:pt x="3141" y="1596"/>
                    <a:pt x="3455" y="2146"/>
                    <a:pt x="3730" y="2735"/>
                  </a:cubicBezTo>
                  <a:cubicBezTo>
                    <a:pt x="3848" y="3010"/>
                    <a:pt x="3769" y="3127"/>
                    <a:pt x="3494" y="3245"/>
                  </a:cubicBezTo>
                  <a:cubicBezTo>
                    <a:pt x="2709" y="3677"/>
                    <a:pt x="1924" y="4030"/>
                    <a:pt x="1100" y="4384"/>
                  </a:cubicBezTo>
                  <a:cubicBezTo>
                    <a:pt x="825" y="3638"/>
                    <a:pt x="746" y="2813"/>
                    <a:pt x="786" y="2028"/>
                  </a:cubicBezTo>
                  <a:cubicBezTo>
                    <a:pt x="825" y="1871"/>
                    <a:pt x="825" y="1714"/>
                    <a:pt x="903" y="1557"/>
                  </a:cubicBezTo>
                  <a:cubicBezTo>
                    <a:pt x="1089" y="978"/>
                    <a:pt x="1452" y="672"/>
                    <a:pt x="1863" y="672"/>
                  </a:cubicBezTo>
                  <a:close/>
                  <a:moveTo>
                    <a:pt x="1915" y="0"/>
                  </a:moveTo>
                  <a:cubicBezTo>
                    <a:pt x="1564" y="0"/>
                    <a:pt x="1214" y="129"/>
                    <a:pt x="943" y="379"/>
                  </a:cubicBezTo>
                  <a:cubicBezTo>
                    <a:pt x="589" y="694"/>
                    <a:pt x="314" y="1086"/>
                    <a:pt x="197" y="1557"/>
                  </a:cubicBezTo>
                  <a:cubicBezTo>
                    <a:pt x="0" y="2617"/>
                    <a:pt x="118" y="3677"/>
                    <a:pt x="511" y="4658"/>
                  </a:cubicBezTo>
                  <a:cubicBezTo>
                    <a:pt x="604" y="4962"/>
                    <a:pt x="684" y="5085"/>
                    <a:pt x="857" y="5085"/>
                  </a:cubicBezTo>
                  <a:cubicBezTo>
                    <a:pt x="975" y="5085"/>
                    <a:pt x="1136" y="5028"/>
                    <a:pt x="1374" y="4933"/>
                  </a:cubicBezTo>
                  <a:cubicBezTo>
                    <a:pt x="2159" y="4501"/>
                    <a:pt x="3062" y="4148"/>
                    <a:pt x="3887" y="3638"/>
                  </a:cubicBezTo>
                  <a:cubicBezTo>
                    <a:pt x="4476" y="3245"/>
                    <a:pt x="4554" y="3049"/>
                    <a:pt x="4240" y="2421"/>
                  </a:cubicBezTo>
                  <a:cubicBezTo>
                    <a:pt x="4005" y="1950"/>
                    <a:pt x="3730" y="1439"/>
                    <a:pt x="3416" y="1008"/>
                  </a:cubicBezTo>
                  <a:cubicBezTo>
                    <a:pt x="3259" y="733"/>
                    <a:pt x="3023" y="497"/>
                    <a:pt x="2788" y="301"/>
                  </a:cubicBezTo>
                  <a:cubicBezTo>
                    <a:pt x="2531" y="99"/>
                    <a:pt x="2222" y="0"/>
                    <a:pt x="19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4"/>
            <p:cNvSpPr/>
            <p:nvPr/>
          </p:nvSpPr>
          <p:spPr>
            <a:xfrm>
              <a:off x="4491675" y="4116950"/>
              <a:ext cx="113850" cy="128150"/>
            </a:xfrm>
            <a:custGeom>
              <a:avLst/>
              <a:gdLst/>
              <a:ahLst/>
              <a:cxnLst/>
              <a:rect l="l" t="t" r="r" b="b"/>
              <a:pathLst>
                <a:path w="4554" h="5126" extrusionOk="0">
                  <a:moveTo>
                    <a:pt x="1824" y="583"/>
                  </a:moveTo>
                  <a:cubicBezTo>
                    <a:pt x="2069" y="583"/>
                    <a:pt x="2316" y="674"/>
                    <a:pt x="2513" y="871"/>
                  </a:cubicBezTo>
                  <a:cubicBezTo>
                    <a:pt x="3023" y="1303"/>
                    <a:pt x="3415" y="1852"/>
                    <a:pt x="3690" y="2441"/>
                  </a:cubicBezTo>
                  <a:cubicBezTo>
                    <a:pt x="3847" y="2677"/>
                    <a:pt x="3769" y="2991"/>
                    <a:pt x="3494" y="3108"/>
                  </a:cubicBezTo>
                  <a:cubicBezTo>
                    <a:pt x="2827" y="3501"/>
                    <a:pt x="2120" y="3854"/>
                    <a:pt x="1413" y="4208"/>
                  </a:cubicBezTo>
                  <a:cubicBezTo>
                    <a:pt x="1338" y="4245"/>
                    <a:pt x="1274" y="4263"/>
                    <a:pt x="1222" y="4263"/>
                  </a:cubicBezTo>
                  <a:cubicBezTo>
                    <a:pt x="1110" y="4263"/>
                    <a:pt x="1047" y="4184"/>
                    <a:pt x="1021" y="4051"/>
                  </a:cubicBezTo>
                  <a:cubicBezTo>
                    <a:pt x="825" y="3383"/>
                    <a:pt x="707" y="2716"/>
                    <a:pt x="707" y="2009"/>
                  </a:cubicBezTo>
                  <a:cubicBezTo>
                    <a:pt x="707" y="1813"/>
                    <a:pt x="746" y="1577"/>
                    <a:pt x="825" y="1381"/>
                  </a:cubicBezTo>
                  <a:cubicBezTo>
                    <a:pt x="951" y="877"/>
                    <a:pt x="1384" y="583"/>
                    <a:pt x="1824" y="583"/>
                  </a:cubicBezTo>
                  <a:close/>
                  <a:moveTo>
                    <a:pt x="1819" y="1"/>
                  </a:moveTo>
                  <a:cubicBezTo>
                    <a:pt x="1177" y="1"/>
                    <a:pt x="557" y="371"/>
                    <a:pt x="314" y="1028"/>
                  </a:cubicBezTo>
                  <a:cubicBezTo>
                    <a:pt x="79" y="1499"/>
                    <a:pt x="0" y="2009"/>
                    <a:pt x="79" y="2559"/>
                  </a:cubicBezTo>
                  <a:cubicBezTo>
                    <a:pt x="79" y="3187"/>
                    <a:pt x="236" y="3776"/>
                    <a:pt x="471" y="4365"/>
                  </a:cubicBezTo>
                  <a:cubicBezTo>
                    <a:pt x="471" y="4443"/>
                    <a:pt x="510" y="4522"/>
                    <a:pt x="510" y="4600"/>
                  </a:cubicBezTo>
                  <a:cubicBezTo>
                    <a:pt x="629" y="4956"/>
                    <a:pt x="734" y="5126"/>
                    <a:pt x="919" y="5126"/>
                  </a:cubicBezTo>
                  <a:cubicBezTo>
                    <a:pt x="1041" y="5126"/>
                    <a:pt x="1196" y="5054"/>
                    <a:pt x="1413" y="4914"/>
                  </a:cubicBezTo>
                  <a:cubicBezTo>
                    <a:pt x="1845" y="4639"/>
                    <a:pt x="2316" y="4365"/>
                    <a:pt x="2787" y="4129"/>
                  </a:cubicBezTo>
                  <a:cubicBezTo>
                    <a:pt x="3258" y="3933"/>
                    <a:pt x="3651" y="3658"/>
                    <a:pt x="4044" y="3344"/>
                  </a:cubicBezTo>
                  <a:cubicBezTo>
                    <a:pt x="4475" y="3108"/>
                    <a:pt x="4554" y="2598"/>
                    <a:pt x="4240" y="2245"/>
                  </a:cubicBezTo>
                  <a:cubicBezTo>
                    <a:pt x="4044" y="1891"/>
                    <a:pt x="3847" y="1577"/>
                    <a:pt x="3612" y="1263"/>
                  </a:cubicBezTo>
                  <a:cubicBezTo>
                    <a:pt x="3415" y="949"/>
                    <a:pt x="3180" y="674"/>
                    <a:pt x="2944" y="439"/>
                  </a:cubicBezTo>
                  <a:cubicBezTo>
                    <a:pt x="2616" y="140"/>
                    <a:pt x="2213" y="1"/>
                    <a:pt x="1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4"/>
            <p:cNvSpPr/>
            <p:nvPr/>
          </p:nvSpPr>
          <p:spPr>
            <a:xfrm>
              <a:off x="4401375" y="4211475"/>
              <a:ext cx="82475" cy="104250"/>
            </a:xfrm>
            <a:custGeom>
              <a:avLst/>
              <a:gdLst/>
              <a:ahLst/>
              <a:cxnLst/>
              <a:rect l="l" t="t" r="r" b="b"/>
              <a:pathLst>
                <a:path w="3299" h="4170" extrusionOk="0">
                  <a:moveTo>
                    <a:pt x="1254" y="630"/>
                  </a:moveTo>
                  <a:cubicBezTo>
                    <a:pt x="1397" y="630"/>
                    <a:pt x="1559" y="705"/>
                    <a:pt x="1728" y="858"/>
                  </a:cubicBezTo>
                  <a:cubicBezTo>
                    <a:pt x="2081" y="1251"/>
                    <a:pt x="2356" y="1683"/>
                    <a:pt x="2631" y="2154"/>
                  </a:cubicBezTo>
                  <a:cubicBezTo>
                    <a:pt x="2709" y="2311"/>
                    <a:pt x="2591" y="2389"/>
                    <a:pt x="2474" y="2507"/>
                  </a:cubicBezTo>
                  <a:cubicBezTo>
                    <a:pt x="2003" y="2860"/>
                    <a:pt x="1532" y="3174"/>
                    <a:pt x="1021" y="3489"/>
                  </a:cubicBezTo>
                  <a:lnTo>
                    <a:pt x="1021" y="3449"/>
                  </a:lnTo>
                  <a:cubicBezTo>
                    <a:pt x="746" y="2703"/>
                    <a:pt x="668" y="1918"/>
                    <a:pt x="786" y="1172"/>
                  </a:cubicBezTo>
                  <a:cubicBezTo>
                    <a:pt x="857" y="813"/>
                    <a:pt x="1031" y="630"/>
                    <a:pt x="1254" y="630"/>
                  </a:cubicBezTo>
                  <a:close/>
                  <a:moveTo>
                    <a:pt x="1142" y="0"/>
                  </a:moveTo>
                  <a:cubicBezTo>
                    <a:pt x="1049" y="0"/>
                    <a:pt x="956" y="11"/>
                    <a:pt x="864" y="34"/>
                  </a:cubicBezTo>
                  <a:cubicBezTo>
                    <a:pt x="393" y="230"/>
                    <a:pt x="118" y="662"/>
                    <a:pt x="118" y="1172"/>
                  </a:cubicBezTo>
                  <a:cubicBezTo>
                    <a:pt x="1" y="1918"/>
                    <a:pt x="79" y="2703"/>
                    <a:pt x="315" y="3449"/>
                  </a:cubicBezTo>
                  <a:cubicBezTo>
                    <a:pt x="503" y="3944"/>
                    <a:pt x="635" y="4170"/>
                    <a:pt x="846" y="4170"/>
                  </a:cubicBezTo>
                  <a:cubicBezTo>
                    <a:pt x="987" y="4170"/>
                    <a:pt x="1163" y="4070"/>
                    <a:pt x="1414" y="3881"/>
                  </a:cubicBezTo>
                  <a:cubicBezTo>
                    <a:pt x="1924" y="3489"/>
                    <a:pt x="2434" y="3096"/>
                    <a:pt x="2984" y="2743"/>
                  </a:cubicBezTo>
                  <a:cubicBezTo>
                    <a:pt x="3220" y="2625"/>
                    <a:pt x="3298" y="2311"/>
                    <a:pt x="3141" y="2115"/>
                  </a:cubicBezTo>
                  <a:cubicBezTo>
                    <a:pt x="2906" y="1486"/>
                    <a:pt x="2552" y="976"/>
                    <a:pt x="2120" y="505"/>
                  </a:cubicBezTo>
                  <a:cubicBezTo>
                    <a:pt x="1899" y="189"/>
                    <a:pt x="1525" y="0"/>
                    <a:pt x="1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4"/>
            <p:cNvSpPr/>
            <p:nvPr/>
          </p:nvSpPr>
          <p:spPr>
            <a:xfrm>
              <a:off x="4443575" y="3949950"/>
              <a:ext cx="109950" cy="127300"/>
            </a:xfrm>
            <a:custGeom>
              <a:avLst/>
              <a:gdLst/>
              <a:ahLst/>
              <a:cxnLst/>
              <a:rect l="l" t="t" r="r" b="b"/>
              <a:pathLst>
                <a:path w="4398" h="5092" extrusionOk="0">
                  <a:moveTo>
                    <a:pt x="1572" y="642"/>
                  </a:moveTo>
                  <a:cubicBezTo>
                    <a:pt x="1649" y="642"/>
                    <a:pt x="1728" y="655"/>
                    <a:pt x="1806" y="681"/>
                  </a:cubicBezTo>
                  <a:cubicBezTo>
                    <a:pt x="2003" y="759"/>
                    <a:pt x="2199" y="916"/>
                    <a:pt x="2356" y="1073"/>
                  </a:cubicBezTo>
                  <a:cubicBezTo>
                    <a:pt x="2749" y="1584"/>
                    <a:pt x="3141" y="2133"/>
                    <a:pt x="3455" y="2722"/>
                  </a:cubicBezTo>
                  <a:cubicBezTo>
                    <a:pt x="3573" y="2801"/>
                    <a:pt x="3573" y="2997"/>
                    <a:pt x="3416" y="3076"/>
                  </a:cubicBezTo>
                  <a:cubicBezTo>
                    <a:pt x="2906" y="3586"/>
                    <a:pt x="2317" y="4057"/>
                    <a:pt x="1649" y="4410"/>
                  </a:cubicBezTo>
                  <a:cubicBezTo>
                    <a:pt x="1296" y="3664"/>
                    <a:pt x="982" y="2879"/>
                    <a:pt x="746" y="2055"/>
                  </a:cubicBezTo>
                  <a:cubicBezTo>
                    <a:pt x="629" y="1584"/>
                    <a:pt x="786" y="1073"/>
                    <a:pt x="1139" y="799"/>
                  </a:cubicBezTo>
                  <a:cubicBezTo>
                    <a:pt x="1270" y="694"/>
                    <a:pt x="1418" y="642"/>
                    <a:pt x="1572" y="642"/>
                  </a:cubicBezTo>
                  <a:close/>
                  <a:moveTo>
                    <a:pt x="1507" y="0"/>
                  </a:moveTo>
                  <a:cubicBezTo>
                    <a:pt x="1286" y="0"/>
                    <a:pt x="1072" y="80"/>
                    <a:pt x="903" y="249"/>
                  </a:cubicBezTo>
                  <a:cubicBezTo>
                    <a:pt x="315" y="681"/>
                    <a:pt x="1" y="1388"/>
                    <a:pt x="158" y="2094"/>
                  </a:cubicBezTo>
                  <a:cubicBezTo>
                    <a:pt x="197" y="2487"/>
                    <a:pt x="354" y="2840"/>
                    <a:pt x="472" y="3233"/>
                  </a:cubicBezTo>
                  <a:cubicBezTo>
                    <a:pt x="668" y="3782"/>
                    <a:pt x="903" y="4292"/>
                    <a:pt x="1218" y="4803"/>
                  </a:cubicBezTo>
                  <a:cubicBezTo>
                    <a:pt x="1330" y="5005"/>
                    <a:pt x="1391" y="5092"/>
                    <a:pt x="1496" y="5092"/>
                  </a:cubicBezTo>
                  <a:cubicBezTo>
                    <a:pt x="1575" y="5092"/>
                    <a:pt x="1678" y="5044"/>
                    <a:pt x="1846" y="4960"/>
                  </a:cubicBezTo>
                  <a:cubicBezTo>
                    <a:pt x="2709" y="4489"/>
                    <a:pt x="3377" y="3743"/>
                    <a:pt x="4162" y="3193"/>
                  </a:cubicBezTo>
                  <a:cubicBezTo>
                    <a:pt x="4397" y="3036"/>
                    <a:pt x="4280" y="2801"/>
                    <a:pt x="4162" y="2604"/>
                  </a:cubicBezTo>
                  <a:cubicBezTo>
                    <a:pt x="3769" y="1898"/>
                    <a:pt x="3298" y="1270"/>
                    <a:pt x="2788" y="681"/>
                  </a:cubicBezTo>
                  <a:cubicBezTo>
                    <a:pt x="2552" y="406"/>
                    <a:pt x="2277" y="210"/>
                    <a:pt x="1924" y="92"/>
                  </a:cubicBezTo>
                  <a:cubicBezTo>
                    <a:pt x="1788" y="32"/>
                    <a:pt x="1646" y="0"/>
                    <a:pt x="1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4"/>
            <p:cNvSpPr/>
            <p:nvPr/>
          </p:nvSpPr>
          <p:spPr>
            <a:xfrm>
              <a:off x="4361150" y="4064375"/>
              <a:ext cx="89325" cy="106875"/>
            </a:xfrm>
            <a:custGeom>
              <a:avLst/>
              <a:gdLst/>
              <a:ahLst/>
              <a:cxnLst/>
              <a:rect l="l" t="t" r="r" b="b"/>
              <a:pathLst>
                <a:path w="3573" h="4275" extrusionOk="0">
                  <a:moveTo>
                    <a:pt x="1242" y="630"/>
                  </a:moveTo>
                  <a:cubicBezTo>
                    <a:pt x="1477" y="630"/>
                    <a:pt x="1750" y="770"/>
                    <a:pt x="2002" y="1050"/>
                  </a:cubicBezTo>
                  <a:cubicBezTo>
                    <a:pt x="2238" y="1325"/>
                    <a:pt x="2473" y="1600"/>
                    <a:pt x="2670" y="1914"/>
                  </a:cubicBezTo>
                  <a:cubicBezTo>
                    <a:pt x="2787" y="2110"/>
                    <a:pt x="2827" y="2228"/>
                    <a:pt x="2630" y="2385"/>
                  </a:cubicBezTo>
                  <a:cubicBezTo>
                    <a:pt x="2198" y="2777"/>
                    <a:pt x="1767" y="3131"/>
                    <a:pt x="1335" y="3445"/>
                  </a:cubicBezTo>
                  <a:cubicBezTo>
                    <a:pt x="1060" y="2856"/>
                    <a:pt x="824" y="2267"/>
                    <a:pt x="667" y="1678"/>
                  </a:cubicBezTo>
                  <a:cubicBezTo>
                    <a:pt x="628" y="1325"/>
                    <a:pt x="550" y="932"/>
                    <a:pt x="981" y="697"/>
                  </a:cubicBezTo>
                  <a:cubicBezTo>
                    <a:pt x="1060" y="652"/>
                    <a:pt x="1148" y="630"/>
                    <a:pt x="1242" y="630"/>
                  </a:cubicBezTo>
                  <a:close/>
                  <a:moveTo>
                    <a:pt x="1219" y="1"/>
                  </a:moveTo>
                  <a:cubicBezTo>
                    <a:pt x="900" y="1"/>
                    <a:pt x="587" y="133"/>
                    <a:pt x="393" y="383"/>
                  </a:cubicBezTo>
                  <a:cubicBezTo>
                    <a:pt x="118" y="697"/>
                    <a:pt x="0" y="1089"/>
                    <a:pt x="39" y="1482"/>
                  </a:cubicBezTo>
                  <a:cubicBezTo>
                    <a:pt x="39" y="1992"/>
                    <a:pt x="157" y="2503"/>
                    <a:pt x="353" y="2974"/>
                  </a:cubicBezTo>
                  <a:cubicBezTo>
                    <a:pt x="471" y="3366"/>
                    <a:pt x="667" y="3720"/>
                    <a:pt x="942" y="4073"/>
                  </a:cubicBezTo>
                  <a:cubicBezTo>
                    <a:pt x="1017" y="4197"/>
                    <a:pt x="1107" y="4274"/>
                    <a:pt x="1223" y="4274"/>
                  </a:cubicBezTo>
                  <a:cubicBezTo>
                    <a:pt x="1290" y="4274"/>
                    <a:pt x="1366" y="4248"/>
                    <a:pt x="1453" y="4191"/>
                  </a:cubicBezTo>
                  <a:cubicBezTo>
                    <a:pt x="2081" y="3680"/>
                    <a:pt x="2709" y="3170"/>
                    <a:pt x="3298" y="2620"/>
                  </a:cubicBezTo>
                  <a:cubicBezTo>
                    <a:pt x="3533" y="2424"/>
                    <a:pt x="3572" y="2110"/>
                    <a:pt x="3376" y="1875"/>
                  </a:cubicBezTo>
                  <a:cubicBezTo>
                    <a:pt x="3023" y="1443"/>
                    <a:pt x="2748" y="1011"/>
                    <a:pt x="2395" y="618"/>
                  </a:cubicBezTo>
                  <a:cubicBezTo>
                    <a:pt x="2159" y="383"/>
                    <a:pt x="1924" y="187"/>
                    <a:pt x="1610" y="69"/>
                  </a:cubicBezTo>
                  <a:cubicBezTo>
                    <a:pt x="1484" y="23"/>
                    <a:pt x="1351" y="1"/>
                    <a:pt x="1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4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Travel Infographics</a:t>
            </a:r>
            <a:endParaRPr/>
          </a:p>
        </p:txBody>
      </p:sp>
      <p:sp>
        <p:nvSpPr>
          <p:cNvPr id="2678" name="Google Shape;2678;p45"/>
          <p:cNvSpPr/>
          <p:nvPr/>
        </p:nvSpPr>
        <p:spPr>
          <a:xfrm>
            <a:off x="3573191" y="2666347"/>
            <a:ext cx="346304" cy="20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45"/>
          <p:cNvSpPr/>
          <p:nvPr/>
        </p:nvSpPr>
        <p:spPr>
          <a:xfrm>
            <a:off x="1820413" y="2220550"/>
            <a:ext cx="689067" cy="20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45"/>
          <p:cNvSpPr/>
          <p:nvPr/>
        </p:nvSpPr>
        <p:spPr>
          <a:xfrm>
            <a:off x="3162627" y="2220625"/>
            <a:ext cx="398457" cy="891414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45"/>
          <p:cNvSpPr/>
          <p:nvPr/>
        </p:nvSpPr>
        <p:spPr>
          <a:xfrm>
            <a:off x="1820413" y="3112046"/>
            <a:ext cx="655320" cy="20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45"/>
          <p:cNvSpPr/>
          <p:nvPr/>
        </p:nvSpPr>
        <p:spPr>
          <a:xfrm>
            <a:off x="2180202" y="2865700"/>
            <a:ext cx="1014277" cy="421696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45"/>
          <p:cNvSpPr/>
          <p:nvPr/>
        </p:nvSpPr>
        <p:spPr>
          <a:xfrm>
            <a:off x="2188002" y="2047100"/>
            <a:ext cx="1014249" cy="421755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45"/>
          <p:cNvSpPr/>
          <p:nvPr/>
        </p:nvSpPr>
        <p:spPr>
          <a:xfrm>
            <a:off x="3921606" y="2036698"/>
            <a:ext cx="1242929" cy="1242061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45"/>
          <p:cNvSpPr/>
          <p:nvPr/>
        </p:nvSpPr>
        <p:spPr>
          <a:xfrm>
            <a:off x="3523665" y="1452810"/>
            <a:ext cx="601266" cy="763946"/>
          </a:xfrm>
          <a:custGeom>
            <a:avLst/>
            <a:gdLst/>
            <a:ahLst/>
            <a:cxnLst/>
            <a:rect l="l" t="t" r="r" b="b"/>
            <a:pathLst>
              <a:path w="30556" h="38848" fill="none" extrusionOk="0">
                <a:moveTo>
                  <a:pt x="1" y="1"/>
                </a:moveTo>
                <a:lnTo>
                  <a:pt x="12633" y="1"/>
                </a:lnTo>
                <a:cubicBezTo>
                  <a:pt x="15723" y="1"/>
                  <a:pt x="16343" y="3466"/>
                  <a:pt x="16343" y="3466"/>
                </a:cubicBezTo>
                <a:lnTo>
                  <a:pt x="16343" y="26448"/>
                </a:lnTo>
                <a:lnTo>
                  <a:pt x="30556" y="26448"/>
                </a:lnTo>
                <a:lnTo>
                  <a:pt x="30556" y="38848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45"/>
          <p:cNvSpPr/>
          <p:nvPr/>
        </p:nvSpPr>
        <p:spPr>
          <a:xfrm>
            <a:off x="1843615" y="1452810"/>
            <a:ext cx="721141" cy="2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45"/>
          <p:cNvSpPr/>
          <p:nvPr/>
        </p:nvSpPr>
        <p:spPr>
          <a:xfrm>
            <a:off x="2509481" y="1246000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45"/>
          <p:cNvSpPr/>
          <p:nvPr/>
        </p:nvSpPr>
        <p:spPr>
          <a:xfrm>
            <a:off x="3524098" y="3166500"/>
            <a:ext cx="600833" cy="676574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45"/>
          <p:cNvSpPr/>
          <p:nvPr/>
        </p:nvSpPr>
        <p:spPr>
          <a:xfrm rot="10800000" flipH="1">
            <a:off x="1843626" y="3830597"/>
            <a:ext cx="665894" cy="10425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5"/>
          <p:cNvSpPr/>
          <p:nvPr/>
        </p:nvSpPr>
        <p:spPr>
          <a:xfrm>
            <a:off x="2509457" y="3628125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45"/>
          <p:cNvSpPr/>
          <p:nvPr/>
        </p:nvSpPr>
        <p:spPr>
          <a:xfrm>
            <a:off x="3504500" y="2605148"/>
            <a:ext cx="109427" cy="105188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45"/>
          <p:cNvSpPr/>
          <p:nvPr/>
        </p:nvSpPr>
        <p:spPr>
          <a:xfrm>
            <a:off x="1731277" y="3047995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45"/>
          <p:cNvSpPr/>
          <p:nvPr/>
        </p:nvSpPr>
        <p:spPr>
          <a:xfrm>
            <a:off x="1731277" y="2168614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45"/>
          <p:cNvSpPr/>
          <p:nvPr/>
        </p:nvSpPr>
        <p:spPr>
          <a:xfrm>
            <a:off x="1750525" y="1403607"/>
            <a:ext cx="105255" cy="105188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45"/>
          <p:cNvSpPr/>
          <p:nvPr/>
        </p:nvSpPr>
        <p:spPr>
          <a:xfrm>
            <a:off x="4067528" y="2164110"/>
            <a:ext cx="109505" cy="105227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0"/>
                </a:moveTo>
                <a:cubicBezTo>
                  <a:pt x="1807" y="0"/>
                  <a:pt x="833" y="653"/>
                  <a:pt x="417" y="1653"/>
                </a:cubicBezTo>
                <a:cubicBezTo>
                  <a:pt x="1" y="2652"/>
                  <a:pt x="231" y="3801"/>
                  <a:pt x="997" y="4567"/>
                </a:cubicBezTo>
                <a:cubicBezTo>
                  <a:pt x="1509" y="5080"/>
                  <a:pt x="2193" y="5350"/>
                  <a:pt x="2888" y="5350"/>
                </a:cubicBezTo>
                <a:cubicBezTo>
                  <a:pt x="3233" y="5350"/>
                  <a:pt x="3580" y="5284"/>
                  <a:pt x="3912" y="5147"/>
                </a:cubicBezTo>
                <a:cubicBezTo>
                  <a:pt x="4911" y="4731"/>
                  <a:pt x="5564" y="3757"/>
                  <a:pt x="5564" y="2678"/>
                </a:cubicBezTo>
                <a:cubicBezTo>
                  <a:pt x="5564" y="1200"/>
                  <a:pt x="4364" y="0"/>
                  <a:pt x="2890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45"/>
          <p:cNvSpPr/>
          <p:nvPr/>
        </p:nvSpPr>
        <p:spPr>
          <a:xfrm>
            <a:off x="4067528" y="3061329"/>
            <a:ext cx="109505" cy="105227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45"/>
          <p:cNvSpPr/>
          <p:nvPr/>
        </p:nvSpPr>
        <p:spPr>
          <a:xfrm>
            <a:off x="1750525" y="3787064"/>
            <a:ext cx="109407" cy="105227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45"/>
          <p:cNvSpPr/>
          <p:nvPr/>
        </p:nvSpPr>
        <p:spPr>
          <a:xfrm>
            <a:off x="4917699" y="2164110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886" y="0"/>
                </a:moveTo>
                <a:cubicBezTo>
                  <a:pt x="1806" y="0"/>
                  <a:pt x="828" y="653"/>
                  <a:pt x="416" y="1653"/>
                </a:cubicBezTo>
                <a:cubicBezTo>
                  <a:pt x="0" y="2652"/>
                  <a:pt x="230" y="3801"/>
                  <a:pt x="996" y="4567"/>
                </a:cubicBezTo>
                <a:cubicBezTo>
                  <a:pt x="1507" y="5078"/>
                  <a:pt x="2192" y="5350"/>
                  <a:pt x="2890" y="5350"/>
                </a:cubicBezTo>
                <a:cubicBezTo>
                  <a:pt x="3234" y="5350"/>
                  <a:pt x="3581" y="5283"/>
                  <a:pt x="3911" y="5147"/>
                </a:cubicBezTo>
                <a:cubicBezTo>
                  <a:pt x="4910" y="4731"/>
                  <a:pt x="5560" y="3757"/>
                  <a:pt x="5560" y="2678"/>
                </a:cubicBezTo>
                <a:cubicBezTo>
                  <a:pt x="5560" y="1200"/>
                  <a:pt x="4363" y="0"/>
                  <a:pt x="2886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45"/>
          <p:cNvSpPr txBox="1"/>
          <p:nvPr/>
        </p:nvSpPr>
        <p:spPr>
          <a:xfrm>
            <a:off x="344702" y="3553900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0" name="Google Shape;2700;p45"/>
          <p:cNvSpPr txBox="1"/>
          <p:nvPr/>
        </p:nvSpPr>
        <p:spPr>
          <a:xfrm>
            <a:off x="2512952" y="3628125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GERMANY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1" name="Google Shape;2701;p45"/>
          <p:cNvSpPr txBox="1"/>
          <p:nvPr/>
        </p:nvSpPr>
        <p:spPr>
          <a:xfrm>
            <a:off x="346452" y="1198951"/>
            <a:ext cx="1399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2" name="Google Shape;2702;p45"/>
          <p:cNvSpPr txBox="1"/>
          <p:nvPr/>
        </p:nvSpPr>
        <p:spPr>
          <a:xfrm>
            <a:off x="2509427" y="1240133"/>
            <a:ext cx="1051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BRAZIL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3" name="Google Shape;2703;p45"/>
          <p:cNvSpPr txBox="1"/>
          <p:nvPr/>
        </p:nvSpPr>
        <p:spPr>
          <a:xfrm>
            <a:off x="349596" y="2775835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4" name="Google Shape;2704;p45"/>
          <p:cNvSpPr txBox="1"/>
          <p:nvPr/>
        </p:nvSpPr>
        <p:spPr>
          <a:xfrm>
            <a:off x="2193677" y="2052925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AUSTRIA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5" name="Google Shape;2705;p45"/>
          <p:cNvSpPr txBox="1"/>
          <p:nvPr/>
        </p:nvSpPr>
        <p:spPr>
          <a:xfrm>
            <a:off x="2175227" y="2861150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VIETNAM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6" name="Google Shape;2706;p45"/>
          <p:cNvSpPr/>
          <p:nvPr/>
        </p:nvSpPr>
        <p:spPr>
          <a:xfrm flipH="1">
            <a:off x="5186033" y="2677422"/>
            <a:ext cx="346304" cy="20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45"/>
          <p:cNvSpPr/>
          <p:nvPr/>
        </p:nvSpPr>
        <p:spPr>
          <a:xfrm flipH="1">
            <a:off x="6596049" y="2231625"/>
            <a:ext cx="689067" cy="20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45"/>
          <p:cNvSpPr/>
          <p:nvPr/>
        </p:nvSpPr>
        <p:spPr>
          <a:xfrm flipH="1">
            <a:off x="5544445" y="2231700"/>
            <a:ext cx="398457" cy="891414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45"/>
          <p:cNvSpPr/>
          <p:nvPr/>
        </p:nvSpPr>
        <p:spPr>
          <a:xfrm flipH="1">
            <a:off x="6629796" y="3123121"/>
            <a:ext cx="655320" cy="20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45"/>
          <p:cNvSpPr/>
          <p:nvPr/>
        </p:nvSpPr>
        <p:spPr>
          <a:xfrm flipH="1">
            <a:off x="5911049" y="2876775"/>
            <a:ext cx="1014277" cy="421696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45"/>
          <p:cNvSpPr/>
          <p:nvPr/>
        </p:nvSpPr>
        <p:spPr>
          <a:xfrm flipH="1">
            <a:off x="5903277" y="2058175"/>
            <a:ext cx="1014249" cy="421755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45"/>
          <p:cNvSpPr/>
          <p:nvPr/>
        </p:nvSpPr>
        <p:spPr>
          <a:xfrm flipH="1">
            <a:off x="4980598" y="1463885"/>
            <a:ext cx="601266" cy="763946"/>
          </a:xfrm>
          <a:custGeom>
            <a:avLst/>
            <a:gdLst/>
            <a:ahLst/>
            <a:cxnLst/>
            <a:rect l="l" t="t" r="r" b="b"/>
            <a:pathLst>
              <a:path w="30556" h="38848" fill="none" extrusionOk="0">
                <a:moveTo>
                  <a:pt x="1" y="1"/>
                </a:moveTo>
                <a:lnTo>
                  <a:pt x="12633" y="1"/>
                </a:lnTo>
                <a:cubicBezTo>
                  <a:pt x="15723" y="1"/>
                  <a:pt x="16343" y="3466"/>
                  <a:pt x="16343" y="3466"/>
                </a:cubicBezTo>
                <a:lnTo>
                  <a:pt x="16343" y="26448"/>
                </a:lnTo>
                <a:lnTo>
                  <a:pt x="30556" y="26448"/>
                </a:lnTo>
                <a:lnTo>
                  <a:pt x="30556" y="38848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45"/>
          <p:cNvSpPr/>
          <p:nvPr/>
        </p:nvSpPr>
        <p:spPr>
          <a:xfrm flipH="1">
            <a:off x="6540772" y="1463885"/>
            <a:ext cx="721141" cy="2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45"/>
          <p:cNvSpPr/>
          <p:nvPr/>
        </p:nvSpPr>
        <p:spPr>
          <a:xfrm flipH="1">
            <a:off x="5581770" y="1257075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45"/>
          <p:cNvSpPr/>
          <p:nvPr/>
        </p:nvSpPr>
        <p:spPr>
          <a:xfrm flipH="1">
            <a:off x="4980598" y="3177575"/>
            <a:ext cx="600833" cy="676574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45"/>
          <p:cNvSpPr/>
          <p:nvPr/>
        </p:nvSpPr>
        <p:spPr>
          <a:xfrm rot="10800000">
            <a:off x="6596008" y="3841672"/>
            <a:ext cx="665894" cy="10425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45"/>
          <p:cNvSpPr/>
          <p:nvPr/>
        </p:nvSpPr>
        <p:spPr>
          <a:xfrm flipH="1">
            <a:off x="5581795" y="3639200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45"/>
          <p:cNvSpPr/>
          <p:nvPr/>
        </p:nvSpPr>
        <p:spPr>
          <a:xfrm flipH="1">
            <a:off x="5491602" y="2616223"/>
            <a:ext cx="109427" cy="105188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45"/>
          <p:cNvSpPr/>
          <p:nvPr/>
        </p:nvSpPr>
        <p:spPr>
          <a:xfrm flipH="1">
            <a:off x="7264844" y="3059070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45"/>
          <p:cNvSpPr/>
          <p:nvPr/>
        </p:nvSpPr>
        <p:spPr>
          <a:xfrm flipH="1">
            <a:off x="7264844" y="2179689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45"/>
          <p:cNvSpPr/>
          <p:nvPr/>
        </p:nvSpPr>
        <p:spPr>
          <a:xfrm flipH="1">
            <a:off x="7249749" y="1414682"/>
            <a:ext cx="105255" cy="105188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45"/>
          <p:cNvSpPr/>
          <p:nvPr/>
        </p:nvSpPr>
        <p:spPr>
          <a:xfrm flipH="1">
            <a:off x="4928495" y="3072404"/>
            <a:ext cx="109505" cy="105227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45"/>
          <p:cNvSpPr/>
          <p:nvPr/>
        </p:nvSpPr>
        <p:spPr>
          <a:xfrm flipH="1">
            <a:off x="7245597" y="3798139"/>
            <a:ext cx="109407" cy="105227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45"/>
          <p:cNvSpPr txBox="1"/>
          <p:nvPr/>
        </p:nvSpPr>
        <p:spPr>
          <a:xfrm flipH="1">
            <a:off x="5578276" y="3639200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EGYPT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5" name="Google Shape;2725;p45"/>
          <p:cNvSpPr txBox="1"/>
          <p:nvPr/>
        </p:nvSpPr>
        <p:spPr>
          <a:xfrm flipH="1">
            <a:off x="5544601" y="1251208"/>
            <a:ext cx="1051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6" name="Google Shape;2726;p45"/>
          <p:cNvSpPr txBox="1"/>
          <p:nvPr/>
        </p:nvSpPr>
        <p:spPr>
          <a:xfrm flipH="1">
            <a:off x="5897551" y="2064000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FRANCE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7" name="Google Shape;2727;p45"/>
          <p:cNvSpPr txBox="1"/>
          <p:nvPr/>
        </p:nvSpPr>
        <p:spPr>
          <a:xfrm flipH="1">
            <a:off x="5916002" y="2872225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BELGIUM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8" name="Google Shape;2728;p45"/>
          <p:cNvSpPr txBox="1"/>
          <p:nvPr/>
        </p:nvSpPr>
        <p:spPr>
          <a:xfrm>
            <a:off x="344703" y="1976212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9" name="Google Shape;2729;p45"/>
          <p:cNvSpPr txBox="1"/>
          <p:nvPr/>
        </p:nvSpPr>
        <p:spPr>
          <a:xfrm>
            <a:off x="7389447" y="3553915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0" name="Google Shape;2730;p45"/>
          <p:cNvSpPr txBox="1"/>
          <p:nvPr/>
        </p:nvSpPr>
        <p:spPr>
          <a:xfrm>
            <a:off x="7391197" y="1198966"/>
            <a:ext cx="1399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1" name="Google Shape;2731;p45"/>
          <p:cNvSpPr txBox="1"/>
          <p:nvPr/>
        </p:nvSpPr>
        <p:spPr>
          <a:xfrm>
            <a:off x="7394341" y="2775850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2" name="Google Shape;2732;p45"/>
          <p:cNvSpPr txBox="1"/>
          <p:nvPr/>
        </p:nvSpPr>
        <p:spPr>
          <a:xfrm>
            <a:off x="7389447" y="1976227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cold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3" name="Google Shape;2733;p45"/>
          <p:cNvSpPr/>
          <p:nvPr/>
        </p:nvSpPr>
        <p:spPr>
          <a:xfrm>
            <a:off x="4168816" y="2293160"/>
            <a:ext cx="798495" cy="776032"/>
          </a:xfrm>
          <a:custGeom>
            <a:avLst/>
            <a:gdLst/>
            <a:ahLst/>
            <a:cxnLst/>
            <a:rect l="l" t="t" r="r" b="b"/>
            <a:pathLst>
              <a:path w="43367" h="42147" extrusionOk="0">
                <a:moveTo>
                  <a:pt x="26841" y="1"/>
                </a:moveTo>
                <a:lnTo>
                  <a:pt x="23028" y="15673"/>
                </a:lnTo>
                <a:lnTo>
                  <a:pt x="21526" y="17066"/>
                </a:lnTo>
                <a:lnTo>
                  <a:pt x="20436" y="18071"/>
                </a:lnTo>
                <a:lnTo>
                  <a:pt x="20425" y="18082"/>
                </a:lnTo>
                <a:lnTo>
                  <a:pt x="17033" y="16440"/>
                </a:lnTo>
                <a:cubicBezTo>
                  <a:pt x="17033" y="16440"/>
                  <a:pt x="14376" y="15273"/>
                  <a:pt x="11244" y="14150"/>
                </a:cubicBezTo>
                <a:lnTo>
                  <a:pt x="10596" y="6330"/>
                </a:lnTo>
                <a:lnTo>
                  <a:pt x="8360" y="5250"/>
                </a:lnTo>
                <a:lnTo>
                  <a:pt x="7896" y="6773"/>
                </a:lnTo>
                <a:lnTo>
                  <a:pt x="6308" y="11957"/>
                </a:lnTo>
                <a:lnTo>
                  <a:pt x="5962" y="13081"/>
                </a:lnTo>
                <a:cubicBezTo>
                  <a:pt x="4774" y="12793"/>
                  <a:pt x="3687" y="12610"/>
                  <a:pt x="2838" y="12610"/>
                </a:cubicBezTo>
                <a:cubicBezTo>
                  <a:pt x="2414" y="12610"/>
                  <a:pt x="2049" y="12656"/>
                  <a:pt x="1761" y="12757"/>
                </a:cubicBezTo>
                <a:cubicBezTo>
                  <a:pt x="2063" y="13621"/>
                  <a:pt x="3176" y="14712"/>
                  <a:pt x="4623" y="15846"/>
                </a:cubicBezTo>
                <a:lnTo>
                  <a:pt x="3986" y="16775"/>
                </a:lnTo>
                <a:lnTo>
                  <a:pt x="3986" y="16775"/>
                </a:lnTo>
                <a:lnTo>
                  <a:pt x="3997" y="16753"/>
                </a:lnTo>
                <a:lnTo>
                  <a:pt x="3997" y="16742"/>
                </a:lnTo>
                <a:lnTo>
                  <a:pt x="961" y="21138"/>
                </a:lnTo>
                <a:lnTo>
                  <a:pt x="22" y="22499"/>
                </a:lnTo>
                <a:lnTo>
                  <a:pt x="0" y="22521"/>
                </a:lnTo>
                <a:lnTo>
                  <a:pt x="691" y="22856"/>
                </a:lnTo>
                <a:lnTo>
                  <a:pt x="702" y="22834"/>
                </a:lnTo>
                <a:lnTo>
                  <a:pt x="2236" y="23579"/>
                </a:lnTo>
                <a:lnTo>
                  <a:pt x="7885" y="19853"/>
                </a:lnTo>
                <a:lnTo>
                  <a:pt x="8771" y="19259"/>
                </a:lnTo>
                <a:cubicBezTo>
                  <a:pt x="11600" y="21009"/>
                  <a:pt x="14171" y="22370"/>
                  <a:pt x="14171" y="22370"/>
                </a:cubicBezTo>
                <a:lnTo>
                  <a:pt x="17552" y="24011"/>
                </a:lnTo>
                <a:lnTo>
                  <a:pt x="17433" y="25513"/>
                </a:lnTo>
                <a:lnTo>
                  <a:pt x="17271" y="27543"/>
                </a:lnTo>
                <a:lnTo>
                  <a:pt x="7334" y="40256"/>
                </a:lnTo>
                <a:lnTo>
                  <a:pt x="11233" y="42146"/>
                </a:lnTo>
                <a:lnTo>
                  <a:pt x="16083" y="38539"/>
                </a:lnTo>
                <a:lnTo>
                  <a:pt x="17757" y="39349"/>
                </a:lnTo>
                <a:cubicBezTo>
                  <a:pt x="17862" y="39400"/>
                  <a:pt x="17975" y="39424"/>
                  <a:pt x="18086" y="39424"/>
                </a:cubicBezTo>
                <a:cubicBezTo>
                  <a:pt x="18372" y="39424"/>
                  <a:pt x="18651" y="39262"/>
                  <a:pt x="18783" y="38981"/>
                </a:cubicBezTo>
                <a:lnTo>
                  <a:pt x="19464" y="37599"/>
                </a:lnTo>
                <a:cubicBezTo>
                  <a:pt x="19647" y="37210"/>
                  <a:pt x="19485" y="36746"/>
                  <a:pt x="19107" y="36562"/>
                </a:cubicBezTo>
                <a:lnTo>
                  <a:pt x="18880" y="36454"/>
                </a:lnTo>
                <a:lnTo>
                  <a:pt x="23157" y="33257"/>
                </a:lnTo>
                <a:lnTo>
                  <a:pt x="24605" y="33959"/>
                </a:lnTo>
                <a:cubicBezTo>
                  <a:pt x="24713" y="34010"/>
                  <a:pt x="24828" y="34034"/>
                  <a:pt x="24940" y="34034"/>
                </a:cubicBezTo>
                <a:cubicBezTo>
                  <a:pt x="25231" y="34034"/>
                  <a:pt x="25509" y="33872"/>
                  <a:pt x="25642" y="33592"/>
                </a:cubicBezTo>
                <a:lnTo>
                  <a:pt x="26311" y="32209"/>
                </a:lnTo>
                <a:cubicBezTo>
                  <a:pt x="26506" y="31820"/>
                  <a:pt x="26344" y="31356"/>
                  <a:pt x="25955" y="31172"/>
                </a:cubicBezTo>
                <a:lnTo>
                  <a:pt x="27208" y="30233"/>
                </a:lnTo>
                <a:lnTo>
                  <a:pt x="28472" y="29293"/>
                </a:lnTo>
                <a:lnTo>
                  <a:pt x="36918" y="33376"/>
                </a:lnTo>
                <a:cubicBezTo>
                  <a:pt x="37790" y="33800"/>
                  <a:pt x="38663" y="33955"/>
                  <a:pt x="39473" y="33955"/>
                </a:cubicBezTo>
                <a:cubicBezTo>
                  <a:pt x="41650" y="33955"/>
                  <a:pt x="43366" y="32836"/>
                  <a:pt x="43366" y="32836"/>
                </a:cubicBezTo>
                <a:cubicBezTo>
                  <a:pt x="43366" y="32836"/>
                  <a:pt x="43010" y="29012"/>
                  <a:pt x="39780" y="27457"/>
                </a:cubicBezTo>
                <a:lnTo>
                  <a:pt x="31334" y="23363"/>
                </a:lnTo>
                <a:lnTo>
                  <a:pt x="31312" y="22326"/>
                </a:lnTo>
                <a:lnTo>
                  <a:pt x="31247" y="20242"/>
                </a:lnTo>
                <a:lnTo>
                  <a:pt x="31247" y="20242"/>
                </a:lnTo>
                <a:cubicBezTo>
                  <a:pt x="31356" y="20293"/>
                  <a:pt x="31470" y="20317"/>
                  <a:pt x="31583" y="20317"/>
                </a:cubicBezTo>
                <a:cubicBezTo>
                  <a:pt x="31873" y="20317"/>
                  <a:pt x="32152" y="20155"/>
                  <a:pt x="32284" y="19874"/>
                </a:cubicBezTo>
                <a:lnTo>
                  <a:pt x="32327" y="19799"/>
                </a:lnTo>
                <a:lnTo>
                  <a:pt x="32965" y="18492"/>
                </a:lnTo>
                <a:cubicBezTo>
                  <a:pt x="32997" y="18406"/>
                  <a:pt x="33030" y="18308"/>
                  <a:pt x="33030" y="18222"/>
                </a:cubicBezTo>
                <a:lnTo>
                  <a:pt x="33030" y="18190"/>
                </a:lnTo>
                <a:cubicBezTo>
                  <a:pt x="33051" y="17887"/>
                  <a:pt x="32878" y="17595"/>
                  <a:pt x="32597" y="17455"/>
                </a:cubicBezTo>
                <a:lnTo>
                  <a:pt x="31150" y="16753"/>
                </a:lnTo>
                <a:lnTo>
                  <a:pt x="31010" y="11417"/>
                </a:lnTo>
                <a:lnTo>
                  <a:pt x="31226" y="11525"/>
                </a:lnTo>
                <a:cubicBezTo>
                  <a:pt x="31323" y="11569"/>
                  <a:pt x="31431" y="11601"/>
                  <a:pt x="31528" y="11601"/>
                </a:cubicBezTo>
                <a:lnTo>
                  <a:pt x="31539" y="11601"/>
                </a:lnTo>
                <a:cubicBezTo>
                  <a:pt x="31548" y="11601"/>
                  <a:pt x="31558" y="11601"/>
                  <a:pt x="31567" y="11601"/>
                </a:cubicBezTo>
                <a:cubicBezTo>
                  <a:pt x="31860" y="11601"/>
                  <a:pt x="32137" y="11441"/>
                  <a:pt x="32263" y="11169"/>
                </a:cubicBezTo>
                <a:lnTo>
                  <a:pt x="32489" y="10704"/>
                </a:lnTo>
                <a:lnTo>
                  <a:pt x="32943" y="9776"/>
                </a:lnTo>
                <a:cubicBezTo>
                  <a:pt x="33127" y="9398"/>
                  <a:pt x="32965" y="8933"/>
                  <a:pt x="32576" y="8739"/>
                </a:cubicBezTo>
                <a:lnTo>
                  <a:pt x="30913" y="7929"/>
                </a:lnTo>
                <a:lnTo>
                  <a:pt x="30740" y="1891"/>
                </a:lnTo>
                <a:lnTo>
                  <a:pt x="28569" y="843"/>
                </a:lnTo>
                <a:lnTo>
                  <a:pt x="268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45"/>
          <p:cNvSpPr/>
          <p:nvPr/>
        </p:nvSpPr>
        <p:spPr>
          <a:xfrm>
            <a:off x="4138176" y="2246224"/>
            <a:ext cx="797906" cy="776216"/>
          </a:xfrm>
          <a:custGeom>
            <a:avLst/>
            <a:gdLst/>
            <a:ahLst/>
            <a:cxnLst/>
            <a:rect l="l" t="t" r="r" b="b"/>
            <a:pathLst>
              <a:path w="43335" h="42157" extrusionOk="0">
                <a:moveTo>
                  <a:pt x="26830" y="1"/>
                </a:moveTo>
                <a:lnTo>
                  <a:pt x="23018" y="15684"/>
                </a:lnTo>
                <a:lnTo>
                  <a:pt x="20415" y="18092"/>
                </a:lnTo>
                <a:lnTo>
                  <a:pt x="17023" y="16461"/>
                </a:lnTo>
                <a:cubicBezTo>
                  <a:pt x="17023" y="16461"/>
                  <a:pt x="14366" y="15284"/>
                  <a:pt x="11234" y="14161"/>
                </a:cubicBezTo>
                <a:lnTo>
                  <a:pt x="10575" y="6352"/>
                </a:lnTo>
                <a:lnTo>
                  <a:pt x="8350" y="5272"/>
                </a:lnTo>
                <a:lnTo>
                  <a:pt x="5952" y="13102"/>
                </a:lnTo>
                <a:cubicBezTo>
                  <a:pt x="4754" y="12806"/>
                  <a:pt x="3667" y="12621"/>
                  <a:pt x="2817" y="12621"/>
                </a:cubicBezTo>
                <a:cubicBezTo>
                  <a:pt x="2394" y="12621"/>
                  <a:pt x="2030" y="12667"/>
                  <a:pt x="1740" y="12767"/>
                </a:cubicBezTo>
                <a:cubicBezTo>
                  <a:pt x="2053" y="13632"/>
                  <a:pt x="3166" y="14722"/>
                  <a:pt x="4613" y="15857"/>
                </a:cubicBezTo>
                <a:lnTo>
                  <a:pt x="1" y="22510"/>
                </a:lnTo>
                <a:lnTo>
                  <a:pt x="2226" y="23590"/>
                </a:lnTo>
                <a:lnTo>
                  <a:pt x="8760" y="19259"/>
                </a:lnTo>
                <a:cubicBezTo>
                  <a:pt x="11590" y="21019"/>
                  <a:pt x="14150" y="22380"/>
                  <a:pt x="14150" y="22380"/>
                </a:cubicBezTo>
                <a:lnTo>
                  <a:pt x="17542" y="24022"/>
                </a:lnTo>
                <a:lnTo>
                  <a:pt x="17261" y="27543"/>
                </a:lnTo>
                <a:lnTo>
                  <a:pt x="7324" y="40267"/>
                </a:lnTo>
                <a:lnTo>
                  <a:pt x="11212" y="42157"/>
                </a:lnTo>
                <a:lnTo>
                  <a:pt x="16062" y="38538"/>
                </a:lnTo>
                <a:lnTo>
                  <a:pt x="17725" y="39349"/>
                </a:lnTo>
                <a:cubicBezTo>
                  <a:pt x="17836" y="39401"/>
                  <a:pt x="17954" y="39426"/>
                  <a:pt x="18069" y="39426"/>
                </a:cubicBezTo>
                <a:cubicBezTo>
                  <a:pt x="18357" y="39426"/>
                  <a:pt x="18631" y="39270"/>
                  <a:pt x="18762" y="38992"/>
                </a:cubicBezTo>
                <a:lnTo>
                  <a:pt x="19443" y="37599"/>
                </a:lnTo>
                <a:cubicBezTo>
                  <a:pt x="19626" y="37210"/>
                  <a:pt x="19464" y="36756"/>
                  <a:pt x="19075" y="36562"/>
                </a:cubicBezTo>
                <a:lnTo>
                  <a:pt x="18849" y="36454"/>
                </a:lnTo>
                <a:lnTo>
                  <a:pt x="23136" y="33257"/>
                </a:lnTo>
                <a:lnTo>
                  <a:pt x="24584" y="33959"/>
                </a:lnTo>
                <a:cubicBezTo>
                  <a:pt x="24692" y="34011"/>
                  <a:pt x="24807" y="34037"/>
                  <a:pt x="24921" y="34037"/>
                </a:cubicBezTo>
                <a:cubicBezTo>
                  <a:pt x="25205" y="34037"/>
                  <a:pt x="25482" y="33880"/>
                  <a:pt x="25621" y="33602"/>
                </a:cubicBezTo>
                <a:lnTo>
                  <a:pt x="26290" y="32209"/>
                </a:lnTo>
                <a:cubicBezTo>
                  <a:pt x="26474" y="31831"/>
                  <a:pt x="26312" y="31367"/>
                  <a:pt x="25934" y="31172"/>
                </a:cubicBezTo>
                <a:lnTo>
                  <a:pt x="28440" y="29304"/>
                </a:lnTo>
                <a:lnTo>
                  <a:pt x="36886" y="33386"/>
                </a:lnTo>
                <a:cubicBezTo>
                  <a:pt x="37761" y="33811"/>
                  <a:pt x="38636" y="33966"/>
                  <a:pt x="39446" y="33966"/>
                </a:cubicBezTo>
                <a:cubicBezTo>
                  <a:pt x="41624" y="33966"/>
                  <a:pt x="43334" y="32846"/>
                  <a:pt x="43334" y="32846"/>
                </a:cubicBezTo>
                <a:cubicBezTo>
                  <a:pt x="43334" y="32846"/>
                  <a:pt x="42978" y="29023"/>
                  <a:pt x="39759" y="27468"/>
                </a:cubicBezTo>
                <a:lnTo>
                  <a:pt x="31313" y="23374"/>
                </a:lnTo>
                <a:lnTo>
                  <a:pt x="31226" y="20242"/>
                </a:lnTo>
                <a:lnTo>
                  <a:pt x="31226" y="20242"/>
                </a:lnTo>
                <a:cubicBezTo>
                  <a:pt x="31335" y="20293"/>
                  <a:pt x="31449" y="20317"/>
                  <a:pt x="31562" y="20317"/>
                </a:cubicBezTo>
                <a:cubicBezTo>
                  <a:pt x="31853" y="20317"/>
                  <a:pt x="32131" y="20155"/>
                  <a:pt x="32263" y="19874"/>
                </a:cubicBezTo>
                <a:lnTo>
                  <a:pt x="32933" y="18492"/>
                </a:lnTo>
                <a:cubicBezTo>
                  <a:pt x="33127" y="18103"/>
                  <a:pt x="32965" y="17639"/>
                  <a:pt x="32577" y="17455"/>
                </a:cubicBezTo>
                <a:lnTo>
                  <a:pt x="31129" y="16753"/>
                </a:lnTo>
                <a:lnTo>
                  <a:pt x="30989" y="11417"/>
                </a:lnTo>
                <a:lnTo>
                  <a:pt x="31216" y="11525"/>
                </a:lnTo>
                <a:cubicBezTo>
                  <a:pt x="31321" y="11577"/>
                  <a:pt x="31433" y="11601"/>
                  <a:pt x="31544" y="11601"/>
                </a:cubicBezTo>
                <a:cubicBezTo>
                  <a:pt x="31831" y="11601"/>
                  <a:pt x="32109" y="11438"/>
                  <a:pt x="32242" y="11158"/>
                </a:cubicBezTo>
                <a:lnTo>
                  <a:pt x="32922" y="9776"/>
                </a:lnTo>
                <a:cubicBezTo>
                  <a:pt x="33106" y="9387"/>
                  <a:pt x="32944" y="8922"/>
                  <a:pt x="32566" y="8739"/>
                </a:cubicBezTo>
                <a:lnTo>
                  <a:pt x="30892" y="7929"/>
                </a:lnTo>
                <a:lnTo>
                  <a:pt x="30730" y="1891"/>
                </a:lnTo>
                <a:lnTo>
                  <a:pt x="2683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45"/>
          <p:cNvSpPr/>
          <p:nvPr/>
        </p:nvSpPr>
        <p:spPr>
          <a:xfrm>
            <a:off x="4211167" y="2538390"/>
            <a:ext cx="88325" cy="73392"/>
          </a:xfrm>
          <a:custGeom>
            <a:avLst/>
            <a:gdLst/>
            <a:ahLst/>
            <a:cxnLst/>
            <a:rect l="l" t="t" r="r" b="b"/>
            <a:pathLst>
              <a:path w="4797" h="3986" extrusionOk="0">
                <a:moveTo>
                  <a:pt x="649" y="0"/>
                </a:moveTo>
                <a:lnTo>
                  <a:pt x="1" y="918"/>
                </a:lnTo>
                <a:cubicBezTo>
                  <a:pt x="1232" y="2031"/>
                  <a:pt x="2539" y="3046"/>
                  <a:pt x="3900" y="3986"/>
                </a:cubicBezTo>
                <a:lnTo>
                  <a:pt x="4796" y="3392"/>
                </a:lnTo>
                <a:cubicBezTo>
                  <a:pt x="4796" y="3392"/>
                  <a:pt x="1783" y="1296"/>
                  <a:pt x="649" y="0"/>
                </a:cubicBez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45"/>
          <p:cNvSpPr/>
          <p:nvPr/>
        </p:nvSpPr>
        <p:spPr>
          <a:xfrm>
            <a:off x="4247773" y="2466596"/>
            <a:ext cx="97255" cy="40379"/>
          </a:xfrm>
          <a:custGeom>
            <a:avLst/>
            <a:gdLst/>
            <a:ahLst/>
            <a:cxnLst/>
            <a:rect l="l" t="t" r="r" b="b"/>
            <a:pathLst>
              <a:path w="5282" h="2193" extrusionOk="0">
                <a:moveTo>
                  <a:pt x="346" y="0"/>
                </a:moveTo>
                <a:lnTo>
                  <a:pt x="0" y="1134"/>
                </a:lnTo>
                <a:cubicBezTo>
                  <a:pt x="1718" y="1221"/>
                  <a:pt x="5282" y="2193"/>
                  <a:pt x="5282" y="2193"/>
                </a:cubicBezTo>
                <a:lnTo>
                  <a:pt x="5185" y="1123"/>
                </a:lnTo>
                <a:cubicBezTo>
                  <a:pt x="3597" y="605"/>
                  <a:pt x="1523" y="216"/>
                  <a:pt x="346" y="0"/>
                </a:cubicBez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45"/>
          <p:cNvSpPr/>
          <p:nvPr/>
        </p:nvSpPr>
        <p:spPr>
          <a:xfrm>
            <a:off x="4458976" y="2688551"/>
            <a:ext cx="202869" cy="114563"/>
          </a:xfrm>
          <a:custGeom>
            <a:avLst/>
            <a:gdLst/>
            <a:ahLst/>
            <a:cxnLst/>
            <a:rect l="l" t="t" r="r" b="b"/>
            <a:pathLst>
              <a:path w="11018" h="6222" extrusionOk="0">
                <a:moveTo>
                  <a:pt x="120" y="0"/>
                </a:moveTo>
                <a:lnTo>
                  <a:pt x="1" y="1501"/>
                </a:lnTo>
                <a:lnTo>
                  <a:pt x="9754" y="6221"/>
                </a:lnTo>
                <a:lnTo>
                  <a:pt x="11018" y="5282"/>
                </a:lnTo>
                <a:lnTo>
                  <a:pt x="120" y="0"/>
                </a:ln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45"/>
          <p:cNvSpPr/>
          <p:nvPr/>
        </p:nvSpPr>
        <p:spPr>
          <a:xfrm>
            <a:off x="4514070" y="2560468"/>
            <a:ext cx="200678" cy="115962"/>
          </a:xfrm>
          <a:custGeom>
            <a:avLst/>
            <a:gdLst/>
            <a:ahLst/>
            <a:cxnLst/>
            <a:rect l="l" t="t" r="r" b="b"/>
            <a:pathLst>
              <a:path w="10899" h="6298" extrusionOk="0">
                <a:moveTo>
                  <a:pt x="1102" y="0"/>
                </a:moveTo>
                <a:lnTo>
                  <a:pt x="1" y="1016"/>
                </a:lnTo>
                <a:lnTo>
                  <a:pt x="10899" y="6297"/>
                </a:lnTo>
                <a:lnTo>
                  <a:pt x="10856" y="4731"/>
                </a:lnTo>
                <a:lnTo>
                  <a:pt x="1102" y="0"/>
                </a:ln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45"/>
          <p:cNvSpPr/>
          <p:nvPr/>
        </p:nvSpPr>
        <p:spPr>
          <a:xfrm>
            <a:off x="4273018" y="2716190"/>
            <a:ext cx="236877" cy="286996"/>
          </a:xfrm>
          <a:custGeom>
            <a:avLst/>
            <a:gdLst/>
            <a:ahLst/>
            <a:cxnLst/>
            <a:rect l="l" t="t" r="r" b="b"/>
            <a:pathLst>
              <a:path w="12865" h="15587" extrusionOk="0">
                <a:moveTo>
                  <a:pt x="10100" y="0"/>
                </a:moveTo>
                <a:lnTo>
                  <a:pt x="9938" y="2031"/>
                </a:lnTo>
                <a:lnTo>
                  <a:pt x="1" y="14744"/>
                </a:lnTo>
                <a:lnTo>
                  <a:pt x="1729" y="15586"/>
                </a:lnTo>
                <a:lnTo>
                  <a:pt x="12865" y="1340"/>
                </a:lnTo>
                <a:lnTo>
                  <a:pt x="101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45"/>
          <p:cNvSpPr/>
          <p:nvPr/>
        </p:nvSpPr>
        <p:spPr>
          <a:xfrm>
            <a:off x="4534361" y="2246224"/>
            <a:ext cx="129477" cy="338900"/>
          </a:xfrm>
          <a:custGeom>
            <a:avLst/>
            <a:gdLst/>
            <a:ahLst/>
            <a:cxnLst/>
            <a:rect l="l" t="t" r="r" b="b"/>
            <a:pathLst>
              <a:path w="7032" h="18406" extrusionOk="0">
                <a:moveTo>
                  <a:pt x="5304" y="1"/>
                </a:moveTo>
                <a:lnTo>
                  <a:pt x="1491" y="15684"/>
                </a:lnTo>
                <a:lnTo>
                  <a:pt x="0" y="17066"/>
                </a:lnTo>
                <a:lnTo>
                  <a:pt x="2755" y="18406"/>
                </a:lnTo>
                <a:lnTo>
                  <a:pt x="7032" y="843"/>
                </a:lnTo>
                <a:lnTo>
                  <a:pt x="53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45"/>
          <p:cNvSpPr/>
          <p:nvPr/>
        </p:nvSpPr>
        <p:spPr>
          <a:xfrm>
            <a:off x="4433915" y="2820410"/>
            <a:ext cx="191729" cy="151958"/>
          </a:xfrm>
          <a:custGeom>
            <a:avLst/>
            <a:gdLst/>
            <a:ahLst/>
            <a:cxnLst/>
            <a:rect l="l" t="t" r="r" b="b"/>
            <a:pathLst>
              <a:path w="10413" h="8253" extrusionOk="0">
                <a:moveTo>
                  <a:pt x="9873" y="0"/>
                </a:moveTo>
                <a:lnTo>
                  <a:pt x="7078" y="2086"/>
                </a:lnTo>
                <a:lnTo>
                  <a:pt x="8523" y="2787"/>
                </a:lnTo>
                <a:cubicBezTo>
                  <a:pt x="8628" y="2838"/>
                  <a:pt x="8740" y="2862"/>
                  <a:pt x="8851" y="2862"/>
                </a:cubicBezTo>
                <a:cubicBezTo>
                  <a:pt x="9138" y="2862"/>
                  <a:pt x="9417" y="2700"/>
                  <a:pt x="9549" y="2419"/>
                </a:cubicBezTo>
                <a:lnTo>
                  <a:pt x="10229" y="1037"/>
                </a:lnTo>
                <a:cubicBezTo>
                  <a:pt x="10413" y="648"/>
                  <a:pt x="10251" y="184"/>
                  <a:pt x="9873" y="0"/>
                </a:cubicBezTo>
                <a:close/>
                <a:moveTo>
                  <a:pt x="7075" y="2085"/>
                </a:moveTo>
                <a:lnTo>
                  <a:pt x="2788" y="5282"/>
                </a:lnTo>
                <a:lnTo>
                  <a:pt x="2792" y="5284"/>
                </a:lnTo>
                <a:lnTo>
                  <a:pt x="7078" y="2086"/>
                </a:lnTo>
                <a:lnTo>
                  <a:pt x="7075" y="2085"/>
                </a:lnTo>
                <a:close/>
                <a:moveTo>
                  <a:pt x="2792" y="5284"/>
                </a:moveTo>
                <a:lnTo>
                  <a:pt x="1" y="7366"/>
                </a:lnTo>
                <a:lnTo>
                  <a:pt x="1675" y="8176"/>
                </a:lnTo>
                <a:cubicBezTo>
                  <a:pt x="1781" y="8228"/>
                  <a:pt x="1894" y="8252"/>
                  <a:pt x="2005" y="8252"/>
                </a:cubicBezTo>
                <a:cubicBezTo>
                  <a:pt x="2291" y="8252"/>
                  <a:pt x="2569" y="8092"/>
                  <a:pt x="2701" y="7820"/>
                </a:cubicBezTo>
                <a:lnTo>
                  <a:pt x="3382" y="6427"/>
                </a:lnTo>
                <a:cubicBezTo>
                  <a:pt x="3565" y="6038"/>
                  <a:pt x="3403" y="5573"/>
                  <a:pt x="3014" y="5390"/>
                </a:cubicBezTo>
                <a:lnTo>
                  <a:pt x="2792" y="528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45"/>
          <p:cNvSpPr/>
          <p:nvPr/>
        </p:nvSpPr>
        <p:spPr>
          <a:xfrm>
            <a:off x="4706988" y="2392206"/>
            <a:ext cx="41189" cy="228131"/>
          </a:xfrm>
          <a:custGeom>
            <a:avLst/>
            <a:gdLst/>
            <a:ahLst/>
            <a:cxnLst/>
            <a:rect l="l" t="t" r="r" b="b"/>
            <a:pathLst>
              <a:path w="2237" h="12390" extrusionOk="0">
                <a:moveTo>
                  <a:pt x="1" y="1"/>
                </a:moveTo>
                <a:lnTo>
                  <a:pt x="172" y="6310"/>
                </a:lnTo>
                <a:lnTo>
                  <a:pt x="98" y="3479"/>
                </a:lnTo>
                <a:lnTo>
                  <a:pt x="325" y="3597"/>
                </a:lnTo>
                <a:cubicBezTo>
                  <a:pt x="430" y="3649"/>
                  <a:pt x="542" y="3673"/>
                  <a:pt x="653" y="3673"/>
                </a:cubicBezTo>
                <a:cubicBezTo>
                  <a:pt x="940" y="3673"/>
                  <a:pt x="1218" y="3510"/>
                  <a:pt x="1351" y="3230"/>
                </a:cubicBezTo>
                <a:lnTo>
                  <a:pt x="2031" y="1848"/>
                </a:lnTo>
                <a:cubicBezTo>
                  <a:pt x="2215" y="1459"/>
                  <a:pt x="2053" y="994"/>
                  <a:pt x="1664" y="811"/>
                </a:cubicBezTo>
                <a:lnTo>
                  <a:pt x="1" y="1"/>
                </a:lnTo>
                <a:close/>
                <a:moveTo>
                  <a:pt x="172" y="6310"/>
                </a:moveTo>
                <a:lnTo>
                  <a:pt x="238" y="8825"/>
                </a:lnTo>
                <a:lnTo>
                  <a:pt x="241" y="8826"/>
                </a:lnTo>
                <a:lnTo>
                  <a:pt x="241" y="8826"/>
                </a:lnTo>
                <a:lnTo>
                  <a:pt x="172" y="6310"/>
                </a:lnTo>
                <a:close/>
                <a:moveTo>
                  <a:pt x="241" y="8826"/>
                </a:moveTo>
                <a:lnTo>
                  <a:pt x="335" y="12314"/>
                </a:lnTo>
                <a:cubicBezTo>
                  <a:pt x="444" y="12365"/>
                  <a:pt x="557" y="12389"/>
                  <a:pt x="669" y="12389"/>
                </a:cubicBezTo>
                <a:cubicBezTo>
                  <a:pt x="957" y="12389"/>
                  <a:pt x="1232" y="12227"/>
                  <a:pt x="1372" y="11946"/>
                </a:cubicBezTo>
                <a:lnTo>
                  <a:pt x="2042" y="10564"/>
                </a:lnTo>
                <a:cubicBezTo>
                  <a:pt x="2236" y="10175"/>
                  <a:pt x="2074" y="9711"/>
                  <a:pt x="1686" y="9527"/>
                </a:cubicBezTo>
                <a:lnTo>
                  <a:pt x="241" y="88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45"/>
          <p:cNvSpPr/>
          <p:nvPr/>
        </p:nvSpPr>
        <p:spPr>
          <a:xfrm>
            <a:off x="4458976" y="2688551"/>
            <a:ext cx="67040" cy="52310"/>
          </a:xfrm>
          <a:custGeom>
            <a:avLst/>
            <a:gdLst/>
            <a:ahLst/>
            <a:cxnLst/>
            <a:rect l="l" t="t" r="r" b="b"/>
            <a:pathLst>
              <a:path w="3641" h="2841" extrusionOk="0">
                <a:moveTo>
                  <a:pt x="120" y="0"/>
                </a:moveTo>
                <a:lnTo>
                  <a:pt x="1" y="1501"/>
                </a:lnTo>
                <a:lnTo>
                  <a:pt x="2766" y="2841"/>
                </a:lnTo>
                <a:lnTo>
                  <a:pt x="3641" y="1707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45"/>
          <p:cNvSpPr/>
          <p:nvPr/>
        </p:nvSpPr>
        <p:spPr>
          <a:xfrm>
            <a:off x="4514070" y="2560468"/>
            <a:ext cx="71017" cy="50137"/>
          </a:xfrm>
          <a:custGeom>
            <a:avLst/>
            <a:gdLst/>
            <a:ahLst/>
            <a:cxnLst/>
            <a:rect l="l" t="t" r="r" b="b"/>
            <a:pathLst>
              <a:path w="3857" h="2723" extrusionOk="0">
                <a:moveTo>
                  <a:pt x="1102" y="0"/>
                </a:moveTo>
                <a:lnTo>
                  <a:pt x="1" y="1016"/>
                </a:lnTo>
                <a:lnTo>
                  <a:pt x="3533" y="2722"/>
                </a:lnTo>
                <a:lnTo>
                  <a:pt x="3857" y="1340"/>
                </a:lnTo>
                <a:lnTo>
                  <a:pt x="11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45"/>
          <p:cNvSpPr/>
          <p:nvPr/>
        </p:nvSpPr>
        <p:spPr>
          <a:xfrm>
            <a:off x="4357757" y="2607201"/>
            <a:ext cx="559243" cy="249305"/>
          </a:xfrm>
          <a:custGeom>
            <a:avLst/>
            <a:gdLst/>
            <a:ahLst/>
            <a:cxnLst/>
            <a:rect l="l" t="t" r="r" b="b"/>
            <a:pathLst>
              <a:path w="30373" h="13540" extrusionOk="0">
                <a:moveTo>
                  <a:pt x="0" y="0"/>
                </a:moveTo>
                <a:cubicBezTo>
                  <a:pt x="2225" y="1383"/>
                  <a:pt x="7258" y="4342"/>
                  <a:pt x="7258" y="4342"/>
                </a:cubicBezTo>
                <a:lnTo>
                  <a:pt x="9915" y="5628"/>
                </a:lnTo>
                <a:lnTo>
                  <a:pt x="18491" y="9786"/>
                </a:lnTo>
                <a:lnTo>
                  <a:pt x="25145" y="13005"/>
                </a:lnTo>
                <a:cubicBezTo>
                  <a:pt x="25873" y="13362"/>
                  <a:pt x="26663" y="13539"/>
                  <a:pt x="27451" y="13539"/>
                </a:cubicBezTo>
                <a:cubicBezTo>
                  <a:pt x="28474" y="13539"/>
                  <a:pt x="29494" y="13240"/>
                  <a:pt x="30372" y="12648"/>
                </a:cubicBezTo>
                <a:lnTo>
                  <a:pt x="30372" y="12648"/>
                </a:lnTo>
                <a:cubicBezTo>
                  <a:pt x="30372" y="12648"/>
                  <a:pt x="29907" y="12904"/>
                  <a:pt x="28988" y="12904"/>
                </a:cubicBezTo>
                <a:cubicBezTo>
                  <a:pt x="28198" y="12904"/>
                  <a:pt x="27073" y="12715"/>
                  <a:pt x="25620" y="12011"/>
                </a:cubicBezTo>
                <a:lnTo>
                  <a:pt x="18977" y="8792"/>
                </a:lnTo>
                <a:lnTo>
                  <a:pt x="10401" y="4645"/>
                </a:lnTo>
                <a:lnTo>
                  <a:pt x="7734" y="33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45"/>
          <p:cNvSpPr/>
          <p:nvPr/>
        </p:nvSpPr>
        <p:spPr>
          <a:xfrm>
            <a:off x="4828499" y="2766698"/>
            <a:ext cx="64462" cy="89522"/>
          </a:xfrm>
          <a:custGeom>
            <a:avLst/>
            <a:gdLst/>
            <a:ahLst/>
            <a:cxnLst/>
            <a:rect l="l" t="t" r="r" b="b"/>
            <a:pathLst>
              <a:path w="3501" h="4862" extrusionOk="0">
                <a:moveTo>
                  <a:pt x="2215" y="1"/>
                </a:moveTo>
                <a:lnTo>
                  <a:pt x="2215" y="1"/>
                </a:lnTo>
                <a:cubicBezTo>
                  <a:pt x="2377" y="1826"/>
                  <a:pt x="1524" y="3587"/>
                  <a:pt x="1" y="4591"/>
                </a:cubicBezTo>
                <a:cubicBezTo>
                  <a:pt x="228" y="4688"/>
                  <a:pt x="455" y="4764"/>
                  <a:pt x="703" y="4818"/>
                </a:cubicBezTo>
                <a:cubicBezTo>
                  <a:pt x="820" y="4847"/>
                  <a:pt x="939" y="4862"/>
                  <a:pt x="1057" y="4862"/>
                </a:cubicBezTo>
                <a:cubicBezTo>
                  <a:pt x="1506" y="4862"/>
                  <a:pt x="1944" y="4656"/>
                  <a:pt x="2226" y="4289"/>
                </a:cubicBezTo>
                <a:cubicBezTo>
                  <a:pt x="2766" y="3587"/>
                  <a:pt x="3155" y="2787"/>
                  <a:pt x="3360" y="1934"/>
                </a:cubicBezTo>
                <a:cubicBezTo>
                  <a:pt x="3500" y="1362"/>
                  <a:pt x="3295" y="768"/>
                  <a:pt x="2842" y="411"/>
                </a:cubicBezTo>
                <a:cubicBezTo>
                  <a:pt x="2647" y="260"/>
                  <a:pt x="2431" y="120"/>
                  <a:pt x="22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3" name="Google Shape;275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0" name="Google Shape;2760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5F40DD7-CE55-CDDE-A107-68E83B7D4E27}"/>
              </a:ext>
            </a:extLst>
          </p:cNvPr>
          <p:cNvSpPr txBox="1"/>
          <p:nvPr/>
        </p:nvSpPr>
        <p:spPr>
          <a:xfrm>
            <a:off x="1219755" y="1715861"/>
            <a:ext cx="6704489" cy="2261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Bahnschrift" panose="020B0502040204020203" pitchFamily="34" charset="0"/>
              </a:rPr>
              <a:t>The U.S. Department of Transportation's (DOT) Bureau of Transportation Statistics tracks the on-time performance of domestic flights operated by large air carriers. Summary information on the number of on-time, delayed, canceled, and diverted flights is published in DOT's monthly Air Travel Consumer Report and in this dataset of 2015 flight delays and cancellations. </a:t>
            </a:r>
            <a:endParaRPr lang="en-US" sz="1600" dirty="0"/>
          </a:p>
        </p:txBody>
      </p:sp>
      <p:grpSp>
        <p:nvGrpSpPr>
          <p:cNvPr id="44" name="مجموعة 43">
            <a:extLst>
              <a:ext uri="{FF2B5EF4-FFF2-40B4-BE49-F238E27FC236}">
                <a16:creationId xmlns:a16="http://schemas.microsoft.com/office/drawing/2014/main" id="{627B9824-65CE-0252-F79A-212D6E178698}"/>
              </a:ext>
            </a:extLst>
          </p:cNvPr>
          <p:cNvGrpSpPr/>
          <p:nvPr/>
        </p:nvGrpSpPr>
        <p:grpSpPr>
          <a:xfrm>
            <a:off x="2745813" y="510324"/>
            <a:ext cx="3652371" cy="769441"/>
            <a:chOff x="3223094" y="370056"/>
            <a:chExt cx="2735807" cy="1534067"/>
          </a:xfrm>
        </p:grpSpPr>
        <p:sp>
          <p:nvSpPr>
            <p:cNvPr id="35" name="مربع نص 34">
              <a:extLst>
                <a:ext uri="{FF2B5EF4-FFF2-40B4-BE49-F238E27FC236}">
                  <a16:creationId xmlns:a16="http://schemas.microsoft.com/office/drawing/2014/main" id="{4445EBC9-1993-5DE3-5141-0431DDD04DBC}"/>
                </a:ext>
              </a:extLst>
            </p:cNvPr>
            <p:cNvSpPr txBox="1"/>
            <p:nvPr/>
          </p:nvSpPr>
          <p:spPr>
            <a:xfrm>
              <a:off x="3268813" y="370056"/>
              <a:ext cx="2690088" cy="1534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" sz="4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Fira Sans Extra Condensed SemiBold" panose="020B0604020202020204" charset="0"/>
                  <a:sym typeface="Staatliches"/>
                </a:rPr>
                <a:t>ABOUT DATASET</a:t>
              </a:r>
              <a:endParaRPr lang="en-US" sz="4400" dirty="0"/>
            </a:p>
          </p:txBody>
        </p:sp>
        <p:sp>
          <p:nvSpPr>
            <p:cNvPr id="42" name="مستطيل 41">
              <a:extLst>
                <a:ext uri="{FF2B5EF4-FFF2-40B4-BE49-F238E27FC236}">
                  <a16:creationId xmlns:a16="http://schemas.microsoft.com/office/drawing/2014/main" id="{E3769E8B-DDFB-885A-A1BC-D63E11F0C17E}"/>
                </a:ext>
              </a:extLst>
            </p:cNvPr>
            <p:cNvSpPr/>
            <p:nvPr/>
          </p:nvSpPr>
          <p:spPr>
            <a:xfrm>
              <a:off x="3223094" y="463062"/>
              <a:ext cx="45719" cy="1353542"/>
            </a:xfrm>
            <a:prstGeom prst="rect">
              <a:avLst/>
            </a:prstGeom>
            <a:solidFill>
              <a:srgbClr val="F7D3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6773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6" name="Google Shape;2766;p48"/>
          <p:cNvSpPr txBox="1">
            <a:spLocks noGrp="1"/>
          </p:cNvSpPr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7" name="Google Shape;276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768" name="Google Shape;2768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769" name="Google Shape;2769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770" name="Google Shape;2770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771" name="Google Shape;2771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73" name="Google Shape;2773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4" name="Google Shape;277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775" name="Google Shape;277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776" name="Google Shape;277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8" name="Google Shape;277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779" name="Google Shape;277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83" name="Google Shape;278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784" name="Google Shape;278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785" name="Google Shape;278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7" name="Google Shape;278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788" name="Google Shape;278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92" name="Google Shape;279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793" name="Google Shape;279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794" name="Google Shape;279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6" name="Google Shape;279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797" name="Google Shape;279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99" name="Google Shape;279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800" name="Google Shape;280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801" name="Google Shape;280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3" name="Google Shape;280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804" name="Google Shape;280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4" name="Google Shape;1534;p31"/>
          <p:cNvCxnSpPr>
            <a:endCxn id="1530" idx="0"/>
          </p:cNvCxnSpPr>
          <p:nvPr/>
        </p:nvCxnSpPr>
        <p:spPr>
          <a:xfrm>
            <a:off x="5301542" y="1592280"/>
            <a:ext cx="2122200" cy="1034400"/>
          </a:xfrm>
          <a:prstGeom prst="bentConnector2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7" name="Google Shape;1527;p31"/>
          <p:cNvSpPr/>
          <p:nvPr/>
        </p:nvSpPr>
        <p:spPr>
          <a:xfrm>
            <a:off x="3669367" y="1201118"/>
            <a:ext cx="1705250" cy="1156425"/>
          </a:xfrm>
          <a:prstGeom prst="flowChartOffpageConnector">
            <a:avLst/>
          </a:prstGeom>
          <a:solidFill>
            <a:srgbClr val="FBE9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31"/>
          <p:cNvSpPr txBox="1"/>
          <p:nvPr/>
        </p:nvSpPr>
        <p:spPr>
          <a:xfrm>
            <a:off x="3507542" y="1325688"/>
            <a:ext cx="20289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DATASET</a:t>
            </a:r>
            <a:endParaRPr sz="25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9" name="Google Shape;1529;p31"/>
          <p:cNvSpPr/>
          <p:nvPr/>
        </p:nvSpPr>
        <p:spPr>
          <a:xfrm>
            <a:off x="1016792" y="2626680"/>
            <a:ext cx="1206900" cy="120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0" name="Google Shape;1530;p31"/>
          <p:cNvSpPr/>
          <p:nvPr/>
        </p:nvSpPr>
        <p:spPr>
          <a:xfrm>
            <a:off x="6820292" y="2626680"/>
            <a:ext cx="1206900" cy="120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1"/>
          <p:cNvSpPr/>
          <p:nvPr/>
        </p:nvSpPr>
        <p:spPr>
          <a:xfrm>
            <a:off x="3929469" y="2760407"/>
            <a:ext cx="1206900" cy="1206900"/>
          </a:xfrm>
          <a:prstGeom prst="ellipse">
            <a:avLst/>
          </a:prstGeom>
          <a:solidFill>
            <a:srgbClr val="FA72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3" name="Google Shape;1533;p31"/>
          <p:cNvCxnSpPr>
            <a:cxnSpLocks/>
            <a:endCxn id="1529" idx="0"/>
          </p:cNvCxnSpPr>
          <p:nvPr/>
        </p:nvCxnSpPr>
        <p:spPr>
          <a:xfrm flipH="1">
            <a:off x="1620242" y="1585680"/>
            <a:ext cx="2051700" cy="1041000"/>
          </a:xfrm>
          <a:prstGeom prst="bentConnector2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7" name="Google Shape;1537;p31"/>
          <p:cNvSpPr txBox="1"/>
          <p:nvPr/>
        </p:nvSpPr>
        <p:spPr>
          <a:xfrm>
            <a:off x="6103033" y="3833580"/>
            <a:ext cx="2641418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1200" dirty="0">
                <a:solidFill>
                  <a:srgbClr val="F7D380"/>
                </a:solidFill>
                <a:latin typeface="Roboto"/>
                <a:ea typeface="Roboto"/>
                <a:cs typeface="Roboto"/>
                <a:sym typeface="Roboto"/>
              </a:rPr>
              <a:t>CANCELLATION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 </a:t>
            </a:r>
            <a:r>
              <a:rPr lang="en-US" sz="1200" dirty="0">
                <a:solidFill>
                  <a:srgbClr val="F7D380"/>
                </a:solidFill>
                <a:latin typeface="Roboto"/>
                <a:ea typeface="Roboto"/>
                <a:cs typeface="Roboto"/>
                <a:sym typeface="Roboto"/>
              </a:rPr>
              <a:t>AIRLINE_DELAY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>
                <a:solidFill>
                  <a:srgbClr val="F7D380"/>
                </a:solidFill>
                <a:latin typeface="Roboto"/>
                <a:ea typeface="Roboto"/>
                <a:cs typeface="Roboto"/>
                <a:sym typeface="Roboto"/>
              </a:rPr>
              <a:t>CANCELLATION_REASON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…)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31"/>
          <p:cNvSpPr txBox="1"/>
          <p:nvPr/>
        </p:nvSpPr>
        <p:spPr>
          <a:xfrm>
            <a:off x="1016792" y="3858029"/>
            <a:ext cx="12972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( </a:t>
            </a:r>
            <a:r>
              <a:rPr lang="en" sz="1200" dirty="0">
                <a:solidFill>
                  <a:srgbClr val="F89649"/>
                </a:solidFill>
                <a:latin typeface="Roboto"/>
                <a:ea typeface="Roboto"/>
                <a:cs typeface="Roboto"/>
                <a:sym typeface="Roboto"/>
              </a:rPr>
              <a:t>YEAR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 dirty="0">
                <a:solidFill>
                  <a:srgbClr val="F89649"/>
                </a:solidFill>
                <a:latin typeface="Roboto"/>
                <a:ea typeface="Roboto"/>
                <a:cs typeface="Roboto"/>
                <a:sym typeface="Roboto"/>
              </a:rPr>
              <a:t>MONTH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 dirty="0">
                <a:solidFill>
                  <a:srgbClr val="F89649"/>
                </a:solidFill>
                <a:latin typeface="Roboto"/>
                <a:ea typeface="Roboto"/>
                <a:cs typeface="Roboto"/>
                <a:sym typeface="Roboto"/>
              </a:rPr>
              <a:t>DAY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, etc…)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31"/>
          <p:cNvSpPr txBox="1"/>
          <p:nvPr/>
        </p:nvSpPr>
        <p:spPr>
          <a:xfrm>
            <a:off x="3519916" y="3981518"/>
            <a:ext cx="2122199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 </a:t>
            </a:r>
            <a:r>
              <a:rPr lang="en-US" sz="1200" dirty="0">
                <a:solidFill>
                  <a:srgbClr val="FA7256"/>
                </a:solidFill>
                <a:latin typeface="Roboto"/>
                <a:ea typeface="Roboto"/>
                <a:cs typeface="Roboto"/>
                <a:sym typeface="Roboto"/>
              </a:rPr>
              <a:t>AIRLINE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>
                <a:solidFill>
                  <a:srgbClr val="FA7256"/>
                </a:solidFill>
                <a:latin typeface="Roboto"/>
                <a:ea typeface="Roboto"/>
                <a:cs typeface="Roboto"/>
                <a:sym typeface="Roboto"/>
              </a:rPr>
              <a:t>FLIGHT_NUMBER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FA7256"/>
                </a:solidFill>
                <a:latin typeface="Roboto"/>
                <a:ea typeface="Roboto"/>
                <a:cs typeface="Roboto"/>
                <a:sym typeface="Roboto"/>
              </a:rPr>
              <a:t>DISTANCE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>
                <a:solidFill>
                  <a:srgbClr val="FA7256"/>
                </a:solidFill>
                <a:latin typeface="Roboto"/>
                <a:ea typeface="Roboto"/>
                <a:cs typeface="Roboto"/>
                <a:sym typeface="Roboto"/>
              </a:rPr>
              <a:t>AIR_TIME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…)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31"/>
          <p:cNvSpPr txBox="1"/>
          <p:nvPr/>
        </p:nvSpPr>
        <p:spPr>
          <a:xfrm>
            <a:off x="1009930" y="2891196"/>
            <a:ext cx="120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Flight Trip Date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" name="رابط مستقيم 21">
            <a:extLst>
              <a:ext uri="{FF2B5EF4-FFF2-40B4-BE49-F238E27FC236}">
                <a16:creationId xmlns:a16="http://schemas.microsoft.com/office/drawing/2014/main" id="{11328F6F-ABC0-1596-00CB-141F9E9EA8C9}"/>
              </a:ext>
            </a:extLst>
          </p:cNvPr>
          <p:cNvCxnSpPr>
            <a:cxnSpLocks/>
            <a:stCxn id="1531" idx="0"/>
            <a:endCxn id="1527" idx="2"/>
          </p:cNvCxnSpPr>
          <p:nvPr/>
        </p:nvCxnSpPr>
        <p:spPr>
          <a:xfrm flipH="1" flipV="1">
            <a:off x="4521992" y="2357543"/>
            <a:ext cx="10927" cy="402864"/>
          </a:xfrm>
          <a:prstGeom prst="line">
            <a:avLst/>
          </a:prstGeom>
          <a:ln w="31750">
            <a:solidFill>
              <a:srgbClr val="FA7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مجموعة 25">
            <a:extLst>
              <a:ext uri="{FF2B5EF4-FFF2-40B4-BE49-F238E27FC236}">
                <a16:creationId xmlns:a16="http://schemas.microsoft.com/office/drawing/2014/main" id="{D07B8E4C-D0CF-925A-1D56-313DDB7FFB92}"/>
              </a:ext>
            </a:extLst>
          </p:cNvPr>
          <p:cNvGrpSpPr/>
          <p:nvPr/>
        </p:nvGrpSpPr>
        <p:grpSpPr>
          <a:xfrm>
            <a:off x="601418" y="453174"/>
            <a:ext cx="1691726" cy="584775"/>
            <a:chOff x="3248692" y="370056"/>
            <a:chExt cx="1880179" cy="1165891"/>
          </a:xfrm>
        </p:grpSpPr>
        <p:sp>
          <p:nvSpPr>
            <p:cNvPr id="27" name="مربع نص 26">
              <a:extLst>
                <a:ext uri="{FF2B5EF4-FFF2-40B4-BE49-F238E27FC236}">
                  <a16:creationId xmlns:a16="http://schemas.microsoft.com/office/drawing/2014/main" id="{A03B9630-6D38-4430-FB6F-B40857B0D0CC}"/>
                </a:ext>
              </a:extLst>
            </p:cNvPr>
            <p:cNvSpPr txBox="1"/>
            <p:nvPr/>
          </p:nvSpPr>
          <p:spPr>
            <a:xfrm>
              <a:off x="3268812" y="370056"/>
              <a:ext cx="1860059" cy="116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3200" dirty="0">
                  <a:solidFill>
                    <a:schemeClr val="tx1"/>
                  </a:solidFill>
                  <a:latin typeface="Fira Sans Extra Condensed SemiBold" panose="020B0604020202020204" charset="0"/>
                  <a:sym typeface="Staatliches"/>
                </a:rPr>
                <a:t>CONTENT</a:t>
              </a:r>
              <a:endParaRPr lang="en-US" sz="3200" dirty="0"/>
            </a:p>
          </p:txBody>
        </p:sp>
        <p:sp>
          <p:nvSpPr>
            <p:cNvPr id="28" name="مستطيل 27">
              <a:extLst>
                <a:ext uri="{FF2B5EF4-FFF2-40B4-BE49-F238E27FC236}">
                  <a16:creationId xmlns:a16="http://schemas.microsoft.com/office/drawing/2014/main" id="{C44684EC-AB45-59F4-B4A6-F089D82A54B8}"/>
                </a:ext>
              </a:extLst>
            </p:cNvPr>
            <p:cNvSpPr/>
            <p:nvPr/>
          </p:nvSpPr>
          <p:spPr>
            <a:xfrm>
              <a:off x="3248692" y="477305"/>
              <a:ext cx="54609" cy="926259"/>
            </a:xfrm>
            <a:prstGeom prst="rect">
              <a:avLst/>
            </a:prstGeom>
            <a:solidFill>
              <a:srgbClr val="FA7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67E226EE-70DA-6EE3-72FF-C0FFFFB9C644}"/>
              </a:ext>
            </a:extLst>
          </p:cNvPr>
          <p:cNvSpPr txBox="1"/>
          <p:nvPr/>
        </p:nvSpPr>
        <p:spPr>
          <a:xfrm>
            <a:off x="3700983" y="1864043"/>
            <a:ext cx="1771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" panose="020B0502040204020203" pitchFamily="34" charset="0"/>
              </a:rPr>
              <a:t>(5.8m Row X 31 Feature)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C1E1C85E-7C4B-1A8F-063A-4E471571BAEB}"/>
              </a:ext>
            </a:extLst>
          </p:cNvPr>
          <p:cNvSpPr txBox="1"/>
          <p:nvPr/>
        </p:nvSpPr>
        <p:spPr>
          <a:xfrm>
            <a:off x="1227481" y="3406070"/>
            <a:ext cx="787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" panose="020B0502040204020203" pitchFamily="34" charset="0"/>
              </a:rPr>
              <a:t>4 Feature</a:t>
            </a:r>
          </a:p>
        </p:txBody>
      </p:sp>
      <p:sp>
        <p:nvSpPr>
          <p:cNvPr id="32" name="Google Shape;1542;p31">
            <a:extLst>
              <a:ext uri="{FF2B5EF4-FFF2-40B4-BE49-F238E27FC236}">
                <a16:creationId xmlns:a16="http://schemas.microsoft.com/office/drawing/2014/main" id="{E25979C7-43D7-2000-CE7E-F56BB82434E0}"/>
              </a:ext>
            </a:extLst>
          </p:cNvPr>
          <p:cNvSpPr txBox="1"/>
          <p:nvPr/>
        </p:nvSpPr>
        <p:spPr>
          <a:xfrm>
            <a:off x="3673168" y="2975884"/>
            <a:ext cx="170145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Flight Trip Information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8EFEDBE7-6C51-211B-55C7-3B75402A5C54}"/>
              </a:ext>
            </a:extLst>
          </p:cNvPr>
          <p:cNvSpPr txBox="1"/>
          <p:nvPr/>
        </p:nvSpPr>
        <p:spPr>
          <a:xfrm>
            <a:off x="4139978" y="3515446"/>
            <a:ext cx="882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" panose="020B0502040204020203" pitchFamily="34" charset="0"/>
              </a:rPr>
              <a:t>20 Feature</a:t>
            </a:r>
          </a:p>
        </p:txBody>
      </p:sp>
      <p:sp>
        <p:nvSpPr>
          <p:cNvPr id="34" name="Google Shape;1542;p31">
            <a:extLst>
              <a:ext uri="{FF2B5EF4-FFF2-40B4-BE49-F238E27FC236}">
                <a16:creationId xmlns:a16="http://schemas.microsoft.com/office/drawing/2014/main" id="{48353096-A283-8E91-DA61-C847F5BB0BAF}"/>
              </a:ext>
            </a:extLst>
          </p:cNvPr>
          <p:cNvSpPr txBox="1"/>
          <p:nvPr/>
        </p:nvSpPr>
        <p:spPr>
          <a:xfrm>
            <a:off x="6734660" y="2891196"/>
            <a:ext cx="1414223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Cancellation Status</a:t>
            </a:r>
            <a:endParaRPr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04F6F29-BC26-0E9A-3555-4FC1B0EE9AAE}"/>
              </a:ext>
            </a:extLst>
          </p:cNvPr>
          <p:cNvSpPr txBox="1"/>
          <p:nvPr/>
        </p:nvSpPr>
        <p:spPr>
          <a:xfrm>
            <a:off x="7030802" y="3406070"/>
            <a:ext cx="787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" panose="020B0502040204020203" pitchFamily="34" charset="0"/>
              </a:rPr>
              <a:t>7 Feature</a:t>
            </a:r>
          </a:p>
        </p:txBody>
      </p:sp>
    </p:spTree>
    <p:extLst>
      <p:ext uri="{BB962C8B-B14F-4D97-AF65-F5344CB8AC3E}">
        <p14:creationId xmlns:p14="http://schemas.microsoft.com/office/powerpoint/2010/main" val="29327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38"/>
          <p:cNvSpPr/>
          <p:nvPr/>
        </p:nvSpPr>
        <p:spPr>
          <a:xfrm>
            <a:off x="1097340" y="1894455"/>
            <a:ext cx="374716" cy="3494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8"/>
          <p:cNvSpPr/>
          <p:nvPr/>
        </p:nvSpPr>
        <p:spPr>
          <a:xfrm>
            <a:off x="1105511" y="2823489"/>
            <a:ext cx="374716" cy="3494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8"/>
          <p:cNvSpPr/>
          <p:nvPr/>
        </p:nvSpPr>
        <p:spPr>
          <a:xfrm>
            <a:off x="1097340" y="2358972"/>
            <a:ext cx="374716" cy="349418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8"/>
          <p:cNvSpPr/>
          <p:nvPr/>
        </p:nvSpPr>
        <p:spPr>
          <a:xfrm>
            <a:off x="1105511" y="1431445"/>
            <a:ext cx="366545" cy="347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9B49B88A-9DA4-AD7B-3D64-D70912F837A3}"/>
              </a:ext>
            </a:extLst>
          </p:cNvPr>
          <p:cNvSpPr txBox="1"/>
          <p:nvPr/>
        </p:nvSpPr>
        <p:spPr>
          <a:xfrm>
            <a:off x="1572650" y="1471579"/>
            <a:ext cx="88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#F89649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32D33B3D-39D9-26DB-B6A6-1CAD957DD07A}"/>
              </a:ext>
            </a:extLst>
          </p:cNvPr>
          <p:cNvSpPr txBox="1"/>
          <p:nvPr/>
        </p:nvSpPr>
        <p:spPr>
          <a:xfrm>
            <a:off x="1572650" y="1922111"/>
            <a:ext cx="91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#FA7256</a:t>
            </a:r>
            <a:endParaRPr lang="en-US" dirty="0">
              <a:solidFill>
                <a:srgbClr val="FA7256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386F5FD-1562-1E7C-C8AB-7D3B25786241}"/>
              </a:ext>
            </a:extLst>
          </p:cNvPr>
          <p:cNvSpPr txBox="1"/>
          <p:nvPr/>
        </p:nvSpPr>
        <p:spPr>
          <a:xfrm>
            <a:off x="1599134" y="2372644"/>
            <a:ext cx="92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#F7D380</a:t>
            </a:r>
            <a:endParaRPr lang="en-US" dirty="0">
              <a:solidFill>
                <a:srgbClr val="FBE9C0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EA296EFD-9D96-A156-8B15-ABB4131FDF00}"/>
              </a:ext>
            </a:extLst>
          </p:cNvPr>
          <p:cNvSpPr txBox="1"/>
          <p:nvPr/>
        </p:nvSpPr>
        <p:spPr>
          <a:xfrm>
            <a:off x="1572650" y="2834059"/>
            <a:ext cx="91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#F8B179</a:t>
            </a:r>
            <a:endParaRPr lang="en-US" dirty="0">
              <a:solidFill>
                <a:srgbClr val="F8B1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3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مجموعة 204">
            <a:extLst>
              <a:ext uri="{FF2B5EF4-FFF2-40B4-BE49-F238E27FC236}">
                <a16:creationId xmlns:a16="http://schemas.microsoft.com/office/drawing/2014/main" id="{110AD141-8DE2-EFBB-AF54-9C06B8AC0BB4}"/>
              </a:ext>
            </a:extLst>
          </p:cNvPr>
          <p:cNvGrpSpPr/>
          <p:nvPr/>
        </p:nvGrpSpPr>
        <p:grpSpPr>
          <a:xfrm>
            <a:off x="4307682" y="1028110"/>
            <a:ext cx="4673248" cy="3087279"/>
            <a:chOff x="1364256" y="515112"/>
            <a:chExt cx="6373661" cy="4210620"/>
          </a:xfrm>
        </p:grpSpPr>
        <p:grpSp>
          <p:nvGrpSpPr>
            <p:cNvPr id="6" name="رسم 3">
              <a:extLst>
                <a:ext uri="{FF2B5EF4-FFF2-40B4-BE49-F238E27FC236}">
                  <a16:creationId xmlns:a16="http://schemas.microsoft.com/office/drawing/2014/main" id="{CD3CF369-E219-1CF5-D8AA-EC23C17A1E35}"/>
                </a:ext>
              </a:extLst>
            </p:cNvPr>
            <p:cNvGrpSpPr/>
            <p:nvPr/>
          </p:nvGrpSpPr>
          <p:grpSpPr>
            <a:xfrm>
              <a:off x="1364256" y="553983"/>
              <a:ext cx="6373661" cy="4026589"/>
              <a:chOff x="1364256" y="553983"/>
              <a:chExt cx="6373661" cy="4026589"/>
            </a:xfrm>
            <a:solidFill>
              <a:srgbClr val="F5F5F5"/>
            </a:solidFill>
          </p:grpSpPr>
          <p:sp>
            <p:nvSpPr>
              <p:cNvPr id="7" name="شكل حر: شكل 6">
                <a:extLst>
                  <a:ext uri="{FF2B5EF4-FFF2-40B4-BE49-F238E27FC236}">
                    <a16:creationId xmlns:a16="http://schemas.microsoft.com/office/drawing/2014/main" id="{FF5AD9B4-6560-300C-03BC-E2DD96BCD656}"/>
                  </a:ext>
                </a:extLst>
              </p:cNvPr>
              <p:cNvSpPr/>
              <p:nvPr/>
            </p:nvSpPr>
            <p:spPr>
              <a:xfrm>
                <a:off x="4961892" y="2184381"/>
                <a:ext cx="2776026" cy="2396192"/>
              </a:xfrm>
              <a:custGeom>
                <a:avLst/>
                <a:gdLst>
                  <a:gd name="connsiteX0" fmla="*/ 2658108 w 2776026"/>
                  <a:gd name="connsiteY0" fmla="*/ 383273 h 2396192"/>
                  <a:gd name="connsiteX1" fmla="*/ 2641439 w 2776026"/>
                  <a:gd name="connsiteY1" fmla="*/ 355745 h 2396192"/>
                  <a:gd name="connsiteX2" fmla="*/ 1978690 w 2776026"/>
                  <a:gd name="connsiteY2" fmla="*/ 1415 h 2396192"/>
                  <a:gd name="connsiteX3" fmla="*/ 1876391 w 2776026"/>
                  <a:gd name="connsiteY3" fmla="*/ 15893 h 2396192"/>
                  <a:gd name="connsiteX4" fmla="*/ 1332799 w 2776026"/>
                  <a:gd name="connsiteY4" fmla="*/ 488238 h 2396192"/>
                  <a:gd name="connsiteX5" fmla="*/ 1168588 w 2776026"/>
                  <a:gd name="connsiteY5" fmla="*/ 896956 h 2396192"/>
                  <a:gd name="connsiteX6" fmla="*/ 633760 w 2776026"/>
                  <a:gd name="connsiteY6" fmla="*/ 1038878 h 2396192"/>
                  <a:gd name="connsiteX7" fmla="*/ 99407 w 2776026"/>
                  <a:gd name="connsiteY7" fmla="*/ 1181753 h 2396192"/>
                  <a:gd name="connsiteX8" fmla="*/ 919 w 2776026"/>
                  <a:gd name="connsiteY8" fmla="*/ 1520843 h 2396192"/>
                  <a:gd name="connsiteX9" fmla="*/ 523841 w 2776026"/>
                  <a:gd name="connsiteY9" fmla="*/ 2268175 h 2396192"/>
                  <a:gd name="connsiteX10" fmla="*/ 1450528 w 2776026"/>
                  <a:gd name="connsiteY10" fmla="*/ 2360472 h 2396192"/>
                  <a:gd name="connsiteX11" fmla="*/ 2545903 w 2776026"/>
                  <a:gd name="connsiteY11" fmla="*/ 1661337 h 2396192"/>
                  <a:gd name="connsiteX12" fmla="*/ 2658108 w 2776026"/>
                  <a:gd name="connsiteY12" fmla="*/ 383273 h 2396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6026" h="2396192">
                    <a:moveTo>
                      <a:pt x="2658108" y="383273"/>
                    </a:moveTo>
                    <a:lnTo>
                      <a:pt x="2641439" y="355745"/>
                    </a:lnTo>
                    <a:cubicBezTo>
                      <a:pt x="2500850" y="124097"/>
                      <a:pt x="2246628" y="-15730"/>
                      <a:pt x="1978690" y="1415"/>
                    </a:cubicBezTo>
                    <a:cubicBezTo>
                      <a:pt x="1944281" y="3725"/>
                      <a:pt x="1910089" y="8564"/>
                      <a:pt x="1876391" y="15893"/>
                    </a:cubicBezTo>
                    <a:cubicBezTo>
                      <a:pt x="1632742" y="67995"/>
                      <a:pt x="1420716" y="252304"/>
                      <a:pt x="1332799" y="488238"/>
                    </a:cubicBezTo>
                    <a:cubicBezTo>
                      <a:pt x="1281174" y="627017"/>
                      <a:pt x="1266696" y="786847"/>
                      <a:pt x="1168588" y="896956"/>
                    </a:cubicBezTo>
                    <a:cubicBezTo>
                      <a:pt x="1040953" y="1040307"/>
                      <a:pt x="824260" y="1044879"/>
                      <a:pt x="633760" y="1038878"/>
                    </a:cubicBezTo>
                    <a:cubicBezTo>
                      <a:pt x="443260" y="1032877"/>
                      <a:pt x="226376" y="1038021"/>
                      <a:pt x="99407" y="1181753"/>
                    </a:cubicBezTo>
                    <a:cubicBezTo>
                      <a:pt x="19873" y="1271860"/>
                      <a:pt x="-5368" y="1400066"/>
                      <a:pt x="919" y="1520843"/>
                    </a:cubicBezTo>
                    <a:cubicBezTo>
                      <a:pt x="17969" y="1840407"/>
                      <a:pt x="240663" y="2126157"/>
                      <a:pt x="523841" y="2268175"/>
                    </a:cubicBezTo>
                    <a:cubicBezTo>
                      <a:pt x="807020" y="2410193"/>
                      <a:pt x="1140585" y="2422956"/>
                      <a:pt x="1450528" y="2360472"/>
                    </a:cubicBezTo>
                    <a:cubicBezTo>
                      <a:pt x="1884773" y="2272937"/>
                      <a:pt x="2297682" y="2032622"/>
                      <a:pt x="2545903" y="1661337"/>
                    </a:cubicBezTo>
                    <a:cubicBezTo>
                      <a:pt x="2794125" y="1290053"/>
                      <a:pt x="2856990" y="783989"/>
                      <a:pt x="2658108" y="383273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شكل حر: شكل 7">
                <a:extLst>
                  <a:ext uri="{FF2B5EF4-FFF2-40B4-BE49-F238E27FC236}">
                    <a16:creationId xmlns:a16="http://schemas.microsoft.com/office/drawing/2014/main" id="{4B20DD38-94B0-C92F-1C1B-7B939DDE69AF}"/>
                  </a:ext>
                </a:extLst>
              </p:cNvPr>
              <p:cNvSpPr/>
              <p:nvPr/>
            </p:nvSpPr>
            <p:spPr>
              <a:xfrm rot="-1350000">
                <a:off x="1502081" y="691808"/>
                <a:ext cx="899160" cy="899159"/>
              </a:xfrm>
              <a:custGeom>
                <a:avLst/>
                <a:gdLst>
                  <a:gd name="connsiteX0" fmla="*/ 899160 w 899160"/>
                  <a:gd name="connsiteY0" fmla="*/ 449580 h 899159"/>
                  <a:gd name="connsiteX1" fmla="*/ 449580 w 899160"/>
                  <a:gd name="connsiteY1" fmla="*/ 899160 h 899159"/>
                  <a:gd name="connsiteX2" fmla="*/ 0 w 899160"/>
                  <a:gd name="connsiteY2" fmla="*/ 449580 h 899159"/>
                  <a:gd name="connsiteX3" fmla="*/ 449580 w 899160"/>
                  <a:gd name="connsiteY3" fmla="*/ 0 h 899159"/>
                  <a:gd name="connsiteX4" fmla="*/ 899160 w 899160"/>
                  <a:gd name="connsiteY4" fmla="*/ 449580 h 89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160" h="899159">
                    <a:moveTo>
                      <a:pt x="899160" y="449580"/>
                    </a:moveTo>
                    <a:cubicBezTo>
                      <a:pt x="899160" y="697876"/>
                      <a:pt x="697876" y="899160"/>
                      <a:pt x="449580" y="899160"/>
                    </a:cubicBezTo>
                    <a:cubicBezTo>
                      <a:pt x="201284" y="899160"/>
                      <a:pt x="0" y="697876"/>
                      <a:pt x="0" y="449580"/>
                    </a:cubicBezTo>
                    <a:cubicBezTo>
                      <a:pt x="0" y="201284"/>
                      <a:pt x="201284" y="0"/>
                      <a:pt x="449580" y="0"/>
                    </a:cubicBezTo>
                    <a:cubicBezTo>
                      <a:pt x="697876" y="0"/>
                      <a:pt x="899160" y="201284"/>
                      <a:pt x="899160" y="449580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شكل حر: شكل 8">
              <a:extLst>
                <a:ext uri="{FF2B5EF4-FFF2-40B4-BE49-F238E27FC236}">
                  <a16:creationId xmlns:a16="http://schemas.microsoft.com/office/drawing/2014/main" id="{ED943008-7B7A-DCA3-930F-8573B5F921DA}"/>
                </a:ext>
              </a:extLst>
            </p:cNvPr>
            <p:cNvSpPr/>
            <p:nvPr/>
          </p:nvSpPr>
          <p:spPr>
            <a:xfrm>
              <a:off x="1424844" y="4720304"/>
              <a:ext cx="6294310" cy="4952"/>
            </a:xfrm>
            <a:custGeom>
              <a:avLst/>
              <a:gdLst>
                <a:gd name="connsiteX0" fmla="*/ 6294310 w 6294310"/>
                <a:gd name="connsiteY0" fmla="*/ 2476 h 4952"/>
                <a:gd name="connsiteX1" fmla="*/ 3147346 w 6294310"/>
                <a:gd name="connsiteY1" fmla="*/ 4953 h 4952"/>
                <a:gd name="connsiteX2" fmla="*/ 0 w 6294310"/>
                <a:gd name="connsiteY2" fmla="*/ 2476 h 4952"/>
                <a:gd name="connsiteX3" fmla="*/ 3147346 w 6294310"/>
                <a:gd name="connsiteY3" fmla="*/ 0 h 4952"/>
                <a:gd name="connsiteX4" fmla="*/ 6294310 w 6294310"/>
                <a:gd name="connsiteY4" fmla="*/ 2476 h 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4310" h="4952">
                  <a:moveTo>
                    <a:pt x="6294310" y="2476"/>
                  </a:moveTo>
                  <a:cubicBezTo>
                    <a:pt x="6294310" y="3905"/>
                    <a:pt x="4885182" y="4953"/>
                    <a:pt x="3147346" y="4953"/>
                  </a:cubicBezTo>
                  <a:cubicBezTo>
                    <a:pt x="1409510" y="4953"/>
                    <a:pt x="0" y="4096"/>
                    <a:pt x="0" y="2476"/>
                  </a:cubicBezTo>
                  <a:cubicBezTo>
                    <a:pt x="0" y="857"/>
                    <a:pt x="1408843" y="0"/>
                    <a:pt x="3147346" y="0"/>
                  </a:cubicBezTo>
                  <a:cubicBezTo>
                    <a:pt x="4885849" y="0"/>
                    <a:pt x="6294310" y="1143"/>
                    <a:pt x="6294310" y="2476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رسم 3">
              <a:extLst>
                <a:ext uri="{FF2B5EF4-FFF2-40B4-BE49-F238E27FC236}">
                  <a16:creationId xmlns:a16="http://schemas.microsoft.com/office/drawing/2014/main" id="{A994C01C-E710-5921-4E65-5314C8037061}"/>
                </a:ext>
              </a:extLst>
            </p:cNvPr>
            <p:cNvGrpSpPr/>
            <p:nvPr/>
          </p:nvGrpSpPr>
          <p:grpSpPr>
            <a:xfrm>
              <a:off x="1665827" y="3330327"/>
              <a:ext cx="781716" cy="1395405"/>
              <a:chOff x="1665827" y="3330327"/>
              <a:chExt cx="781716" cy="1395405"/>
            </a:xfrm>
          </p:grpSpPr>
          <p:sp>
            <p:nvSpPr>
              <p:cNvPr id="11" name="شكل حر: شكل 10">
                <a:extLst>
                  <a:ext uri="{FF2B5EF4-FFF2-40B4-BE49-F238E27FC236}">
                    <a16:creationId xmlns:a16="http://schemas.microsoft.com/office/drawing/2014/main" id="{5A6F818F-6532-A16F-5685-61F740515222}"/>
                  </a:ext>
                </a:extLst>
              </p:cNvPr>
              <p:cNvSpPr/>
              <p:nvPr/>
            </p:nvSpPr>
            <p:spPr>
              <a:xfrm>
                <a:off x="2023664" y="3670934"/>
                <a:ext cx="69453" cy="779716"/>
              </a:xfrm>
              <a:custGeom>
                <a:avLst/>
                <a:gdLst>
                  <a:gd name="connsiteX0" fmla="*/ 37069 w 69453"/>
                  <a:gd name="connsiteY0" fmla="*/ 779717 h 779716"/>
                  <a:gd name="connsiteX1" fmla="*/ 207 w 69453"/>
                  <a:gd name="connsiteY1" fmla="*/ 342043 h 779716"/>
                  <a:gd name="connsiteX2" fmla="*/ 207 w 69453"/>
                  <a:gd name="connsiteY2" fmla="*/ 0 h 779716"/>
                  <a:gd name="connsiteX3" fmla="*/ 18686 w 69453"/>
                  <a:gd name="connsiteY3" fmla="*/ 0 h 779716"/>
                  <a:gd name="connsiteX4" fmla="*/ 19829 w 69453"/>
                  <a:gd name="connsiteY4" fmla="*/ 512255 h 779716"/>
                  <a:gd name="connsiteX5" fmla="*/ 69454 w 69453"/>
                  <a:gd name="connsiteY5" fmla="*/ 779717 h 779716"/>
                  <a:gd name="connsiteX6" fmla="*/ 37259 w 69453"/>
                  <a:gd name="connsiteY6" fmla="*/ 779717 h 77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453" h="779716">
                    <a:moveTo>
                      <a:pt x="37069" y="779717"/>
                    </a:moveTo>
                    <a:cubicBezTo>
                      <a:pt x="37069" y="779717"/>
                      <a:pt x="-3222" y="503015"/>
                      <a:pt x="207" y="342043"/>
                    </a:cubicBezTo>
                    <a:cubicBezTo>
                      <a:pt x="3636" y="181070"/>
                      <a:pt x="207" y="0"/>
                      <a:pt x="207" y="0"/>
                    </a:cubicBezTo>
                    <a:lnTo>
                      <a:pt x="18686" y="0"/>
                    </a:lnTo>
                    <a:cubicBezTo>
                      <a:pt x="18686" y="0"/>
                      <a:pt x="6113" y="319469"/>
                      <a:pt x="19829" y="512255"/>
                    </a:cubicBezTo>
                    <a:cubicBezTo>
                      <a:pt x="33545" y="705041"/>
                      <a:pt x="69454" y="779717"/>
                      <a:pt x="69454" y="779717"/>
                    </a:cubicBezTo>
                    <a:lnTo>
                      <a:pt x="37259" y="779717"/>
                    </a:lnTo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شكل حر: شكل 11">
                <a:extLst>
                  <a:ext uri="{FF2B5EF4-FFF2-40B4-BE49-F238E27FC236}">
                    <a16:creationId xmlns:a16="http://schemas.microsoft.com/office/drawing/2014/main" id="{D508D7FA-FB1B-F06C-E7B0-AB54BE178438}"/>
                  </a:ext>
                </a:extLst>
              </p:cNvPr>
              <p:cNvSpPr/>
              <p:nvPr/>
            </p:nvSpPr>
            <p:spPr>
              <a:xfrm>
                <a:off x="1995011" y="3330327"/>
                <a:ext cx="207415" cy="434428"/>
              </a:xfrm>
              <a:custGeom>
                <a:avLst/>
                <a:gdLst>
                  <a:gd name="connsiteX0" fmla="*/ 185642 w 207415"/>
                  <a:gd name="connsiteY0" fmla="*/ 29235 h 434428"/>
                  <a:gd name="connsiteX1" fmla="*/ 168688 w 207415"/>
                  <a:gd name="connsiteY1" fmla="*/ 4470 h 434428"/>
                  <a:gd name="connsiteX2" fmla="*/ 128397 w 207415"/>
                  <a:gd name="connsiteY2" fmla="*/ 4470 h 434428"/>
                  <a:gd name="connsiteX3" fmla="*/ 0 w 207415"/>
                  <a:gd name="connsiteY3" fmla="*/ 183730 h 434428"/>
                  <a:gd name="connsiteX4" fmla="*/ 74390 w 207415"/>
                  <a:gd name="connsiteY4" fmla="*/ 434428 h 434428"/>
                  <a:gd name="connsiteX5" fmla="*/ 185642 w 207415"/>
                  <a:gd name="connsiteY5" fmla="*/ 29235 h 43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415" h="434428">
                    <a:moveTo>
                      <a:pt x="185642" y="29235"/>
                    </a:moveTo>
                    <a:cubicBezTo>
                      <a:pt x="182682" y="19428"/>
                      <a:pt x="176760" y="10777"/>
                      <a:pt x="168688" y="4470"/>
                    </a:cubicBezTo>
                    <a:cubicBezTo>
                      <a:pt x="156972" y="-2960"/>
                      <a:pt x="141542" y="184"/>
                      <a:pt x="128397" y="4470"/>
                    </a:cubicBezTo>
                    <a:cubicBezTo>
                      <a:pt x="72390" y="24282"/>
                      <a:pt x="22670" y="128771"/>
                      <a:pt x="0" y="183730"/>
                    </a:cubicBezTo>
                    <a:lnTo>
                      <a:pt x="74390" y="434428"/>
                    </a:lnTo>
                    <a:cubicBezTo>
                      <a:pt x="208693" y="310127"/>
                      <a:pt x="231934" y="146297"/>
                      <a:pt x="185642" y="2923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شكل حر: شكل 12">
                <a:extLst>
                  <a:ext uri="{FF2B5EF4-FFF2-40B4-BE49-F238E27FC236}">
                    <a16:creationId xmlns:a16="http://schemas.microsoft.com/office/drawing/2014/main" id="{11428958-1D00-D639-3D5F-EB739DF2BD1C}"/>
                  </a:ext>
                </a:extLst>
              </p:cNvPr>
              <p:cNvSpPr/>
              <p:nvPr/>
            </p:nvSpPr>
            <p:spPr>
              <a:xfrm>
                <a:off x="2069324" y="3344989"/>
                <a:ext cx="90088" cy="324135"/>
              </a:xfrm>
              <a:custGeom>
                <a:avLst/>
                <a:gdLst>
                  <a:gd name="connsiteX0" fmla="*/ 90089 w 90088"/>
                  <a:gd name="connsiteY0" fmla="*/ 0 h 324135"/>
                  <a:gd name="connsiteX1" fmla="*/ 88946 w 90088"/>
                  <a:gd name="connsiteY1" fmla="*/ 3238 h 324135"/>
                  <a:gd name="connsiteX2" fmla="*/ 85326 w 90088"/>
                  <a:gd name="connsiteY2" fmla="*/ 12763 h 324135"/>
                  <a:gd name="connsiteX3" fmla="*/ 71991 w 90088"/>
                  <a:gd name="connsiteY3" fmla="*/ 46387 h 324135"/>
                  <a:gd name="connsiteX4" fmla="*/ 34653 w 90088"/>
                  <a:gd name="connsiteY4" fmla="*/ 159449 h 324135"/>
                  <a:gd name="connsiteX5" fmla="*/ 8364 w 90088"/>
                  <a:gd name="connsiteY5" fmla="*/ 275654 h 324135"/>
                  <a:gd name="connsiteX6" fmla="*/ 2459 w 90088"/>
                  <a:gd name="connsiteY6" fmla="*/ 311277 h 324135"/>
                  <a:gd name="connsiteX7" fmla="*/ 839 w 90088"/>
                  <a:gd name="connsiteY7" fmla="*/ 320802 h 324135"/>
                  <a:gd name="connsiteX8" fmla="*/ 77 w 90088"/>
                  <a:gd name="connsiteY8" fmla="*/ 324136 h 324135"/>
                  <a:gd name="connsiteX9" fmla="*/ 77 w 90088"/>
                  <a:gd name="connsiteY9" fmla="*/ 320707 h 324135"/>
                  <a:gd name="connsiteX10" fmla="*/ 1125 w 90088"/>
                  <a:gd name="connsiteY10" fmla="*/ 311182 h 324135"/>
                  <a:gd name="connsiteX11" fmla="*/ 6078 w 90088"/>
                  <a:gd name="connsiteY11" fmla="*/ 275272 h 324135"/>
                  <a:gd name="connsiteX12" fmla="*/ 31510 w 90088"/>
                  <a:gd name="connsiteY12" fmla="*/ 158591 h 324135"/>
                  <a:gd name="connsiteX13" fmla="*/ 69610 w 90088"/>
                  <a:gd name="connsiteY13" fmla="*/ 45529 h 324135"/>
                  <a:gd name="connsiteX14" fmla="*/ 83897 w 90088"/>
                  <a:gd name="connsiteY14" fmla="*/ 12287 h 324135"/>
                  <a:gd name="connsiteX15" fmla="*/ 87993 w 90088"/>
                  <a:gd name="connsiteY15" fmla="*/ 3429 h 324135"/>
                  <a:gd name="connsiteX16" fmla="*/ 90089 w 90088"/>
                  <a:gd name="connsiteY16" fmla="*/ 0 h 32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0088" h="324135">
                    <a:moveTo>
                      <a:pt x="90089" y="0"/>
                    </a:moveTo>
                    <a:cubicBezTo>
                      <a:pt x="89835" y="1120"/>
                      <a:pt x="89451" y="2207"/>
                      <a:pt x="88946" y="3238"/>
                    </a:cubicBezTo>
                    <a:cubicBezTo>
                      <a:pt x="87993" y="5620"/>
                      <a:pt x="86850" y="8668"/>
                      <a:pt x="85326" y="12763"/>
                    </a:cubicBezTo>
                    <a:cubicBezTo>
                      <a:pt x="82088" y="20669"/>
                      <a:pt x="77516" y="31813"/>
                      <a:pt x="71991" y="46387"/>
                    </a:cubicBezTo>
                    <a:cubicBezTo>
                      <a:pt x="61037" y="74962"/>
                      <a:pt x="47131" y="114586"/>
                      <a:pt x="34653" y="159449"/>
                    </a:cubicBezTo>
                    <a:cubicBezTo>
                      <a:pt x="22175" y="204311"/>
                      <a:pt x="13698" y="245650"/>
                      <a:pt x="8364" y="275654"/>
                    </a:cubicBezTo>
                    <a:cubicBezTo>
                      <a:pt x="5697" y="290703"/>
                      <a:pt x="3697" y="302895"/>
                      <a:pt x="2459" y="311277"/>
                    </a:cubicBezTo>
                    <a:cubicBezTo>
                      <a:pt x="1792" y="315278"/>
                      <a:pt x="1316" y="318421"/>
                      <a:pt x="839" y="320802"/>
                    </a:cubicBezTo>
                    <a:cubicBezTo>
                      <a:pt x="720" y="321940"/>
                      <a:pt x="464" y="323059"/>
                      <a:pt x="77" y="324136"/>
                    </a:cubicBezTo>
                    <a:cubicBezTo>
                      <a:pt x="-26" y="322995"/>
                      <a:pt x="-26" y="321848"/>
                      <a:pt x="77" y="320707"/>
                    </a:cubicBezTo>
                    <a:cubicBezTo>
                      <a:pt x="77" y="318135"/>
                      <a:pt x="649" y="314896"/>
                      <a:pt x="1125" y="311182"/>
                    </a:cubicBezTo>
                    <a:cubicBezTo>
                      <a:pt x="1982" y="302609"/>
                      <a:pt x="3697" y="290417"/>
                      <a:pt x="6078" y="275272"/>
                    </a:cubicBezTo>
                    <a:cubicBezTo>
                      <a:pt x="12343" y="235929"/>
                      <a:pt x="20834" y="196973"/>
                      <a:pt x="31510" y="158591"/>
                    </a:cubicBezTo>
                    <a:cubicBezTo>
                      <a:pt x="42104" y="120227"/>
                      <a:pt x="54824" y="82481"/>
                      <a:pt x="69610" y="45529"/>
                    </a:cubicBezTo>
                    <a:cubicBezTo>
                      <a:pt x="75325" y="31433"/>
                      <a:pt x="80278" y="20003"/>
                      <a:pt x="83897" y="12287"/>
                    </a:cubicBezTo>
                    <a:cubicBezTo>
                      <a:pt x="85517" y="8668"/>
                      <a:pt x="86945" y="5715"/>
                      <a:pt x="87993" y="3429"/>
                    </a:cubicBezTo>
                    <a:cubicBezTo>
                      <a:pt x="88502" y="2180"/>
                      <a:pt x="89209" y="1022"/>
                      <a:pt x="9008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شكل حر: شكل 13">
                <a:extLst>
                  <a:ext uri="{FF2B5EF4-FFF2-40B4-BE49-F238E27FC236}">
                    <a16:creationId xmlns:a16="http://schemas.microsoft.com/office/drawing/2014/main" id="{E308A9E0-2566-0E5A-5938-E302B77C3FFC}"/>
                  </a:ext>
                </a:extLst>
              </p:cNvPr>
              <p:cNvSpPr/>
              <p:nvPr/>
            </p:nvSpPr>
            <p:spPr>
              <a:xfrm>
                <a:off x="1921774" y="3459201"/>
                <a:ext cx="171821" cy="366038"/>
              </a:xfrm>
              <a:custGeom>
                <a:avLst/>
                <a:gdLst>
                  <a:gd name="connsiteX0" fmla="*/ 114575 w 171821"/>
                  <a:gd name="connsiteY0" fmla="*/ 365943 h 366038"/>
                  <a:gd name="connsiteX1" fmla="*/ 275 w 171821"/>
                  <a:gd name="connsiteY1" fmla="*/ 175443 h 366038"/>
                  <a:gd name="connsiteX2" fmla="*/ 34089 w 171821"/>
                  <a:gd name="connsiteY2" fmla="*/ 13042 h 366038"/>
                  <a:gd name="connsiteX3" fmla="*/ 41994 w 171821"/>
                  <a:gd name="connsiteY3" fmla="*/ 1231 h 366038"/>
                  <a:gd name="connsiteX4" fmla="*/ 61044 w 171821"/>
                  <a:gd name="connsiteY4" fmla="*/ 4184 h 366038"/>
                  <a:gd name="connsiteX5" fmla="*/ 158771 w 171821"/>
                  <a:gd name="connsiteY5" fmla="*/ 144011 h 366038"/>
                  <a:gd name="connsiteX6" fmla="*/ 170201 w 171821"/>
                  <a:gd name="connsiteY6" fmla="*/ 258977 h 366038"/>
                  <a:gd name="connsiteX7" fmla="*/ 115051 w 171821"/>
                  <a:gd name="connsiteY7" fmla="*/ 366038 h 36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821" h="366038">
                    <a:moveTo>
                      <a:pt x="114575" y="365943"/>
                    </a:moveTo>
                    <a:cubicBezTo>
                      <a:pt x="45920" y="326660"/>
                      <a:pt x="2628" y="254507"/>
                      <a:pt x="275" y="175443"/>
                    </a:cubicBezTo>
                    <a:cubicBezTo>
                      <a:pt x="-2392" y="119817"/>
                      <a:pt x="14753" y="65239"/>
                      <a:pt x="34089" y="13042"/>
                    </a:cubicBezTo>
                    <a:cubicBezTo>
                      <a:pt x="35282" y="8311"/>
                      <a:pt x="38075" y="4138"/>
                      <a:pt x="41994" y="1231"/>
                    </a:cubicBezTo>
                    <a:cubicBezTo>
                      <a:pt x="48427" y="-1149"/>
                      <a:pt x="55634" y="-32"/>
                      <a:pt x="61044" y="4184"/>
                    </a:cubicBezTo>
                    <a:cubicBezTo>
                      <a:pt x="111717" y="32758"/>
                      <a:pt x="142483" y="88003"/>
                      <a:pt x="158771" y="144011"/>
                    </a:cubicBezTo>
                    <a:cubicBezTo>
                      <a:pt x="170476" y="181133"/>
                      <a:pt x="174368" y="220277"/>
                      <a:pt x="170201" y="258977"/>
                    </a:cubicBezTo>
                    <a:cubicBezTo>
                      <a:pt x="163878" y="299689"/>
                      <a:pt x="144528" y="337254"/>
                      <a:pt x="115051" y="366038"/>
                    </a:cubicBezTo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شكل حر: شكل 14">
                <a:extLst>
                  <a:ext uri="{FF2B5EF4-FFF2-40B4-BE49-F238E27FC236}">
                    <a16:creationId xmlns:a16="http://schemas.microsoft.com/office/drawing/2014/main" id="{8C3342F9-9AA3-81E5-7185-FB19980E7998}"/>
                  </a:ext>
                </a:extLst>
              </p:cNvPr>
              <p:cNvSpPr/>
              <p:nvPr/>
            </p:nvSpPr>
            <p:spPr>
              <a:xfrm>
                <a:off x="1987391" y="3499675"/>
                <a:ext cx="50482" cy="325469"/>
              </a:xfrm>
              <a:custGeom>
                <a:avLst/>
                <a:gdLst>
                  <a:gd name="connsiteX0" fmla="*/ 48958 w 50482"/>
                  <a:gd name="connsiteY0" fmla="*/ 325469 h 325469"/>
                  <a:gd name="connsiteX1" fmla="*/ 48958 w 50482"/>
                  <a:gd name="connsiteY1" fmla="*/ 322136 h 325469"/>
                  <a:gd name="connsiteX2" fmla="*/ 48958 w 50482"/>
                  <a:gd name="connsiteY2" fmla="*/ 312611 h 325469"/>
                  <a:gd name="connsiteX3" fmla="*/ 47911 w 50482"/>
                  <a:gd name="connsiteY3" fmla="*/ 277368 h 325469"/>
                  <a:gd name="connsiteX4" fmla="*/ 35052 w 50482"/>
                  <a:gd name="connsiteY4" fmla="*/ 161544 h 325469"/>
                  <a:gd name="connsiteX5" fmla="*/ 10954 w 50482"/>
                  <a:gd name="connsiteY5" fmla="*/ 47244 h 325469"/>
                  <a:gd name="connsiteX6" fmla="*/ 2762 w 50482"/>
                  <a:gd name="connsiteY6" fmla="*/ 12859 h 325469"/>
                  <a:gd name="connsiteX7" fmla="*/ 571 w 50482"/>
                  <a:gd name="connsiteY7" fmla="*/ 3334 h 325469"/>
                  <a:gd name="connsiteX8" fmla="*/ 0 w 50482"/>
                  <a:gd name="connsiteY8" fmla="*/ 0 h 325469"/>
                  <a:gd name="connsiteX9" fmla="*/ 1143 w 50482"/>
                  <a:gd name="connsiteY9" fmla="*/ 3143 h 325469"/>
                  <a:gd name="connsiteX10" fmla="*/ 3905 w 50482"/>
                  <a:gd name="connsiteY10" fmla="*/ 12668 h 325469"/>
                  <a:gd name="connsiteX11" fmla="*/ 13430 w 50482"/>
                  <a:gd name="connsiteY11" fmla="*/ 46863 h 325469"/>
                  <a:gd name="connsiteX12" fmla="*/ 38386 w 50482"/>
                  <a:gd name="connsiteY12" fmla="*/ 161163 h 325469"/>
                  <a:gd name="connsiteX13" fmla="*/ 50482 w 50482"/>
                  <a:gd name="connsiteY13" fmla="*/ 277463 h 325469"/>
                  <a:gd name="connsiteX14" fmla="*/ 50482 w 50482"/>
                  <a:gd name="connsiteY14" fmla="*/ 312896 h 325469"/>
                  <a:gd name="connsiteX15" fmla="*/ 50482 w 50482"/>
                  <a:gd name="connsiteY15" fmla="*/ 322421 h 325469"/>
                  <a:gd name="connsiteX16" fmla="*/ 48958 w 50482"/>
                  <a:gd name="connsiteY16" fmla="*/ 325469 h 32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482" h="325469">
                    <a:moveTo>
                      <a:pt x="48958" y="325469"/>
                    </a:moveTo>
                    <a:cubicBezTo>
                      <a:pt x="48837" y="324362"/>
                      <a:pt x="48837" y="323244"/>
                      <a:pt x="48958" y="322136"/>
                    </a:cubicBezTo>
                    <a:cubicBezTo>
                      <a:pt x="48958" y="319564"/>
                      <a:pt x="48958" y="316325"/>
                      <a:pt x="48958" y="312611"/>
                    </a:cubicBezTo>
                    <a:cubicBezTo>
                      <a:pt x="48958" y="304324"/>
                      <a:pt x="48958" y="292227"/>
                      <a:pt x="47911" y="277368"/>
                    </a:cubicBezTo>
                    <a:cubicBezTo>
                      <a:pt x="45931" y="238539"/>
                      <a:pt x="41638" y="199862"/>
                      <a:pt x="35052" y="161544"/>
                    </a:cubicBezTo>
                    <a:cubicBezTo>
                      <a:pt x="27242" y="116586"/>
                      <a:pt x="17907" y="76391"/>
                      <a:pt x="10954" y="47244"/>
                    </a:cubicBezTo>
                    <a:cubicBezTo>
                      <a:pt x="7525" y="33052"/>
                      <a:pt x="4763" y="21432"/>
                      <a:pt x="2762" y="12859"/>
                    </a:cubicBezTo>
                    <a:cubicBezTo>
                      <a:pt x="1810" y="9049"/>
                      <a:pt x="1143" y="6001"/>
                      <a:pt x="571" y="3334"/>
                    </a:cubicBezTo>
                    <a:cubicBezTo>
                      <a:pt x="255" y="2248"/>
                      <a:pt x="63" y="1130"/>
                      <a:pt x="0" y="0"/>
                    </a:cubicBezTo>
                    <a:cubicBezTo>
                      <a:pt x="513" y="995"/>
                      <a:pt x="897" y="2051"/>
                      <a:pt x="1143" y="3143"/>
                    </a:cubicBezTo>
                    <a:lnTo>
                      <a:pt x="3905" y="12668"/>
                    </a:lnTo>
                    <a:cubicBezTo>
                      <a:pt x="6191" y="20669"/>
                      <a:pt x="9334" y="32385"/>
                      <a:pt x="13430" y="46863"/>
                    </a:cubicBezTo>
                    <a:cubicBezTo>
                      <a:pt x="20955" y="75438"/>
                      <a:pt x="30671" y="116015"/>
                      <a:pt x="38386" y="161163"/>
                    </a:cubicBezTo>
                    <a:cubicBezTo>
                      <a:pt x="45101" y="199604"/>
                      <a:pt x="49143" y="238464"/>
                      <a:pt x="50482" y="277463"/>
                    </a:cubicBezTo>
                    <a:cubicBezTo>
                      <a:pt x="50482" y="292418"/>
                      <a:pt x="50482" y="304515"/>
                      <a:pt x="50482" y="312896"/>
                    </a:cubicBezTo>
                    <a:cubicBezTo>
                      <a:pt x="50482" y="316802"/>
                      <a:pt x="50482" y="319945"/>
                      <a:pt x="50482" y="322421"/>
                    </a:cubicBezTo>
                    <a:cubicBezTo>
                      <a:pt x="50127" y="323507"/>
                      <a:pt x="49613" y="324534"/>
                      <a:pt x="48958" y="32546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شكل حر: شكل 15">
                <a:extLst>
                  <a:ext uri="{FF2B5EF4-FFF2-40B4-BE49-F238E27FC236}">
                    <a16:creationId xmlns:a16="http://schemas.microsoft.com/office/drawing/2014/main" id="{21BC22C9-8C14-96C6-1DA7-6B1F0EBE4E88}"/>
                  </a:ext>
                </a:extLst>
              </p:cNvPr>
              <p:cNvSpPr/>
              <p:nvPr/>
            </p:nvSpPr>
            <p:spPr>
              <a:xfrm>
                <a:off x="1921774" y="3459201"/>
                <a:ext cx="171821" cy="366038"/>
              </a:xfrm>
              <a:custGeom>
                <a:avLst/>
                <a:gdLst>
                  <a:gd name="connsiteX0" fmla="*/ 114575 w 171821"/>
                  <a:gd name="connsiteY0" fmla="*/ 365943 h 366038"/>
                  <a:gd name="connsiteX1" fmla="*/ 275 w 171821"/>
                  <a:gd name="connsiteY1" fmla="*/ 175443 h 366038"/>
                  <a:gd name="connsiteX2" fmla="*/ 34089 w 171821"/>
                  <a:gd name="connsiteY2" fmla="*/ 13042 h 366038"/>
                  <a:gd name="connsiteX3" fmla="*/ 41994 w 171821"/>
                  <a:gd name="connsiteY3" fmla="*/ 1231 h 366038"/>
                  <a:gd name="connsiteX4" fmla="*/ 61044 w 171821"/>
                  <a:gd name="connsiteY4" fmla="*/ 4184 h 366038"/>
                  <a:gd name="connsiteX5" fmla="*/ 158771 w 171821"/>
                  <a:gd name="connsiteY5" fmla="*/ 144011 h 366038"/>
                  <a:gd name="connsiteX6" fmla="*/ 170201 w 171821"/>
                  <a:gd name="connsiteY6" fmla="*/ 258977 h 366038"/>
                  <a:gd name="connsiteX7" fmla="*/ 115051 w 171821"/>
                  <a:gd name="connsiteY7" fmla="*/ 366038 h 36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821" h="366038">
                    <a:moveTo>
                      <a:pt x="114575" y="365943"/>
                    </a:moveTo>
                    <a:cubicBezTo>
                      <a:pt x="45920" y="326660"/>
                      <a:pt x="2628" y="254507"/>
                      <a:pt x="275" y="175443"/>
                    </a:cubicBezTo>
                    <a:cubicBezTo>
                      <a:pt x="-2392" y="119817"/>
                      <a:pt x="14753" y="65239"/>
                      <a:pt x="34089" y="13042"/>
                    </a:cubicBezTo>
                    <a:cubicBezTo>
                      <a:pt x="35282" y="8311"/>
                      <a:pt x="38075" y="4138"/>
                      <a:pt x="41994" y="1231"/>
                    </a:cubicBezTo>
                    <a:cubicBezTo>
                      <a:pt x="48427" y="-1149"/>
                      <a:pt x="55634" y="-32"/>
                      <a:pt x="61044" y="4184"/>
                    </a:cubicBezTo>
                    <a:cubicBezTo>
                      <a:pt x="111717" y="32758"/>
                      <a:pt x="142483" y="88003"/>
                      <a:pt x="158771" y="144011"/>
                    </a:cubicBezTo>
                    <a:cubicBezTo>
                      <a:pt x="170476" y="181133"/>
                      <a:pt x="174368" y="220277"/>
                      <a:pt x="170201" y="258977"/>
                    </a:cubicBezTo>
                    <a:cubicBezTo>
                      <a:pt x="163878" y="299689"/>
                      <a:pt x="144528" y="337254"/>
                      <a:pt x="115051" y="366038"/>
                    </a:cubicBezTo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شكل حر: شكل 16">
                <a:extLst>
                  <a:ext uri="{FF2B5EF4-FFF2-40B4-BE49-F238E27FC236}">
                    <a16:creationId xmlns:a16="http://schemas.microsoft.com/office/drawing/2014/main" id="{ADC1E8E2-83F9-60F3-1F32-A7C1E00629FE}"/>
                  </a:ext>
                </a:extLst>
              </p:cNvPr>
              <p:cNvSpPr/>
              <p:nvPr/>
            </p:nvSpPr>
            <p:spPr>
              <a:xfrm>
                <a:off x="2115026" y="4241974"/>
                <a:ext cx="319658" cy="144955"/>
              </a:xfrm>
              <a:custGeom>
                <a:avLst/>
                <a:gdLst>
                  <a:gd name="connsiteX0" fmla="*/ 0 w 319658"/>
                  <a:gd name="connsiteY0" fmla="*/ 6176 h 144955"/>
                  <a:gd name="connsiteX1" fmla="*/ 191357 w 319658"/>
                  <a:gd name="connsiteY1" fmla="*/ 93234 h 144955"/>
                  <a:gd name="connsiteX2" fmla="*/ 319659 w 319658"/>
                  <a:gd name="connsiteY2" fmla="*/ 144955 h 144955"/>
                  <a:gd name="connsiteX3" fmla="*/ 272034 w 319658"/>
                  <a:gd name="connsiteY3" fmla="*/ 97330 h 144955"/>
                  <a:gd name="connsiteX4" fmla="*/ 98584 w 319658"/>
                  <a:gd name="connsiteY4" fmla="*/ 14462 h 144955"/>
                  <a:gd name="connsiteX5" fmla="*/ 1905 w 319658"/>
                  <a:gd name="connsiteY5" fmla="*/ 3604 h 14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658" h="144955">
                    <a:moveTo>
                      <a:pt x="0" y="6176"/>
                    </a:moveTo>
                    <a:cubicBezTo>
                      <a:pt x="68675" y="21320"/>
                      <a:pt x="125158" y="69708"/>
                      <a:pt x="191357" y="93234"/>
                    </a:cubicBezTo>
                    <a:cubicBezTo>
                      <a:pt x="235172" y="108855"/>
                      <a:pt x="284702" y="114285"/>
                      <a:pt x="319659" y="144955"/>
                    </a:cubicBezTo>
                    <a:cubicBezTo>
                      <a:pt x="311277" y="123714"/>
                      <a:pt x="291084" y="109617"/>
                      <a:pt x="272034" y="97330"/>
                    </a:cubicBezTo>
                    <a:cubicBezTo>
                      <a:pt x="217534" y="63243"/>
                      <a:pt x="159346" y="35443"/>
                      <a:pt x="98584" y="14462"/>
                    </a:cubicBezTo>
                    <a:cubicBezTo>
                      <a:pt x="67437" y="3699"/>
                      <a:pt x="33718" y="-5254"/>
                      <a:pt x="1905" y="3604"/>
                    </a:cubicBezTo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شكل حر: شكل 17">
                <a:extLst>
                  <a:ext uri="{FF2B5EF4-FFF2-40B4-BE49-F238E27FC236}">
                    <a16:creationId xmlns:a16="http://schemas.microsoft.com/office/drawing/2014/main" id="{EE1D8842-290B-5C08-F01B-9BC95CCFE4FB}"/>
                  </a:ext>
                </a:extLst>
              </p:cNvPr>
              <p:cNvSpPr/>
              <p:nvPr/>
            </p:nvSpPr>
            <p:spPr>
              <a:xfrm>
                <a:off x="1753838" y="4219085"/>
                <a:ext cx="261937" cy="90500"/>
              </a:xfrm>
              <a:custGeom>
                <a:avLst/>
                <a:gdLst>
                  <a:gd name="connsiteX0" fmla="*/ 261938 w 261937"/>
                  <a:gd name="connsiteY0" fmla="*/ 90501 h 90500"/>
                  <a:gd name="connsiteX1" fmla="*/ 0 w 261937"/>
                  <a:gd name="connsiteY1" fmla="*/ 11634 h 90500"/>
                  <a:gd name="connsiteX2" fmla="*/ 261938 w 261937"/>
                  <a:gd name="connsiteY2" fmla="*/ 90501 h 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937" h="90500">
                    <a:moveTo>
                      <a:pt x="261938" y="90501"/>
                    </a:moveTo>
                    <a:cubicBezTo>
                      <a:pt x="176213" y="89167"/>
                      <a:pt x="85535" y="16015"/>
                      <a:pt x="0" y="11634"/>
                    </a:cubicBezTo>
                    <a:cubicBezTo>
                      <a:pt x="89535" y="-16941"/>
                      <a:pt x="217742" y="6299"/>
                      <a:pt x="261938" y="90501"/>
                    </a:cubicBezTo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شكل حر: شكل 18">
                <a:extLst>
                  <a:ext uri="{FF2B5EF4-FFF2-40B4-BE49-F238E27FC236}">
                    <a16:creationId xmlns:a16="http://schemas.microsoft.com/office/drawing/2014/main" id="{EEBD7E2D-0527-6BD9-B07C-C54C74C38456}"/>
                  </a:ext>
                </a:extLst>
              </p:cNvPr>
              <p:cNvSpPr/>
              <p:nvPr/>
            </p:nvSpPr>
            <p:spPr>
              <a:xfrm>
                <a:off x="2049398" y="3998685"/>
                <a:ext cx="271557" cy="131640"/>
              </a:xfrm>
              <a:custGeom>
                <a:avLst/>
                <a:gdLst>
                  <a:gd name="connsiteX0" fmla="*/ 0 w 271557"/>
                  <a:gd name="connsiteY0" fmla="*/ 104780 h 131640"/>
                  <a:gd name="connsiteX1" fmla="*/ 137446 w 271557"/>
                  <a:gd name="connsiteY1" fmla="*/ 95255 h 131640"/>
                  <a:gd name="connsiteX2" fmla="*/ 271558 w 271557"/>
                  <a:gd name="connsiteY2" fmla="*/ 131640 h 131640"/>
                  <a:gd name="connsiteX3" fmla="*/ 220313 w 271557"/>
                  <a:gd name="connsiteY3" fmla="*/ 59631 h 131640"/>
                  <a:gd name="connsiteX4" fmla="*/ 166402 w 271557"/>
                  <a:gd name="connsiteY4" fmla="*/ 18198 h 131640"/>
                  <a:gd name="connsiteX5" fmla="*/ 101822 w 271557"/>
                  <a:gd name="connsiteY5" fmla="*/ 5 h 131640"/>
                  <a:gd name="connsiteX6" fmla="*/ 30575 w 271557"/>
                  <a:gd name="connsiteY6" fmla="*/ 35914 h 131640"/>
                  <a:gd name="connsiteX7" fmla="*/ 0 w 271557"/>
                  <a:gd name="connsiteY7" fmla="*/ 104589 h 13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1557" h="131640">
                    <a:moveTo>
                      <a:pt x="0" y="104780"/>
                    </a:moveTo>
                    <a:cubicBezTo>
                      <a:pt x="44306" y="90200"/>
                      <a:pt x="91553" y="86926"/>
                      <a:pt x="137446" y="95255"/>
                    </a:cubicBezTo>
                    <a:cubicBezTo>
                      <a:pt x="183085" y="103629"/>
                      <a:pt x="227945" y="115800"/>
                      <a:pt x="271558" y="131640"/>
                    </a:cubicBezTo>
                    <a:cubicBezTo>
                      <a:pt x="267081" y="101827"/>
                      <a:pt x="242983" y="79443"/>
                      <a:pt x="220313" y="59631"/>
                    </a:cubicBezTo>
                    <a:cubicBezTo>
                      <a:pt x="203713" y="44123"/>
                      <a:pt x="185660" y="30248"/>
                      <a:pt x="166402" y="18198"/>
                    </a:cubicBezTo>
                    <a:cubicBezTo>
                      <a:pt x="147045" y="6112"/>
                      <a:pt x="124641" y="-199"/>
                      <a:pt x="101822" y="5"/>
                    </a:cubicBezTo>
                    <a:cubicBezTo>
                      <a:pt x="74180" y="1795"/>
                      <a:pt x="48458" y="14760"/>
                      <a:pt x="30575" y="35914"/>
                    </a:cubicBezTo>
                    <a:cubicBezTo>
                      <a:pt x="13158" y="54853"/>
                      <a:pt x="2420" y="78973"/>
                      <a:pt x="0" y="104589"/>
                    </a:cubicBezTo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شكل حر: شكل 19">
                <a:extLst>
                  <a:ext uri="{FF2B5EF4-FFF2-40B4-BE49-F238E27FC236}">
                    <a16:creationId xmlns:a16="http://schemas.microsoft.com/office/drawing/2014/main" id="{4302B0AD-D3D4-581C-A9E0-8EDC016E693E}"/>
                  </a:ext>
                </a:extLst>
              </p:cNvPr>
              <p:cNvSpPr/>
              <p:nvPr/>
            </p:nvSpPr>
            <p:spPr>
              <a:xfrm>
                <a:off x="1665827" y="3967575"/>
                <a:ext cx="321405" cy="200945"/>
              </a:xfrm>
              <a:custGeom>
                <a:avLst/>
                <a:gdLst>
                  <a:gd name="connsiteX0" fmla="*/ 207169 w 321405"/>
                  <a:gd name="connsiteY0" fmla="*/ 41021 h 200945"/>
                  <a:gd name="connsiteX1" fmla="*/ 0 w 321405"/>
                  <a:gd name="connsiteY1" fmla="*/ 920 h 200945"/>
                  <a:gd name="connsiteX2" fmla="*/ 321278 w 321405"/>
                  <a:gd name="connsiteY2" fmla="*/ 200945 h 200945"/>
                  <a:gd name="connsiteX3" fmla="*/ 207169 w 321405"/>
                  <a:gd name="connsiteY3" fmla="*/ 41021 h 20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405" h="200945">
                    <a:moveTo>
                      <a:pt x="207169" y="41021"/>
                    </a:moveTo>
                    <a:cubicBezTo>
                      <a:pt x="153448" y="-5176"/>
                      <a:pt x="71152" y="-699"/>
                      <a:pt x="0" y="920"/>
                    </a:cubicBezTo>
                    <a:cubicBezTo>
                      <a:pt x="114261" y="55326"/>
                      <a:pt x="222032" y="122423"/>
                      <a:pt x="321278" y="200945"/>
                    </a:cubicBezTo>
                    <a:cubicBezTo>
                      <a:pt x="324231" y="150844"/>
                      <a:pt x="275558" y="99599"/>
                      <a:pt x="207169" y="4102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شكل حر: شكل 20">
                <a:extLst>
                  <a:ext uri="{FF2B5EF4-FFF2-40B4-BE49-F238E27FC236}">
                    <a16:creationId xmlns:a16="http://schemas.microsoft.com/office/drawing/2014/main" id="{B3112C68-A20A-9EA0-B222-DD56C6A0A0C6}"/>
                  </a:ext>
                </a:extLst>
              </p:cNvPr>
              <p:cNvSpPr/>
              <p:nvPr/>
            </p:nvSpPr>
            <p:spPr>
              <a:xfrm>
                <a:off x="1665827" y="3967575"/>
                <a:ext cx="321405" cy="200945"/>
              </a:xfrm>
              <a:custGeom>
                <a:avLst/>
                <a:gdLst>
                  <a:gd name="connsiteX0" fmla="*/ 207169 w 321405"/>
                  <a:gd name="connsiteY0" fmla="*/ 41021 h 200945"/>
                  <a:gd name="connsiteX1" fmla="*/ 0 w 321405"/>
                  <a:gd name="connsiteY1" fmla="*/ 920 h 200945"/>
                  <a:gd name="connsiteX2" fmla="*/ 321278 w 321405"/>
                  <a:gd name="connsiteY2" fmla="*/ 200945 h 200945"/>
                  <a:gd name="connsiteX3" fmla="*/ 207169 w 321405"/>
                  <a:gd name="connsiteY3" fmla="*/ 41021 h 20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405" h="200945">
                    <a:moveTo>
                      <a:pt x="207169" y="41021"/>
                    </a:moveTo>
                    <a:cubicBezTo>
                      <a:pt x="153448" y="-5176"/>
                      <a:pt x="71152" y="-699"/>
                      <a:pt x="0" y="920"/>
                    </a:cubicBezTo>
                    <a:cubicBezTo>
                      <a:pt x="114261" y="55326"/>
                      <a:pt x="222032" y="122423"/>
                      <a:pt x="321278" y="200945"/>
                    </a:cubicBezTo>
                    <a:cubicBezTo>
                      <a:pt x="324231" y="150844"/>
                      <a:pt x="275558" y="99599"/>
                      <a:pt x="207169" y="41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شكل حر: شكل 21">
                <a:extLst>
                  <a:ext uri="{FF2B5EF4-FFF2-40B4-BE49-F238E27FC236}">
                    <a16:creationId xmlns:a16="http://schemas.microsoft.com/office/drawing/2014/main" id="{174FDF57-6E60-498C-E17D-6A5AD0951B6C}"/>
                  </a:ext>
                </a:extLst>
              </p:cNvPr>
              <p:cNvSpPr/>
              <p:nvPr/>
            </p:nvSpPr>
            <p:spPr>
              <a:xfrm>
                <a:off x="2073401" y="3722677"/>
                <a:ext cx="374142" cy="222101"/>
              </a:xfrm>
              <a:custGeom>
                <a:avLst/>
                <a:gdLst>
                  <a:gd name="connsiteX0" fmla="*/ 286 w 374142"/>
                  <a:gd name="connsiteY0" fmla="*/ 222101 h 222101"/>
                  <a:gd name="connsiteX1" fmla="*/ 83535 w 374142"/>
                  <a:gd name="connsiteY1" fmla="*/ 173714 h 222101"/>
                  <a:gd name="connsiteX2" fmla="*/ 166117 w 374142"/>
                  <a:gd name="connsiteY2" fmla="*/ 125327 h 222101"/>
                  <a:gd name="connsiteX3" fmla="*/ 265367 w 374142"/>
                  <a:gd name="connsiteY3" fmla="*/ 55223 h 222101"/>
                  <a:gd name="connsiteX4" fmla="*/ 374143 w 374142"/>
                  <a:gd name="connsiteY4" fmla="*/ 3312 h 222101"/>
                  <a:gd name="connsiteX5" fmla="*/ 275178 w 374142"/>
                  <a:gd name="connsiteY5" fmla="*/ 9027 h 222101"/>
                  <a:gd name="connsiteX6" fmla="*/ 182024 w 374142"/>
                  <a:gd name="connsiteY6" fmla="*/ 45317 h 222101"/>
                  <a:gd name="connsiteX7" fmla="*/ 62389 w 374142"/>
                  <a:gd name="connsiteY7" fmla="*/ 114659 h 222101"/>
                  <a:gd name="connsiteX8" fmla="*/ 286 w 374142"/>
                  <a:gd name="connsiteY8" fmla="*/ 222101 h 222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4142" h="222101">
                    <a:moveTo>
                      <a:pt x="286" y="222101"/>
                    </a:moveTo>
                    <a:cubicBezTo>
                      <a:pt x="26719" y="203806"/>
                      <a:pt x="54555" y="187627"/>
                      <a:pt x="83535" y="173714"/>
                    </a:cubicBezTo>
                    <a:cubicBezTo>
                      <a:pt x="112110" y="160856"/>
                      <a:pt x="138589" y="140186"/>
                      <a:pt x="166117" y="125327"/>
                    </a:cubicBezTo>
                    <a:cubicBezTo>
                      <a:pt x="201740" y="106277"/>
                      <a:pt x="232792" y="79131"/>
                      <a:pt x="265367" y="55223"/>
                    </a:cubicBezTo>
                    <a:cubicBezTo>
                      <a:pt x="297943" y="31316"/>
                      <a:pt x="334042" y="9694"/>
                      <a:pt x="374143" y="3312"/>
                    </a:cubicBezTo>
                    <a:cubicBezTo>
                      <a:pt x="341162" y="-2561"/>
                      <a:pt x="307263" y="-603"/>
                      <a:pt x="275178" y="9027"/>
                    </a:cubicBezTo>
                    <a:cubicBezTo>
                      <a:pt x="243218" y="18649"/>
                      <a:pt x="212070" y="30783"/>
                      <a:pt x="182024" y="45317"/>
                    </a:cubicBezTo>
                    <a:cubicBezTo>
                      <a:pt x="139828" y="64367"/>
                      <a:pt x="96870" y="83417"/>
                      <a:pt x="62389" y="114659"/>
                    </a:cubicBezTo>
                    <a:cubicBezTo>
                      <a:pt x="27909" y="145901"/>
                      <a:pt x="-3333" y="176000"/>
                      <a:pt x="286" y="222101"/>
                    </a:cubicBezTo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شكل حر: شكل 22">
                <a:extLst>
                  <a:ext uri="{FF2B5EF4-FFF2-40B4-BE49-F238E27FC236}">
                    <a16:creationId xmlns:a16="http://schemas.microsoft.com/office/drawing/2014/main" id="{1A730C23-E20E-F87D-85A9-809D707A5C97}"/>
                  </a:ext>
                </a:extLst>
              </p:cNvPr>
              <p:cNvSpPr/>
              <p:nvPr/>
            </p:nvSpPr>
            <p:spPr>
              <a:xfrm>
                <a:off x="2044194" y="4244606"/>
                <a:ext cx="260855" cy="64980"/>
              </a:xfrm>
              <a:custGeom>
                <a:avLst/>
                <a:gdLst>
                  <a:gd name="connsiteX0" fmla="*/ 260855 w 260855"/>
                  <a:gd name="connsiteY0" fmla="*/ 64980 h 64980"/>
                  <a:gd name="connsiteX1" fmla="*/ 258188 w 260855"/>
                  <a:gd name="connsiteY1" fmla="*/ 63837 h 64980"/>
                  <a:gd name="connsiteX2" fmla="*/ 250664 w 260855"/>
                  <a:gd name="connsiteY2" fmla="*/ 59932 h 64980"/>
                  <a:gd name="connsiteX3" fmla="*/ 223232 w 260855"/>
                  <a:gd name="connsiteY3" fmla="*/ 45549 h 64980"/>
                  <a:gd name="connsiteX4" fmla="*/ 204182 w 260855"/>
                  <a:gd name="connsiteY4" fmla="*/ 36024 h 64980"/>
                  <a:gd name="connsiteX5" fmla="*/ 181798 w 260855"/>
                  <a:gd name="connsiteY5" fmla="*/ 25737 h 64980"/>
                  <a:gd name="connsiteX6" fmla="*/ 128934 w 260855"/>
                  <a:gd name="connsiteY6" fmla="*/ 7354 h 64980"/>
                  <a:gd name="connsiteX7" fmla="*/ 73784 w 260855"/>
                  <a:gd name="connsiteY7" fmla="*/ 5925 h 64980"/>
                  <a:gd name="connsiteX8" fmla="*/ 50448 w 260855"/>
                  <a:gd name="connsiteY8" fmla="*/ 12879 h 64980"/>
                  <a:gd name="connsiteX9" fmla="*/ 31398 w 260855"/>
                  <a:gd name="connsiteY9" fmla="*/ 22404 h 64980"/>
                  <a:gd name="connsiteX10" fmla="*/ 7681 w 260855"/>
                  <a:gd name="connsiteY10" fmla="*/ 42025 h 64980"/>
                  <a:gd name="connsiteX11" fmla="*/ 61 w 260855"/>
                  <a:gd name="connsiteY11" fmla="*/ 50407 h 64980"/>
                  <a:gd name="connsiteX12" fmla="*/ 1585 w 260855"/>
                  <a:gd name="connsiteY12" fmla="*/ 47931 h 64980"/>
                  <a:gd name="connsiteX13" fmla="*/ 6728 w 260855"/>
                  <a:gd name="connsiteY13" fmla="*/ 41168 h 64980"/>
                  <a:gd name="connsiteX14" fmla="*/ 30160 w 260855"/>
                  <a:gd name="connsiteY14" fmla="*/ 20594 h 64980"/>
                  <a:gd name="connsiteX15" fmla="*/ 49210 w 260855"/>
                  <a:gd name="connsiteY15" fmla="*/ 10402 h 64980"/>
                  <a:gd name="connsiteX16" fmla="*/ 72927 w 260855"/>
                  <a:gd name="connsiteY16" fmla="*/ 2973 h 64980"/>
                  <a:gd name="connsiteX17" fmla="*/ 129410 w 260855"/>
                  <a:gd name="connsiteY17" fmla="*/ 4115 h 64980"/>
                  <a:gd name="connsiteX18" fmla="*/ 182750 w 260855"/>
                  <a:gd name="connsiteY18" fmla="*/ 23165 h 64980"/>
                  <a:gd name="connsiteX19" fmla="*/ 205039 w 260855"/>
                  <a:gd name="connsiteY19" fmla="*/ 33738 h 64980"/>
                  <a:gd name="connsiteX20" fmla="*/ 224089 w 260855"/>
                  <a:gd name="connsiteY20" fmla="*/ 43263 h 64980"/>
                  <a:gd name="connsiteX21" fmla="*/ 251140 w 260855"/>
                  <a:gd name="connsiteY21" fmla="*/ 58503 h 64980"/>
                  <a:gd name="connsiteX22" fmla="*/ 258379 w 260855"/>
                  <a:gd name="connsiteY22" fmla="*/ 62885 h 64980"/>
                  <a:gd name="connsiteX23" fmla="*/ 260855 w 260855"/>
                  <a:gd name="connsiteY23" fmla="*/ 64980 h 6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0855" h="64980">
                    <a:moveTo>
                      <a:pt x="260855" y="64980"/>
                    </a:moveTo>
                    <a:cubicBezTo>
                      <a:pt x="259918" y="64725"/>
                      <a:pt x="259020" y="64340"/>
                      <a:pt x="258188" y="63837"/>
                    </a:cubicBezTo>
                    <a:lnTo>
                      <a:pt x="250664" y="59932"/>
                    </a:lnTo>
                    <a:cubicBezTo>
                      <a:pt x="244187" y="56503"/>
                      <a:pt x="234947" y="51359"/>
                      <a:pt x="223232" y="45549"/>
                    </a:cubicBezTo>
                    <a:cubicBezTo>
                      <a:pt x="217421" y="42501"/>
                      <a:pt x="211040" y="39263"/>
                      <a:pt x="204182" y="36024"/>
                    </a:cubicBezTo>
                    <a:cubicBezTo>
                      <a:pt x="197324" y="32786"/>
                      <a:pt x="189799" y="29166"/>
                      <a:pt x="181798" y="25737"/>
                    </a:cubicBezTo>
                    <a:cubicBezTo>
                      <a:pt x="164740" y="18095"/>
                      <a:pt x="147053" y="11945"/>
                      <a:pt x="128934" y="7354"/>
                    </a:cubicBezTo>
                    <a:cubicBezTo>
                      <a:pt x="110949" y="2343"/>
                      <a:pt x="92005" y="1852"/>
                      <a:pt x="73784" y="5925"/>
                    </a:cubicBezTo>
                    <a:cubicBezTo>
                      <a:pt x="65853" y="7694"/>
                      <a:pt x="58055" y="10017"/>
                      <a:pt x="50448" y="12879"/>
                    </a:cubicBezTo>
                    <a:cubicBezTo>
                      <a:pt x="43820" y="15463"/>
                      <a:pt x="37443" y="18651"/>
                      <a:pt x="31398" y="22404"/>
                    </a:cubicBezTo>
                    <a:cubicBezTo>
                      <a:pt x="22669" y="27880"/>
                      <a:pt x="14695" y="34476"/>
                      <a:pt x="7681" y="42025"/>
                    </a:cubicBezTo>
                    <a:cubicBezTo>
                      <a:pt x="2728" y="47359"/>
                      <a:pt x="251" y="50598"/>
                      <a:pt x="61" y="50407"/>
                    </a:cubicBezTo>
                    <a:cubicBezTo>
                      <a:pt x="-130" y="50216"/>
                      <a:pt x="61" y="49455"/>
                      <a:pt x="1585" y="47931"/>
                    </a:cubicBezTo>
                    <a:cubicBezTo>
                      <a:pt x="3109" y="46406"/>
                      <a:pt x="4442" y="44025"/>
                      <a:pt x="6728" y="41168"/>
                    </a:cubicBezTo>
                    <a:cubicBezTo>
                      <a:pt x="13562" y="33272"/>
                      <a:pt x="21446" y="26349"/>
                      <a:pt x="30160" y="20594"/>
                    </a:cubicBezTo>
                    <a:cubicBezTo>
                      <a:pt x="36198" y="16643"/>
                      <a:pt x="42573" y="13233"/>
                      <a:pt x="49210" y="10402"/>
                    </a:cubicBezTo>
                    <a:cubicBezTo>
                      <a:pt x="56902" y="7289"/>
                      <a:pt x="64834" y="4804"/>
                      <a:pt x="72927" y="2973"/>
                    </a:cubicBezTo>
                    <a:cubicBezTo>
                      <a:pt x="91557" y="-1346"/>
                      <a:pt x="110970" y="-953"/>
                      <a:pt x="129410" y="4115"/>
                    </a:cubicBezTo>
                    <a:cubicBezTo>
                      <a:pt x="147727" y="8847"/>
                      <a:pt x="165580" y="15223"/>
                      <a:pt x="182750" y="23165"/>
                    </a:cubicBezTo>
                    <a:cubicBezTo>
                      <a:pt x="190751" y="26721"/>
                      <a:pt x="198181" y="30246"/>
                      <a:pt x="205039" y="33738"/>
                    </a:cubicBezTo>
                    <a:cubicBezTo>
                      <a:pt x="211992" y="37072"/>
                      <a:pt x="218374" y="40406"/>
                      <a:pt x="224089" y="43263"/>
                    </a:cubicBezTo>
                    <a:cubicBezTo>
                      <a:pt x="235709" y="49359"/>
                      <a:pt x="244854" y="54789"/>
                      <a:pt x="251140" y="58503"/>
                    </a:cubicBezTo>
                    <a:lnTo>
                      <a:pt x="258379" y="62885"/>
                    </a:lnTo>
                    <a:cubicBezTo>
                      <a:pt x="259808" y="64314"/>
                      <a:pt x="260855" y="64885"/>
                      <a:pt x="260855" y="6498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شكل حر: شكل 23">
                <a:extLst>
                  <a:ext uri="{FF2B5EF4-FFF2-40B4-BE49-F238E27FC236}">
                    <a16:creationId xmlns:a16="http://schemas.microsoft.com/office/drawing/2014/main" id="{F448932A-E79F-15CB-BE3F-FC8898C28161}"/>
                  </a:ext>
                </a:extLst>
              </p:cNvPr>
              <p:cNvSpPr/>
              <p:nvPr/>
            </p:nvSpPr>
            <p:spPr>
              <a:xfrm>
                <a:off x="1951668" y="4267200"/>
                <a:ext cx="99635" cy="95250"/>
              </a:xfrm>
              <a:custGeom>
                <a:avLst/>
                <a:gdLst>
                  <a:gd name="connsiteX0" fmla="*/ 4 w 99635"/>
                  <a:gd name="connsiteY0" fmla="*/ 0 h 95250"/>
                  <a:gd name="connsiteX1" fmla="*/ 5433 w 99635"/>
                  <a:gd name="connsiteY1" fmla="*/ 1619 h 95250"/>
                  <a:gd name="connsiteX2" fmla="*/ 19435 w 99635"/>
                  <a:gd name="connsiteY2" fmla="*/ 7716 h 95250"/>
                  <a:gd name="connsiteX3" fmla="*/ 60487 w 99635"/>
                  <a:gd name="connsiteY3" fmla="*/ 36291 h 95250"/>
                  <a:gd name="connsiteX4" fmla="*/ 91253 w 99635"/>
                  <a:gd name="connsiteY4" fmla="*/ 76200 h 95250"/>
                  <a:gd name="connsiteX5" fmla="*/ 97921 w 99635"/>
                  <a:gd name="connsiteY5" fmla="*/ 89916 h 95250"/>
                  <a:gd name="connsiteX6" fmla="*/ 99635 w 99635"/>
                  <a:gd name="connsiteY6" fmla="*/ 95250 h 95250"/>
                  <a:gd name="connsiteX7" fmla="*/ 89348 w 99635"/>
                  <a:gd name="connsiteY7" fmla="*/ 77248 h 95250"/>
                  <a:gd name="connsiteX8" fmla="*/ 58392 w 99635"/>
                  <a:gd name="connsiteY8" fmla="*/ 38576 h 95250"/>
                  <a:gd name="connsiteX9" fmla="*/ 18387 w 99635"/>
                  <a:gd name="connsiteY9" fmla="*/ 9144 h 95250"/>
                  <a:gd name="connsiteX10" fmla="*/ 4 w 99635"/>
                  <a:gd name="connsiteY10" fmla="*/ 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635" h="95250">
                    <a:moveTo>
                      <a:pt x="4" y="0"/>
                    </a:moveTo>
                    <a:cubicBezTo>
                      <a:pt x="1881" y="279"/>
                      <a:pt x="3709" y="825"/>
                      <a:pt x="5433" y="1619"/>
                    </a:cubicBezTo>
                    <a:cubicBezTo>
                      <a:pt x="10238" y="3317"/>
                      <a:pt x="14918" y="5354"/>
                      <a:pt x="19435" y="7716"/>
                    </a:cubicBezTo>
                    <a:cubicBezTo>
                      <a:pt x="34433" y="15198"/>
                      <a:pt x="48262" y="24824"/>
                      <a:pt x="60487" y="36291"/>
                    </a:cubicBezTo>
                    <a:cubicBezTo>
                      <a:pt x="72669" y="47991"/>
                      <a:pt x="83038" y="61442"/>
                      <a:pt x="91253" y="76200"/>
                    </a:cubicBezTo>
                    <a:cubicBezTo>
                      <a:pt x="93723" y="80648"/>
                      <a:pt x="95948" y="85227"/>
                      <a:pt x="97921" y="89916"/>
                    </a:cubicBezTo>
                    <a:cubicBezTo>
                      <a:pt x="98771" y="91592"/>
                      <a:pt x="99350" y="93393"/>
                      <a:pt x="99635" y="95250"/>
                    </a:cubicBezTo>
                    <a:cubicBezTo>
                      <a:pt x="99635" y="95250"/>
                      <a:pt x="95920" y="88202"/>
                      <a:pt x="89348" y="77248"/>
                    </a:cubicBezTo>
                    <a:cubicBezTo>
                      <a:pt x="80725" y="63087"/>
                      <a:pt x="70321" y="50090"/>
                      <a:pt x="58392" y="38576"/>
                    </a:cubicBezTo>
                    <a:cubicBezTo>
                      <a:pt x="46398" y="27062"/>
                      <a:pt x="32949" y="17167"/>
                      <a:pt x="18387" y="9144"/>
                    </a:cubicBezTo>
                    <a:cubicBezTo>
                      <a:pt x="7243" y="3238"/>
                      <a:pt x="-187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شكل حر: شكل 24">
                <a:extLst>
                  <a:ext uri="{FF2B5EF4-FFF2-40B4-BE49-F238E27FC236}">
                    <a16:creationId xmlns:a16="http://schemas.microsoft.com/office/drawing/2014/main" id="{33359B97-F926-7031-7C01-9F78027AAE50}"/>
                  </a:ext>
                </a:extLst>
              </p:cNvPr>
              <p:cNvSpPr/>
              <p:nvPr/>
            </p:nvSpPr>
            <p:spPr>
              <a:xfrm>
                <a:off x="1761553" y="4004214"/>
                <a:ext cx="282511" cy="236124"/>
              </a:xfrm>
              <a:custGeom>
                <a:avLst/>
                <a:gdLst>
                  <a:gd name="connsiteX0" fmla="*/ 0 w 282511"/>
                  <a:gd name="connsiteY0" fmla="*/ 0 h 236124"/>
                  <a:gd name="connsiteX1" fmla="*/ 3619 w 282511"/>
                  <a:gd name="connsiteY1" fmla="*/ 1143 h 236124"/>
                  <a:gd name="connsiteX2" fmla="*/ 14002 w 282511"/>
                  <a:gd name="connsiteY2" fmla="*/ 4763 h 236124"/>
                  <a:gd name="connsiteX3" fmla="*/ 30290 w 282511"/>
                  <a:gd name="connsiteY3" fmla="*/ 10763 h 236124"/>
                  <a:gd name="connsiteX4" fmla="*/ 51244 w 282511"/>
                  <a:gd name="connsiteY4" fmla="*/ 20288 h 236124"/>
                  <a:gd name="connsiteX5" fmla="*/ 163163 w 282511"/>
                  <a:gd name="connsiteY5" fmla="*/ 91535 h 236124"/>
                  <a:gd name="connsiteX6" fmla="*/ 215360 w 282511"/>
                  <a:gd name="connsiteY6" fmla="*/ 142875 h 236124"/>
                  <a:gd name="connsiteX7" fmla="*/ 252317 w 282511"/>
                  <a:gd name="connsiteY7" fmla="*/ 189833 h 236124"/>
                  <a:gd name="connsiteX8" fmla="*/ 274701 w 282511"/>
                  <a:gd name="connsiteY8" fmla="*/ 223266 h 236124"/>
                  <a:gd name="connsiteX9" fmla="*/ 280607 w 282511"/>
                  <a:gd name="connsiteY9" fmla="*/ 232791 h 236124"/>
                  <a:gd name="connsiteX10" fmla="*/ 282511 w 282511"/>
                  <a:gd name="connsiteY10" fmla="*/ 236125 h 236124"/>
                  <a:gd name="connsiteX11" fmla="*/ 280035 w 282511"/>
                  <a:gd name="connsiteY11" fmla="*/ 233172 h 236124"/>
                  <a:gd name="connsiteX12" fmla="*/ 273748 w 282511"/>
                  <a:gd name="connsiteY12" fmla="*/ 224218 h 236124"/>
                  <a:gd name="connsiteX13" fmla="*/ 250603 w 282511"/>
                  <a:gd name="connsiteY13" fmla="*/ 191357 h 236124"/>
                  <a:gd name="connsiteX14" fmla="*/ 213169 w 282511"/>
                  <a:gd name="connsiteY14" fmla="*/ 145066 h 236124"/>
                  <a:gd name="connsiteX15" fmla="*/ 161163 w 282511"/>
                  <a:gd name="connsiteY15" fmla="*/ 94107 h 236124"/>
                  <a:gd name="connsiteX16" fmla="*/ 50292 w 282511"/>
                  <a:gd name="connsiteY16" fmla="*/ 22479 h 236124"/>
                  <a:gd name="connsiteX17" fmla="*/ 29623 w 282511"/>
                  <a:gd name="connsiteY17" fmla="*/ 12954 h 236124"/>
                  <a:gd name="connsiteX18" fmla="*/ 13525 w 282511"/>
                  <a:gd name="connsiteY18" fmla="*/ 5810 h 236124"/>
                  <a:gd name="connsiteX19" fmla="*/ 3429 w 282511"/>
                  <a:gd name="connsiteY19" fmla="*/ 1619 h 236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2511" h="236124">
                    <a:moveTo>
                      <a:pt x="0" y="0"/>
                    </a:moveTo>
                    <a:cubicBezTo>
                      <a:pt x="1246" y="243"/>
                      <a:pt x="2460" y="626"/>
                      <a:pt x="3619" y="1143"/>
                    </a:cubicBezTo>
                    <a:lnTo>
                      <a:pt x="14002" y="4763"/>
                    </a:lnTo>
                    <a:lnTo>
                      <a:pt x="30290" y="10763"/>
                    </a:lnTo>
                    <a:cubicBezTo>
                      <a:pt x="36576" y="13144"/>
                      <a:pt x="43434" y="16573"/>
                      <a:pt x="51244" y="20288"/>
                    </a:cubicBezTo>
                    <a:cubicBezTo>
                      <a:pt x="91557" y="38947"/>
                      <a:pt x="129196" y="62908"/>
                      <a:pt x="163163" y="91535"/>
                    </a:cubicBezTo>
                    <a:cubicBezTo>
                      <a:pt x="181691" y="107461"/>
                      <a:pt x="199129" y="124613"/>
                      <a:pt x="215360" y="142875"/>
                    </a:cubicBezTo>
                    <a:cubicBezTo>
                      <a:pt x="228493" y="157870"/>
                      <a:pt x="240829" y="173544"/>
                      <a:pt x="252317" y="189833"/>
                    </a:cubicBezTo>
                    <a:cubicBezTo>
                      <a:pt x="261842" y="203740"/>
                      <a:pt x="269653" y="215265"/>
                      <a:pt x="274701" y="223266"/>
                    </a:cubicBezTo>
                    <a:lnTo>
                      <a:pt x="280607" y="232791"/>
                    </a:lnTo>
                    <a:cubicBezTo>
                      <a:pt x="281379" y="233818"/>
                      <a:pt x="282019" y="234938"/>
                      <a:pt x="282511" y="236125"/>
                    </a:cubicBezTo>
                    <a:cubicBezTo>
                      <a:pt x="281562" y="235251"/>
                      <a:pt x="280730" y="234259"/>
                      <a:pt x="280035" y="233172"/>
                    </a:cubicBezTo>
                    <a:cubicBezTo>
                      <a:pt x="278606" y="231172"/>
                      <a:pt x="276415" y="228219"/>
                      <a:pt x="273748" y="224218"/>
                    </a:cubicBezTo>
                    <a:cubicBezTo>
                      <a:pt x="268319" y="216408"/>
                      <a:pt x="260604" y="205168"/>
                      <a:pt x="250603" y="191357"/>
                    </a:cubicBezTo>
                    <a:cubicBezTo>
                      <a:pt x="240601" y="177546"/>
                      <a:pt x="228028" y="161830"/>
                      <a:pt x="213169" y="145066"/>
                    </a:cubicBezTo>
                    <a:cubicBezTo>
                      <a:pt x="196949" y="126978"/>
                      <a:pt x="179577" y="109956"/>
                      <a:pt x="161163" y="94107"/>
                    </a:cubicBezTo>
                    <a:cubicBezTo>
                      <a:pt x="127363" y="65666"/>
                      <a:pt x="90113" y="41600"/>
                      <a:pt x="50292" y="22479"/>
                    </a:cubicBezTo>
                    <a:cubicBezTo>
                      <a:pt x="42672" y="18955"/>
                      <a:pt x="35814" y="15335"/>
                      <a:pt x="29623" y="12954"/>
                    </a:cubicBezTo>
                    <a:lnTo>
                      <a:pt x="13525" y="5810"/>
                    </a:lnTo>
                    <a:lnTo>
                      <a:pt x="3429" y="1619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شكل حر: شكل 25">
                <a:extLst>
                  <a:ext uri="{FF2B5EF4-FFF2-40B4-BE49-F238E27FC236}">
                    <a16:creationId xmlns:a16="http://schemas.microsoft.com/office/drawing/2014/main" id="{ADE9442D-DD3A-65D1-50A7-DA39D513775A}"/>
                  </a:ext>
                </a:extLst>
              </p:cNvPr>
              <p:cNvSpPr/>
              <p:nvPr/>
            </p:nvSpPr>
            <p:spPr>
              <a:xfrm>
                <a:off x="2037778" y="4048912"/>
                <a:ext cx="140588" cy="78365"/>
              </a:xfrm>
              <a:custGeom>
                <a:avLst/>
                <a:gdLst>
                  <a:gd name="connsiteX0" fmla="*/ 140589 w 140588"/>
                  <a:gd name="connsiteY0" fmla="*/ 6261 h 78365"/>
                  <a:gd name="connsiteX1" fmla="*/ 133731 w 140588"/>
                  <a:gd name="connsiteY1" fmla="*/ 5308 h 78365"/>
                  <a:gd name="connsiteX2" fmla="*/ 125825 w 140588"/>
                  <a:gd name="connsiteY2" fmla="*/ 3879 h 78365"/>
                  <a:gd name="connsiteX3" fmla="*/ 115252 w 140588"/>
                  <a:gd name="connsiteY3" fmla="*/ 2832 h 78365"/>
                  <a:gd name="connsiteX4" fmla="*/ 56197 w 140588"/>
                  <a:gd name="connsiteY4" fmla="*/ 14548 h 78365"/>
                  <a:gd name="connsiteX5" fmla="*/ 29146 w 140588"/>
                  <a:gd name="connsiteY5" fmla="*/ 34455 h 78365"/>
                  <a:gd name="connsiteX6" fmla="*/ 11906 w 140588"/>
                  <a:gd name="connsiteY6" fmla="*/ 55791 h 78365"/>
                  <a:gd name="connsiteX7" fmla="*/ 0 w 140588"/>
                  <a:gd name="connsiteY7" fmla="*/ 78365 h 78365"/>
                  <a:gd name="connsiteX8" fmla="*/ 1810 w 140588"/>
                  <a:gd name="connsiteY8" fmla="*/ 71697 h 78365"/>
                  <a:gd name="connsiteX9" fmla="*/ 10001 w 140588"/>
                  <a:gd name="connsiteY9" fmla="*/ 54648 h 78365"/>
                  <a:gd name="connsiteX10" fmla="*/ 27146 w 140588"/>
                  <a:gd name="connsiteY10" fmla="*/ 32454 h 78365"/>
                  <a:gd name="connsiteX11" fmla="*/ 54578 w 140588"/>
                  <a:gd name="connsiteY11" fmla="*/ 11785 h 78365"/>
                  <a:gd name="connsiteX12" fmla="*/ 115253 w 140588"/>
                  <a:gd name="connsiteY12" fmla="*/ 736 h 78365"/>
                  <a:gd name="connsiteX13" fmla="*/ 125921 w 140588"/>
                  <a:gd name="connsiteY13" fmla="*/ 2165 h 78365"/>
                  <a:gd name="connsiteX14" fmla="*/ 133826 w 140588"/>
                  <a:gd name="connsiteY14" fmla="*/ 4165 h 78365"/>
                  <a:gd name="connsiteX15" fmla="*/ 140589 w 140588"/>
                  <a:gd name="connsiteY15" fmla="*/ 6261 h 78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0588" h="78365">
                    <a:moveTo>
                      <a:pt x="140589" y="6261"/>
                    </a:moveTo>
                    <a:cubicBezTo>
                      <a:pt x="138277" y="6170"/>
                      <a:pt x="135980" y="5851"/>
                      <a:pt x="133731" y="5308"/>
                    </a:cubicBezTo>
                    <a:lnTo>
                      <a:pt x="125825" y="3879"/>
                    </a:lnTo>
                    <a:cubicBezTo>
                      <a:pt x="122777" y="3308"/>
                      <a:pt x="119158" y="3308"/>
                      <a:pt x="115252" y="2832"/>
                    </a:cubicBezTo>
                    <a:cubicBezTo>
                      <a:pt x="94857" y="1103"/>
                      <a:pt x="74388" y="5164"/>
                      <a:pt x="56197" y="14548"/>
                    </a:cubicBezTo>
                    <a:cubicBezTo>
                      <a:pt x="46184" y="19711"/>
                      <a:pt x="37054" y="26430"/>
                      <a:pt x="29146" y="34455"/>
                    </a:cubicBezTo>
                    <a:cubicBezTo>
                      <a:pt x="22598" y="40880"/>
                      <a:pt x="16813" y="48040"/>
                      <a:pt x="11906" y="55791"/>
                    </a:cubicBezTo>
                    <a:cubicBezTo>
                      <a:pt x="7440" y="63042"/>
                      <a:pt x="3462" y="70584"/>
                      <a:pt x="0" y="78365"/>
                    </a:cubicBezTo>
                    <a:cubicBezTo>
                      <a:pt x="367" y="76085"/>
                      <a:pt x="974" y="73850"/>
                      <a:pt x="1810" y="71697"/>
                    </a:cubicBezTo>
                    <a:cubicBezTo>
                      <a:pt x="3959" y="65753"/>
                      <a:pt x="6703" y="60041"/>
                      <a:pt x="10001" y="54648"/>
                    </a:cubicBezTo>
                    <a:cubicBezTo>
                      <a:pt x="14777" y="46570"/>
                      <a:pt x="20536" y="39115"/>
                      <a:pt x="27146" y="32454"/>
                    </a:cubicBezTo>
                    <a:cubicBezTo>
                      <a:pt x="35116" y="24131"/>
                      <a:pt x="44380" y="17151"/>
                      <a:pt x="54578" y="11785"/>
                    </a:cubicBezTo>
                    <a:cubicBezTo>
                      <a:pt x="73237" y="2098"/>
                      <a:pt x="94377" y="-1751"/>
                      <a:pt x="115253" y="736"/>
                    </a:cubicBezTo>
                    <a:cubicBezTo>
                      <a:pt x="118833" y="1008"/>
                      <a:pt x="122395" y="1485"/>
                      <a:pt x="125921" y="2165"/>
                    </a:cubicBezTo>
                    <a:lnTo>
                      <a:pt x="133826" y="4165"/>
                    </a:lnTo>
                    <a:cubicBezTo>
                      <a:pt x="136167" y="4546"/>
                      <a:pt x="138443" y="5251"/>
                      <a:pt x="140589" y="62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شكل حر: شكل 26">
                <a:extLst>
                  <a:ext uri="{FF2B5EF4-FFF2-40B4-BE49-F238E27FC236}">
                    <a16:creationId xmlns:a16="http://schemas.microsoft.com/office/drawing/2014/main" id="{60DB58A2-1844-DDE1-55C1-1F94A93BDBCF}"/>
                  </a:ext>
                </a:extLst>
              </p:cNvPr>
              <p:cNvSpPr/>
              <p:nvPr/>
            </p:nvSpPr>
            <p:spPr>
              <a:xfrm>
                <a:off x="2034112" y="3787140"/>
                <a:ext cx="230646" cy="273462"/>
              </a:xfrm>
              <a:custGeom>
                <a:avLst/>
                <a:gdLst>
                  <a:gd name="connsiteX0" fmla="*/ 230647 w 230646"/>
                  <a:gd name="connsiteY0" fmla="*/ 0 h 273462"/>
                  <a:gd name="connsiteX1" fmla="*/ 227408 w 230646"/>
                  <a:gd name="connsiteY1" fmla="*/ 2000 h 273462"/>
                  <a:gd name="connsiteX2" fmla="*/ 217883 w 230646"/>
                  <a:gd name="connsiteY2" fmla="*/ 7239 h 273462"/>
                  <a:gd name="connsiteX3" fmla="*/ 182927 w 230646"/>
                  <a:gd name="connsiteY3" fmla="*/ 26956 h 273462"/>
                  <a:gd name="connsiteX4" fmla="*/ 133206 w 230646"/>
                  <a:gd name="connsiteY4" fmla="*/ 59341 h 273462"/>
                  <a:gd name="connsiteX5" fmla="*/ 77580 w 230646"/>
                  <a:gd name="connsiteY5" fmla="*/ 105918 h 273462"/>
                  <a:gd name="connsiteX6" fmla="*/ 54815 w 230646"/>
                  <a:gd name="connsiteY6" fmla="*/ 135350 h 273462"/>
                  <a:gd name="connsiteX7" fmla="*/ 38909 w 230646"/>
                  <a:gd name="connsiteY7" fmla="*/ 166688 h 273462"/>
                  <a:gd name="connsiteX8" fmla="*/ 15001 w 230646"/>
                  <a:gd name="connsiteY8" fmla="*/ 220980 h 273462"/>
                  <a:gd name="connsiteX9" fmla="*/ 3380 w 230646"/>
                  <a:gd name="connsiteY9" fmla="*/ 259080 h 273462"/>
                  <a:gd name="connsiteX10" fmla="*/ 142 w 230646"/>
                  <a:gd name="connsiteY10" fmla="*/ 273463 h 273462"/>
                  <a:gd name="connsiteX11" fmla="*/ 142 w 230646"/>
                  <a:gd name="connsiteY11" fmla="*/ 269653 h 273462"/>
                  <a:gd name="connsiteX12" fmla="*/ 1952 w 230646"/>
                  <a:gd name="connsiteY12" fmla="*/ 258794 h 273462"/>
                  <a:gd name="connsiteX13" fmla="*/ 12715 w 230646"/>
                  <a:gd name="connsiteY13" fmla="*/ 220123 h 273462"/>
                  <a:gd name="connsiteX14" fmla="*/ 36051 w 230646"/>
                  <a:gd name="connsiteY14" fmla="*/ 165259 h 273462"/>
                  <a:gd name="connsiteX15" fmla="*/ 51863 w 230646"/>
                  <a:gd name="connsiteY15" fmla="*/ 133826 h 273462"/>
                  <a:gd name="connsiteX16" fmla="*/ 75104 w 230646"/>
                  <a:gd name="connsiteY16" fmla="*/ 103632 h 273462"/>
                  <a:gd name="connsiteX17" fmla="*/ 131206 w 230646"/>
                  <a:gd name="connsiteY17" fmla="*/ 56864 h 273462"/>
                  <a:gd name="connsiteX18" fmla="*/ 181593 w 230646"/>
                  <a:gd name="connsiteY18" fmla="*/ 24860 h 273462"/>
                  <a:gd name="connsiteX19" fmla="*/ 217026 w 230646"/>
                  <a:gd name="connsiteY19" fmla="*/ 5810 h 273462"/>
                  <a:gd name="connsiteX20" fmla="*/ 226551 w 230646"/>
                  <a:gd name="connsiteY20" fmla="*/ 1143 h 273462"/>
                  <a:gd name="connsiteX21" fmla="*/ 230647 w 230646"/>
                  <a:gd name="connsiteY21" fmla="*/ 0 h 273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0646" h="273462">
                    <a:moveTo>
                      <a:pt x="230647" y="0"/>
                    </a:moveTo>
                    <a:cubicBezTo>
                      <a:pt x="229640" y="778"/>
                      <a:pt x="228555" y="1448"/>
                      <a:pt x="227408" y="2000"/>
                    </a:cubicBezTo>
                    <a:lnTo>
                      <a:pt x="217883" y="7239"/>
                    </a:lnTo>
                    <a:cubicBezTo>
                      <a:pt x="209501" y="11716"/>
                      <a:pt x="197500" y="18383"/>
                      <a:pt x="182927" y="26956"/>
                    </a:cubicBezTo>
                    <a:cubicBezTo>
                      <a:pt x="168353" y="35528"/>
                      <a:pt x="151399" y="46006"/>
                      <a:pt x="133206" y="59341"/>
                    </a:cubicBezTo>
                    <a:cubicBezTo>
                      <a:pt x="113346" y="73221"/>
                      <a:pt x="94733" y="88805"/>
                      <a:pt x="77580" y="105918"/>
                    </a:cubicBezTo>
                    <a:cubicBezTo>
                      <a:pt x="68741" y="114694"/>
                      <a:pt x="61088" y="124589"/>
                      <a:pt x="54815" y="135350"/>
                    </a:cubicBezTo>
                    <a:cubicBezTo>
                      <a:pt x="49196" y="146209"/>
                      <a:pt x="43862" y="156591"/>
                      <a:pt x="38909" y="166688"/>
                    </a:cubicBezTo>
                    <a:cubicBezTo>
                      <a:pt x="29958" y="184337"/>
                      <a:pt x="21977" y="202461"/>
                      <a:pt x="15001" y="220980"/>
                    </a:cubicBezTo>
                    <a:cubicBezTo>
                      <a:pt x="10405" y="233449"/>
                      <a:pt x="6526" y="246169"/>
                      <a:pt x="3380" y="259080"/>
                    </a:cubicBezTo>
                    <a:cubicBezTo>
                      <a:pt x="1190" y="268605"/>
                      <a:pt x="428" y="273463"/>
                      <a:pt x="142" y="273463"/>
                    </a:cubicBezTo>
                    <a:cubicBezTo>
                      <a:pt x="-47" y="272200"/>
                      <a:pt x="-47" y="270916"/>
                      <a:pt x="142" y="269653"/>
                    </a:cubicBezTo>
                    <a:cubicBezTo>
                      <a:pt x="142" y="267176"/>
                      <a:pt x="999" y="263462"/>
                      <a:pt x="1952" y="258794"/>
                    </a:cubicBezTo>
                    <a:cubicBezTo>
                      <a:pt x="4622" y="245666"/>
                      <a:pt x="8219" y="232743"/>
                      <a:pt x="12715" y="220123"/>
                    </a:cubicBezTo>
                    <a:cubicBezTo>
                      <a:pt x="19428" y="201400"/>
                      <a:pt x="27220" y="183081"/>
                      <a:pt x="36051" y="165259"/>
                    </a:cubicBezTo>
                    <a:cubicBezTo>
                      <a:pt x="41004" y="155162"/>
                      <a:pt x="46338" y="144589"/>
                      <a:pt x="51863" y="133826"/>
                    </a:cubicBezTo>
                    <a:cubicBezTo>
                      <a:pt x="58202" y="122753"/>
                      <a:pt x="66021" y="112595"/>
                      <a:pt x="75104" y="103632"/>
                    </a:cubicBezTo>
                    <a:cubicBezTo>
                      <a:pt x="92339" y="86364"/>
                      <a:pt x="111118" y="70710"/>
                      <a:pt x="131206" y="56864"/>
                    </a:cubicBezTo>
                    <a:cubicBezTo>
                      <a:pt x="149589" y="43910"/>
                      <a:pt x="166925" y="33338"/>
                      <a:pt x="181593" y="24860"/>
                    </a:cubicBezTo>
                    <a:cubicBezTo>
                      <a:pt x="196262" y="16383"/>
                      <a:pt x="208549" y="10192"/>
                      <a:pt x="217026" y="5810"/>
                    </a:cubicBezTo>
                    <a:lnTo>
                      <a:pt x="226551" y="1143"/>
                    </a:lnTo>
                    <a:cubicBezTo>
                      <a:pt x="227874" y="625"/>
                      <a:pt x="229247" y="242"/>
                      <a:pt x="23064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شكل حر: شكل 27">
                <a:extLst>
                  <a:ext uri="{FF2B5EF4-FFF2-40B4-BE49-F238E27FC236}">
                    <a16:creationId xmlns:a16="http://schemas.microsoft.com/office/drawing/2014/main" id="{7E83F711-3FE6-9D5F-5B5F-4F6E40FDEFDA}"/>
                  </a:ext>
                </a:extLst>
              </p:cNvPr>
              <p:cNvSpPr/>
              <p:nvPr/>
            </p:nvSpPr>
            <p:spPr>
              <a:xfrm>
                <a:off x="1966341" y="3868674"/>
                <a:ext cx="57511" cy="178689"/>
              </a:xfrm>
              <a:custGeom>
                <a:avLst/>
                <a:gdLst>
                  <a:gd name="connsiteX0" fmla="*/ 57436 w 57511"/>
                  <a:gd name="connsiteY0" fmla="*/ 178689 h 178689"/>
                  <a:gd name="connsiteX1" fmla="*/ 55721 w 57511"/>
                  <a:gd name="connsiteY1" fmla="*/ 171450 h 178689"/>
                  <a:gd name="connsiteX2" fmla="*/ 51911 w 57511"/>
                  <a:gd name="connsiteY2" fmla="*/ 151638 h 178689"/>
                  <a:gd name="connsiteX3" fmla="*/ 35719 w 57511"/>
                  <a:gd name="connsiteY3" fmla="*/ 87154 h 178689"/>
                  <a:gd name="connsiteX4" fmla="*/ 11144 w 57511"/>
                  <a:gd name="connsiteY4" fmla="*/ 25337 h 178689"/>
                  <a:gd name="connsiteX5" fmla="*/ 2762 w 57511"/>
                  <a:gd name="connsiteY5" fmla="*/ 6858 h 178689"/>
                  <a:gd name="connsiteX6" fmla="*/ 0 w 57511"/>
                  <a:gd name="connsiteY6" fmla="*/ 0 h 178689"/>
                  <a:gd name="connsiteX7" fmla="*/ 3810 w 57511"/>
                  <a:gd name="connsiteY7" fmla="*/ 6382 h 178689"/>
                  <a:gd name="connsiteX8" fmla="*/ 13335 w 57511"/>
                  <a:gd name="connsiteY8" fmla="*/ 24384 h 178689"/>
                  <a:gd name="connsiteX9" fmla="*/ 38862 w 57511"/>
                  <a:gd name="connsiteY9" fmla="*/ 86201 h 178689"/>
                  <a:gd name="connsiteX10" fmla="*/ 54388 w 57511"/>
                  <a:gd name="connsiteY10" fmla="*/ 151257 h 178689"/>
                  <a:gd name="connsiteX11" fmla="*/ 57150 w 57511"/>
                  <a:gd name="connsiteY11" fmla="*/ 171260 h 178689"/>
                  <a:gd name="connsiteX12" fmla="*/ 57436 w 57511"/>
                  <a:gd name="connsiteY12" fmla="*/ 178689 h 178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511" h="178689">
                    <a:moveTo>
                      <a:pt x="57436" y="178689"/>
                    </a:moveTo>
                    <a:cubicBezTo>
                      <a:pt x="56507" y="176375"/>
                      <a:pt x="55929" y="173935"/>
                      <a:pt x="55721" y="171450"/>
                    </a:cubicBezTo>
                    <a:cubicBezTo>
                      <a:pt x="54673" y="166211"/>
                      <a:pt x="53435" y="159544"/>
                      <a:pt x="51911" y="151638"/>
                    </a:cubicBezTo>
                    <a:cubicBezTo>
                      <a:pt x="47793" y="129842"/>
                      <a:pt x="42386" y="108309"/>
                      <a:pt x="35719" y="87154"/>
                    </a:cubicBezTo>
                    <a:cubicBezTo>
                      <a:pt x="28763" y="66078"/>
                      <a:pt x="20557" y="45436"/>
                      <a:pt x="11144" y="25337"/>
                    </a:cubicBezTo>
                    <a:cubicBezTo>
                      <a:pt x="7810" y="18002"/>
                      <a:pt x="4953" y="11811"/>
                      <a:pt x="2762" y="6858"/>
                    </a:cubicBezTo>
                    <a:cubicBezTo>
                      <a:pt x="1565" y="4693"/>
                      <a:pt x="637" y="2390"/>
                      <a:pt x="0" y="0"/>
                    </a:cubicBezTo>
                    <a:cubicBezTo>
                      <a:pt x="1488" y="1989"/>
                      <a:pt x="2765" y="4128"/>
                      <a:pt x="3810" y="6382"/>
                    </a:cubicBezTo>
                    <a:cubicBezTo>
                      <a:pt x="6096" y="10573"/>
                      <a:pt x="9334" y="16669"/>
                      <a:pt x="13335" y="24384"/>
                    </a:cubicBezTo>
                    <a:cubicBezTo>
                      <a:pt x="23422" y="44302"/>
                      <a:pt x="31957" y="64969"/>
                      <a:pt x="38862" y="86201"/>
                    </a:cubicBezTo>
                    <a:cubicBezTo>
                      <a:pt x="45667" y="107465"/>
                      <a:pt x="50857" y="129212"/>
                      <a:pt x="54388" y="151257"/>
                    </a:cubicBezTo>
                    <a:cubicBezTo>
                      <a:pt x="55721" y="159639"/>
                      <a:pt x="56674" y="166497"/>
                      <a:pt x="57150" y="171260"/>
                    </a:cubicBezTo>
                    <a:cubicBezTo>
                      <a:pt x="57501" y="173720"/>
                      <a:pt x="57596" y="176209"/>
                      <a:pt x="57436" y="17868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شكل حر: شكل 28">
                <a:extLst>
                  <a:ext uri="{FF2B5EF4-FFF2-40B4-BE49-F238E27FC236}">
                    <a16:creationId xmlns:a16="http://schemas.microsoft.com/office/drawing/2014/main" id="{F950C9AD-6E7A-843E-3431-A3DBF596BF1B}"/>
                  </a:ext>
                </a:extLst>
              </p:cNvPr>
              <p:cNvSpPr/>
              <p:nvPr/>
            </p:nvSpPr>
            <p:spPr>
              <a:xfrm>
                <a:off x="1781936" y="3604260"/>
                <a:ext cx="236547" cy="337565"/>
              </a:xfrm>
              <a:custGeom>
                <a:avLst/>
                <a:gdLst>
                  <a:gd name="connsiteX0" fmla="*/ 235553 w 236547"/>
                  <a:gd name="connsiteY0" fmla="*/ 247555 h 337565"/>
                  <a:gd name="connsiteX1" fmla="*/ 207645 w 236547"/>
                  <a:gd name="connsiteY1" fmla="*/ 154781 h 337565"/>
                  <a:gd name="connsiteX2" fmla="*/ 0 w 236547"/>
                  <a:gd name="connsiteY2" fmla="*/ 0 h 337565"/>
                  <a:gd name="connsiteX3" fmla="*/ 192215 w 236547"/>
                  <a:gd name="connsiteY3" fmla="*/ 286512 h 337565"/>
                  <a:gd name="connsiteX4" fmla="*/ 217075 w 236547"/>
                  <a:gd name="connsiteY4" fmla="*/ 337566 h 337565"/>
                  <a:gd name="connsiteX5" fmla="*/ 235553 w 236547"/>
                  <a:gd name="connsiteY5" fmla="*/ 247554 h 337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6547" h="337565">
                    <a:moveTo>
                      <a:pt x="235553" y="247555"/>
                    </a:moveTo>
                    <a:cubicBezTo>
                      <a:pt x="232879" y="215012"/>
                      <a:pt x="223369" y="183398"/>
                      <a:pt x="207645" y="154781"/>
                    </a:cubicBezTo>
                    <a:cubicBezTo>
                      <a:pt x="164707" y="75035"/>
                      <a:pt x="88689" y="18370"/>
                      <a:pt x="0" y="0"/>
                    </a:cubicBezTo>
                    <a:cubicBezTo>
                      <a:pt x="64135" y="95250"/>
                      <a:pt x="128207" y="190754"/>
                      <a:pt x="192215" y="286512"/>
                    </a:cubicBezTo>
                    <a:lnTo>
                      <a:pt x="217075" y="337566"/>
                    </a:lnTo>
                    <a:cubicBezTo>
                      <a:pt x="232728" y="310320"/>
                      <a:pt x="239207" y="278764"/>
                      <a:pt x="235553" y="24755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شكل حر: شكل 29">
                <a:extLst>
                  <a:ext uri="{FF2B5EF4-FFF2-40B4-BE49-F238E27FC236}">
                    <a16:creationId xmlns:a16="http://schemas.microsoft.com/office/drawing/2014/main" id="{AC67A7C4-96B8-34B9-DDD2-66E8508362D6}"/>
                  </a:ext>
                </a:extLst>
              </p:cNvPr>
              <p:cNvSpPr/>
              <p:nvPr/>
            </p:nvSpPr>
            <p:spPr>
              <a:xfrm>
                <a:off x="1846326" y="4416456"/>
                <a:ext cx="446912" cy="79247"/>
              </a:xfrm>
              <a:custGeom>
                <a:avLst/>
                <a:gdLst>
                  <a:gd name="connsiteX0" fmla="*/ 0 w 446912"/>
                  <a:gd name="connsiteY0" fmla="*/ 0 h 79247"/>
                  <a:gd name="connsiteX1" fmla="*/ 446913 w 446912"/>
                  <a:gd name="connsiteY1" fmla="*/ 0 h 79247"/>
                  <a:gd name="connsiteX2" fmla="*/ 446913 w 446912"/>
                  <a:gd name="connsiteY2" fmla="*/ 79248 h 79247"/>
                  <a:gd name="connsiteX3" fmla="*/ 0 w 446912"/>
                  <a:gd name="connsiteY3" fmla="*/ 79248 h 79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12" h="79247">
                    <a:moveTo>
                      <a:pt x="0" y="0"/>
                    </a:moveTo>
                    <a:lnTo>
                      <a:pt x="446913" y="0"/>
                    </a:lnTo>
                    <a:lnTo>
                      <a:pt x="446913" y="79248"/>
                    </a:lnTo>
                    <a:lnTo>
                      <a:pt x="0" y="79248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شكل حر: شكل 30">
                <a:extLst>
                  <a:ext uri="{FF2B5EF4-FFF2-40B4-BE49-F238E27FC236}">
                    <a16:creationId xmlns:a16="http://schemas.microsoft.com/office/drawing/2014/main" id="{C30E9442-42FE-3481-74D8-89D62CA7F168}"/>
                  </a:ext>
                </a:extLst>
              </p:cNvPr>
              <p:cNvSpPr/>
              <p:nvPr/>
            </p:nvSpPr>
            <p:spPr>
              <a:xfrm>
                <a:off x="1879663" y="4479893"/>
                <a:ext cx="380142" cy="245840"/>
              </a:xfrm>
              <a:custGeom>
                <a:avLst/>
                <a:gdLst>
                  <a:gd name="connsiteX0" fmla="*/ 0 w 380142"/>
                  <a:gd name="connsiteY0" fmla="*/ 0 h 245840"/>
                  <a:gd name="connsiteX1" fmla="*/ 38100 w 380142"/>
                  <a:gd name="connsiteY1" fmla="*/ 245841 h 245840"/>
                  <a:gd name="connsiteX2" fmla="*/ 334804 w 380142"/>
                  <a:gd name="connsiteY2" fmla="*/ 245841 h 245840"/>
                  <a:gd name="connsiteX3" fmla="*/ 380143 w 380142"/>
                  <a:gd name="connsiteY3" fmla="*/ 0 h 245840"/>
                  <a:gd name="connsiteX4" fmla="*/ 0 w 380142"/>
                  <a:gd name="connsiteY4" fmla="*/ 0 h 24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142" h="245840">
                    <a:moveTo>
                      <a:pt x="0" y="0"/>
                    </a:moveTo>
                    <a:lnTo>
                      <a:pt x="38100" y="245841"/>
                    </a:lnTo>
                    <a:lnTo>
                      <a:pt x="334804" y="245841"/>
                    </a:lnTo>
                    <a:lnTo>
                      <a:pt x="3801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شكل حر: شكل 31">
                <a:extLst>
                  <a:ext uri="{FF2B5EF4-FFF2-40B4-BE49-F238E27FC236}">
                    <a16:creationId xmlns:a16="http://schemas.microsoft.com/office/drawing/2014/main" id="{D8228971-27C4-0DDF-EE96-FE808D0427D6}"/>
                  </a:ext>
                </a:extLst>
              </p:cNvPr>
              <p:cNvSpPr/>
              <p:nvPr/>
            </p:nvSpPr>
            <p:spPr>
              <a:xfrm>
                <a:off x="1842706" y="4494275"/>
                <a:ext cx="450246" cy="3143"/>
              </a:xfrm>
              <a:custGeom>
                <a:avLst/>
                <a:gdLst>
                  <a:gd name="connsiteX0" fmla="*/ 450247 w 450246"/>
                  <a:gd name="connsiteY0" fmla="*/ 1524 h 3143"/>
                  <a:gd name="connsiteX1" fmla="*/ 225171 w 450246"/>
                  <a:gd name="connsiteY1" fmla="*/ 3143 h 3143"/>
                  <a:gd name="connsiteX2" fmla="*/ 0 w 450246"/>
                  <a:gd name="connsiteY2" fmla="*/ 1524 h 3143"/>
                  <a:gd name="connsiteX3" fmla="*/ 225171 w 450246"/>
                  <a:gd name="connsiteY3" fmla="*/ 0 h 3143"/>
                  <a:gd name="connsiteX4" fmla="*/ 450247 w 450246"/>
                  <a:gd name="connsiteY4" fmla="*/ 1524 h 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246" h="3143">
                    <a:moveTo>
                      <a:pt x="450247" y="1524"/>
                    </a:moveTo>
                    <a:cubicBezTo>
                      <a:pt x="450247" y="2381"/>
                      <a:pt x="349472" y="3143"/>
                      <a:pt x="225171" y="3143"/>
                    </a:cubicBezTo>
                    <a:cubicBezTo>
                      <a:pt x="100870" y="3143"/>
                      <a:pt x="0" y="2381"/>
                      <a:pt x="0" y="1524"/>
                    </a:cubicBezTo>
                    <a:cubicBezTo>
                      <a:pt x="0" y="667"/>
                      <a:pt x="100775" y="0"/>
                      <a:pt x="225171" y="0"/>
                    </a:cubicBezTo>
                    <a:cubicBezTo>
                      <a:pt x="349568" y="0"/>
                      <a:pt x="450247" y="571"/>
                      <a:pt x="450247" y="15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رسم 3">
              <a:extLst>
                <a:ext uri="{FF2B5EF4-FFF2-40B4-BE49-F238E27FC236}">
                  <a16:creationId xmlns:a16="http://schemas.microsoft.com/office/drawing/2014/main" id="{8F4F0B36-429C-BD82-6388-DC1FA139E609}"/>
                </a:ext>
              </a:extLst>
            </p:cNvPr>
            <p:cNvGrpSpPr/>
            <p:nvPr/>
          </p:nvGrpSpPr>
          <p:grpSpPr>
            <a:xfrm>
              <a:off x="3149113" y="3652282"/>
              <a:ext cx="1839375" cy="1066040"/>
              <a:chOff x="3149113" y="3652282"/>
              <a:chExt cx="1839375" cy="1066040"/>
            </a:xfrm>
          </p:grpSpPr>
          <p:sp>
            <p:nvSpPr>
              <p:cNvPr id="34" name="شكل حر: شكل 33">
                <a:extLst>
                  <a:ext uri="{FF2B5EF4-FFF2-40B4-BE49-F238E27FC236}">
                    <a16:creationId xmlns:a16="http://schemas.microsoft.com/office/drawing/2014/main" id="{884AB341-750E-0796-656A-DDFC10D2AC6D}"/>
                  </a:ext>
                </a:extLst>
              </p:cNvPr>
              <p:cNvSpPr/>
              <p:nvPr/>
            </p:nvSpPr>
            <p:spPr>
              <a:xfrm>
                <a:off x="3166957" y="3652282"/>
                <a:ext cx="1044590" cy="1044242"/>
              </a:xfrm>
              <a:custGeom>
                <a:avLst/>
                <a:gdLst>
                  <a:gd name="connsiteX0" fmla="*/ 634851 w 1044590"/>
                  <a:gd name="connsiteY0" fmla="*/ 1031827 h 1044242"/>
                  <a:gd name="connsiteX1" fmla="*/ 12415 w 1044590"/>
                  <a:gd name="connsiteY1" fmla="*/ 634740 h 1044242"/>
                  <a:gd name="connsiteX2" fmla="*/ 409502 w 1044590"/>
                  <a:gd name="connsiteY2" fmla="*/ 12304 h 1044242"/>
                  <a:gd name="connsiteX3" fmla="*/ 727530 w 1044590"/>
                  <a:gd name="connsiteY3" fmla="*/ 42084 h 1044242"/>
                  <a:gd name="connsiteX4" fmla="*/ 727529 w 1044590"/>
                  <a:gd name="connsiteY4" fmla="*/ 42084 h 1044242"/>
                  <a:gd name="connsiteX5" fmla="*/ 1002497 w 1044590"/>
                  <a:gd name="connsiteY5" fmla="*/ 727137 h 1044242"/>
                  <a:gd name="connsiteX6" fmla="*/ 634851 w 1044590"/>
                  <a:gd name="connsiteY6" fmla="*/ 1031827 h 1044242"/>
                  <a:gd name="connsiteX7" fmla="*/ 417395 w 1044590"/>
                  <a:gd name="connsiteY7" fmla="*/ 46656 h 1044242"/>
                  <a:gd name="connsiteX8" fmla="*/ 47893 w 1044590"/>
                  <a:gd name="connsiteY8" fmla="*/ 626931 h 1044242"/>
                  <a:gd name="connsiteX9" fmla="*/ 628167 w 1044590"/>
                  <a:gd name="connsiteY9" fmla="*/ 996434 h 1044242"/>
                  <a:gd name="connsiteX10" fmla="*/ 997670 w 1044590"/>
                  <a:gd name="connsiteY10" fmla="*/ 416159 h 1044242"/>
                  <a:gd name="connsiteX11" fmla="*/ 713813 w 1044590"/>
                  <a:gd name="connsiteY11" fmla="*/ 74183 h 1044242"/>
                  <a:gd name="connsiteX12" fmla="*/ 417395 w 1044590"/>
                  <a:gd name="connsiteY12" fmla="*/ 46656 h 1044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4590" h="1044242">
                    <a:moveTo>
                      <a:pt x="634851" y="1031827"/>
                    </a:moveTo>
                    <a:cubicBezTo>
                      <a:pt x="353318" y="1094055"/>
                      <a:pt x="74644" y="916274"/>
                      <a:pt x="12415" y="634740"/>
                    </a:cubicBezTo>
                    <a:cubicBezTo>
                      <a:pt x="-49813" y="353207"/>
                      <a:pt x="127968" y="74533"/>
                      <a:pt x="409502" y="12304"/>
                    </a:cubicBezTo>
                    <a:cubicBezTo>
                      <a:pt x="516019" y="-11240"/>
                      <a:pt x="627235" y="-825"/>
                      <a:pt x="727530" y="42084"/>
                    </a:cubicBezTo>
                    <a:lnTo>
                      <a:pt x="727529" y="42084"/>
                    </a:lnTo>
                    <a:cubicBezTo>
                      <a:pt x="992632" y="155326"/>
                      <a:pt x="1115739" y="462035"/>
                      <a:pt x="1002497" y="727137"/>
                    </a:cubicBezTo>
                    <a:cubicBezTo>
                      <a:pt x="936309" y="882086"/>
                      <a:pt x="799394" y="995555"/>
                      <a:pt x="634851" y="1031827"/>
                    </a:cubicBezTo>
                    <a:close/>
                    <a:moveTo>
                      <a:pt x="417395" y="46656"/>
                    </a:moveTo>
                    <a:cubicBezTo>
                      <a:pt x="155122" y="104859"/>
                      <a:pt x="-10310" y="364657"/>
                      <a:pt x="47893" y="626931"/>
                    </a:cubicBezTo>
                    <a:cubicBezTo>
                      <a:pt x="106096" y="889205"/>
                      <a:pt x="365894" y="1054637"/>
                      <a:pt x="628167" y="996434"/>
                    </a:cubicBezTo>
                    <a:cubicBezTo>
                      <a:pt x="890441" y="938231"/>
                      <a:pt x="1055873" y="678433"/>
                      <a:pt x="997670" y="416159"/>
                    </a:cubicBezTo>
                    <a:cubicBezTo>
                      <a:pt x="963699" y="263079"/>
                      <a:pt x="858020" y="135762"/>
                      <a:pt x="713813" y="74183"/>
                    </a:cubicBezTo>
                    <a:cubicBezTo>
                      <a:pt x="620314" y="34250"/>
                      <a:pt x="516650" y="24623"/>
                      <a:pt x="417395" y="466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شكل حر: شكل 34">
                <a:extLst>
                  <a:ext uri="{FF2B5EF4-FFF2-40B4-BE49-F238E27FC236}">
                    <a16:creationId xmlns:a16="http://schemas.microsoft.com/office/drawing/2014/main" id="{2CE9112E-A45C-FBC9-B3FB-C64E46926984}"/>
                  </a:ext>
                </a:extLst>
              </p:cNvPr>
              <p:cNvSpPr/>
              <p:nvPr/>
            </p:nvSpPr>
            <p:spPr>
              <a:xfrm>
                <a:off x="3166957" y="3652282"/>
                <a:ext cx="1044590" cy="1044242"/>
              </a:xfrm>
              <a:custGeom>
                <a:avLst/>
                <a:gdLst>
                  <a:gd name="connsiteX0" fmla="*/ 634851 w 1044590"/>
                  <a:gd name="connsiteY0" fmla="*/ 1031827 h 1044242"/>
                  <a:gd name="connsiteX1" fmla="*/ 12415 w 1044590"/>
                  <a:gd name="connsiteY1" fmla="*/ 634740 h 1044242"/>
                  <a:gd name="connsiteX2" fmla="*/ 409502 w 1044590"/>
                  <a:gd name="connsiteY2" fmla="*/ 12304 h 1044242"/>
                  <a:gd name="connsiteX3" fmla="*/ 727530 w 1044590"/>
                  <a:gd name="connsiteY3" fmla="*/ 42084 h 1044242"/>
                  <a:gd name="connsiteX4" fmla="*/ 727529 w 1044590"/>
                  <a:gd name="connsiteY4" fmla="*/ 42084 h 1044242"/>
                  <a:gd name="connsiteX5" fmla="*/ 1002497 w 1044590"/>
                  <a:gd name="connsiteY5" fmla="*/ 727137 h 1044242"/>
                  <a:gd name="connsiteX6" fmla="*/ 634851 w 1044590"/>
                  <a:gd name="connsiteY6" fmla="*/ 1031827 h 1044242"/>
                  <a:gd name="connsiteX7" fmla="*/ 417395 w 1044590"/>
                  <a:gd name="connsiteY7" fmla="*/ 46656 h 1044242"/>
                  <a:gd name="connsiteX8" fmla="*/ 47893 w 1044590"/>
                  <a:gd name="connsiteY8" fmla="*/ 626931 h 1044242"/>
                  <a:gd name="connsiteX9" fmla="*/ 628167 w 1044590"/>
                  <a:gd name="connsiteY9" fmla="*/ 996434 h 1044242"/>
                  <a:gd name="connsiteX10" fmla="*/ 997670 w 1044590"/>
                  <a:gd name="connsiteY10" fmla="*/ 416159 h 1044242"/>
                  <a:gd name="connsiteX11" fmla="*/ 713813 w 1044590"/>
                  <a:gd name="connsiteY11" fmla="*/ 74183 h 1044242"/>
                  <a:gd name="connsiteX12" fmla="*/ 417395 w 1044590"/>
                  <a:gd name="connsiteY12" fmla="*/ 46656 h 1044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4590" h="1044242">
                    <a:moveTo>
                      <a:pt x="634851" y="1031827"/>
                    </a:moveTo>
                    <a:cubicBezTo>
                      <a:pt x="353318" y="1094055"/>
                      <a:pt x="74644" y="916274"/>
                      <a:pt x="12415" y="634740"/>
                    </a:cubicBezTo>
                    <a:cubicBezTo>
                      <a:pt x="-49813" y="353207"/>
                      <a:pt x="127968" y="74533"/>
                      <a:pt x="409502" y="12304"/>
                    </a:cubicBezTo>
                    <a:cubicBezTo>
                      <a:pt x="516019" y="-11240"/>
                      <a:pt x="627235" y="-825"/>
                      <a:pt x="727530" y="42084"/>
                    </a:cubicBezTo>
                    <a:lnTo>
                      <a:pt x="727529" y="42084"/>
                    </a:lnTo>
                    <a:cubicBezTo>
                      <a:pt x="992632" y="155326"/>
                      <a:pt x="1115739" y="462035"/>
                      <a:pt x="1002497" y="727137"/>
                    </a:cubicBezTo>
                    <a:cubicBezTo>
                      <a:pt x="936309" y="882086"/>
                      <a:pt x="799394" y="995555"/>
                      <a:pt x="634851" y="1031827"/>
                    </a:cubicBezTo>
                    <a:close/>
                    <a:moveTo>
                      <a:pt x="417395" y="46656"/>
                    </a:moveTo>
                    <a:cubicBezTo>
                      <a:pt x="155122" y="104859"/>
                      <a:pt x="-10310" y="364657"/>
                      <a:pt x="47893" y="626931"/>
                    </a:cubicBezTo>
                    <a:cubicBezTo>
                      <a:pt x="106096" y="889205"/>
                      <a:pt x="365894" y="1054637"/>
                      <a:pt x="628167" y="996434"/>
                    </a:cubicBezTo>
                    <a:cubicBezTo>
                      <a:pt x="890441" y="938231"/>
                      <a:pt x="1055873" y="678433"/>
                      <a:pt x="997670" y="416159"/>
                    </a:cubicBezTo>
                    <a:cubicBezTo>
                      <a:pt x="963699" y="263079"/>
                      <a:pt x="858020" y="135762"/>
                      <a:pt x="713813" y="74183"/>
                    </a:cubicBezTo>
                    <a:cubicBezTo>
                      <a:pt x="620314" y="34250"/>
                      <a:pt x="516650" y="24623"/>
                      <a:pt x="417395" y="4665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شكل حر: شكل 35">
                <a:extLst>
                  <a:ext uri="{FF2B5EF4-FFF2-40B4-BE49-F238E27FC236}">
                    <a16:creationId xmlns:a16="http://schemas.microsoft.com/office/drawing/2014/main" id="{E528D1A0-8654-6F36-FE3F-820560C4686C}"/>
                  </a:ext>
                </a:extLst>
              </p:cNvPr>
              <p:cNvSpPr/>
              <p:nvPr/>
            </p:nvSpPr>
            <p:spPr>
              <a:xfrm>
                <a:off x="3149113" y="3674080"/>
                <a:ext cx="1044590" cy="1044242"/>
              </a:xfrm>
              <a:custGeom>
                <a:avLst/>
                <a:gdLst>
                  <a:gd name="connsiteX0" fmla="*/ 634789 w 1044590"/>
                  <a:gd name="connsiteY0" fmla="*/ 1031841 h 1044242"/>
                  <a:gd name="connsiteX1" fmla="*/ 12401 w 1044590"/>
                  <a:gd name="connsiteY1" fmla="*/ 634678 h 1044242"/>
                  <a:gd name="connsiteX2" fmla="*/ 409564 w 1044590"/>
                  <a:gd name="connsiteY2" fmla="*/ 12291 h 1044242"/>
                  <a:gd name="connsiteX3" fmla="*/ 727562 w 1044590"/>
                  <a:gd name="connsiteY3" fmla="*/ 42098 h 1044242"/>
                  <a:gd name="connsiteX4" fmla="*/ 727562 w 1044590"/>
                  <a:gd name="connsiteY4" fmla="*/ 42098 h 1044242"/>
                  <a:gd name="connsiteX5" fmla="*/ 1002484 w 1044590"/>
                  <a:gd name="connsiteY5" fmla="*/ 727170 h 1044242"/>
                  <a:gd name="connsiteX6" fmla="*/ 634789 w 1044590"/>
                  <a:gd name="connsiteY6" fmla="*/ 1031841 h 1044242"/>
                  <a:gd name="connsiteX7" fmla="*/ 417333 w 1044590"/>
                  <a:gd name="connsiteY7" fmla="*/ 46670 h 1044242"/>
                  <a:gd name="connsiteX8" fmla="*/ 47400 w 1044590"/>
                  <a:gd name="connsiteY8" fmla="*/ 627150 h 1044242"/>
                  <a:gd name="connsiteX9" fmla="*/ 627881 w 1044590"/>
                  <a:gd name="connsiteY9" fmla="*/ 997082 h 1044242"/>
                  <a:gd name="connsiteX10" fmla="*/ 997813 w 1044590"/>
                  <a:gd name="connsiteY10" fmla="*/ 416602 h 1044242"/>
                  <a:gd name="connsiteX11" fmla="*/ 713846 w 1044590"/>
                  <a:gd name="connsiteY11" fmla="*/ 74293 h 1044242"/>
                  <a:gd name="connsiteX12" fmla="*/ 417332 w 1044590"/>
                  <a:gd name="connsiteY12" fmla="*/ 46670 h 1044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4590" h="1044242">
                    <a:moveTo>
                      <a:pt x="634789" y="1031841"/>
                    </a:moveTo>
                    <a:cubicBezTo>
                      <a:pt x="353248" y="1094035"/>
                      <a:pt x="74595" y="916219"/>
                      <a:pt x="12401" y="634678"/>
                    </a:cubicBezTo>
                    <a:cubicBezTo>
                      <a:pt x="-49793" y="353137"/>
                      <a:pt x="128024" y="74484"/>
                      <a:pt x="409564" y="12291"/>
                    </a:cubicBezTo>
                    <a:cubicBezTo>
                      <a:pt x="516075" y="-11238"/>
                      <a:pt x="627280" y="-815"/>
                      <a:pt x="727562" y="42098"/>
                    </a:cubicBezTo>
                    <a:lnTo>
                      <a:pt x="727562" y="42098"/>
                    </a:lnTo>
                    <a:cubicBezTo>
                      <a:pt x="992657" y="155358"/>
                      <a:pt x="1115744" y="462075"/>
                      <a:pt x="1002484" y="727170"/>
                    </a:cubicBezTo>
                    <a:cubicBezTo>
                      <a:pt x="936281" y="882123"/>
                      <a:pt x="799346" y="995587"/>
                      <a:pt x="634789" y="1031841"/>
                    </a:cubicBezTo>
                    <a:close/>
                    <a:moveTo>
                      <a:pt x="417333" y="46670"/>
                    </a:moveTo>
                    <a:cubicBezTo>
                      <a:pt x="154883" y="104811"/>
                      <a:pt x="-10741" y="364701"/>
                      <a:pt x="47400" y="627150"/>
                    </a:cubicBezTo>
                    <a:cubicBezTo>
                      <a:pt x="105542" y="889599"/>
                      <a:pt x="365432" y="1055224"/>
                      <a:pt x="627881" y="997082"/>
                    </a:cubicBezTo>
                    <a:cubicBezTo>
                      <a:pt x="890330" y="938941"/>
                      <a:pt x="1055954" y="679051"/>
                      <a:pt x="997813" y="416602"/>
                    </a:cubicBezTo>
                    <a:cubicBezTo>
                      <a:pt x="963872" y="263394"/>
                      <a:pt x="858148" y="135948"/>
                      <a:pt x="713846" y="74293"/>
                    </a:cubicBezTo>
                    <a:cubicBezTo>
                      <a:pt x="620313" y="34364"/>
                      <a:pt x="516631" y="24705"/>
                      <a:pt x="417332" y="4667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شكل حر: شكل 36">
                <a:extLst>
                  <a:ext uri="{FF2B5EF4-FFF2-40B4-BE49-F238E27FC236}">
                    <a16:creationId xmlns:a16="http://schemas.microsoft.com/office/drawing/2014/main" id="{BE63159E-0AC6-4B69-C218-3D7D21239206}"/>
                  </a:ext>
                </a:extLst>
              </p:cNvPr>
              <p:cNvSpPr/>
              <p:nvPr/>
            </p:nvSpPr>
            <p:spPr>
              <a:xfrm>
                <a:off x="4133850" y="4305966"/>
                <a:ext cx="854638" cy="409215"/>
              </a:xfrm>
              <a:custGeom>
                <a:avLst/>
                <a:gdLst>
                  <a:gd name="connsiteX0" fmla="*/ 851821 w 854638"/>
                  <a:gd name="connsiteY0" fmla="*/ 367855 h 409215"/>
                  <a:gd name="connsiteX1" fmla="*/ 843439 w 854638"/>
                  <a:gd name="connsiteY1" fmla="*/ 389382 h 409215"/>
                  <a:gd name="connsiteX2" fmla="*/ 781812 w 854638"/>
                  <a:gd name="connsiteY2" fmla="*/ 405479 h 409215"/>
                  <a:gd name="connsiteX3" fmla="*/ 0 w 854638"/>
                  <a:gd name="connsiteY3" fmla="*/ 101155 h 409215"/>
                  <a:gd name="connsiteX4" fmla="*/ 39338 w 854638"/>
                  <a:gd name="connsiteY4" fmla="*/ 0 h 409215"/>
                  <a:gd name="connsiteX5" fmla="*/ 820007 w 854638"/>
                  <a:gd name="connsiteY5" fmla="*/ 304133 h 409215"/>
                  <a:gd name="connsiteX6" fmla="*/ 851821 w 854638"/>
                  <a:gd name="connsiteY6" fmla="*/ 367855 h 409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638" h="409215">
                    <a:moveTo>
                      <a:pt x="851821" y="367855"/>
                    </a:moveTo>
                    <a:lnTo>
                      <a:pt x="843439" y="389382"/>
                    </a:lnTo>
                    <a:cubicBezTo>
                      <a:pt x="835914" y="408432"/>
                      <a:pt x="802481" y="413671"/>
                      <a:pt x="781812" y="405479"/>
                    </a:cubicBezTo>
                    <a:lnTo>
                      <a:pt x="0" y="101155"/>
                    </a:lnTo>
                    <a:lnTo>
                      <a:pt x="39338" y="0"/>
                    </a:lnTo>
                    <a:lnTo>
                      <a:pt x="820007" y="304133"/>
                    </a:lnTo>
                    <a:cubicBezTo>
                      <a:pt x="845344" y="314611"/>
                      <a:pt x="861441" y="343090"/>
                      <a:pt x="851821" y="36785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شكل حر: شكل 37">
                <a:extLst>
                  <a:ext uri="{FF2B5EF4-FFF2-40B4-BE49-F238E27FC236}">
                    <a16:creationId xmlns:a16="http://schemas.microsoft.com/office/drawing/2014/main" id="{4CAAB37D-C490-DE5A-699C-28669E1407E4}"/>
                  </a:ext>
                </a:extLst>
              </p:cNvPr>
              <p:cNvSpPr/>
              <p:nvPr/>
            </p:nvSpPr>
            <p:spPr>
              <a:xfrm>
                <a:off x="3455950" y="3998394"/>
                <a:ext cx="446448" cy="361591"/>
              </a:xfrm>
              <a:custGeom>
                <a:avLst/>
                <a:gdLst>
                  <a:gd name="connsiteX0" fmla="*/ 446443 w 446448"/>
                  <a:gd name="connsiteY0" fmla="*/ 10 h 361591"/>
                  <a:gd name="connsiteX1" fmla="*/ 224796 w 446448"/>
                  <a:gd name="connsiteY1" fmla="*/ 182700 h 361591"/>
                  <a:gd name="connsiteX2" fmla="*/ 6 w 446448"/>
                  <a:gd name="connsiteY2" fmla="*/ 361579 h 361591"/>
                  <a:gd name="connsiteX3" fmla="*/ 221652 w 446448"/>
                  <a:gd name="connsiteY3" fmla="*/ 178890 h 361591"/>
                  <a:gd name="connsiteX4" fmla="*/ 446443 w 446448"/>
                  <a:gd name="connsiteY4" fmla="*/ 10 h 36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48" h="361591">
                    <a:moveTo>
                      <a:pt x="446443" y="10"/>
                    </a:moveTo>
                    <a:cubicBezTo>
                      <a:pt x="447300" y="1058"/>
                      <a:pt x="348049" y="82878"/>
                      <a:pt x="224796" y="182700"/>
                    </a:cubicBezTo>
                    <a:cubicBezTo>
                      <a:pt x="101542" y="282522"/>
                      <a:pt x="863" y="362722"/>
                      <a:pt x="6" y="361579"/>
                    </a:cubicBezTo>
                    <a:cubicBezTo>
                      <a:pt x="-852" y="360436"/>
                      <a:pt x="98304" y="278712"/>
                      <a:pt x="221652" y="178890"/>
                    </a:cubicBezTo>
                    <a:cubicBezTo>
                      <a:pt x="345001" y="79068"/>
                      <a:pt x="445585" y="-1037"/>
                      <a:pt x="446443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شكل حر: شكل 38">
                <a:extLst>
                  <a:ext uri="{FF2B5EF4-FFF2-40B4-BE49-F238E27FC236}">
                    <a16:creationId xmlns:a16="http://schemas.microsoft.com/office/drawing/2014/main" id="{CD749E89-C4A9-9B43-2389-C25BE32F5BF6}"/>
                  </a:ext>
                </a:extLst>
              </p:cNvPr>
              <p:cNvSpPr/>
              <p:nvPr/>
            </p:nvSpPr>
            <p:spPr>
              <a:xfrm>
                <a:off x="3436041" y="3968101"/>
                <a:ext cx="331008" cy="275203"/>
              </a:xfrm>
              <a:custGeom>
                <a:avLst/>
                <a:gdLst>
                  <a:gd name="connsiteX0" fmla="*/ 331001 w 331008"/>
                  <a:gd name="connsiteY0" fmla="*/ 13 h 275203"/>
                  <a:gd name="connsiteX1" fmla="*/ 167076 w 331008"/>
                  <a:gd name="connsiteY1" fmla="*/ 139459 h 275203"/>
                  <a:gd name="connsiteX2" fmla="*/ 7 w 331008"/>
                  <a:gd name="connsiteY2" fmla="*/ 275190 h 275203"/>
                  <a:gd name="connsiteX3" fmla="*/ 163933 w 331008"/>
                  <a:gd name="connsiteY3" fmla="*/ 135649 h 275203"/>
                  <a:gd name="connsiteX4" fmla="*/ 331001 w 331008"/>
                  <a:gd name="connsiteY4" fmla="*/ 13 h 2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08" h="275203">
                    <a:moveTo>
                      <a:pt x="331001" y="13"/>
                    </a:moveTo>
                    <a:cubicBezTo>
                      <a:pt x="331858" y="1061"/>
                      <a:pt x="258421" y="63545"/>
                      <a:pt x="167076" y="139459"/>
                    </a:cubicBezTo>
                    <a:cubicBezTo>
                      <a:pt x="75731" y="215373"/>
                      <a:pt x="865" y="276238"/>
                      <a:pt x="7" y="275190"/>
                    </a:cubicBezTo>
                    <a:cubicBezTo>
                      <a:pt x="-850" y="274143"/>
                      <a:pt x="72493" y="211659"/>
                      <a:pt x="163933" y="135649"/>
                    </a:cubicBezTo>
                    <a:cubicBezTo>
                      <a:pt x="255373" y="59640"/>
                      <a:pt x="330049" y="-1035"/>
                      <a:pt x="331001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شكل حر: شكل 39">
                <a:extLst>
                  <a:ext uri="{FF2B5EF4-FFF2-40B4-BE49-F238E27FC236}">
                    <a16:creationId xmlns:a16="http://schemas.microsoft.com/office/drawing/2014/main" id="{B4B1DCB7-DC2B-4490-9D8F-666FDFB8A854}"/>
                  </a:ext>
                </a:extLst>
              </p:cNvPr>
              <p:cNvSpPr/>
              <p:nvPr/>
            </p:nvSpPr>
            <p:spPr>
              <a:xfrm>
                <a:off x="3663772" y="4157738"/>
                <a:ext cx="227582" cy="189205"/>
              </a:xfrm>
              <a:custGeom>
                <a:avLst/>
                <a:gdLst>
                  <a:gd name="connsiteX0" fmla="*/ 227571 w 227582"/>
                  <a:gd name="connsiteY0" fmla="*/ 19 h 189205"/>
                  <a:gd name="connsiteX1" fmla="*/ 115462 w 227582"/>
                  <a:gd name="connsiteY1" fmla="*/ 96508 h 189205"/>
                  <a:gd name="connsiteX2" fmla="*/ 19 w 227582"/>
                  <a:gd name="connsiteY2" fmla="*/ 189186 h 189205"/>
                  <a:gd name="connsiteX3" fmla="*/ 112224 w 227582"/>
                  <a:gd name="connsiteY3" fmla="*/ 92697 h 189205"/>
                  <a:gd name="connsiteX4" fmla="*/ 227571 w 227582"/>
                  <a:gd name="connsiteY4" fmla="*/ 19 h 189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582" h="189205">
                    <a:moveTo>
                      <a:pt x="227571" y="19"/>
                    </a:moveTo>
                    <a:cubicBezTo>
                      <a:pt x="228429" y="1067"/>
                      <a:pt x="178232" y="44311"/>
                      <a:pt x="115462" y="96508"/>
                    </a:cubicBezTo>
                    <a:cubicBezTo>
                      <a:pt x="52692" y="148705"/>
                      <a:pt x="1162" y="190234"/>
                      <a:pt x="19" y="189186"/>
                    </a:cubicBezTo>
                    <a:cubicBezTo>
                      <a:pt x="-1124" y="188138"/>
                      <a:pt x="49358" y="144895"/>
                      <a:pt x="112224" y="92697"/>
                    </a:cubicBezTo>
                    <a:cubicBezTo>
                      <a:pt x="175089" y="40501"/>
                      <a:pt x="226714" y="-1028"/>
                      <a:pt x="227571" y="1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" name="رسم 3">
              <a:extLst>
                <a:ext uri="{FF2B5EF4-FFF2-40B4-BE49-F238E27FC236}">
                  <a16:creationId xmlns:a16="http://schemas.microsoft.com/office/drawing/2014/main" id="{F4D151BD-C83A-2986-F604-9CAD9F78496E}"/>
                </a:ext>
              </a:extLst>
            </p:cNvPr>
            <p:cNvGrpSpPr/>
            <p:nvPr/>
          </p:nvGrpSpPr>
          <p:grpSpPr>
            <a:xfrm>
              <a:off x="6490429" y="2276570"/>
              <a:ext cx="742337" cy="751730"/>
              <a:chOff x="6490429" y="2276570"/>
              <a:chExt cx="742337" cy="751730"/>
            </a:xfrm>
          </p:grpSpPr>
          <p:sp>
            <p:nvSpPr>
              <p:cNvPr id="42" name="شكل حر: شكل 41">
                <a:extLst>
                  <a:ext uri="{FF2B5EF4-FFF2-40B4-BE49-F238E27FC236}">
                    <a16:creationId xmlns:a16="http://schemas.microsoft.com/office/drawing/2014/main" id="{AB63C4E2-3FA9-B06A-4422-D0BA562D7559}"/>
                  </a:ext>
                </a:extLst>
              </p:cNvPr>
              <p:cNvSpPr/>
              <p:nvPr/>
            </p:nvSpPr>
            <p:spPr>
              <a:xfrm>
                <a:off x="6515505" y="2278827"/>
                <a:ext cx="717233" cy="717216"/>
              </a:xfrm>
              <a:custGeom>
                <a:avLst/>
                <a:gdLst>
                  <a:gd name="connsiteX0" fmla="*/ 717209 w 717233"/>
                  <a:gd name="connsiteY0" fmla="*/ 354454 h 717216"/>
                  <a:gd name="connsiteX1" fmla="*/ 362762 w 717233"/>
                  <a:gd name="connsiteY1" fmla="*/ 717192 h 717216"/>
                  <a:gd name="connsiteX2" fmla="*/ 24 w 717233"/>
                  <a:gd name="connsiteY2" fmla="*/ 362744 h 717216"/>
                  <a:gd name="connsiteX3" fmla="*/ 352878 w 717233"/>
                  <a:gd name="connsiteY3" fmla="*/ 29 h 717216"/>
                  <a:gd name="connsiteX4" fmla="*/ 717209 w 717233"/>
                  <a:gd name="connsiteY4" fmla="*/ 354454 h 717216"/>
                  <a:gd name="connsiteX5" fmla="*/ 187142 w 717233"/>
                  <a:gd name="connsiteY5" fmla="*/ 363027 h 717216"/>
                  <a:gd name="connsiteX6" fmla="*/ 362008 w 717233"/>
                  <a:gd name="connsiteY6" fmla="*/ 530991 h 717216"/>
                  <a:gd name="connsiteX7" fmla="*/ 529973 w 717233"/>
                  <a:gd name="connsiteY7" fmla="*/ 356125 h 717216"/>
                  <a:gd name="connsiteX8" fmla="*/ 355830 w 717233"/>
                  <a:gd name="connsiteY8" fmla="*/ 188147 h 717216"/>
                  <a:gd name="connsiteX9" fmla="*/ 187142 w 717233"/>
                  <a:gd name="connsiteY9" fmla="*/ 363026 h 71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7233" h="717216">
                    <a:moveTo>
                      <a:pt x="717209" y="354454"/>
                    </a:moveTo>
                    <a:cubicBezTo>
                      <a:pt x="719498" y="552499"/>
                      <a:pt x="560807" y="714902"/>
                      <a:pt x="362762" y="717192"/>
                    </a:cubicBezTo>
                    <a:cubicBezTo>
                      <a:pt x="164717" y="719481"/>
                      <a:pt x="2313" y="560790"/>
                      <a:pt x="24" y="362744"/>
                    </a:cubicBezTo>
                    <a:cubicBezTo>
                      <a:pt x="-2257" y="165321"/>
                      <a:pt x="155467" y="3188"/>
                      <a:pt x="352878" y="29"/>
                    </a:cubicBezTo>
                    <a:cubicBezTo>
                      <a:pt x="551259" y="-2462"/>
                      <a:pt x="714231" y="156079"/>
                      <a:pt x="717209" y="354454"/>
                    </a:cubicBezTo>
                    <a:close/>
                    <a:moveTo>
                      <a:pt x="187142" y="363027"/>
                    </a:moveTo>
                    <a:cubicBezTo>
                      <a:pt x="189048" y="457697"/>
                      <a:pt x="267338" y="532897"/>
                      <a:pt x="362008" y="530991"/>
                    </a:cubicBezTo>
                    <a:cubicBezTo>
                      <a:pt x="456678" y="529085"/>
                      <a:pt x="531879" y="450795"/>
                      <a:pt x="529973" y="356125"/>
                    </a:cubicBezTo>
                    <a:cubicBezTo>
                      <a:pt x="528073" y="261737"/>
                      <a:pt x="450225" y="186645"/>
                      <a:pt x="355830" y="188147"/>
                    </a:cubicBezTo>
                    <a:cubicBezTo>
                      <a:pt x="261007" y="189972"/>
                      <a:pt x="185549" y="268199"/>
                      <a:pt x="187142" y="363026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شكل حر: شكل 42">
                <a:extLst>
                  <a:ext uri="{FF2B5EF4-FFF2-40B4-BE49-F238E27FC236}">
                    <a16:creationId xmlns:a16="http://schemas.microsoft.com/office/drawing/2014/main" id="{7FAEB817-53EB-EB26-B71C-EDA6522F7F04}"/>
                  </a:ext>
                </a:extLst>
              </p:cNvPr>
              <p:cNvSpPr/>
              <p:nvPr/>
            </p:nvSpPr>
            <p:spPr>
              <a:xfrm>
                <a:off x="6868382" y="2279016"/>
                <a:ext cx="364385" cy="720215"/>
              </a:xfrm>
              <a:custGeom>
                <a:avLst/>
                <a:gdLst>
                  <a:gd name="connsiteX0" fmla="*/ 364331 w 364385"/>
                  <a:gd name="connsiteY0" fmla="*/ 354265 h 720215"/>
                  <a:gd name="connsiteX1" fmla="*/ 11906 w 364385"/>
                  <a:gd name="connsiteY1" fmla="*/ 720215 h 720215"/>
                  <a:gd name="connsiteX2" fmla="*/ 8667 w 364385"/>
                  <a:gd name="connsiteY2" fmla="*/ 532287 h 720215"/>
                  <a:gd name="connsiteX3" fmla="*/ 171462 w 364385"/>
                  <a:gd name="connsiteY3" fmla="*/ 350965 h 720215"/>
                  <a:gd name="connsiteX4" fmla="*/ 2952 w 364385"/>
                  <a:gd name="connsiteY4" fmla="*/ 187958 h 720215"/>
                  <a:gd name="connsiteX5" fmla="*/ 0 w 364385"/>
                  <a:gd name="connsiteY5" fmla="*/ 30 h 720215"/>
                  <a:gd name="connsiteX6" fmla="*/ 364331 w 364385"/>
                  <a:gd name="connsiteY6" fmla="*/ 354265 h 72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4385" h="720215">
                    <a:moveTo>
                      <a:pt x="364331" y="354265"/>
                    </a:moveTo>
                    <a:cubicBezTo>
                      <a:pt x="367732" y="552507"/>
                      <a:pt x="210136" y="716151"/>
                      <a:pt x="11906" y="720215"/>
                    </a:cubicBezTo>
                    <a:lnTo>
                      <a:pt x="8667" y="532287"/>
                    </a:lnTo>
                    <a:cubicBezTo>
                      <a:pt x="103693" y="527171"/>
                      <a:pt x="176578" y="445990"/>
                      <a:pt x="171462" y="350965"/>
                    </a:cubicBezTo>
                    <a:cubicBezTo>
                      <a:pt x="166613" y="260901"/>
                      <a:pt x="93128" y="189816"/>
                      <a:pt x="2952" y="187958"/>
                    </a:cubicBezTo>
                    <a:lnTo>
                      <a:pt x="0" y="30"/>
                    </a:lnTo>
                    <a:cubicBezTo>
                      <a:pt x="198329" y="-2514"/>
                      <a:pt x="361302" y="155942"/>
                      <a:pt x="364331" y="35426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شكل حر: شكل 43">
                <a:extLst>
                  <a:ext uri="{FF2B5EF4-FFF2-40B4-BE49-F238E27FC236}">
                    <a16:creationId xmlns:a16="http://schemas.microsoft.com/office/drawing/2014/main" id="{B4A750BA-72D5-08A7-7182-8FBDDA3499FE}"/>
                  </a:ext>
                </a:extLst>
              </p:cNvPr>
              <p:cNvSpPr/>
              <p:nvPr/>
            </p:nvSpPr>
            <p:spPr>
              <a:xfrm>
                <a:off x="6515505" y="2278827"/>
                <a:ext cx="717233" cy="717216"/>
              </a:xfrm>
              <a:custGeom>
                <a:avLst/>
                <a:gdLst>
                  <a:gd name="connsiteX0" fmla="*/ 717209 w 717233"/>
                  <a:gd name="connsiteY0" fmla="*/ 354454 h 717216"/>
                  <a:gd name="connsiteX1" fmla="*/ 362762 w 717233"/>
                  <a:gd name="connsiteY1" fmla="*/ 717192 h 717216"/>
                  <a:gd name="connsiteX2" fmla="*/ 24 w 717233"/>
                  <a:gd name="connsiteY2" fmla="*/ 362744 h 717216"/>
                  <a:gd name="connsiteX3" fmla="*/ 352878 w 717233"/>
                  <a:gd name="connsiteY3" fmla="*/ 29 h 717216"/>
                  <a:gd name="connsiteX4" fmla="*/ 717209 w 717233"/>
                  <a:gd name="connsiteY4" fmla="*/ 354454 h 717216"/>
                  <a:gd name="connsiteX5" fmla="*/ 187142 w 717233"/>
                  <a:gd name="connsiteY5" fmla="*/ 363027 h 717216"/>
                  <a:gd name="connsiteX6" fmla="*/ 362008 w 717233"/>
                  <a:gd name="connsiteY6" fmla="*/ 530991 h 717216"/>
                  <a:gd name="connsiteX7" fmla="*/ 529973 w 717233"/>
                  <a:gd name="connsiteY7" fmla="*/ 356125 h 717216"/>
                  <a:gd name="connsiteX8" fmla="*/ 355830 w 717233"/>
                  <a:gd name="connsiteY8" fmla="*/ 188147 h 717216"/>
                  <a:gd name="connsiteX9" fmla="*/ 187142 w 717233"/>
                  <a:gd name="connsiteY9" fmla="*/ 363026 h 717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7233" h="717216">
                    <a:moveTo>
                      <a:pt x="717209" y="354454"/>
                    </a:moveTo>
                    <a:cubicBezTo>
                      <a:pt x="719498" y="552499"/>
                      <a:pt x="560807" y="714902"/>
                      <a:pt x="362762" y="717192"/>
                    </a:cubicBezTo>
                    <a:cubicBezTo>
                      <a:pt x="164717" y="719481"/>
                      <a:pt x="2313" y="560790"/>
                      <a:pt x="24" y="362744"/>
                    </a:cubicBezTo>
                    <a:cubicBezTo>
                      <a:pt x="-2257" y="165321"/>
                      <a:pt x="155467" y="3188"/>
                      <a:pt x="352878" y="29"/>
                    </a:cubicBezTo>
                    <a:cubicBezTo>
                      <a:pt x="551259" y="-2462"/>
                      <a:pt x="714231" y="156079"/>
                      <a:pt x="717209" y="354454"/>
                    </a:cubicBezTo>
                    <a:close/>
                    <a:moveTo>
                      <a:pt x="187142" y="363027"/>
                    </a:moveTo>
                    <a:cubicBezTo>
                      <a:pt x="189048" y="457697"/>
                      <a:pt x="267338" y="532897"/>
                      <a:pt x="362008" y="530991"/>
                    </a:cubicBezTo>
                    <a:cubicBezTo>
                      <a:pt x="456678" y="529085"/>
                      <a:pt x="531879" y="450795"/>
                      <a:pt x="529973" y="356125"/>
                    </a:cubicBezTo>
                    <a:cubicBezTo>
                      <a:pt x="528073" y="261737"/>
                      <a:pt x="450225" y="186645"/>
                      <a:pt x="355830" y="188147"/>
                    </a:cubicBezTo>
                    <a:cubicBezTo>
                      <a:pt x="261007" y="189972"/>
                      <a:pt x="185549" y="268199"/>
                      <a:pt x="187142" y="363026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شكل حر: شكل 44">
                <a:extLst>
                  <a:ext uri="{FF2B5EF4-FFF2-40B4-BE49-F238E27FC236}">
                    <a16:creationId xmlns:a16="http://schemas.microsoft.com/office/drawing/2014/main" id="{412CF0E9-7C9B-A1E6-58EF-0A4080D2C64E}"/>
                  </a:ext>
                </a:extLst>
              </p:cNvPr>
              <p:cNvSpPr/>
              <p:nvPr/>
            </p:nvSpPr>
            <p:spPr>
              <a:xfrm>
                <a:off x="6702568" y="2464464"/>
                <a:ext cx="345860" cy="348456"/>
              </a:xfrm>
              <a:custGeom>
                <a:avLst/>
                <a:gdLst>
                  <a:gd name="connsiteX0" fmla="*/ 79 w 345860"/>
                  <a:gd name="connsiteY0" fmla="*/ 177389 h 348456"/>
                  <a:gd name="connsiteX1" fmla="*/ 79 w 345860"/>
                  <a:gd name="connsiteY1" fmla="*/ 174532 h 348456"/>
                  <a:gd name="connsiteX2" fmla="*/ 79 w 345860"/>
                  <a:gd name="connsiteY2" fmla="*/ 166340 h 348456"/>
                  <a:gd name="connsiteX3" fmla="*/ 936 w 345860"/>
                  <a:gd name="connsiteY3" fmla="*/ 153101 h 348456"/>
                  <a:gd name="connsiteX4" fmla="*/ 3984 w 345860"/>
                  <a:gd name="connsiteY4" fmla="*/ 135098 h 348456"/>
                  <a:gd name="connsiteX5" fmla="*/ 22082 w 345860"/>
                  <a:gd name="connsiteY5" fmla="*/ 88235 h 348456"/>
                  <a:gd name="connsiteX6" fmla="*/ 228584 w 345860"/>
                  <a:gd name="connsiteY6" fmla="*/ 9464 h 348456"/>
                  <a:gd name="connsiteX7" fmla="*/ 272970 w 345860"/>
                  <a:gd name="connsiteY7" fmla="*/ 32514 h 348456"/>
                  <a:gd name="connsiteX8" fmla="*/ 292973 w 345860"/>
                  <a:gd name="connsiteY8" fmla="*/ 49088 h 348456"/>
                  <a:gd name="connsiteX9" fmla="*/ 310404 w 345860"/>
                  <a:gd name="connsiteY9" fmla="*/ 68995 h 348456"/>
                  <a:gd name="connsiteX10" fmla="*/ 313642 w 345860"/>
                  <a:gd name="connsiteY10" fmla="*/ 275021 h 348456"/>
                  <a:gd name="connsiteX11" fmla="*/ 296974 w 345860"/>
                  <a:gd name="connsiteY11" fmla="*/ 295499 h 348456"/>
                  <a:gd name="connsiteX12" fmla="*/ 277924 w 345860"/>
                  <a:gd name="connsiteY12" fmla="*/ 312740 h 348456"/>
                  <a:gd name="connsiteX13" fmla="*/ 234204 w 345860"/>
                  <a:gd name="connsiteY13" fmla="*/ 337124 h 348456"/>
                  <a:gd name="connsiteX14" fmla="*/ 25320 w 345860"/>
                  <a:gd name="connsiteY14" fmla="*/ 265115 h 348456"/>
                  <a:gd name="connsiteX15" fmla="*/ 6270 w 345860"/>
                  <a:gd name="connsiteY15" fmla="*/ 219204 h 348456"/>
                  <a:gd name="connsiteX16" fmla="*/ 2746 w 345860"/>
                  <a:gd name="connsiteY16" fmla="*/ 201297 h 348456"/>
                  <a:gd name="connsiteX17" fmla="*/ 1413 w 345860"/>
                  <a:gd name="connsiteY17" fmla="*/ 188057 h 348456"/>
                  <a:gd name="connsiteX18" fmla="*/ 1413 w 345860"/>
                  <a:gd name="connsiteY18" fmla="*/ 179866 h 348456"/>
                  <a:gd name="connsiteX19" fmla="*/ 1413 w 345860"/>
                  <a:gd name="connsiteY19" fmla="*/ 177103 h 348456"/>
                  <a:gd name="connsiteX20" fmla="*/ 8366 w 345860"/>
                  <a:gd name="connsiteY20" fmla="*/ 218632 h 348456"/>
                  <a:gd name="connsiteX21" fmla="*/ 28178 w 345860"/>
                  <a:gd name="connsiteY21" fmla="*/ 263686 h 348456"/>
                  <a:gd name="connsiteX22" fmla="*/ 72279 w 345860"/>
                  <a:gd name="connsiteY22" fmla="*/ 311311 h 348456"/>
                  <a:gd name="connsiteX23" fmla="*/ 231632 w 345860"/>
                  <a:gd name="connsiteY23" fmla="*/ 333218 h 348456"/>
                  <a:gd name="connsiteX24" fmla="*/ 274018 w 345860"/>
                  <a:gd name="connsiteY24" fmla="*/ 309215 h 348456"/>
                  <a:gd name="connsiteX25" fmla="*/ 293068 w 345860"/>
                  <a:gd name="connsiteY25" fmla="*/ 292451 h 348456"/>
                  <a:gd name="connsiteX26" fmla="*/ 309356 w 345860"/>
                  <a:gd name="connsiteY26" fmla="*/ 272544 h 348456"/>
                  <a:gd name="connsiteX27" fmla="*/ 306117 w 345860"/>
                  <a:gd name="connsiteY27" fmla="*/ 72519 h 348456"/>
                  <a:gd name="connsiteX28" fmla="*/ 289258 w 345860"/>
                  <a:gd name="connsiteY28" fmla="*/ 53469 h 348456"/>
                  <a:gd name="connsiteX29" fmla="*/ 270208 w 345860"/>
                  <a:gd name="connsiteY29" fmla="*/ 37372 h 348456"/>
                  <a:gd name="connsiteX30" fmla="*/ 227059 w 345860"/>
                  <a:gd name="connsiteY30" fmla="*/ 14797 h 348456"/>
                  <a:gd name="connsiteX31" fmla="*/ 67039 w 345860"/>
                  <a:gd name="connsiteY31" fmla="*/ 41563 h 348456"/>
                  <a:gd name="connsiteX32" fmla="*/ 24463 w 345860"/>
                  <a:gd name="connsiteY32" fmla="*/ 90521 h 348456"/>
                  <a:gd name="connsiteX33" fmla="*/ 6080 w 345860"/>
                  <a:gd name="connsiteY33" fmla="*/ 136241 h 348456"/>
                  <a:gd name="connsiteX34" fmla="*/ 79 w 345860"/>
                  <a:gd name="connsiteY34" fmla="*/ 177389 h 34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45860" h="348456">
                    <a:moveTo>
                      <a:pt x="79" y="177389"/>
                    </a:moveTo>
                    <a:cubicBezTo>
                      <a:pt x="-26" y="176439"/>
                      <a:pt x="-26" y="175481"/>
                      <a:pt x="79" y="174532"/>
                    </a:cubicBezTo>
                    <a:lnTo>
                      <a:pt x="79" y="166340"/>
                    </a:lnTo>
                    <a:cubicBezTo>
                      <a:pt x="31" y="161912"/>
                      <a:pt x="318" y="157486"/>
                      <a:pt x="936" y="153101"/>
                    </a:cubicBezTo>
                    <a:cubicBezTo>
                      <a:pt x="1511" y="147033"/>
                      <a:pt x="2530" y="141017"/>
                      <a:pt x="3984" y="135098"/>
                    </a:cubicBezTo>
                    <a:cubicBezTo>
                      <a:pt x="7526" y="118626"/>
                      <a:pt x="13633" y="102812"/>
                      <a:pt x="22082" y="88235"/>
                    </a:cubicBezTo>
                    <a:cubicBezTo>
                      <a:pt x="62740" y="15414"/>
                      <a:pt x="149756" y="-17779"/>
                      <a:pt x="228584" y="9464"/>
                    </a:cubicBezTo>
                    <a:cubicBezTo>
                      <a:pt x="244469" y="14838"/>
                      <a:pt x="259438" y="22612"/>
                      <a:pt x="272970" y="32514"/>
                    </a:cubicBezTo>
                    <a:cubicBezTo>
                      <a:pt x="280004" y="37581"/>
                      <a:pt x="286687" y="43118"/>
                      <a:pt x="292973" y="49088"/>
                    </a:cubicBezTo>
                    <a:cubicBezTo>
                      <a:pt x="299205" y="55342"/>
                      <a:pt x="305027" y="61991"/>
                      <a:pt x="310404" y="68995"/>
                    </a:cubicBezTo>
                    <a:cubicBezTo>
                      <a:pt x="356455" y="129561"/>
                      <a:pt x="357767" y="213037"/>
                      <a:pt x="313642" y="275021"/>
                    </a:cubicBezTo>
                    <a:cubicBezTo>
                      <a:pt x="308584" y="282238"/>
                      <a:pt x="303013" y="289081"/>
                      <a:pt x="296974" y="295499"/>
                    </a:cubicBezTo>
                    <a:cubicBezTo>
                      <a:pt x="290988" y="301637"/>
                      <a:pt x="284626" y="307394"/>
                      <a:pt x="277924" y="312740"/>
                    </a:cubicBezTo>
                    <a:cubicBezTo>
                      <a:pt x="264697" y="323077"/>
                      <a:pt x="249949" y="331303"/>
                      <a:pt x="234204" y="337124"/>
                    </a:cubicBezTo>
                    <a:cubicBezTo>
                      <a:pt x="156325" y="366836"/>
                      <a:pt x="68346" y="336506"/>
                      <a:pt x="25320" y="265115"/>
                    </a:cubicBezTo>
                    <a:cubicBezTo>
                      <a:pt x="16655" y="250878"/>
                      <a:pt x="10230" y="235393"/>
                      <a:pt x="6270" y="219204"/>
                    </a:cubicBezTo>
                    <a:cubicBezTo>
                      <a:pt x="4635" y="213335"/>
                      <a:pt x="3457" y="207348"/>
                      <a:pt x="2746" y="201297"/>
                    </a:cubicBezTo>
                    <a:cubicBezTo>
                      <a:pt x="1908" y="196932"/>
                      <a:pt x="1462" y="192501"/>
                      <a:pt x="1413" y="188057"/>
                    </a:cubicBezTo>
                    <a:cubicBezTo>
                      <a:pt x="1413" y="184628"/>
                      <a:pt x="1413" y="181961"/>
                      <a:pt x="1413" y="179866"/>
                    </a:cubicBezTo>
                    <a:cubicBezTo>
                      <a:pt x="1278" y="178950"/>
                      <a:pt x="1278" y="178019"/>
                      <a:pt x="1413" y="177103"/>
                    </a:cubicBezTo>
                    <a:cubicBezTo>
                      <a:pt x="2733" y="191095"/>
                      <a:pt x="5057" y="204974"/>
                      <a:pt x="8366" y="218632"/>
                    </a:cubicBezTo>
                    <a:cubicBezTo>
                      <a:pt x="12703" y="234548"/>
                      <a:pt x="19379" y="249732"/>
                      <a:pt x="28178" y="263686"/>
                    </a:cubicBezTo>
                    <a:cubicBezTo>
                      <a:pt x="39725" y="282214"/>
                      <a:pt x="54691" y="298376"/>
                      <a:pt x="72279" y="311311"/>
                    </a:cubicBezTo>
                    <a:cubicBezTo>
                      <a:pt x="118223" y="345216"/>
                      <a:pt x="178242" y="353467"/>
                      <a:pt x="231632" y="333218"/>
                    </a:cubicBezTo>
                    <a:cubicBezTo>
                      <a:pt x="246927" y="327478"/>
                      <a:pt x="261229" y="319379"/>
                      <a:pt x="274018" y="309215"/>
                    </a:cubicBezTo>
                    <a:cubicBezTo>
                      <a:pt x="280789" y="304125"/>
                      <a:pt x="287158" y="298520"/>
                      <a:pt x="293068" y="292451"/>
                    </a:cubicBezTo>
                    <a:cubicBezTo>
                      <a:pt x="298957" y="286205"/>
                      <a:pt x="304400" y="279553"/>
                      <a:pt x="309356" y="272544"/>
                    </a:cubicBezTo>
                    <a:cubicBezTo>
                      <a:pt x="351949" y="212277"/>
                      <a:pt x="350639" y="131375"/>
                      <a:pt x="306117" y="72519"/>
                    </a:cubicBezTo>
                    <a:cubicBezTo>
                      <a:pt x="300943" y="65788"/>
                      <a:pt x="295310" y="59423"/>
                      <a:pt x="289258" y="53469"/>
                    </a:cubicBezTo>
                    <a:cubicBezTo>
                      <a:pt x="283285" y="47671"/>
                      <a:pt x="276920" y="42293"/>
                      <a:pt x="270208" y="37372"/>
                    </a:cubicBezTo>
                    <a:cubicBezTo>
                      <a:pt x="257096" y="27633"/>
                      <a:pt x="242536" y="20016"/>
                      <a:pt x="227059" y="14797"/>
                    </a:cubicBezTo>
                    <a:cubicBezTo>
                      <a:pt x="172664" y="-4368"/>
                      <a:pt x="112237" y="5739"/>
                      <a:pt x="67039" y="41563"/>
                    </a:cubicBezTo>
                    <a:cubicBezTo>
                      <a:pt x="49880" y="55044"/>
                      <a:pt x="35432" y="71657"/>
                      <a:pt x="24463" y="90521"/>
                    </a:cubicBezTo>
                    <a:cubicBezTo>
                      <a:pt x="16157" y="104792"/>
                      <a:pt x="9965" y="120192"/>
                      <a:pt x="6080" y="136241"/>
                    </a:cubicBezTo>
                    <a:cubicBezTo>
                      <a:pt x="3103" y="149797"/>
                      <a:pt x="1097" y="163548"/>
                      <a:pt x="79" y="17738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شكل حر: شكل 45">
                <a:extLst>
                  <a:ext uri="{FF2B5EF4-FFF2-40B4-BE49-F238E27FC236}">
                    <a16:creationId xmlns:a16="http://schemas.microsoft.com/office/drawing/2014/main" id="{77B17EA5-3314-2523-5F66-14E0A8C573F5}"/>
                  </a:ext>
                </a:extLst>
              </p:cNvPr>
              <p:cNvSpPr/>
              <p:nvPr/>
            </p:nvSpPr>
            <p:spPr>
              <a:xfrm>
                <a:off x="6512911" y="2276570"/>
                <a:ext cx="719802" cy="724566"/>
              </a:xfrm>
              <a:custGeom>
                <a:avLst/>
                <a:gdLst>
                  <a:gd name="connsiteX0" fmla="*/ 719803 w 719802"/>
                  <a:gd name="connsiteY0" fmla="*/ 356711 h 724566"/>
                  <a:gd name="connsiteX1" fmla="*/ 719136 w 719802"/>
                  <a:gd name="connsiteY1" fmla="*/ 350901 h 724566"/>
                  <a:gd name="connsiteX2" fmla="*/ 717802 w 719802"/>
                  <a:gd name="connsiteY2" fmla="*/ 333851 h 724566"/>
                  <a:gd name="connsiteX3" fmla="*/ 716850 w 719802"/>
                  <a:gd name="connsiteY3" fmla="*/ 321278 h 724566"/>
                  <a:gd name="connsiteX4" fmla="*/ 714278 w 719802"/>
                  <a:gd name="connsiteY4" fmla="*/ 306324 h 724566"/>
                  <a:gd name="connsiteX5" fmla="*/ 706277 w 719802"/>
                  <a:gd name="connsiteY5" fmla="*/ 269367 h 724566"/>
                  <a:gd name="connsiteX6" fmla="*/ 665033 w 719802"/>
                  <a:gd name="connsiteY6" fmla="*/ 174688 h 724566"/>
                  <a:gd name="connsiteX7" fmla="*/ 421288 w 719802"/>
                  <a:gd name="connsiteY7" fmla="*/ 9430 h 724566"/>
                  <a:gd name="connsiteX8" fmla="*/ 376045 w 719802"/>
                  <a:gd name="connsiteY8" fmla="*/ 4858 h 724566"/>
                  <a:gd name="connsiteX9" fmla="*/ 352804 w 719802"/>
                  <a:gd name="connsiteY9" fmla="*/ 4858 h 724566"/>
                  <a:gd name="connsiteX10" fmla="*/ 329182 w 719802"/>
                  <a:gd name="connsiteY10" fmla="*/ 6477 h 724566"/>
                  <a:gd name="connsiteX11" fmla="*/ 317276 w 719802"/>
                  <a:gd name="connsiteY11" fmla="*/ 7429 h 724566"/>
                  <a:gd name="connsiteX12" fmla="*/ 305370 w 719802"/>
                  <a:gd name="connsiteY12" fmla="*/ 9525 h 724566"/>
                  <a:gd name="connsiteX13" fmla="*/ 281462 w 719802"/>
                  <a:gd name="connsiteY13" fmla="*/ 13811 h 724566"/>
                  <a:gd name="connsiteX14" fmla="*/ 233837 w 719802"/>
                  <a:gd name="connsiteY14" fmla="*/ 28670 h 724566"/>
                  <a:gd name="connsiteX15" fmla="*/ 187736 w 719802"/>
                  <a:gd name="connsiteY15" fmla="*/ 50102 h 724566"/>
                  <a:gd name="connsiteX16" fmla="*/ 165733 w 719802"/>
                  <a:gd name="connsiteY16" fmla="*/ 63818 h 724566"/>
                  <a:gd name="connsiteX17" fmla="*/ 144492 w 719802"/>
                  <a:gd name="connsiteY17" fmla="*/ 79058 h 724566"/>
                  <a:gd name="connsiteX18" fmla="*/ 104773 w 719802"/>
                  <a:gd name="connsiteY18" fmla="*/ 114300 h 724566"/>
                  <a:gd name="connsiteX19" fmla="*/ 86962 w 719802"/>
                  <a:gd name="connsiteY19" fmla="*/ 134588 h 724566"/>
                  <a:gd name="connsiteX20" fmla="*/ 82485 w 719802"/>
                  <a:gd name="connsiteY20" fmla="*/ 139732 h 724566"/>
                  <a:gd name="connsiteX21" fmla="*/ 78484 w 719802"/>
                  <a:gd name="connsiteY21" fmla="*/ 145256 h 724566"/>
                  <a:gd name="connsiteX22" fmla="*/ 70578 w 719802"/>
                  <a:gd name="connsiteY22" fmla="*/ 156305 h 724566"/>
                  <a:gd name="connsiteX23" fmla="*/ 62578 w 719802"/>
                  <a:gd name="connsiteY23" fmla="*/ 167450 h 724566"/>
                  <a:gd name="connsiteX24" fmla="*/ 55624 w 719802"/>
                  <a:gd name="connsiteY24" fmla="*/ 179356 h 724566"/>
                  <a:gd name="connsiteX25" fmla="*/ 48576 w 719802"/>
                  <a:gd name="connsiteY25" fmla="*/ 191262 h 724566"/>
                  <a:gd name="connsiteX26" fmla="*/ 45147 w 719802"/>
                  <a:gd name="connsiteY26" fmla="*/ 197263 h 724566"/>
                  <a:gd name="connsiteX27" fmla="*/ 42194 w 719802"/>
                  <a:gd name="connsiteY27" fmla="*/ 203549 h 724566"/>
                  <a:gd name="connsiteX28" fmla="*/ 30764 w 719802"/>
                  <a:gd name="connsiteY28" fmla="*/ 228505 h 724566"/>
                  <a:gd name="connsiteX29" fmla="*/ 21239 w 719802"/>
                  <a:gd name="connsiteY29" fmla="*/ 255079 h 724566"/>
                  <a:gd name="connsiteX30" fmla="*/ 24763 w 719802"/>
                  <a:gd name="connsiteY30" fmla="*/ 480346 h 724566"/>
                  <a:gd name="connsiteX31" fmla="*/ 34860 w 719802"/>
                  <a:gd name="connsiteY31" fmla="*/ 506635 h 724566"/>
                  <a:gd name="connsiteX32" fmla="*/ 47337 w 719802"/>
                  <a:gd name="connsiteY32" fmla="*/ 531590 h 724566"/>
                  <a:gd name="connsiteX33" fmla="*/ 50481 w 719802"/>
                  <a:gd name="connsiteY33" fmla="*/ 537877 h 724566"/>
                  <a:gd name="connsiteX34" fmla="*/ 54100 w 719802"/>
                  <a:gd name="connsiteY34" fmla="*/ 543687 h 724566"/>
                  <a:gd name="connsiteX35" fmla="*/ 61529 w 719802"/>
                  <a:gd name="connsiteY35" fmla="*/ 555403 h 724566"/>
                  <a:gd name="connsiteX36" fmla="*/ 68864 w 719802"/>
                  <a:gd name="connsiteY36" fmla="*/ 567118 h 724566"/>
                  <a:gd name="connsiteX37" fmla="*/ 77151 w 719802"/>
                  <a:gd name="connsiteY37" fmla="*/ 577977 h 724566"/>
                  <a:gd name="connsiteX38" fmla="*/ 85533 w 719802"/>
                  <a:gd name="connsiteY38" fmla="*/ 588740 h 724566"/>
                  <a:gd name="connsiteX39" fmla="*/ 89628 w 719802"/>
                  <a:gd name="connsiteY39" fmla="*/ 594170 h 724566"/>
                  <a:gd name="connsiteX40" fmla="*/ 94295 w 719802"/>
                  <a:gd name="connsiteY40" fmla="*/ 599123 h 724566"/>
                  <a:gd name="connsiteX41" fmla="*/ 112679 w 719802"/>
                  <a:gd name="connsiteY41" fmla="*/ 618839 h 724566"/>
                  <a:gd name="connsiteX42" fmla="*/ 153636 w 719802"/>
                  <a:gd name="connsiteY42" fmla="*/ 652844 h 724566"/>
                  <a:gd name="connsiteX43" fmla="*/ 175353 w 719802"/>
                  <a:gd name="connsiteY43" fmla="*/ 667417 h 724566"/>
                  <a:gd name="connsiteX44" fmla="*/ 197737 w 719802"/>
                  <a:gd name="connsiteY44" fmla="*/ 680371 h 724566"/>
                  <a:gd name="connsiteX45" fmla="*/ 244600 w 719802"/>
                  <a:gd name="connsiteY45" fmla="*/ 700278 h 724566"/>
                  <a:gd name="connsiteX46" fmla="*/ 292225 w 719802"/>
                  <a:gd name="connsiteY46" fmla="*/ 713613 h 724566"/>
                  <a:gd name="connsiteX47" fmla="*/ 316228 w 719802"/>
                  <a:gd name="connsiteY47" fmla="*/ 717137 h 724566"/>
                  <a:gd name="connsiteX48" fmla="*/ 328229 w 719802"/>
                  <a:gd name="connsiteY48" fmla="*/ 718852 h 724566"/>
                  <a:gd name="connsiteX49" fmla="*/ 340136 w 719802"/>
                  <a:gd name="connsiteY49" fmla="*/ 719423 h 724566"/>
                  <a:gd name="connsiteX50" fmla="*/ 363758 w 719802"/>
                  <a:gd name="connsiteY50" fmla="*/ 720281 h 724566"/>
                  <a:gd name="connsiteX51" fmla="*/ 387094 w 719802"/>
                  <a:gd name="connsiteY51" fmla="*/ 718947 h 724566"/>
                  <a:gd name="connsiteX52" fmla="*/ 432147 w 719802"/>
                  <a:gd name="connsiteY52" fmla="*/ 712946 h 724566"/>
                  <a:gd name="connsiteX53" fmla="*/ 581213 w 719802"/>
                  <a:gd name="connsiteY53" fmla="*/ 643318 h 724566"/>
                  <a:gd name="connsiteX54" fmla="*/ 670272 w 719802"/>
                  <a:gd name="connsiteY54" fmla="*/ 540163 h 724566"/>
                  <a:gd name="connsiteX55" fmla="*/ 708372 w 719802"/>
                  <a:gd name="connsiteY55" fmla="*/ 444151 h 724566"/>
                  <a:gd name="connsiteX56" fmla="*/ 715230 w 719802"/>
                  <a:gd name="connsiteY56" fmla="*/ 407004 h 724566"/>
                  <a:gd name="connsiteX57" fmla="*/ 717326 w 719802"/>
                  <a:gd name="connsiteY57" fmla="*/ 391954 h 724566"/>
                  <a:gd name="connsiteX58" fmla="*/ 717802 w 719802"/>
                  <a:gd name="connsiteY58" fmla="*/ 379381 h 724566"/>
                  <a:gd name="connsiteX59" fmla="*/ 718659 w 719802"/>
                  <a:gd name="connsiteY59" fmla="*/ 362331 h 724566"/>
                  <a:gd name="connsiteX60" fmla="*/ 719136 w 719802"/>
                  <a:gd name="connsiteY60" fmla="*/ 356521 h 724566"/>
                  <a:gd name="connsiteX61" fmla="*/ 719136 w 719802"/>
                  <a:gd name="connsiteY61" fmla="*/ 362331 h 724566"/>
                  <a:gd name="connsiteX62" fmla="*/ 719136 w 719802"/>
                  <a:gd name="connsiteY62" fmla="*/ 379476 h 724566"/>
                  <a:gd name="connsiteX63" fmla="*/ 719136 w 719802"/>
                  <a:gd name="connsiteY63" fmla="*/ 392049 h 724566"/>
                  <a:gd name="connsiteX64" fmla="*/ 717421 w 719802"/>
                  <a:gd name="connsiteY64" fmla="*/ 407194 h 724566"/>
                  <a:gd name="connsiteX65" fmla="*/ 710944 w 719802"/>
                  <a:gd name="connsiteY65" fmla="*/ 444627 h 724566"/>
                  <a:gd name="connsiteX66" fmla="*/ 673321 w 719802"/>
                  <a:gd name="connsiteY66" fmla="*/ 541496 h 724566"/>
                  <a:gd name="connsiteX67" fmla="*/ 433672 w 719802"/>
                  <a:gd name="connsiteY67" fmla="*/ 717042 h 724566"/>
                  <a:gd name="connsiteX68" fmla="*/ 388047 w 719802"/>
                  <a:gd name="connsiteY68" fmla="*/ 723233 h 724566"/>
                  <a:gd name="connsiteX69" fmla="*/ 364520 w 719802"/>
                  <a:gd name="connsiteY69" fmla="*/ 724567 h 724566"/>
                  <a:gd name="connsiteX70" fmla="*/ 340517 w 719802"/>
                  <a:gd name="connsiteY70" fmla="*/ 723805 h 724566"/>
                  <a:gd name="connsiteX71" fmla="*/ 328515 w 719802"/>
                  <a:gd name="connsiteY71" fmla="*/ 723233 h 724566"/>
                  <a:gd name="connsiteX72" fmla="*/ 316419 w 719802"/>
                  <a:gd name="connsiteY72" fmla="*/ 721519 h 724566"/>
                  <a:gd name="connsiteX73" fmla="*/ 292035 w 719802"/>
                  <a:gd name="connsiteY73" fmla="*/ 717995 h 724566"/>
                  <a:gd name="connsiteX74" fmla="*/ 243552 w 719802"/>
                  <a:gd name="connsiteY74" fmla="*/ 704564 h 724566"/>
                  <a:gd name="connsiteX75" fmla="*/ 195927 w 719802"/>
                  <a:gd name="connsiteY75" fmla="*/ 684562 h 724566"/>
                  <a:gd name="connsiteX76" fmla="*/ 173163 w 719802"/>
                  <a:gd name="connsiteY76" fmla="*/ 671417 h 724566"/>
                  <a:gd name="connsiteX77" fmla="*/ 151160 w 719802"/>
                  <a:gd name="connsiteY77" fmla="*/ 656654 h 724566"/>
                  <a:gd name="connsiteX78" fmla="*/ 109631 w 719802"/>
                  <a:gd name="connsiteY78" fmla="*/ 622364 h 724566"/>
                  <a:gd name="connsiteX79" fmla="*/ 90581 w 719802"/>
                  <a:gd name="connsiteY79" fmla="*/ 602361 h 724566"/>
                  <a:gd name="connsiteX80" fmla="*/ 85913 w 719802"/>
                  <a:gd name="connsiteY80" fmla="*/ 597313 h 724566"/>
                  <a:gd name="connsiteX81" fmla="*/ 81628 w 719802"/>
                  <a:gd name="connsiteY81" fmla="*/ 591884 h 724566"/>
                  <a:gd name="connsiteX82" fmla="*/ 73246 w 719802"/>
                  <a:gd name="connsiteY82" fmla="*/ 580930 h 724566"/>
                  <a:gd name="connsiteX83" fmla="*/ 64768 w 719802"/>
                  <a:gd name="connsiteY83" fmla="*/ 569881 h 724566"/>
                  <a:gd name="connsiteX84" fmla="*/ 57244 w 719802"/>
                  <a:gd name="connsiteY84" fmla="*/ 558070 h 724566"/>
                  <a:gd name="connsiteX85" fmla="*/ 49814 w 719802"/>
                  <a:gd name="connsiteY85" fmla="*/ 546164 h 724566"/>
                  <a:gd name="connsiteX86" fmla="*/ 46099 w 719802"/>
                  <a:gd name="connsiteY86" fmla="*/ 540258 h 724566"/>
                  <a:gd name="connsiteX87" fmla="*/ 42956 w 719802"/>
                  <a:gd name="connsiteY87" fmla="*/ 533972 h 724566"/>
                  <a:gd name="connsiteX88" fmla="*/ 30764 w 719802"/>
                  <a:gd name="connsiteY88" fmla="*/ 508825 h 724566"/>
                  <a:gd name="connsiteX89" fmla="*/ 20477 w 719802"/>
                  <a:gd name="connsiteY89" fmla="*/ 482156 h 724566"/>
                  <a:gd name="connsiteX90" fmla="*/ 16857 w 719802"/>
                  <a:gd name="connsiteY90" fmla="*/ 253556 h 724566"/>
                  <a:gd name="connsiteX91" fmla="*/ 26382 w 719802"/>
                  <a:gd name="connsiteY91" fmla="*/ 226504 h 724566"/>
                  <a:gd name="connsiteX92" fmla="*/ 38194 w 719802"/>
                  <a:gd name="connsiteY92" fmla="*/ 200787 h 724566"/>
                  <a:gd name="connsiteX93" fmla="*/ 41146 w 719802"/>
                  <a:gd name="connsiteY93" fmla="*/ 194405 h 724566"/>
                  <a:gd name="connsiteX94" fmla="*/ 44671 w 719802"/>
                  <a:gd name="connsiteY94" fmla="*/ 188404 h 724566"/>
                  <a:gd name="connsiteX95" fmla="*/ 51814 w 719802"/>
                  <a:gd name="connsiteY95" fmla="*/ 176213 h 724566"/>
                  <a:gd name="connsiteX96" fmla="*/ 58863 w 719802"/>
                  <a:gd name="connsiteY96" fmla="*/ 164211 h 724566"/>
                  <a:gd name="connsiteX97" fmla="*/ 66959 w 719802"/>
                  <a:gd name="connsiteY97" fmla="*/ 152972 h 724566"/>
                  <a:gd name="connsiteX98" fmla="*/ 75055 w 719802"/>
                  <a:gd name="connsiteY98" fmla="*/ 141732 h 724566"/>
                  <a:gd name="connsiteX99" fmla="*/ 79056 w 719802"/>
                  <a:gd name="connsiteY99" fmla="*/ 136112 h 724566"/>
                  <a:gd name="connsiteX100" fmla="*/ 83627 w 719802"/>
                  <a:gd name="connsiteY100" fmla="*/ 130969 h 724566"/>
                  <a:gd name="connsiteX101" fmla="*/ 101630 w 719802"/>
                  <a:gd name="connsiteY101" fmla="*/ 110395 h 724566"/>
                  <a:gd name="connsiteX102" fmla="*/ 142016 w 719802"/>
                  <a:gd name="connsiteY102" fmla="*/ 74771 h 724566"/>
                  <a:gd name="connsiteX103" fmla="*/ 163542 w 719802"/>
                  <a:gd name="connsiteY103" fmla="*/ 59341 h 724566"/>
                  <a:gd name="connsiteX104" fmla="*/ 185831 w 719802"/>
                  <a:gd name="connsiteY104" fmla="*/ 45434 h 724566"/>
                  <a:gd name="connsiteX105" fmla="*/ 232599 w 719802"/>
                  <a:gd name="connsiteY105" fmla="*/ 23908 h 724566"/>
                  <a:gd name="connsiteX106" fmla="*/ 280224 w 719802"/>
                  <a:gd name="connsiteY106" fmla="*/ 8954 h 724566"/>
                  <a:gd name="connsiteX107" fmla="*/ 304512 w 719802"/>
                  <a:gd name="connsiteY107" fmla="*/ 4572 h 724566"/>
                  <a:gd name="connsiteX108" fmla="*/ 316514 w 719802"/>
                  <a:gd name="connsiteY108" fmla="*/ 2572 h 724566"/>
                  <a:gd name="connsiteX109" fmla="*/ 328611 w 719802"/>
                  <a:gd name="connsiteY109" fmla="*/ 1524 h 724566"/>
                  <a:gd name="connsiteX110" fmla="*/ 352519 w 719802"/>
                  <a:gd name="connsiteY110" fmla="*/ 0 h 724566"/>
                  <a:gd name="connsiteX111" fmla="*/ 376045 w 719802"/>
                  <a:gd name="connsiteY111" fmla="*/ 572 h 724566"/>
                  <a:gd name="connsiteX112" fmla="*/ 421765 w 719802"/>
                  <a:gd name="connsiteY112" fmla="*/ 5334 h 724566"/>
                  <a:gd name="connsiteX113" fmla="*/ 667034 w 719802"/>
                  <a:gd name="connsiteY113" fmla="*/ 172974 h 724566"/>
                  <a:gd name="connsiteX114" fmla="*/ 707706 w 719802"/>
                  <a:gd name="connsiteY114" fmla="*/ 268224 h 724566"/>
                  <a:gd name="connsiteX115" fmla="*/ 715421 w 719802"/>
                  <a:gd name="connsiteY115" fmla="*/ 305467 h 724566"/>
                  <a:gd name="connsiteX116" fmla="*/ 717707 w 719802"/>
                  <a:gd name="connsiteY116" fmla="*/ 320516 h 724566"/>
                  <a:gd name="connsiteX117" fmla="*/ 718374 w 719802"/>
                  <a:gd name="connsiteY117" fmla="*/ 333089 h 724566"/>
                  <a:gd name="connsiteX118" fmla="*/ 719231 w 719802"/>
                  <a:gd name="connsiteY118" fmla="*/ 350234 h 724566"/>
                  <a:gd name="connsiteX119" fmla="*/ 719803 w 719802"/>
                  <a:gd name="connsiteY119" fmla="*/ 356711 h 72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719802" h="724566">
                    <a:moveTo>
                      <a:pt x="719803" y="356711"/>
                    </a:moveTo>
                    <a:cubicBezTo>
                      <a:pt x="719803" y="356711"/>
                      <a:pt x="719803" y="354711"/>
                      <a:pt x="719136" y="350901"/>
                    </a:cubicBezTo>
                    <a:lnTo>
                      <a:pt x="717802" y="333851"/>
                    </a:lnTo>
                    <a:cubicBezTo>
                      <a:pt x="717802" y="330041"/>
                      <a:pt x="717135" y="325946"/>
                      <a:pt x="716850" y="321278"/>
                    </a:cubicBezTo>
                    <a:cubicBezTo>
                      <a:pt x="716564" y="316611"/>
                      <a:pt x="715230" y="311753"/>
                      <a:pt x="714278" y="306324"/>
                    </a:cubicBezTo>
                    <a:cubicBezTo>
                      <a:pt x="712458" y="293837"/>
                      <a:pt x="709785" y="281489"/>
                      <a:pt x="706277" y="269367"/>
                    </a:cubicBezTo>
                    <a:cubicBezTo>
                      <a:pt x="697352" y="235919"/>
                      <a:pt x="683448" y="204003"/>
                      <a:pt x="665033" y="174688"/>
                    </a:cubicBezTo>
                    <a:cubicBezTo>
                      <a:pt x="611166" y="87271"/>
                      <a:pt x="522436" y="27112"/>
                      <a:pt x="421288" y="9430"/>
                    </a:cubicBezTo>
                    <a:cubicBezTo>
                      <a:pt x="406322" y="6926"/>
                      <a:pt x="391209" y="5399"/>
                      <a:pt x="376045" y="4858"/>
                    </a:cubicBezTo>
                    <a:cubicBezTo>
                      <a:pt x="368330" y="4858"/>
                      <a:pt x="360615" y="4096"/>
                      <a:pt x="352804" y="4858"/>
                    </a:cubicBezTo>
                    <a:lnTo>
                      <a:pt x="329182" y="6477"/>
                    </a:lnTo>
                    <a:cubicBezTo>
                      <a:pt x="325181" y="6477"/>
                      <a:pt x="321181" y="6477"/>
                      <a:pt x="317276" y="7429"/>
                    </a:cubicBezTo>
                    <a:lnTo>
                      <a:pt x="305370" y="9525"/>
                    </a:lnTo>
                    <a:cubicBezTo>
                      <a:pt x="297464" y="10954"/>
                      <a:pt x="289368" y="12002"/>
                      <a:pt x="281462" y="13811"/>
                    </a:cubicBezTo>
                    <a:cubicBezTo>
                      <a:pt x="265277" y="17713"/>
                      <a:pt x="249369" y="22677"/>
                      <a:pt x="233837" y="28670"/>
                    </a:cubicBezTo>
                    <a:cubicBezTo>
                      <a:pt x="218000" y="34756"/>
                      <a:pt x="202597" y="41917"/>
                      <a:pt x="187736" y="50102"/>
                    </a:cubicBezTo>
                    <a:cubicBezTo>
                      <a:pt x="180306" y="54388"/>
                      <a:pt x="173163" y="59627"/>
                      <a:pt x="165733" y="63818"/>
                    </a:cubicBezTo>
                    <a:cubicBezTo>
                      <a:pt x="158316" y="68411"/>
                      <a:pt x="151219" y="73502"/>
                      <a:pt x="144492" y="79058"/>
                    </a:cubicBezTo>
                    <a:cubicBezTo>
                      <a:pt x="130478" y="89901"/>
                      <a:pt x="117207" y="101675"/>
                      <a:pt x="104773" y="114300"/>
                    </a:cubicBezTo>
                    <a:lnTo>
                      <a:pt x="86962" y="134588"/>
                    </a:lnTo>
                    <a:lnTo>
                      <a:pt x="82485" y="139732"/>
                    </a:lnTo>
                    <a:lnTo>
                      <a:pt x="78484" y="145256"/>
                    </a:lnTo>
                    <a:lnTo>
                      <a:pt x="70578" y="156305"/>
                    </a:lnTo>
                    <a:lnTo>
                      <a:pt x="62578" y="167450"/>
                    </a:lnTo>
                    <a:lnTo>
                      <a:pt x="55624" y="179356"/>
                    </a:lnTo>
                    <a:lnTo>
                      <a:pt x="48576" y="191262"/>
                    </a:lnTo>
                    <a:lnTo>
                      <a:pt x="45147" y="197263"/>
                    </a:lnTo>
                    <a:lnTo>
                      <a:pt x="42194" y="203549"/>
                    </a:lnTo>
                    <a:lnTo>
                      <a:pt x="30764" y="228505"/>
                    </a:lnTo>
                    <a:lnTo>
                      <a:pt x="21239" y="255079"/>
                    </a:lnTo>
                    <a:cubicBezTo>
                      <a:pt x="-2063" y="328561"/>
                      <a:pt x="-826" y="407629"/>
                      <a:pt x="24763" y="480346"/>
                    </a:cubicBezTo>
                    <a:cubicBezTo>
                      <a:pt x="28192" y="489109"/>
                      <a:pt x="31526" y="497872"/>
                      <a:pt x="34860" y="506635"/>
                    </a:cubicBezTo>
                    <a:cubicBezTo>
                      <a:pt x="38194" y="515398"/>
                      <a:pt x="43242" y="523304"/>
                      <a:pt x="47337" y="531590"/>
                    </a:cubicBezTo>
                    <a:lnTo>
                      <a:pt x="50481" y="537877"/>
                    </a:lnTo>
                    <a:lnTo>
                      <a:pt x="54100" y="543687"/>
                    </a:lnTo>
                    <a:lnTo>
                      <a:pt x="61529" y="555403"/>
                    </a:lnTo>
                    <a:lnTo>
                      <a:pt x="68864" y="567118"/>
                    </a:lnTo>
                    <a:lnTo>
                      <a:pt x="77151" y="577977"/>
                    </a:lnTo>
                    <a:lnTo>
                      <a:pt x="85533" y="588740"/>
                    </a:lnTo>
                    <a:lnTo>
                      <a:pt x="89628" y="594170"/>
                    </a:lnTo>
                    <a:lnTo>
                      <a:pt x="94295" y="599123"/>
                    </a:lnTo>
                    <a:lnTo>
                      <a:pt x="112679" y="618839"/>
                    </a:lnTo>
                    <a:cubicBezTo>
                      <a:pt x="125548" y="631086"/>
                      <a:pt x="139232" y="642446"/>
                      <a:pt x="153636" y="652844"/>
                    </a:cubicBezTo>
                    <a:cubicBezTo>
                      <a:pt x="160520" y="658211"/>
                      <a:pt x="167777" y="663081"/>
                      <a:pt x="175353" y="667417"/>
                    </a:cubicBezTo>
                    <a:cubicBezTo>
                      <a:pt x="182878" y="671703"/>
                      <a:pt x="190212" y="676370"/>
                      <a:pt x="197737" y="680371"/>
                    </a:cubicBezTo>
                    <a:cubicBezTo>
                      <a:pt x="212874" y="688093"/>
                      <a:pt x="228534" y="694745"/>
                      <a:pt x="244600" y="700278"/>
                    </a:cubicBezTo>
                    <a:cubicBezTo>
                      <a:pt x="260166" y="705763"/>
                      <a:pt x="276074" y="710218"/>
                      <a:pt x="292225" y="713613"/>
                    </a:cubicBezTo>
                    <a:cubicBezTo>
                      <a:pt x="300226" y="715137"/>
                      <a:pt x="308322" y="715994"/>
                      <a:pt x="316228" y="717137"/>
                    </a:cubicBezTo>
                    <a:lnTo>
                      <a:pt x="328229" y="718852"/>
                    </a:lnTo>
                    <a:cubicBezTo>
                      <a:pt x="332135" y="719328"/>
                      <a:pt x="336135" y="718852"/>
                      <a:pt x="340136" y="719423"/>
                    </a:cubicBezTo>
                    <a:lnTo>
                      <a:pt x="363758" y="720281"/>
                    </a:lnTo>
                    <a:cubicBezTo>
                      <a:pt x="371663" y="720281"/>
                      <a:pt x="379379" y="719423"/>
                      <a:pt x="387094" y="718947"/>
                    </a:cubicBezTo>
                    <a:cubicBezTo>
                      <a:pt x="402235" y="718022"/>
                      <a:pt x="417291" y="716017"/>
                      <a:pt x="432147" y="712946"/>
                    </a:cubicBezTo>
                    <a:cubicBezTo>
                      <a:pt x="486621" y="701788"/>
                      <a:pt x="537695" y="677933"/>
                      <a:pt x="581213" y="643318"/>
                    </a:cubicBezTo>
                    <a:cubicBezTo>
                      <a:pt x="617248" y="614971"/>
                      <a:pt x="647486" y="579948"/>
                      <a:pt x="670272" y="540163"/>
                    </a:cubicBezTo>
                    <a:cubicBezTo>
                      <a:pt x="687747" y="510266"/>
                      <a:pt x="700593" y="477895"/>
                      <a:pt x="708372" y="444151"/>
                    </a:cubicBezTo>
                    <a:cubicBezTo>
                      <a:pt x="711555" y="431951"/>
                      <a:pt x="713847" y="419536"/>
                      <a:pt x="715230" y="407004"/>
                    </a:cubicBezTo>
                    <a:cubicBezTo>
                      <a:pt x="715992" y="401574"/>
                      <a:pt x="716850" y="396526"/>
                      <a:pt x="717326" y="391954"/>
                    </a:cubicBezTo>
                    <a:cubicBezTo>
                      <a:pt x="717802" y="387382"/>
                      <a:pt x="717326" y="383191"/>
                      <a:pt x="717802" y="379381"/>
                    </a:cubicBezTo>
                    <a:cubicBezTo>
                      <a:pt x="717802" y="372047"/>
                      <a:pt x="718469" y="366332"/>
                      <a:pt x="718659" y="362331"/>
                    </a:cubicBezTo>
                    <a:cubicBezTo>
                      <a:pt x="718850" y="358331"/>
                      <a:pt x="719136" y="356521"/>
                      <a:pt x="719136" y="356521"/>
                    </a:cubicBezTo>
                    <a:cubicBezTo>
                      <a:pt x="719136" y="356521"/>
                      <a:pt x="719136" y="358426"/>
                      <a:pt x="719136" y="362331"/>
                    </a:cubicBezTo>
                    <a:cubicBezTo>
                      <a:pt x="719136" y="366236"/>
                      <a:pt x="719136" y="371856"/>
                      <a:pt x="719136" y="379476"/>
                    </a:cubicBezTo>
                    <a:cubicBezTo>
                      <a:pt x="719136" y="383191"/>
                      <a:pt x="719136" y="387382"/>
                      <a:pt x="719136" y="392049"/>
                    </a:cubicBezTo>
                    <a:cubicBezTo>
                      <a:pt x="719136" y="396716"/>
                      <a:pt x="717993" y="401574"/>
                      <a:pt x="717421" y="407194"/>
                    </a:cubicBezTo>
                    <a:cubicBezTo>
                      <a:pt x="716177" y="419813"/>
                      <a:pt x="714012" y="432324"/>
                      <a:pt x="710944" y="444627"/>
                    </a:cubicBezTo>
                    <a:cubicBezTo>
                      <a:pt x="703383" y="478636"/>
                      <a:pt x="690697" y="511299"/>
                      <a:pt x="673321" y="541496"/>
                    </a:cubicBezTo>
                    <a:cubicBezTo>
                      <a:pt x="622284" y="631649"/>
                      <a:pt x="535019" y="695572"/>
                      <a:pt x="433672" y="717042"/>
                    </a:cubicBezTo>
                    <a:cubicBezTo>
                      <a:pt x="418620" y="720130"/>
                      <a:pt x="403377" y="722199"/>
                      <a:pt x="388047" y="723233"/>
                    </a:cubicBezTo>
                    <a:cubicBezTo>
                      <a:pt x="380236" y="723233"/>
                      <a:pt x="372426" y="724567"/>
                      <a:pt x="364520" y="724567"/>
                    </a:cubicBezTo>
                    <a:lnTo>
                      <a:pt x="340517" y="723805"/>
                    </a:lnTo>
                    <a:cubicBezTo>
                      <a:pt x="336516" y="723805"/>
                      <a:pt x="332516" y="723805"/>
                      <a:pt x="328515" y="723233"/>
                    </a:cubicBezTo>
                    <a:lnTo>
                      <a:pt x="316419" y="721519"/>
                    </a:lnTo>
                    <a:cubicBezTo>
                      <a:pt x="308322" y="720376"/>
                      <a:pt x="300131" y="719614"/>
                      <a:pt x="292035" y="717995"/>
                    </a:cubicBezTo>
                    <a:cubicBezTo>
                      <a:pt x="275588" y="714622"/>
                      <a:pt x="259390" y="710134"/>
                      <a:pt x="243552" y="704564"/>
                    </a:cubicBezTo>
                    <a:cubicBezTo>
                      <a:pt x="227248" y="698968"/>
                      <a:pt x="211338" y="692286"/>
                      <a:pt x="195927" y="684562"/>
                    </a:cubicBezTo>
                    <a:cubicBezTo>
                      <a:pt x="188212" y="680466"/>
                      <a:pt x="180783" y="675799"/>
                      <a:pt x="173163" y="671417"/>
                    </a:cubicBezTo>
                    <a:cubicBezTo>
                      <a:pt x="165506" y="666995"/>
                      <a:pt x="158155" y="662063"/>
                      <a:pt x="151160" y="656654"/>
                    </a:cubicBezTo>
                    <a:cubicBezTo>
                      <a:pt x="136589" y="646135"/>
                      <a:pt x="122718" y="634680"/>
                      <a:pt x="109631" y="622364"/>
                    </a:cubicBezTo>
                    <a:lnTo>
                      <a:pt x="90581" y="602361"/>
                    </a:lnTo>
                    <a:lnTo>
                      <a:pt x="85913" y="597313"/>
                    </a:lnTo>
                    <a:lnTo>
                      <a:pt x="81628" y="591884"/>
                    </a:lnTo>
                    <a:lnTo>
                      <a:pt x="73246" y="580930"/>
                    </a:lnTo>
                    <a:lnTo>
                      <a:pt x="64768" y="569881"/>
                    </a:lnTo>
                    <a:lnTo>
                      <a:pt x="57244" y="558070"/>
                    </a:lnTo>
                    <a:lnTo>
                      <a:pt x="49814" y="546164"/>
                    </a:lnTo>
                    <a:lnTo>
                      <a:pt x="46099" y="540258"/>
                    </a:lnTo>
                    <a:lnTo>
                      <a:pt x="42956" y="533972"/>
                    </a:lnTo>
                    <a:lnTo>
                      <a:pt x="30764" y="508825"/>
                    </a:lnTo>
                    <a:lnTo>
                      <a:pt x="20477" y="482156"/>
                    </a:lnTo>
                    <a:cubicBezTo>
                      <a:pt x="-5527" y="408371"/>
                      <a:pt x="-6797" y="328126"/>
                      <a:pt x="16857" y="253556"/>
                    </a:cubicBezTo>
                    <a:lnTo>
                      <a:pt x="26382" y="226504"/>
                    </a:lnTo>
                    <a:lnTo>
                      <a:pt x="38194" y="200787"/>
                    </a:lnTo>
                    <a:lnTo>
                      <a:pt x="41146" y="194405"/>
                    </a:lnTo>
                    <a:lnTo>
                      <a:pt x="44671" y="188404"/>
                    </a:lnTo>
                    <a:lnTo>
                      <a:pt x="51814" y="176213"/>
                    </a:lnTo>
                    <a:lnTo>
                      <a:pt x="58863" y="164211"/>
                    </a:lnTo>
                    <a:lnTo>
                      <a:pt x="66959" y="152972"/>
                    </a:lnTo>
                    <a:lnTo>
                      <a:pt x="75055" y="141732"/>
                    </a:lnTo>
                    <a:lnTo>
                      <a:pt x="79056" y="136112"/>
                    </a:lnTo>
                    <a:lnTo>
                      <a:pt x="83627" y="130969"/>
                    </a:lnTo>
                    <a:lnTo>
                      <a:pt x="101630" y="110395"/>
                    </a:lnTo>
                    <a:cubicBezTo>
                      <a:pt x="114311" y="97663"/>
                      <a:pt x="127801" y="85764"/>
                      <a:pt x="142016" y="74771"/>
                    </a:cubicBezTo>
                    <a:cubicBezTo>
                      <a:pt x="148797" y="69100"/>
                      <a:pt x="155993" y="63942"/>
                      <a:pt x="163542" y="59341"/>
                    </a:cubicBezTo>
                    <a:cubicBezTo>
                      <a:pt x="171067" y="54674"/>
                      <a:pt x="178306" y="49816"/>
                      <a:pt x="185831" y="45434"/>
                    </a:cubicBezTo>
                    <a:cubicBezTo>
                      <a:pt x="200899" y="37177"/>
                      <a:pt x="216526" y="29983"/>
                      <a:pt x="232599" y="23908"/>
                    </a:cubicBezTo>
                    <a:cubicBezTo>
                      <a:pt x="248106" y="17820"/>
                      <a:pt x="264020" y="12823"/>
                      <a:pt x="280224" y="8954"/>
                    </a:cubicBezTo>
                    <a:cubicBezTo>
                      <a:pt x="288320" y="7049"/>
                      <a:pt x="296416" y="6001"/>
                      <a:pt x="304512" y="4572"/>
                    </a:cubicBezTo>
                    <a:lnTo>
                      <a:pt x="316514" y="2572"/>
                    </a:lnTo>
                    <a:cubicBezTo>
                      <a:pt x="320514" y="1905"/>
                      <a:pt x="324610" y="1905"/>
                      <a:pt x="328611" y="1524"/>
                    </a:cubicBezTo>
                    <a:lnTo>
                      <a:pt x="352519" y="0"/>
                    </a:lnTo>
                    <a:cubicBezTo>
                      <a:pt x="360424" y="0"/>
                      <a:pt x="368235" y="0"/>
                      <a:pt x="376045" y="572"/>
                    </a:cubicBezTo>
                    <a:cubicBezTo>
                      <a:pt x="391378" y="1086"/>
                      <a:pt x="406655" y="2678"/>
                      <a:pt x="421765" y="5334"/>
                    </a:cubicBezTo>
                    <a:cubicBezTo>
                      <a:pt x="523825" y="23342"/>
                      <a:pt x="613189" y="84423"/>
                      <a:pt x="667034" y="172974"/>
                    </a:cubicBezTo>
                    <a:cubicBezTo>
                      <a:pt x="685351" y="202474"/>
                      <a:pt x="699066" y="234592"/>
                      <a:pt x="707706" y="268224"/>
                    </a:cubicBezTo>
                    <a:cubicBezTo>
                      <a:pt x="711190" y="280432"/>
                      <a:pt x="713769" y="292880"/>
                      <a:pt x="715421" y="305467"/>
                    </a:cubicBezTo>
                    <a:cubicBezTo>
                      <a:pt x="716183" y="310896"/>
                      <a:pt x="717231" y="315849"/>
                      <a:pt x="717707" y="320516"/>
                    </a:cubicBezTo>
                    <a:cubicBezTo>
                      <a:pt x="718183" y="325184"/>
                      <a:pt x="718183" y="329279"/>
                      <a:pt x="718374" y="333089"/>
                    </a:cubicBezTo>
                    <a:cubicBezTo>
                      <a:pt x="718374" y="340519"/>
                      <a:pt x="719040" y="346139"/>
                      <a:pt x="719231" y="350234"/>
                    </a:cubicBezTo>
                    <a:cubicBezTo>
                      <a:pt x="719421" y="354330"/>
                      <a:pt x="719803" y="356711"/>
                      <a:pt x="719803" y="35671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شكل حر: شكل 46">
                <a:extLst>
                  <a:ext uri="{FF2B5EF4-FFF2-40B4-BE49-F238E27FC236}">
                    <a16:creationId xmlns:a16="http://schemas.microsoft.com/office/drawing/2014/main" id="{C4D3214D-6FE6-352F-D29B-82323B723657}"/>
                  </a:ext>
                </a:extLst>
              </p:cNvPr>
              <p:cNvSpPr/>
              <p:nvPr/>
            </p:nvSpPr>
            <p:spPr>
              <a:xfrm>
                <a:off x="6493001" y="2616517"/>
                <a:ext cx="419100" cy="411783"/>
              </a:xfrm>
              <a:custGeom>
                <a:avLst/>
                <a:gdLst>
                  <a:gd name="connsiteX0" fmla="*/ 419100 w 419100"/>
                  <a:gd name="connsiteY0" fmla="*/ 411671 h 411783"/>
                  <a:gd name="connsiteX1" fmla="*/ 109 w 419100"/>
                  <a:gd name="connsiteY1" fmla="*/ 11734 h 411783"/>
                  <a:gd name="connsiteX2" fmla="*/ 0 w 419100"/>
                  <a:gd name="connsiteY2" fmla="*/ 3524 h 411783"/>
                  <a:gd name="connsiteX3" fmla="*/ 219075 w 419100"/>
                  <a:gd name="connsiteY3" fmla="*/ 0 h 411783"/>
                  <a:gd name="connsiteX4" fmla="*/ 416052 w 419100"/>
                  <a:gd name="connsiteY4" fmla="*/ 179260 h 411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100" h="411783">
                    <a:moveTo>
                      <a:pt x="419100" y="411671"/>
                    </a:moveTo>
                    <a:cubicBezTo>
                      <a:pt x="192959" y="416932"/>
                      <a:pt x="5371" y="237874"/>
                      <a:pt x="109" y="11734"/>
                    </a:cubicBezTo>
                    <a:cubicBezTo>
                      <a:pt x="45" y="8998"/>
                      <a:pt x="9" y="6261"/>
                      <a:pt x="0" y="3524"/>
                    </a:cubicBezTo>
                    <a:lnTo>
                      <a:pt x="219075" y="0"/>
                    </a:lnTo>
                    <a:cubicBezTo>
                      <a:pt x="220885" y="111061"/>
                      <a:pt x="305467" y="180975"/>
                      <a:pt x="416052" y="179260"/>
                    </a:cubicBez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شكل حر: شكل 47">
                <a:extLst>
                  <a:ext uri="{FF2B5EF4-FFF2-40B4-BE49-F238E27FC236}">
                    <a16:creationId xmlns:a16="http://schemas.microsoft.com/office/drawing/2014/main" id="{A4209F4D-F470-98B0-D49F-735AE5373068}"/>
                  </a:ext>
                </a:extLst>
              </p:cNvPr>
              <p:cNvSpPr/>
              <p:nvPr/>
            </p:nvSpPr>
            <p:spPr>
              <a:xfrm>
                <a:off x="6490429" y="2613659"/>
                <a:ext cx="421767" cy="414532"/>
              </a:xfrm>
              <a:custGeom>
                <a:avLst/>
                <a:gdLst>
                  <a:gd name="connsiteX0" fmla="*/ 421672 w 421767"/>
                  <a:gd name="connsiteY0" fmla="*/ 414528 h 414532"/>
                  <a:gd name="connsiteX1" fmla="*/ 421672 w 421767"/>
                  <a:gd name="connsiteY1" fmla="*/ 410242 h 414532"/>
                  <a:gd name="connsiteX2" fmla="*/ 421672 w 421767"/>
                  <a:gd name="connsiteY2" fmla="*/ 397955 h 414532"/>
                  <a:gd name="connsiteX3" fmla="*/ 420434 w 421767"/>
                  <a:gd name="connsiteY3" fmla="*/ 351377 h 414532"/>
                  <a:gd name="connsiteX4" fmla="*/ 416719 w 421767"/>
                  <a:gd name="connsiteY4" fmla="*/ 182118 h 414532"/>
                  <a:gd name="connsiteX5" fmla="*/ 418624 w 421767"/>
                  <a:gd name="connsiteY5" fmla="*/ 183928 h 414532"/>
                  <a:gd name="connsiteX6" fmla="*/ 352806 w 421767"/>
                  <a:gd name="connsiteY6" fmla="*/ 175927 h 414532"/>
                  <a:gd name="connsiteX7" fmla="*/ 287465 w 421767"/>
                  <a:gd name="connsiteY7" fmla="*/ 144113 h 414532"/>
                  <a:gd name="connsiteX8" fmla="*/ 238030 w 421767"/>
                  <a:gd name="connsiteY8" fmla="*/ 83725 h 414532"/>
                  <a:gd name="connsiteX9" fmla="*/ 218980 w 421767"/>
                  <a:gd name="connsiteY9" fmla="*/ 2858 h 414532"/>
                  <a:gd name="connsiteX10" fmla="*/ 221456 w 421767"/>
                  <a:gd name="connsiteY10" fmla="*/ 5239 h 414532"/>
                  <a:gd name="connsiteX11" fmla="*/ 51911 w 421767"/>
                  <a:gd name="connsiteY11" fmla="*/ 8001 h 414532"/>
                  <a:gd name="connsiteX12" fmla="*/ 2477 w 421767"/>
                  <a:gd name="connsiteY12" fmla="*/ 8858 h 414532"/>
                  <a:gd name="connsiteX13" fmla="*/ 4953 w 421767"/>
                  <a:gd name="connsiteY13" fmla="*/ 6287 h 414532"/>
                  <a:gd name="connsiteX14" fmla="*/ 27242 w 421767"/>
                  <a:gd name="connsiteY14" fmla="*/ 135827 h 414532"/>
                  <a:gd name="connsiteX15" fmla="*/ 38291 w 421767"/>
                  <a:gd name="connsiteY15" fmla="*/ 165354 h 414532"/>
                  <a:gd name="connsiteX16" fmla="*/ 51721 w 421767"/>
                  <a:gd name="connsiteY16" fmla="*/ 193167 h 414532"/>
                  <a:gd name="connsiteX17" fmla="*/ 66676 w 421767"/>
                  <a:gd name="connsiteY17" fmla="*/ 219456 h 414532"/>
                  <a:gd name="connsiteX18" fmla="*/ 82868 w 421767"/>
                  <a:gd name="connsiteY18" fmla="*/ 244030 h 414532"/>
                  <a:gd name="connsiteX19" fmla="*/ 100299 w 421767"/>
                  <a:gd name="connsiteY19" fmla="*/ 266986 h 414532"/>
                  <a:gd name="connsiteX20" fmla="*/ 119349 w 421767"/>
                  <a:gd name="connsiteY20" fmla="*/ 287560 h 414532"/>
                  <a:gd name="connsiteX21" fmla="*/ 128874 w 421767"/>
                  <a:gd name="connsiteY21" fmla="*/ 297561 h 414532"/>
                  <a:gd name="connsiteX22" fmla="*/ 138970 w 421767"/>
                  <a:gd name="connsiteY22" fmla="*/ 306514 h 414532"/>
                  <a:gd name="connsiteX23" fmla="*/ 158687 w 421767"/>
                  <a:gd name="connsiteY23" fmla="*/ 323945 h 414532"/>
                  <a:gd name="connsiteX24" fmla="*/ 239840 w 421767"/>
                  <a:gd name="connsiteY24" fmla="*/ 374047 h 414532"/>
                  <a:gd name="connsiteX25" fmla="*/ 258890 w 421767"/>
                  <a:gd name="connsiteY25" fmla="*/ 383000 h 414532"/>
                  <a:gd name="connsiteX26" fmla="*/ 277940 w 421767"/>
                  <a:gd name="connsiteY26" fmla="*/ 389763 h 414532"/>
                  <a:gd name="connsiteX27" fmla="*/ 296037 w 421767"/>
                  <a:gd name="connsiteY27" fmla="*/ 396050 h 414532"/>
                  <a:gd name="connsiteX28" fmla="*/ 313468 w 421767"/>
                  <a:gd name="connsiteY28" fmla="*/ 400431 h 414532"/>
                  <a:gd name="connsiteX29" fmla="*/ 329661 w 421767"/>
                  <a:gd name="connsiteY29" fmla="*/ 404431 h 414532"/>
                  <a:gd name="connsiteX30" fmla="*/ 337376 w 421767"/>
                  <a:gd name="connsiteY30" fmla="*/ 406241 h 414532"/>
                  <a:gd name="connsiteX31" fmla="*/ 344900 w 421767"/>
                  <a:gd name="connsiteY31" fmla="*/ 407384 h 414532"/>
                  <a:gd name="connsiteX32" fmla="*/ 371666 w 421767"/>
                  <a:gd name="connsiteY32" fmla="*/ 411194 h 414532"/>
                  <a:gd name="connsiteX33" fmla="*/ 393002 w 421767"/>
                  <a:gd name="connsiteY33" fmla="*/ 412909 h 414532"/>
                  <a:gd name="connsiteX34" fmla="*/ 408718 w 421767"/>
                  <a:gd name="connsiteY34" fmla="*/ 413671 h 414532"/>
                  <a:gd name="connsiteX35" fmla="*/ 418243 w 421767"/>
                  <a:gd name="connsiteY35" fmla="*/ 414242 h 414532"/>
                  <a:gd name="connsiteX36" fmla="*/ 421767 w 421767"/>
                  <a:gd name="connsiteY36" fmla="*/ 414242 h 414532"/>
                  <a:gd name="connsiteX37" fmla="*/ 409004 w 421767"/>
                  <a:gd name="connsiteY37" fmla="*/ 414242 h 414532"/>
                  <a:gd name="connsiteX38" fmla="*/ 393002 w 421767"/>
                  <a:gd name="connsiteY38" fmla="*/ 414242 h 414532"/>
                  <a:gd name="connsiteX39" fmla="*/ 371190 w 421767"/>
                  <a:gd name="connsiteY39" fmla="*/ 413004 h 414532"/>
                  <a:gd name="connsiteX40" fmla="*/ 344234 w 421767"/>
                  <a:gd name="connsiteY40" fmla="*/ 409670 h 414532"/>
                  <a:gd name="connsiteX41" fmla="*/ 336709 w 421767"/>
                  <a:gd name="connsiteY41" fmla="*/ 408622 h 414532"/>
                  <a:gd name="connsiteX42" fmla="*/ 328899 w 421767"/>
                  <a:gd name="connsiteY42" fmla="*/ 406813 h 414532"/>
                  <a:gd name="connsiteX43" fmla="*/ 312515 w 421767"/>
                  <a:gd name="connsiteY43" fmla="*/ 403098 h 414532"/>
                  <a:gd name="connsiteX44" fmla="*/ 294894 w 421767"/>
                  <a:gd name="connsiteY44" fmla="*/ 398812 h 414532"/>
                  <a:gd name="connsiteX45" fmla="*/ 276702 w 421767"/>
                  <a:gd name="connsiteY45" fmla="*/ 392621 h 414532"/>
                  <a:gd name="connsiteX46" fmla="*/ 257652 w 421767"/>
                  <a:gd name="connsiteY46" fmla="*/ 385953 h 414532"/>
                  <a:gd name="connsiteX47" fmla="*/ 238030 w 421767"/>
                  <a:gd name="connsiteY47" fmla="*/ 377095 h 414532"/>
                  <a:gd name="connsiteX48" fmla="*/ 155829 w 421767"/>
                  <a:gd name="connsiteY48" fmla="*/ 326993 h 414532"/>
                  <a:gd name="connsiteX49" fmla="*/ 135827 w 421767"/>
                  <a:gd name="connsiteY49" fmla="*/ 309563 h 414532"/>
                  <a:gd name="connsiteX50" fmla="*/ 125540 w 421767"/>
                  <a:gd name="connsiteY50" fmla="*/ 300609 h 414532"/>
                  <a:gd name="connsiteX51" fmla="*/ 116015 w 421767"/>
                  <a:gd name="connsiteY51" fmla="*/ 290513 h 414532"/>
                  <a:gd name="connsiteX52" fmla="*/ 96965 w 421767"/>
                  <a:gd name="connsiteY52" fmla="*/ 269748 h 414532"/>
                  <a:gd name="connsiteX53" fmla="*/ 79248 w 421767"/>
                  <a:gd name="connsiteY53" fmla="*/ 246697 h 414532"/>
                  <a:gd name="connsiteX54" fmla="*/ 62770 w 421767"/>
                  <a:gd name="connsiteY54" fmla="*/ 221837 h 414532"/>
                  <a:gd name="connsiteX55" fmla="*/ 47625 w 421767"/>
                  <a:gd name="connsiteY55" fmla="*/ 195358 h 414532"/>
                  <a:gd name="connsiteX56" fmla="*/ 34004 w 421767"/>
                  <a:gd name="connsiteY56" fmla="*/ 166783 h 414532"/>
                  <a:gd name="connsiteX57" fmla="*/ 22765 w 421767"/>
                  <a:gd name="connsiteY57" fmla="*/ 136970 h 414532"/>
                  <a:gd name="connsiteX58" fmla="*/ 0 w 421767"/>
                  <a:gd name="connsiteY58" fmla="*/ 6001 h 414532"/>
                  <a:gd name="connsiteX59" fmla="*/ 0 w 421767"/>
                  <a:gd name="connsiteY59" fmla="*/ 3524 h 414532"/>
                  <a:gd name="connsiteX60" fmla="*/ 2572 w 421767"/>
                  <a:gd name="connsiteY60" fmla="*/ 3524 h 414532"/>
                  <a:gd name="connsiteX61" fmla="*/ 51911 w 421767"/>
                  <a:gd name="connsiteY61" fmla="*/ 2667 h 414532"/>
                  <a:gd name="connsiteX62" fmla="*/ 221456 w 421767"/>
                  <a:gd name="connsiteY62" fmla="*/ 0 h 414532"/>
                  <a:gd name="connsiteX63" fmla="*/ 223838 w 421767"/>
                  <a:gd name="connsiteY63" fmla="*/ 0 h 414532"/>
                  <a:gd name="connsiteX64" fmla="*/ 223838 w 421767"/>
                  <a:gd name="connsiteY64" fmla="*/ 2381 h 414532"/>
                  <a:gd name="connsiteX65" fmla="*/ 241840 w 421767"/>
                  <a:gd name="connsiteY65" fmla="*/ 81344 h 414532"/>
                  <a:gd name="connsiteX66" fmla="*/ 289465 w 421767"/>
                  <a:gd name="connsiteY66" fmla="*/ 140208 h 414532"/>
                  <a:gd name="connsiteX67" fmla="*/ 353187 w 421767"/>
                  <a:gd name="connsiteY67" fmla="*/ 171545 h 414532"/>
                  <a:gd name="connsiteX68" fmla="*/ 417862 w 421767"/>
                  <a:gd name="connsiteY68" fmla="*/ 179832 h 414532"/>
                  <a:gd name="connsiteX69" fmla="*/ 419767 w 421767"/>
                  <a:gd name="connsiteY69" fmla="*/ 179832 h 414532"/>
                  <a:gd name="connsiteX70" fmla="*/ 419767 w 421767"/>
                  <a:gd name="connsiteY70" fmla="*/ 181737 h 414532"/>
                  <a:gd name="connsiteX71" fmla="*/ 421481 w 421767"/>
                  <a:gd name="connsiteY71" fmla="*/ 352044 h 414532"/>
                  <a:gd name="connsiteX72" fmla="*/ 421481 w 421767"/>
                  <a:gd name="connsiteY72" fmla="*/ 398240 h 414532"/>
                  <a:gd name="connsiteX73" fmla="*/ 421481 w 421767"/>
                  <a:gd name="connsiteY73" fmla="*/ 410242 h 414532"/>
                  <a:gd name="connsiteX74" fmla="*/ 421672 w 421767"/>
                  <a:gd name="connsiteY74" fmla="*/ 414528 h 414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421767" h="414532">
                    <a:moveTo>
                      <a:pt x="421672" y="414528"/>
                    </a:moveTo>
                    <a:cubicBezTo>
                      <a:pt x="421559" y="413102"/>
                      <a:pt x="421559" y="411668"/>
                      <a:pt x="421672" y="410242"/>
                    </a:cubicBezTo>
                    <a:lnTo>
                      <a:pt x="421672" y="397955"/>
                    </a:lnTo>
                    <a:cubicBezTo>
                      <a:pt x="421672" y="387001"/>
                      <a:pt x="421005" y="371285"/>
                      <a:pt x="420434" y="351377"/>
                    </a:cubicBezTo>
                    <a:cubicBezTo>
                      <a:pt x="419577" y="310991"/>
                      <a:pt x="418338" y="253079"/>
                      <a:pt x="416719" y="182118"/>
                    </a:cubicBezTo>
                    <a:lnTo>
                      <a:pt x="418624" y="183928"/>
                    </a:lnTo>
                    <a:cubicBezTo>
                      <a:pt x="396422" y="184287"/>
                      <a:pt x="374275" y="181594"/>
                      <a:pt x="352806" y="175927"/>
                    </a:cubicBezTo>
                    <a:cubicBezTo>
                      <a:pt x="329174" y="169648"/>
                      <a:pt x="306983" y="158843"/>
                      <a:pt x="287465" y="144113"/>
                    </a:cubicBezTo>
                    <a:cubicBezTo>
                      <a:pt x="266513" y="128104"/>
                      <a:pt x="249585" y="107426"/>
                      <a:pt x="238030" y="83725"/>
                    </a:cubicBezTo>
                    <a:cubicBezTo>
                      <a:pt x="225808" y="58499"/>
                      <a:pt x="219303" y="30886"/>
                      <a:pt x="218980" y="2858"/>
                    </a:cubicBezTo>
                    <a:lnTo>
                      <a:pt x="221456" y="5239"/>
                    </a:lnTo>
                    <a:lnTo>
                      <a:pt x="51911" y="8001"/>
                    </a:lnTo>
                    <a:lnTo>
                      <a:pt x="2477" y="8858"/>
                    </a:lnTo>
                    <a:lnTo>
                      <a:pt x="4953" y="6287"/>
                    </a:lnTo>
                    <a:cubicBezTo>
                      <a:pt x="6147" y="50311"/>
                      <a:pt x="13653" y="93935"/>
                      <a:pt x="27242" y="135827"/>
                    </a:cubicBezTo>
                    <a:cubicBezTo>
                      <a:pt x="30956" y="145352"/>
                      <a:pt x="34671" y="155543"/>
                      <a:pt x="38291" y="165354"/>
                    </a:cubicBezTo>
                    <a:cubicBezTo>
                      <a:pt x="41910" y="175165"/>
                      <a:pt x="47816" y="184404"/>
                      <a:pt x="51721" y="193167"/>
                    </a:cubicBezTo>
                    <a:cubicBezTo>
                      <a:pt x="56120" y="202250"/>
                      <a:pt x="61116" y="211033"/>
                      <a:pt x="66676" y="219456"/>
                    </a:cubicBezTo>
                    <a:cubicBezTo>
                      <a:pt x="71572" y="227967"/>
                      <a:pt x="76980" y="236173"/>
                      <a:pt x="82868" y="244030"/>
                    </a:cubicBezTo>
                    <a:lnTo>
                      <a:pt x="100299" y="266986"/>
                    </a:lnTo>
                    <a:cubicBezTo>
                      <a:pt x="106395" y="274130"/>
                      <a:pt x="112967" y="280797"/>
                      <a:pt x="119349" y="287560"/>
                    </a:cubicBezTo>
                    <a:lnTo>
                      <a:pt x="128874" y="297561"/>
                    </a:lnTo>
                    <a:lnTo>
                      <a:pt x="138970" y="306514"/>
                    </a:lnTo>
                    <a:lnTo>
                      <a:pt x="158687" y="323945"/>
                    </a:lnTo>
                    <a:cubicBezTo>
                      <a:pt x="183784" y="343622"/>
                      <a:pt x="211004" y="360427"/>
                      <a:pt x="239840" y="374047"/>
                    </a:cubicBezTo>
                    <a:lnTo>
                      <a:pt x="258890" y="383000"/>
                    </a:lnTo>
                    <a:cubicBezTo>
                      <a:pt x="265367" y="385477"/>
                      <a:pt x="271749" y="387572"/>
                      <a:pt x="277940" y="389763"/>
                    </a:cubicBezTo>
                    <a:lnTo>
                      <a:pt x="296037" y="396050"/>
                    </a:lnTo>
                    <a:cubicBezTo>
                      <a:pt x="301943" y="397955"/>
                      <a:pt x="307848" y="399002"/>
                      <a:pt x="313468" y="400431"/>
                    </a:cubicBezTo>
                    <a:lnTo>
                      <a:pt x="329661" y="404431"/>
                    </a:lnTo>
                    <a:lnTo>
                      <a:pt x="337376" y="406241"/>
                    </a:lnTo>
                    <a:lnTo>
                      <a:pt x="344900" y="407384"/>
                    </a:lnTo>
                    <a:lnTo>
                      <a:pt x="371666" y="411194"/>
                    </a:lnTo>
                    <a:cubicBezTo>
                      <a:pt x="378740" y="412165"/>
                      <a:pt x="385863" y="412738"/>
                      <a:pt x="393002" y="412909"/>
                    </a:cubicBezTo>
                    <a:lnTo>
                      <a:pt x="408718" y="413671"/>
                    </a:lnTo>
                    <a:lnTo>
                      <a:pt x="418243" y="414242"/>
                    </a:lnTo>
                    <a:lnTo>
                      <a:pt x="421767" y="414242"/>
                    </a:lnTo>
                    <a:lnTo>
                      <a:pt x="409004" y="414242"/>
                    </a:lnTo>
                    <a:lnTo>
                      <a:pt x="393002" y="414242"/>
                    </a:lnTo>
                    <a:cubicBezTo>
                      <a:pt x="385711" y="414352"/>
                      <a:pt x="378421" y="413938"/>
                      <a:pt x="371190" y="413004"/>
                    </a:cubicBezTo>
                    <a:lnTo>
                      <a:pt x="344234" y="409670"/>
                    </a:lnTo>
                    <a:cubicBezTo>
                      <a:pt x="341757" y="409670"/>
                      <a:pt x="339186" y="409099"/>
                      <a:pt x="336709" y="408622"/>
                    </a:cubicBezTo>
                    <a:lnTo>
                      <a:pt x="328899" y="406813"/>
                    </a:lnTo>
                    <a:lnTo>
                      <a:pt x="312515" y="403098"/>
                    </a:lnTo>
                    <a:cubicBezTo>
                      <a:pt x="306896" y="401669"/>
                      <a:pt x="300895" y="400621"/>
                      <a:pt x="294894" y="398812"/>
                    </a:cubicBezTo>
                    <a:lnTo>
                      <a:pt x="276702" y="392621"/>
                    </a:lnTo>
                    <a:cubicBezTo>
                      <a:pt x="270415" y="390430"/>
                      <a:pt x="263938" y="388430"/>
                      <a:pt x="257652" y="385953"/>
                    </a:cubicBezTo>
                    <a:lnTo>
                      <a:pt x="238030" y="377095"/>
                    </a:lnTo>
                    <a:cubicBezTo>
                      <a:pt x="208790" y="363620"/>
                      <a:pt x="181206" y="346808"/>
                      <a:pt x="155829" y="326993"/>
                    </a:cubicBezTo>
                    <a:lnTo>
                      <a:pt x="135827" y="309563"/>
                    </a:lnTo>
                    <a:lnTo>
                      <a:pt x="125540" y="300609"/>
                    </a:lnTo>
                    <a:lnTo>
                      <a:pt x="116015" y="290513"/>
                    </a:lnTo>
                    <a:cubicBezTo>
                      <a:pt x="109728" y="283655"/>
                      <a:pt x="103061" y="276987"/>
                      <a:pt x="96965" y="269748"/>
                    </a:cubicBezTo>
                    <a:lnTo>
                      <a:pt x="79248" y="246697"/>
                    </a:lnTo>
                    <a:cubicBezTo>
                      <a:pt x="73265" y="238746"/>
                      <a:pt x="67762" y="230445"/>
                      <a:pt x="62770" y="221837"/>
                    </a:cubicBezTo>
                    <a:cubicBezTo>
                      <a:pt x="57113" y="213373"/>
                      <a:pt x="52052" y="204526"/>
                      <a:pt x="47625" y="195358"/>
                    </a:cubicBezTo>
                    <a:cubicBezTo>
                      <a:pt x="43149" y="185833"/>
                      <a:pt x="38100" y="176308"/>
                      <a:pt x="34004" y="166783"/>
                    </a:cubicBezTo>
                    <a:cubicBezTo>
                      <a:pt x="29909" y="157258"/>
                      <a:pt x="26480" y="146971"/>
                      <a:pt x="22765" y="136970"/>
                    </a:cubicBezTo>
                    <a:cubicBezTo>
                      <a:pt x="8872" y="94647"/>
                      <a:pt x="1204" y="50529"/>
                      <a:pt x="0" y="6001"/>
                    </a:cubicBezTo>
                    <a:lnTo>
                      <a:pt x="0" y="3524"/>
                    </a:lnTo>
                    <a:lnTo>
                      <a:pt x="2572" y="3524"/>
                    </a:lnTo>
                    <a:lnTo>
                      <a:pt x="51911" y="2667"/>
                    </a:lnTo>
                    <a:lnTo>
                      <a:pt x="221456" y="0"/>
                    </a:lnTo>
                    <a:lnTo>
                      <a:pt x="223838" y="0"/>
                    </a:lnTo>
                    <a:lnTo>
                      <a:pt x="223838" y="2381"/>
                    </a:lnTo>
                    <a:cubicBezTo>
                      <a:pt x="224016" y="29699"/>
                      <a:pt x="230160" y="56648"/>
                      <a:pt x="241840" y="81344"/>
                    </a:cubicBezTo>
                    <a:cubicBezTo>
                      <a:pt x="252992" y="104357"/>
                      <a:pt x="269287" y="124497"/>
                      <a:pt x="289465" y="140208"/>
                    </a:cubicBezTo>
                    <a:cubicBezTo>
                      <a:pt x="308459" y="154709"/>
                      <a:pt x="330107" y="165354"/>
                      <a:pt x="353187" y="171545"/>
                    </a:cubicBezTo>
                    <a:cubicBezTo>
                      <a:pt x="374263" y="177260"/>
                      <a:pt x="396026" y="180048"/>
                      <a:pt x="417862" y="179832"/>
                    </a:cubicBezTo>
                    <a:lnTo>
                      <a:pt x="419767" y="179832"/>
                    </a:lnTo>
                    <a:lnTo>
                      <a:pt x="419767" y="181737"/>
                    </a:lnTo>
                    <a:cubicBezTo>
                      <a:pt x="420529" y="253175"/>
                      <a:pt x="421100" y="311372"/>
                      <a:pt x="421481" y="352044"/>
                    </a:cubicBezTo>
                    <a:cubicBezTo>
                      <a:pt x="421481" y="371856"/>
                      <a:pt x="421481" y="387382"/>
                      <a:pt x="421481" y="398240"/>
                    </a:cubicBezTo>
                    <a:lnTo>
                      <a:pt x="421481" y="410242"/>
                    </a:lnTo>
                    <a:cubicBezTo>
                      <a:pt x="421767" y="413290"/>
                      <a:pt x="421672" y="414623"/>
                      <a:pt x="421672" y="41452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رسم 3">
              <a:extLst>
                <a:ext uri="{FF2B5EF4-FFF2-40B4-BE49-F238E27FC236}">
                  <a16:creationId xmlns:a16="http://schemas.microsoft.com/office/drawing/2014/main" id="{43D33D73-835A-91DE-7CB0-E5A090B0E832}"/>
                </a:ext>
              </a:extLst>
            </p:cNvPr>
            <p:cNvGrpSpPr/>
            <p:nvPr/>
          </p:nvGrpSpPr>
          <p:grpSpPr>
            <a:xfrm>
              <a:off x="5200173" y="562641"/>
              <a:ext cx="1902332" cy="1423320"/>
              <a:chOff x="5200173" y="562641"/>
              <a:chExt cx="1902332" cy="1423320"/>
            </a:xfrm>
          </p:grpSpPr>
          <p:sp>
            <p:nvSpPr>
              <p:cNvPr id="50" name="شكل حر: شكل 49">
                <a:extLst>
                  <a:ext uri="{FF2B5EF4-FFF2-40B4-BE49-F238E27FC236}">
                    <a16:creationId xmlns:a16="http://schemas.microsoft.com/office/drawing/2014/main" id="{FB335BEF-EC68-9E17-AABF-92444271C0CB}"/>
                  </a:ext>
                </a:extLst>
              </p:cNvPr>
              <p:cNvSpPr/>
              <p:nvPr/>
            </p:nvSpPr>
            <p:spPr>
              <a:xfrm>
                <a:off x="5201888" y="566166"/>
                <a:ext cx="1897856" cy="1418653"/>
              </a:xfrm>
              <a:custGeom>
                <a:avLst/>
                <a:gdLst>
                  <a:gd name="connsiteX0" fmla="*/ 0 w 1897856"/>
                  <a:gd name="connsiteY0" fmla="*/ 0 h 1418653"/>
                  <a:gd name="connsiteX1" fmla="*/ 1897856 w 1897856"/>
                  <a:gd name="connsiteY1" fmla="*/ 0 h 1418653"/>
                  <a:gd name="connsiteX2" fmla="*/ 1897856 w 1897856"/>
                  <a:gd name="connsiteY2" fmla="*/ 1418654 h 1418653"/>
                  <a:gd name="connsiteX3" fmla="*/ 0 w 1897856"/>
                  <a:gd name="connsiteY3" fmla="*/ 1418654 h 141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7856" h="1418653">
                    <a:moveTo>
                      <a:pt x="0" y="0"/>
                    </a:moveTo>
                    <a:lnTo>
                      <a:pt x="1897856" y="0"/>
                    </a:lnTo>
                    <a:lnTo>
                      <a:pt x="1897856" y="1418654"/>
                    </a:lnTo>
                    <a:lnTo>
                      <a:pt x="0" y="141865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شكل حر: شكل 50">
                <a:extLst>
                  <a:ext uri="{FF2B5EF4-FFF2-40B4-BE49-F238E27FC236}">
                    <a16:creationId xmlns:a16="http://schemas.microsoft.com/office/drawing/2014/main" id="{A075AA98-08AB-7608-7A22-304E168D339E}"/>
                  </a:ext>
                </a:extLst>
              </p:cNvPr>
              <p:cNvSpPr/>
              <p:nvPr/>
            </p:nvSpPr>
            <p:spPr>
              <a:xfrm>
                <a:off x="5201888" y="566166"/>
                <a:ext cx="1897856" cy="175355"/>
              </a:xfrm>
              <a:custGeom>
                <a:avLst/>
                <a:gdLst>
                  <a:gd name="connsiteX0" fmla="*/ 0 w 1897856"/>
                  <a:gd name="connsiteY0" fmla="*/ 0 h 175355"/>
                  <a:gd name="connsiteX1" fmla="*/ 1897856 w 1897856"/>
                  <a:gd name="connsiteY1" fmla="*/ 0 h 175355"/>
                  <a:gd name="connsiteX2" fmla="*/ 1897856 w 1897856"/>
                  <a:gd name="connsiteY2" fmla="*/ 175355 h 175355"/>
                  <a:gd name="connsiteX3" fmla="*/ 0 w 1897856"/>
                  <a:gd name="connsiteY3" fmla="*/ 175355 h 17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97856" h="175355">
                    <a:moveTo>
                      <a:pt x="0" y="0"/>
                    </a:moveTo>
                    <a:lnTo>
                      <a:pt x="1897856" y="0"/>
                    </a:lnTo>
                    <a:lnTo>
                      <a:pt x="1897856" y="175355"/>
                    </a:lnTo>
                    <a:lnTo>
                      <a:pt x="0" y="175355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شكل حر: شكل 51">
                <a:extLst>
                  <a:ext uri="{FF2B5EF4-FFF2-40B4-BE49-F238E27FC236}">
                    <a16:creationId xmlns:a16="http://schemas.microsoft.com/office/drawing/2014/main" id="{25CB8423-D6FD-C8C6-4D06-C853B3E4C949}"/>
                  </a:ext>
                </a:extLst>
              </p:cNvPr>
              <p:cNvSpPr/>
              <p:nvPr/>
            </p:nvSpPr>
            <p:spPr>
              <a:xfrm>
                <a:off x="5280564" y="628554"/>
                <a:ext cx="50482" cy="50482"/>
              </a:xfrm>
              <a:custGeom>
                <a:avLst/>
                <a:gdLst>
                  <a:gd name="connsiteX0" fmla="*/ 50483 w 50482"/>
                  <a:gd name="connsiteY0" fmla="*/ 25241 h 50482"/>
                  <a:gd name="connsiteX1" fmla="*/ 25241 w 50482"/>
                  <a:gd name="connsiteY1" fmla="*/ 50483 h 50482"/>
                  <a:gd name="connsiteX2" fmla="*/ 0 w 50482"/>
                  <a:gd name="connsiteY2" fmla="*/ 25241 h 50482"/>
                  <a:gd name="connsiteX3" fmla="*/ 25241 w 50482"/>
                  <a:gd name="connsiteY3" fmla="*/ 0 h 50482"/>
                  <a:gd name="connsiteX4" fmla="*/ 50483 w 50482"/>
                  <a:gd name="connsiteY4" fmla="*/ 25241 h 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482" h="50482">
                    <a:moveTo>
                      <a:pt x="50483" y="25241"/>
                    </a:moveTo>
                    <a:cubicBezTo>
                      <a:pt x="50483" y="39182"/>
                      <a:pt x="39182" y="50483"/>
                      <a:pt x="25241" y="50483"/>
                    </a:cubicBezTo>
                    <a:cubicBezTo>
                      <a:pt x="11301" y="50483"/>
                      <a:pt x="0" y="39182"/>
                      <a:pt x="0" y="25241"/>
                    </a:cubicBezTo>
                    <a:cubicBezTo>
                      <a:pt x="0" y="11301"/>
                      <a:pt x="11301" y="0"/>
                      <a:pt x="25241" y="0"/>
                    </a:cubicBezTo>
                    <a:cubicBezTo>
                      <a:pt x="39182" y="0"/>
                      <a:pt x="50483" y="11301"/>
                      <a:pt x="50483" y="252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شكل حر: شكل 52">
                <a:extLst>
                  <a:ext uri="{FF2B5EF4-FFF2-40B4-BE49-F238E27FC236}">
                    <a16:creationId xmlns:a16="http://schemas.microsoft.com/office/drawing/2014/main" id="{674511F3-6A74-FDE6-BB2A-D95E31059AFC}"/>
                  </a:ext>
                </a:extLst>
              </p:cNvPr>
              <p:cNvSpPr/>
              <p:nvPr/>
            </p:nvSpPr>
            <p:spPr>
              <a:xfrm>
                <a:off x="5365813" y="628554"/>
                <a:ext cx="50482" cy="50482"/>
              </a:xfrm>
              <a:custGeom>
                <a:avLst/>
                <a:gdLst>
                  <a:gd name="connsiteX0" fmla="*/ 50483 w 50482"/>
                  <a:gd name="connsiteY0" fmla="*/ 25241 h 50482"/>
                  <a:gd name="connsiteX1" fmla="*/ 25241 w 50482"/>
                  <a:gd name="connsiteY1" fmla="*/ 50483 h 50482"/>
                  <a:gd name="connsiteX2" fmla="*/ 0 w 50482"/>
                  <a:gd name="connsiteY2" fmla="*/ 25241 h 50482"/>
                  <a:gd name="connsiteX3" fmla="*/ 25241 w 50482"/>
                  <a:gd name="connsiteY3" fmla="*/ 0 h 50482"/>
                  <a:gd name="connsiteX4" fmla="*/ 50483 w 50482"/>
                  <a:gd name="connsiteY4" fmla="*/ 25241 h 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482" h="50482">
                    <a:moveTo>
                      <a:pt x="50483" y="25241"/>
                    </a:moveTo>
                    <a:cubicBezTo>
                      <a:pt x="50483" y="39182"/>
                      <a:pt x="39182" y="50483"/>
                      <a:pt x="25241" y="50483"/>
                    </a:cubicBezTo>
                    <a:cubicBezTo>
                      <a:pt x="11301" y="50483"/>
                      <a:pt x="0" y="39182"/>
                      <a:pt x="0" y="25241"/>
                    </a:cubicBezTo>
                    <a:cubicBezTo>
                      <a:pt x="0" y="11301"/>
                      <a:pt x="11301" y="0"/>
                      <a:pt x="25241" y="0"/>
                    </a:cubicBezTo>
                    <a:cubicBezTo>
                      <a:pt x="39182" y="0"/>
                      <a:pt x="50483" y="11301"/>
                      <a:pt x="50483" y="252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شكل حر: شكل 53">
                <a:extLst>
                  <a:ext uri="{FF2B5EF4-FFF2-40B4-BE49-F238E27FC236}">
                    <a16:creationId xmlns:a16="http://schemas.microsoft.com/office/drawing/2014/main" id="{ADB423A5-5D9A-C51E-B61D-EB0206A3F9DD}"/>
                  </a:ext>
                </a:extLst>
              </p:cNvPr>
              <p:cNvSpPr/>
              <p:nvPr/>
            </p:nvSpPr>
            <p:spPr>
              <a:xfrm>
                <a:off x="5450967" y="628554"/>
                <a:ext cx="50482" cy="50482"/>
              </a:xfrm>
              <a:custGeom>
                <a:avLst/>
                <a:gdLst>
                  <a:gd name="connsiteX0" fmla="*/ 50482 w 50482"/>
                  <a:gd name="connsiteY0" fmla="*/ 25241 h 50482"/>
                  <a:gd name="connsiteX1" fmla="*/ 25241 w 50482"/>
                  <a:gd name="connsiteY1" fmla="*/ 50483 h 50482"/>
                  <a:gd name="connsiteX2" fmla="*/ 0 w 50482"/>
                  <a:gd name="connsiteY2" fmla="*/ 25241 h 50482"/>
                  <a:gd name="connsiteX3" fmla="*/ 25241 w 50482"/>
                  <a:gd name="connsiteY3" fmla="*/ 0 h 50482"/>
                  <a:gd name="connsiteX4" fmla="*/ 50482 w 50482"/>
                  <a:gd name="connsiteY4" fmla="*/ 25241 h 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482" h="50482">
                    <a:moveTo>
                      <a:pt x="50482" y="25241"/>
                    </a:moveTo>
                    <a:cubicBezTo>
                      <a:pt x="50482" y="39182"/>
                      <a:pt x="39182" y="50483"/>
                      <a:pt x="25241" y="50483"/>
                    </a:cubicBezTo>
                    <a:cubicBezTo>
                      <a:pt x="11301" y="50483"/>
                      <a:pt x="0" y="39182"/>
                      <a:pt x="0" y="25241"/>
                    </a:cubicBezTo>
                    <a:cubicBezTo>
                      <a:pt x="0" y="11301"/>
                      <a:pt x="11301" y="0"/>
                      <a:pt x="25241" y="0"/>
                    </a:cubicBezTo>
                    <a:cubicBezTo>
                      <a:pt x="39182" y="0"/>
                      <a:pt x="50482" y="11301"/>
                      <a:pt x="50482" y="252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شكل حر: شكل 54">
                <a:extLst>
                  <a:ext uri="{FF2B5EF4-FFF2-40B4-BE49-F238E27FC236}">
                    <a16:creationId xmlns:a16="http://schemas.microsoft.com/office/drawing/2014/main" id="{18D226E5-E12C-7BAA-4731-967B1980C910}"/>
                  </a:ext>
                </a:extLst>
              </p:cNvPr>
              <p:cNvSpPr/>
              <p:nvPr/>
            </p:nvSpPr>
            <p:spPr>
              <a:xfrm>
                <a:off x="5200173" y="562641"/>
                <a:ext cx="1902332" cy="1423320"/>
              </a:xfrm>
              <a:custGeom>
                <a:avLst/>
                <a:gdLst>
                  <a:gd name="connsiteX0" fmla="*/ 1899571 w 1902332"/>
                  <a:gd name="connsiteY0" fmla="*/ 1422178 h 1423320"/>
                  <a:gd name="connsiteX1" fmla="*/ 1899571 w 1902332"/>
                  <a:gd name="connsiteY1" fmla="*/ 1396270 h 1423320"/>
                  <a:gd name="connsiteX2" fmla="*/ 1899571 w 1902332"/>
                  <a:gd name="connsiteY2" fmla="*/ 1320927 h 1423320"/>
                  <a:gd name="connsiteX3" fmla="*/ 1899095 w 1902332"/>
                  <a:gd name="connsiteY3" fmla="*/ 1034320 h 1423320"/>
                  <a:gd name="connsiteX4" fmla="*/ 1898046 w 1902332"/>
                  <a:gd name="connsiteY4" fmla="*/ 3524 h 1423320"/>
                  <a:gd name="connsiteX5" fmla="*/ 1900047 w 1902332"/>
                  <a:gd name="connsiteY5" fmla="*/ 5525 h 1423320"/>
                  <a:gd name="connsiteX6" fmla="*/ 2381 w 1902332"/>
                  <a:gd name="connsiteY6" fmla="*/ 6001 h 1423320"/>
                  <a:gd name="connsiteX7" fmla="*/ 2381 w 1902332"/>
                  <a:gd name="connsiteY7" fmla="*/ 6001 h 1423320"/>
                  <a:gd name="connsiteX8" fmla="*/ 4858 w 1902332"/>
                  <a:gd name="connsiteY8" fmla="*/ 3524 h 1423320"/>
                  <a:gd name="connsiteX9" fmla="*/ 4858 w 1902332"/>
                  <a:gd name="connsiteY9" fmla="*/ 1422178 h 1423320"/>
                  <a:gd name="connsiteX10" fmla="*/ 2572 w 1902332"/>
                  <a:gd name="connsiteY10" fmla="*/ 1419892 h 1423320"/>
                  <a:gd name="connsiteX11" fmla="*/ 1372552 w 1902332"/>
                  <a:gd name="connsiteY11" fmla="*/ 1421035 h 1423320"/>
                  <a:gd name="connsiteX12" fmla="*/ 1761554 w 1902332"/>
                  <a:gd name="connsiteY12" fmla="*/ 1421606 h 1423320"/>
                  <a:gd name="connsiteX13" fmla="*/ 1864709 w 1902332"/>
                  <a:gd name="connsiteY13" fmla="*/ 1421606 h 1423320"/>
                  <a:gd name="connsiteX14" fmla="*/ 1891379 w 1902332"/>
                  <a:gd name="connsiteY14" fmla="*/ 1421606 h 1423320"/>
                  <a:gd name="connsiteX15" fmla="*/ 1891379 w 1902332"/>
                  <a:gd name="connsiteY15" fmla="*/ 1421606 h 1423320"/>
                  <a:gd name="connsiteX16" fmla="*/ 1865090 w 1902332"/>
                  <a:gd name="connsiteY16" fmla="*/ 1421606 h 1423320"/>
                  <a:gd name="connsiteX17" fmla="*/ 1762315 w 1902332"/>
                  <a:gd name="connsiteY17" fmla="*/ 1421606 h 1423320"/>
                  <a:gd name="connsiteX18" fmla="*/ 1373791 w 1902332"/>
                  <a:gd name="connsiteY18" fmla="*/ 1422273 h 1423320"/>
                  <a:gd name="connsiteX19" fmla="*/ 2191 w 1902332"/>
                  <a:gd name="connsiteY19" fmla="*/ 1423321 h 1423320"/>
                  <a:gd name="connsiteX20" fmla="*/ 0 w 1902332"/>
                  <a:gd name="connsiteY20" fmla="*/ 1423321 h 1423320"/>
                  <a:gd name="connsiteX21" fmla="*/ 0 w 1902332"/>
                  <a:gd name="connsiteY21" fmla="*/ 1421130 h 1423320"/>
                  <a:gd name="connsiteX22" fmla="*/ 0 w 1902332"/>
                  <a:gd name="connsiteY22" fmla="*/ 2477 h 1423320"/>
                  <a:gd name="connsiteX23" fmla="*/ 0 w 1902332"/>
                  <a:gd name="connsiteY23" fmla="*/ 0 h 1423320"/>
                  <a:gd name="connsiteX24" fmla="*/ 2667 w 1902332"/>
                  <a:gd name="connsiteY24" fmla="*/ 0 h 1423320"/>
                  <a:gd name="connsiteX25" fmla="*/ 1900333 w 1902332"/>
                  <a:gd name="connsiteY25" fmla="*/ 0 h 1423320"/>
                  <a:gd name="connsiteX26" fmla="*/ 1902333 w 1902332"/>
                  <a:gd name="connsiteY26" fmla="*/ 0 h 1423320"/>
                  <a:gd name="connsiteX27" fmla="*/ 1902333 w 1902332"/>
                  <a:gd name="connsiteY27" fmla="*/ 2096 h 1423320"/>
                  <a:gd name="connsiteX28" fmla="*/ 1901285 w 1902332"/>
                  <a:gd name="connsiteY28" fmla="*/ 1034129 h 1423320"/>
                  <a:gd name="connsiteX29" fmla="*/ 1900809 w 1902332"/>
                  <a:gd name="connsiteY29" fmla="*/ 1319879 h 1423320"/>
                  <a:gd name="connsiteX30" fmla="*/ 1900809 w 1902332"/>
                  <a:gd name="connsiteY30" fmla="*/ 1394841 h 1423320"/>
                  <a:gd name="connsiteX31" fmla="*/ 1899571 w 1902332"/>
                  <a:gd name="connsiteY31" fmla="*/ 1422178 h 142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02332" h="1423320">
                    <a:moveTo>
                      <a:pt x="1899571" y="1422178"/>
                    </a:moveTo>
                    <a:cubicBezTo>
                      <a:pt x="1899571" y="1422178"/>
                      <a:pt x="1899571" y="1413320"/>
                      <a:pt x="1899571" y="1396270"/>
                    </a:cubicBezTo>
                    <a:cubicBezTo>
                      <a:pt x="1899571" y="1379220"/>
                      <a:pt x="1899571" y="1353884"/>
                      <a:pt x="1899571" y="1320927"/>
                    </a:cubicBezTo>
                    <a:cubicBezTo>
                      <a:pt x="1899571" y="1254919"/>
                      <a:pt x="1899571" y="1158050"/>
                      <a:pt x="1899095" y="1034320"/>
                    </a:cubicBezTo>
                    <a:cubicBezTo>
                      <a:pt x="1899095" y="787146"/>
                      <a:pt x="1898428" y="432721"/>
                      <a:pt x="1898046" y="3524"/>
                    </a:cubicBezTo>
                    <a:lnTo>
                      <a:pt x="1900047" y="5525"/>
                    </a:lnTo>
                    <a:lnTo>
                      <a:pt x="2381" y="6001"/>
                    </a:lnTo>
                    <a:lnTo>
                      <a:pt x="2381" y="6001"/>
                    </a:lnTo>
                    <a:lnTo>
                      <a:pt x="4858" y="3524"/>
                    </a:lnTo>
                    <a:cubicBezTo>
                      <a:pt x="4858" y="513302"/>
                      <a:pt x="4858" y="996315"/>
                      <a:pt x="4858" y="1422178"/>
                    </a:cubicBezTo>
                    <a:lnTo>
                      <a:pt x="2572" y="1419892"/>
                    </a:lnTo>
                    <a:lnTo>
                      <a:pt x="1372552" y="1421035"/>
                    </a:lnTo>
                    <a:lnTo>
                      <a:pt x="1761554" y="1421606"/>
                    </a:lnTo>
                    <a:lnTo>
                      <a:pt x="1864709" y="1421606"/>
                    </a:lnTo>
                    <a:lnTo>
                      <a:pt x="1891379" y="1421606"/>
                    </a:lnTo>
                    <a:lnTo>
                      <a:pt x="1891379" y="1421606"/>
                    </a:lnTo>
                    <a:lnTo>
                      <a:pt x="1865090" y="1421606"/>
                    </a:lnTo>
                    <a:lnTo>
                      <a:pt x="1762315" y="1421606"/>
                    </a:lnTo>
                    <a:lnTo>
                      <a:pt x="1373791" y="1422273"/>
                    </a:lnTo>
                    <a:lnTo>
                      <a:pt x="2191" y="1423321"/>
                    </a:lnTo>
                    <a:lnTo>
                      <a:pt x="0" y="1423321"/>
                    </a:lnTo>
                    <a:lnTo>
                      <a:pt x="0" y="1421130"/>
                    </a:lnTo>
                    <a:cubicBezTo>
                      <a:pt x="0" y="995267"/>
                      <a:pt x="0" y="512255"/>
                      <a:pt x="0" y="2477"/>
                    </a:cubicBezTo>
                    <a:lnTo>
                      <a:pt x="0" y="0"/>
                    </a:lnTo>
                    <a:lnTo>
                      <a:pt x="2667" y="0"/>
                    </a:lnTo>
                    <a:lnTo>
                      <a:pt x="1900333" y="0"/>
                    </a:lnTo>
                    <a:lnTo>
                      <a:pt x="1902333" y="0"/>
                    </a:lnTo>
                    <a:lnTo>
                      <a:pt x="1902333" y="2096"/>
                    </a:lnTo>
                    <a:cubicBezTo>
                      <a:pt x="1902333" y="431768"/>
                      <a:pt x="1901571" y="786670"/>
                      <a:pt x="1901285" y="1034129"/>
                    </a:cubicBezTo>
                    <a:cubicBezTo>
                      <a:pt x="1901285" y="1157954"/>
                      <a:pt x="1901285" y="1254347"/>
                      <a:pt x="1900809" y="1319879"/>
                    </a:cubicBezTo>
                    <a:cubicBezTo>
                      <a:pt x="1900809" y="1352741"/>
                      <a:pt x="1900809" y="1377887"/>
                      <a:pt x="1900809" y="1394841"/>
                    </a:cubicBezTo>
                    <a:cubicBezTo>
                      <a:pt x="1900809" y="1411796"/>
                      <a:pt x="1899571" y="1422178"/>
                      <a:pt x="1899571" y="142217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شكل حر: شكل 55">
                <a:extLst>
                  <a:ext uri="{FF2B5EF4-FFF2-40B4-BE49-F238E27FC236}">
                    <a16:creationId xmlns:a16="http://schemas.microsoft.com/office/drawing/2014/main" id="{A6936A6E-2F77-7A79-E226-9AACA5BB896F}"/>
                  </a:ext>
                </a:extLst>
              </p:cNvPr>
              <p:cNvSpPr/>
              <p:nvPr/>
            </p:nvSpPr>
            <p:spPr>
              <a:xfrm>
                <a:off x="5308187" y="1418653"/>
                <a:ext cx="1686972" cy="4953"/>
              </a:xfrm>
              <a:custGeom>
                <a:avLst/>
                <a:gdLst>
                  <a:gd name="connsiteX0" fmla="*/ 1686973 w 1686972"/>
                  <a:gd name="connsiteY0" fmla="*/ 2476 h 4953"/>
                  <a:gd name="connsiteX1" fmla="*/ 843534 w 1686972"/>
                  <a:gd name="connsiteY1" fmla="*/ 4953 h 4953"/>
                  <a:gd name="connsiteX2" fmla="*/ 0 w 1686972"/>
                  <a:gd name="connsiteY2" fmla="*/ 2476 h 4953"/>
                  <a:gd name="connsiteX3" fmla="*/ 843534 w 1686972"/>
                  <a:gd name="connsiteY3" fmla="*/ 0 h 4953"/>
                  <a:gd name="connsiteX4" fmla="*/ 1686973 w 1686972"/>
                  <a:gd name="connsiteY4" fmla="*/ 2476 h 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972" h="4953">
                    <a:moveTo>
                      <a:pt x="1686973" y="2476"/>
                    </a:moveTo>
                    <a:cubicBezTo>
                      <a:pt x="1686973" y="3810"/>
                      <a:pt x="1309306" y="4953"/>
                      <a:pt x="843534" y="4953"/>
                    </a:cubicBezTo>
                    <a:cubicBezTo>
                      <a:pt x="377762" y="4953"/>
                      <a:pt x="0" y="3810"/>
                      <a:pt x="0" y="2476"/>
                    </a:cubicBezTo>
                    <a:cubicBezTo>
                      <a:pt x="0" y="1143"/>
                      <a:pt x="377571" y="0"/>
                      <a:pt x="843534" y="0"/>
                    </a:cubicBezTo>
                    <a:cubicBezTo>
                      <a:pt x="1309497" y="0"/>
                      <a:pt x="1686973" y="1048"/>
                      <a:pt x="1686973" y="2476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شكل حر: شكل 56">
                <a:extLst>
                  <a:ext uri="{FF2B5EF4-FFF2-40B4-BE49-F238E27FC236}">
                    <a16:creationId xmlns:a16="http://schemas.microsoft.com/office/drawing/2014/main" id="{033909B4-BBDA-35A8-1639-469428740CA1}"/>
                  </a:ext>
                </a:extLst>
              </p:cNvPr>
              <p:cNvSpPr/>
              <p:nvPr/>
            </p:nvSpPr>
            <p:spPr>
              <a:xfrm>
                <a:off x="5308187" y="1273016"/>
                <a:ext cx="1686972" cy="4952"/>
              </a:xfrm>
              <a:custGeom>
                <a:avLst/>
                <a:gdLst>
                  <a:gd name="connsiteX0" fmla="*/ 1686973 w 1686972"/>
                  <a:gd name="connsiteY0" fmla="*/ 2477 h 4952"/>
                  <a:gd name="connsiteX1" fmla="*/ 843534 w 1686972"/>
                  <a:gd name="connsiteY1" fmla="*/ 4953 h 4952"/>
                  <a:gd name="connsiteX2" fmla="*/ 0 w 1686972"/>
                  <a:gd name="connsiteY2" fmla="*/ 2477 h 4952"/>
                  <a:gd name="connsiteX3" fmla="*/ 843534 w 1686972"/>
                  <a:gd name="connsiteY3" fmla="*/ 0 h 4952"/>
                  <a:gd name="connsiteX4" fmla="*/ 1686973 w 1686972"/>
                  <a:gd name="connsiteY4" fmla="*/ 2477 h 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972" h="4952">
                    <a:moveTo>
                      <a:pt x="1686973" y="2477"/>
                    </a:moveTo>
                    <a:cubicBezTo>
                      <a:pt x="1686973" y="3810"/>
                      <a:pt x="1309306" y="4953"/>
                      <a:pt x="843534" y="4953"/>
                    </a:cubicBezTo>
                    <a:cubicBezTo>
                      <a:pt x="377762" y="4953"/>
                      <a:pt x="0" y="3810"/>
                      <a:pt x="0" y="2477"/>
                    </a:cubicBezTo>
                    <a:cubicBezTo>
                      <a:pt x="0" y="1143"/>
                      <a:pt x="377571" y="0"/>
                      <a:pt x="843534" y="0"/>
                    </a:cubicBezTo>
                    <a:cubicBezTo>
                      <a:pt x="1309497" y="0"/>
                      <a:pt x="1686973" y="1048"/>
                      <a:pt x="1686973" y="2477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شكل حر: شكل 57">
                <a:extLst>
                  <a:ext uri="{FF2B5EF4-FFF2-40B4-BE49-F238E27FC236}">
                    <a16:creationId xmlns:a16="http://schemas.microsoft.com/office/drawing/2014/main" id="{D661A9D9-F1BD-E42A-DDA0-153E3D9E1B8A}"/>
                  </a:ext>
                </a:extLst>
              </p:cNvPr>
              <p:cNvSpPr/>
              <p:nvPr/>
            </p:nvSpPr>
            <p:spPr>
              <a:xfrm>
                <a:off x="5308187" y="1127379"/>
                <a:ext cx="1686972" cy="4952"/>
              </a:xfrm>
              <a:custGeom>
                <a:avLst/>
                <a:gdLst>
                  <a:gd name="connsiteX0" fmla="*/ 1686973 w 1686972"/>
                  <a:gd name="connsiteY0" fmla="*/ 2477 h 4952"/>
                  <a:gd name="connsiteX1" fmla="*/ 843534 w 1686972"/>
                  <a:gd name="connsiteY1" fmla="*/ 4953 h 4952"/>
                  <a:gd name="connsiteX2" fmla="*/ 0 w 1686972"/>
                  <a:gd name="connsiteY2" fmla="*/ 2477 h 4952"/>
                  <a:gd name="connsiteX3" fmla="*/ 843534 w 1686972"/>
                  <a:gd name="connsiteY3" fmla="*/ 0 h 4952"/>
                  <a:gd name="connsiteX4" fmla="*/ 1686973 w 1686972"/>
                  <a:gd name="connsiteY4" fmla="*/ 2477 h 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972" h="4952">
                    <a:moveTo>
                      <a:pt x="1686973" y="2477"/>
                    </a:moveTo>
                    <a:cubicBezTo>
                      <a:pt x="1686973" y="3810"/>
                      <a:pt x="1309306" y="4953"/>
                      <a:pt x="843534" y="4953"/>
                    </a:cubicBezTo>
                    <a:cubicBezTo>
                      <a:pt x="377762" y="4953"/>
                      <a:pt x="0" y="3810"/>
                      <a:pt x="0" y="2477"/>
                    </a:cubicBezTo>
                    <a:cubicBezTo>
                      <a:pt x="0" y="1143"/>
                      <a:pt x="377571" y="0"/>
                      <a:pt x="843534" y="0"/>
                    </a:cubicBezTo>
                    <a:cubicBezTo>
                      <a:pt x="1309497" y="0"/>
                      <a:pt x="1686973" y="1048"/>
                      <a:pt x="1686973" y="2477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شكل حر: شكل 58">
                <a:extLst>
                  <a:ext uri="{FF2B5EF4-FFF2-40B4-BE49-F238E27FC236}">
                    <a16:creationId xmlns:a16="http://schemas.microsoft.com/office/drawing/2014/main" id="{6A3320DC-49C6-156B-3375-CF9FD6F7BA52}"/>
                  </a:ext>
                </a:extLst>
              </p:cNvPr>
              <p:cNvSpPr/>
              <p:nvPr/>
            </p:nvSpPr>
            <p:spPr>
              <a:xfrm>
                <a:off x="5308187" y="981741"/>
                <a:ext cx="1686972" cy="4952"/>
              </a:xfrm>
              <a:custGeom>
                <a:avLst/>
                <a:gdLst>
                  <a:gd name="connsiteX0" fmla="*/ 1686973 w 1686972"/>
                  <a:gd name="connsiteY0" fmla="*/ 2477 h 4952"/>
                  <a:gd name="connsiteX1" fmla="*/ 843534 w 1686972"/>
                  <a:gd name="connsiteY1" fmla="*/ 4953 h 4952"/>
                  <a:gd name="connsiteX2" fmla="*/ 0 w 1686972"/>
                  <a:gd name="connsiteY2" fmla="*/ 2477 h 4952"/>
                  <a:gd name="connsiteX3" fmla="*/ 843534 w 1686972"/>
                  <a:gd name="connsiteY3" fmla="*/ 0 h 4952"/>
                  <a:gd name="connsiteX4" fmla="*/ 1686973 w 1686972"/>
                  <a:gd name="connsiteY4" fmla="*/ 2477 h 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972" h="4952">
                    <a:moveTo>
                      <a:pt x="1686973" y="2477"/>
                    </a:moveTo>
                    <a:cubicBezTo>
                      <a:pt x="1686973" y="3810"/>
                      <a:pt x="1309306" y="4953"/>
                      <a:pt x="843534" y="4953"/>
                    </a:cubicBezTo>
                    <a:cubicBezTo>
                      <a:pt x="377762" y="4953"/>
                      <a:pt x="0" y="3810"/>
                      <a:pt x="0" y="2477"/>
                    </a:cubicBezTo>
                    <a:cubicBezTo>
                      <a:pt x="0" y="1143"/>
                      <a:pt x="377571" y="0"/>
                      <a:pt x="843534" y="0"/>
                    </a:cubicBezTo>
                    <a:cubicBezTo>
                      <a:pt x="1309497" y="0"/>
                      <a:pt x="1686973" y="1048"/>
                      <a:pt x="1686973" y="2477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شكل حر: شكل 59">
                <a:extLst>
                  <a:ext uri="{FF2B5EF4-FFF2-40B4-BE49-F238E27FC236}">
                    <a16:creationId xmlns:a16="http://schemas.microsoft.com/office/drawing/2014/main" id="{843D5040-6029-27B5-F76B-DD9E79F30F6D}"/>
                  </a:ext>
                </a:extLst>
              </p:cNvPr>
              <p:cNvSpPr/>
              <p:nvPr/>
            </p:nvSpPr>
            <p:spPr>
              <a:xfrm>
                <a:off x="5305425" y="909989"/>
                <a:ext cx="1744980" cy="727357"/>
              </a:xfrm>
              <a:custGeom>
                <a:avLst/>
                <a:gdLst>
                  <a:gd name="connsiteX0" fmla="*/ 1571625 w 1744980"/>
                  <a:gd name="connsiteY0" fmla="*/ 505711 h 727357"/>
                  <a:gd name="connsiteX1" fmla="*/ 1490949 w 1744980"/>
                  <a:gd name="connsiteY1" fmla="*/ 257490 h 727357"/>
                  <a:gd name="connsiteX2" fmla="*/ 1448181 w 1744980"/>
                  <a:gd name="connsiteY2" fmla="*/ 92040 h 727357"/>
                  <a:gd name="connsiteX3" fmla="*/ 1282827 w 1744980"/>
                  <a:gd name="connsiteY3" fmla="*/ 12126 h 727357"/>
                  <a:gd name="connsiteX4" fmla="*/ 1193197 w 1744980"/>
                  <a:gd name="connsiteY4" fmla="*/ 148714 h 727357"/>
                  <a:gd name="connsiteX5" fmla="*/ 1132618 w 1744980"/>
                  <a:gd name="connsiteY5" fmla="*/ 341786 h 727357"/>
                  <a:gd name="connsiteX6" fmla="*/ 1095661 w 1744980"/>
                  <a:gd name="connsiteY6" fmla="*/ 429797 h 727357"/>
                  <a:gd name="connsiteX7" fmla="*/ 1020033 w 1744980"/>
                  <a:gd name="connsiteY7" fmla="*/ 482565 h 727357"/>
                  <a:gd name="connsiteX8" fmla="*/ 900113 w 1744980"/>
                  <a:gd name="connsiteY8" fmla="*/ 398460 h 727357"/>
                  <a:gd name="connsiteX9" fmla="*/ 852488 w 1744980"/>
                  <a:gd name="connsiteY9" fmla="*/ 247965 h 727357"/>
                  <a:gd name="connsiteX10" fmla="*/ 740188 w 1744980"/>
                  <a:gd name="connsiteY10" fmla="*/ 151381 h 727357"/>
                  <a:gd name="connsiteX11" fmla="*/ 605980 w 1744980"/>
                  <a:gd name="connsiteY11" fmla="*/ 274635 h 727357"/>
                  <a:gd name="connsiteX12" fmla="*/ 525208 w 1744980"/>
                  <a:gd name="connsiteY12" fmla="*/ 505521 h 727357"/>
                  <a:gd name="connsiteX13" fmla="*/ 498348 w 1744980"/>
                  <a:gd name="connsiteY13" fmla="*/ 584292 h 727357"/>
                  <a:gd name="connsiteX14" fmla="*/ 434626 w 1744980"/>
                  <a:gd name="connsiteY14" fmla="*/ 632394 h 727357"/>
                  <a:gd name="connsiteX15" fmla="*/ 346424 w 1744980"/>
                  <a:gd name="connsiteY15" fmla="*/ 582292 h 727357"/>
                  <a:gd name="connsiteX16" fmla="*/ 292418 w 1744980"/>
                  <a:gd name="connsiteY16" fmla="*/ 489614 h 727357"/>
                  <a:gd name="connsiteX17" fmla="*/ 202787 w 1744980"/>
                  <a:gd name="connsiteY17" fmla="*/ 442656 h 727357"/>
                  <a:gd name="connsiteX18" fmla="*/ 130493 w 1744980"/>
                  <a:gd name="connsiteY18" fmla="*/ 501806 h 727357"/>
                  <a:gd name="connsiteX19" fmla="*/ 0 w 1744980"/>
                  <a:gd name="connsiteY19" fmla="*/ 727358 h 727357"/>
                  <a:gd name="connsiteX20" fmla="*/ 1744980 w 1744980"/>
                  <a:gd name="connsiteY20" fmla="*/ 727358 h 727357"/>
                  <a:gd name="connsiteX21" fmla="*/ 1571625 w 1744980"/>
                  <a:gd name="connsiteY21" fmla="*/ 505711 h 72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44980" h="727357">
                    <a:moveTo>
                      <a:pt x="1571625" y="505711"/>
                    </a:moveTo>
                    <a:cubicBezTo>
                      <a:pt x="1538764" y="426368"/>
                      <a:pt x="1516189" y="339690"/>
                      <a:pt x="1490949" y="257490"/>
                    </a:cubicBezTo>
                    <a:cubicBezTo>
                      <a:pt x="1469041" y="185957"/>
                      <a:pt x="1466945" y="152715"/>
                      <a:pt x="1448181" y="92040"/>
                    </a:cubicBezTo>
                    <a:cubicBezTo>
                      <a:pt x="1418463" y="-3210"/>
                      <a:pt x="1339977" y="-13687"/>
                      <a:pt x="1282827" y="12126"/>
                    </a:cubicBezTo>
                    <a:cubicBezTo>
                      <a:pt x="1231964" y="35176"/>
                      <a:pt x="1210056" y="94898"/>
                      <a:pt x="1193197" y="148714"/>
                    </a:cubicBezTo>
                    <a:lnTo>
                      <a:pt x="1132618" y="341786"/>
                    </a:lnTo>
                    <a:cubicBezTo>
                      <a:pt x="1124462" y="372702"/>
                      <a:pt x="1112023" y="402326"/>
                      <a:pt x="1095661" y="429797"/>
                    </a:cubicBezTo>
                    <a:cubicBezTo>
                      <a:pt x="1078039" y="456372"/>
                      <a:pt x="1051274" y="478470"/>
                      <a:pt x="1020033" y="482565"/>
                    </a:cubicBezTo>
                    <a:cubicBezTo>
                      <a:pt x="968407" y="489328"/>
                      <a:pt x="922211" y="446180"/>
                      <a:pt x="900113" y="398460"/>
                    </a:cubicBezTo>
                    <a:cubicBezTo>
                      <a:pt x="878014" y="350739"/>
                      <a:pt x="871538" y="296828"/>
                      <a:pt x="852488" y="247965"/>
                    </a:cubicBezTo>
                    <a:cubicBezTo>
                      <a:pt x="833438" y="199101"/>
                      <a:pt x="792194" y="152715"/>
                      <a:pt x="740188" y="151381"/>
                    </a:cubicBezTo>
                    <a:cubicBezTo>
                      <a:pt x="676084" y="150238"/>
                      <a:pt x="632555" y="215580"/>
                      <a:pt x="605980" y="274635"/>
                    </a:cubicBezTo>
                    <a:cubicBezTo>
                      <a:pt x="572425" y="349114"/>
                      <a:pt x="545399" y="426366"/>
                      <a:pt x="525208" y="505521"/>
                    </a:cubicBezTo>
                    <a:cubicBezTo>
                      <a:pt x="519786" y="532852"/>
                      <a:pt x="510753" y="559342"/>
                      <a:pt x="498348" y="584292"/>
                    </a:cubicBezTo>
                    <a:cubicBezTo>
                      <a:pt x="484632" y="608391"/>
                      <a:pt x="461963" y="629060"/>
                      <a:pt x="434626" y="632394"/>
                    </a:cubicBezTo>
                    <a:cubicBezTo>
                      <a:pt x="399479" y="636680"/>
                      <a:pt x="366808" y="611629"/>
                      <a:pt x="346424" y="582292"/>
                    </a:cubicBezTo>
                    <a:cubicBezTo>
                      <a:pt x="326041" y="552955"/>
                      <a:pt x="313372" y="518570"/>
                      <a:pt x="292418" y="489614"/>
                    </a:cubicBezTo>
                    <a:cubicBezTo>
                      <a:pt x="271463" y="460658"/>
                      <a:pt x="237744" y="436560"/>
                      <a:pt x="202787" y="442656"/>
                    </a:cubicBezTo>
                    <a:cubicBezTo>
                      <a:pt x="171450" y="448180"/>
                      <a:pt x="149066" y="475612"/>
                      <a:pt x="130493" y="501806"/>
                    </a:cubicBezTo>
                    <a:cubicBezTo>
                      <a:pt x="80010" y="572726"/>
                      <a:pt x="36319" y="648244"/>
                      <a:pt x="0" y="727358"/>
                    </a:cubicBezTo>
                    <a:lnTo>
                      <a:pt x="1744980" y="727358"/>
                    </a:lnTo>
                    <a:cubicBezTo>
                      <a:pt x="1664970" y="699735"/>
                      <a:pt x="1604105" y="585435"/>
                      <a:pt x="1571625" y="505711"/>
                    </a:cubicBez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شكل حر: شكل 60">
                <a:extLst>
                  <a:ext uri="{FF2B5EF4-FFF2-40B4-BE49-F238E27FC236}">
                    <a16:creationId xmlns:a16="http://schemas.microsoft.com/office/drawing/2014/main" id="{1CE311E4-2950-FC4F-ACAF-11ECC36F6783}"/>
                  </a:ext>
                </a:extLst>
              </p:cNvPr>
              <p:cNvSpPr/>
              <p:nvPr/>
            </p:nvSpPr>
            <p:spPr>
              <a:xfrm>
                <a:off x="5713666" y="1751647"/>
                <a:ext cx="82391" cy="82391"/>
              </a:xfrm>
              <a:custGeom>
                <a:avLst/>
                <a:gdLst>
                  <a:gd name="connsiteX0" fmla="*/ 0 w 82391"/>
                  <a:gd name="connsiteY0" fmla="*/ 0 h 82391"/>
                  <a:gd name="connsiteX1" fmla="*/ 82391 w 82391"/>
                  <a:gd name="connsiteY1" fmla="*/ 0 h 82391"/>
                  <a:gd name="connsiteX2" fmla="*/ 82391 w 82391"/>
                  <a:gd name="connsiteY2" fmla="*/ 82391 h 82391"/>
                  <a:gd name="connsiteX3" fmla="*/ 0 w 82391"/>
                  <a:gd name="connsiteY3" fmla="*/ 82391 h 8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391" h="82391">
                    <a:moveTo>
                      <a:pt x="0" y="0"/>
                    </a:moveTo>
                    <a:lnTo>
                      <a:pt x="82391" y="0"/>
                    </a:lnTo>
                    <a:lnTo>
                      <a:pt x="82391" y="82391"/>
                    </a:lnTo>
                    <a:lnTo>
                      <a:pt x="0" y="82391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شكل حر: شكل 61">
                <a:extLst>
                  <a:ext uri="{FF2B5EF4-FFF2-40B4-BE49-F238E27FC236}">
                    <a16:creationId xmlns:a16="http://schemas.microsoft.com/office/drawing/2014/main" id="{488782BB-029A-34D4-3FFB-DD4BFD503C2D}"/>
                  </a:ext>
                </a:extLst>
              </p:cNvPr>
              <p:cNvSpPr/>
              <p:nvPr/>
            </p:nvSpPr>
            <p:spPr>
              <a:xfrm>
                <a:off x="5872162" y="1773745"/>
                <a:ext cx="448817" cy="19050"/>
              </a:xfrm>
              <a:custGeom>
                <a:avLst/>
                <a:gdLst>
                  <a:gd name="connsiteX0" fmla="*/ 439293 w 448817"/>
                  <a:gd name="connsiteY0" fmla="*/ 19050 h 19050"/>
                  <a:gd name="connsiteX1" fmla="*/ 9525 w 448817"/>
                  <a:gd name="connsiteY1" fmla="*/ 19050 h 19050"/>
                  <a:gd name="connsiteX2" fmla="*/ 0 w 448817"/>
                  <a:gd name="connsiteY2" fmla="*/ 9525 h 19050"/>
                  <a:gd name="connsiteX3" fmla="*/ 0 w 448817"/>
                  <a:gd name="connsiteY3" fmla="*/ 9525 h 19050"/>
                  <a:gd name="connsiteX4" fmla="*/ 9525 w 448817"/>
                  <a:gd name="connsiteY4" fmla="*/ 0 h 19050"/>
                  <a:gd name="connsiteX5" fmla="*/ 439293 w 448817"/>
                  <a:gd name="connsiteY5" fmla="*/ 0 h 19050"/>
                  <a:gd name="connsiteX6" fmla="*/ 448818 w 448817"/>
                  <a:gd name="connsiteY6" fmla="*/ 9525 h 19050"/>
                  <a:gd name="connsiteX7" fmla="*/ 448818 w 448817"/>
                  <a:gd name="connsiteY7" fmla="*/ 9525 h 19050"/>
                  <a:gd name="connsiteX8" fmla="*/ 439293 w 448817"/>
                  <a:gd name="connsiteY8" fmla="*/ 1905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8817" h="19050">
                    <a:moveTo>
                      <a:pt x="439293" y="19050"/>
                    </a:moveTo>
                    <a:lnTo>
                      <a:pt x="9525" y="19050"/>
                    </a:lnTo>
                    <a:cubicBezTo>
                      <a:pt x="4265" y="19050"/>
                      <a:pt x="0" y="14786"/>
                      <a:pt x="0" y="9525"/>
                    </a:cubicBezTo>
                    <a:lnTo>
                      <a:pt x="0" y="9525"/>
                    </a:lnTo>
                    <a:cubicBezTo>
                      <a:pt x="0" y="4264"/>
                      <a:pt x="4265" y="0"/>
                      <a:pt x="9525" y="0"/>
                    </a:cubicBezTo>
                    <a:lnTo>
                      <a:pt x="439293" y="0"/>
                    </a:lnTo>
                    <a:cubicBezTo>
                      <a:pt x="444554" y="0"/>
                      <a:pt x="448818" y="4264"/>
                      <a:pt x="448818" y="9525"/>
                    </a:cubicBezTo>
                    <a:lnTo>
                      <a:pt x="448818" y="9525"/>
                    </a:lnTo>
                    <a:cubicBezTo>
                      <a:pt x="448818" y="14786"/>
                      <a:pt x="444554" y="19050"/>
                      <a:pt x="439293" y="1905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شكل حر: شكل 62">
                <a:extLst>
                  <a:ext uri="{FF2B5EF4-FFF2-40B4-BE49-F238E27FC236}">
                    <a16:creationId xmlns:a16="http://schemas.microsoft.com/office/drawing/2014/main" id="{D973C88C-F567-FB4B-F9AD-FE76D005377E}"/>
                  </a:ext>
                </a:extLst>
              </p:cNvPr>
              <p:cNvSpPr/>
              <p:nvPr/>
            </p:nvSpPr>
            <p:spPr>
              <a:xfrm>
                <a:off x="5303519" y="874585"/>
                <a:ext cx="1671542" cy="764762"/>
              </a:xfrm>
              <a:custGeom>
                <a:avLst/>
                <a:gdLst>
                  <a:gd name="connsiteX0" fmla="*/ 1671542 w 1671542"/>
                  <a:gd name="connsiteY0" fmla="*/ 762762 h 764762"/>
                  <a:gd name="connsiteX1" fmla="*/ 1665256 w 1671542"/>
                  <a:gd name="connsiteY1" fmla="*/ 762762 h 764762"/>
                  <a:gd name="connsiteX2" fmla="*/ 1646873 w 1671542"/>
                  <a:gd name="connsiteY2" fmla="*/ 762762 h 764762"/>
                  <a:gd name="connsiteX3" fmla="*/ 1576007 w 1671542"/>
                  <a:gd name="connsiteY3" fmla="*/ 763238 h 764762"/>
                  <a:gd name="connsiteX4" fmla="*/ 1315403 w 1671542"/>
                  <a:gd name="connsiteY4" fmla="*/ 764000 h 764762"/>
                  <a:gd name="connsiteX5" fmla="*/ 455771 w 1671542"/>
                  <a:gd name="connsiteY5" fmla="*/ 764762 h 764762"/>
                  <a:gd name="connsiteX6" fmla="*/ 2286 w 1671542"/>
                  <a:gd name="connsiteY6" fmla="*/ 764762 h 764762"/>
                  <a:gd name="connsiteX7" fmla="*/ 0 w 1671542"/>
                  <a:gd name="connsiteY7" fmla="*/ 764762 h 764762"/>
                  <a:gd name="connsiteX8" fmla="*/ 0 w 1671542"/>
                  <a:gd name="connsiteY8" fmla="*/ 762476 h 764762"/>
                  <a:gd name="connsiteX9" fmla="*/ 858 w 1671542"/>
                  <a:gd name="connsiteY9" fmla="*/ 213455 h 764762"/>
                  <a:gd name="connsiteX10" fmla="*/ 1524 w 1671542"/>
                  <a:gd name="connsiteY10" fmla="*/ 56198 h 764762"/>
                  <a:gd name="connsiteX11" fmla="*/ 1524 w 1671542"/>
                  <a:gd name="connsiteY11" fmla="*/ 14383 h 764762"/>
                  <a:gd name="connsiteX12" fmla="*/ 1524 w 1671542"/>
                  <a:gd name="connsiteY12" fmla="*/ 3619 h 764762"/>
                  <a:gd name="connsiteX13" fmla="*/ 1524 w 1671542"/>
                  <a:gd name="connsiteY13" fmla="*/ 0 h 764762"/>
                  <a:gd name="connsiteX14" fmla="*/ 1524 w 1671542"/>
                  <a:gd name="connsiteY14" fmla="*/ 3619 h 764762"/>
                  <a:gd name="connsiteX15" fmla="*/ 1524 w 1671542"/>
                  <a:gd name="connsiteY15" fmla="*/ 14383 h 764762"/>
                  <a:gd name="connsiteX16" fmla="*/ 1524 w 1671542"/>
                  <a:gd name="connsiteY16" fmla="*/ 56198 h 764762"/>
                  <a:gd name="connsiteX17" fmla="*/ 2191 w 1671542"/>
                  <a:gd name="connsiteY17" fmla="*/ 213455 h 764762"/>
                  <a:gd name="connsiteX18" fmla="*/ 3048 w 1671542"/>
                  <a:gd name="connsiteY18" fmla="*/ 762476 h 764762"/>
                  <a:gd name="connsiteX19" fmla="*/ 762 w 1671542"/>
                  <a:gd name="connsiteY19" fmla="*/ 760190 h 764762"/>
                  <a:gd name="connsiteX20" fmla="*/ 454247 w 1671542"/>
                  <a:gd name="connsiteY20" fmla="*/ 760190 h 764762"/>
                  <a:gd name="connsiteX21" fmla="*/ 1313879 w 1671542"/>
                  <a:gd name="connsiteY21" fmla="*/ 760952 h 764762"/>
                  <a:gd name="connsiteX22" fmla="*/ 1574482 w 1671542"/>
                  <a:gd name="connsiteY22" fmla="*/ 761714 h 764762"/>
                  <a:gd name="connsiteX23" fmla="*/ 1645348 w 1671542"/>
                  <a:gd name="connsiteY23" fmla="*/ 761714 h 764762"/>
                  <a:gd name="connsiteX24" fmla="*/ 1663732 w 1671542"/>
                  <a:gd name="connsiteY24" fmla="*/ 761714 h 764762"/>
                  <a:gd name="connsiteX25" fmla="*/ 1671542 w 1671542"/>
                  <a:gd name="connsiteY25" fmla="*/ 762762 h 76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71542" h="764762">
                    <a:moveTo>
                      <a:pt x="1671542" y="762762"/>
                    </a:moveTo>
                    <a:lnTo>
                      <a:pt x="1665256" y="762762"/>
                    </a:lnTo>
                    <a:lnTo>
                      <a:pt x="1646873" y="762762"/>
                    </a:lnTo>
                    <a:lnTo>
                      <a:pt x="1576007" y="763238"/>
                    </a:lnTo>
                    <a:lnTo>
                      <a:pt x="1315403" y="764000"/>
                    </a:lnTo>
                    <a:lnTo>
                      <a:pt x="455771" y="764762"/>
                    </a:lnTo>
                    <a:lnTo>
                      <a:pt x="2286" y="764762"/>
                    </a:lnTo>
                    <a:lnTo>
                      <a:pt x="0" y="764762"/>
                    </a:lnTo>
                    <a:lnTo>
                      <a:pt x="0" y="762476"/>
                    </a:lnTo>
                    <a:cubicBezTo>
                      <a:pt x="0" y="538924"/>
                      <a:pt x="667" y="348329"/>
                      <a:pt x="858" y="213455"/>
                    </a:cubicBezTo>
                    <a:cubicBezTo>
                      <a:pt x="858" y="146304"/>
                      <a:pt x="1334" y="92964"/>
                      <a:pt x="1524" y="56198"/>
                    </a:cubicBezTo>
                    <a:cubicBezTo>
                      <a:pt x="1524" y="38100"/>
                      <a:pt x="1524" y="24098"/>
                      <a:pt x="1524" y="14383"/>
                    </a:cubicBezTo>
                    <a:cubicBezTo>
                      <a:pt x="1524" y="9811"/>
                      <a:pt x="1524" y="6287"/>
                      <a:pt x="1524" y="3619"/>
                    </a:cubicBezTo>
                    <a:cubicBezTo>
                      <a:pt x="1524" y="952"/>
                      <a:pt x="1524" y="0"/>
                      <a:pt x="1524" y="0"/>
                    </a:cubicBezTo>
                    <a:cubicBezTo>
                      <a:pt x="1524" y="0"/>
                      <a:pt x="1524" y="1238"/>
                      <a:pt x="1524" y="3619"/>
                    </a:cubicBezTo>
                    <a:cubicBezTo>
                      <a:pt x="1524" y="6001"/>
                      <a:pt x="1524" y="9811"/>
                      <a:pt x="1524" y="14383"/>
                    </a:cubicBezTo>
                    <a:cubicBezTo>
                      <a:pt x="1524" y="23908"/>
                      <a:pt x="1524" y="38100"/>
                      <a:pt x="1524" y="56198"/>
                    </a:cubicBezTo>
                    <a:cubicBezTo>
                      <a:pt x="1524" y="92964"/>
                      <a:pt x="1524" y="146304"/>
                      <a:pt x="2191" y="213455"/>
                    </a:cubicBezTo>
                    <a:cubicBezTo>
                      <a:pt x="2191" y="348329"/>
                      <a:pt x="2667" y="538924"/>
                      <a:pt x="3048" y="762476"/>
                    </a:cubicBezTo>
                    <a:lnTo>
                      <a:pt x="762" y="760190"/>
                    </a:lnTo>
                    <a:lnTo>
                      <a:pt x="454247" y="760190"/>
                    </a:lnTo>
                    <a:lnTo>
                      <a:pt x="1313879" y="760952"/>
                    </a:lnTo>
                    <a:lnTo>
                      <a:pt x="1574482" y="761714"/>
                    </a:lnTo>
                    <a:lnTo>
                      <a:pt x="1645348" y="761714"/>
                    </a:lnTo>
                    <a:lnTo>
                      <a:pt x="1663732" y="761714"/>
                    </a:lnTo>
                    <a:cubicBezTo>
                      <a:pt x="1669447" y="762572"/>
                      <a:pt x="1671542" y="762762"/>
                      <a:pt x="1671542" y="76276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شكل حر: شكل 63">
                <a:extLst>
                  <a:ext uri="{FF2B5EF4-FFF2-40B4-BE49-F238E27FC236}">
                    <a16:creationId xmlns:a16="http://schemas.microsoft.com/office/drawing/2014/main" id="{05F3331B-AC88-5FAA-975F-84E216C540D9}"/>
                  </a:ext>
                </a:extLst>
              </p:cNvPr>
              <p:cNvSpPr/>
              <p:nvPr/>
            </p:nvSpPr>
            <p:spPr>
              <a:xfrm>
                <a:off x="6150864" y="1066037"/>
                <a:ext cx="682465" cy="571309"/>
              </a:xfrm>
              <a:custGeom>
                <a:avLst/>
                <a:gdLst>
                  <a:gd name="connsiteX0" fmla="*/ 619316 w 682465"/>
                  <a:gd name="connsiteY0" fmla="*/ 0 h 571309"/>
                  <a:gd name="connsiteX1" fmla="*/ 0 w 682465"/>
                  <a:gd name="connsiteY1" fmla="*/ 571309 h 571309"/>
                  <a:gd name="connsiteX2" fmla="*/ 309658 w 682465"/>
                  <a:gd name="connsiteY2" fmla="*/ 571309 h 571309"/>
                  <a:gd name="connsiteX3" fmla="*/ 682466 w 682465"/>
                  <a:gd name="connsiteY3" fmla="*/ 226124 h 571309"/>
                  <a:gd name="connsiteX4" fmla="*/ 619316 w 682465"/>
                  <a:gd name="connsiteY4" fmla="*/ 0 h 571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465" h="571309">
                    <a:moveTo>
                      <a:pt x="619316" y="0"/>
                    </a:moveTo>
                    <a:lnTo>
                      <a:pt x="0" y="571309"/>
                    </a:lnTo>
                    <a:lnTo>
                      <a:pt x="309658" y="571309"/>
                    </a:lnTo>
                    <a:lnTo>
                      <a:pt x="682466" y="226124"/>
                    </a:lnTo>
                    <a:lnTo>
                      <a:pt x="6193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شكل حر: شكل 64">
                <a:extLst>
                  <a:ext uri="{FF2B5EF4-FFF2-40B4-BE49-F238E27FC236}">
                    <a16:creationId xmlns:a16="http://schemas.microsoft.com/office/drawing/2014/main" id="{BEC131B6-0E3E-D7A7-38A9-6C777C5879A7}"/>
                  </a:ext>
                </a:extLst>
              </p:cNvPr>
              <p:cNvSpPr/>
              <p:nvPr/>
            </p:nvSpPr>
            <p:spPr>
              <a:xfrm>
                <a:off x="5796057" y="1292352"/>
                <a:ext cx="437387" cy="344995"/>
              </a:xfrm>
              <a:custGeom>
                <a:avLst/>
                <a:gdLst>
                  <a:gd name="connsiteX0" fmla="*/ 428530 w 437387"/>
                  <a:gd name="connsiteY0" fmla="*/ 48387 h 344995"/>
                  <a:gd name="connsiteX1" fmla="*/ 87820 w 437387"/>
                  <a:gd name="connsiteY1" fmla="*/ 344995 h 344995"/>
                  <a:gd name="connsiteX2" fmla="*/ 0 w 437387"/>
                  <a:gd name="connsiteY2" fmla="*/ 344995 h 344995"/>
                  <a:gd name="connsiteX3" fmla="*/ 402336 w 437387"/>
                  <a:gd name="connsiteY3" fmla="*/ 0 h 344995"/>
                  <a:gd name="connsiteX4" fmla="*/ 437388 w 437387"/>
                  <a:gd name="connsiteY4" fmla="*/ 59341 h 34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387" h="344995">
                    <a:moveTo>
                      <a:pt x="428530" y="48387"/>
                    </a:moveTo>
                    <a:lnTo>
                      <a:pt x="87820" y="344995"/>
                    </a:lnTo>
                    <a:lnTo>
                      <a:pt x="0" y="344995"/>
                    </a:lnTo>
                    <a:lnTo>
                      <a:pt x="402336" y="0"/>
                    </a:lnTo>
                    <a:lnTo>
                      <a:pt x="437388" y="59341"/>
                    </a:ln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شكل حر: شكل 65">
                <a:extLst>
                  <a:ext uri="{FF2B5EF4-FFF2-40B4-BE49-F238E27FC236}">
                    <a16:creationId xmlns:a16="http://schemas.microsoft.com/office/drawing/2014/main" id="{32B93B44-07AF-FF85-700B-64D1E1393C8F}"/>
                  </a:ext>
                </a:extLst>
              </p:cNvPr>
              <p:cNvSpPr/>
              <p:nvPr/>
            </p:nvSpPr>
            <p:spPr>
              <a:xfrm>
                <a:off x="5305425" y="907449"/>
                <a:ext cx="1744313" cy="729898"/>
              </a:xfrm>
              <a:custGeom>
                <a:avLst/>
                <a:gdLst>
                  <a:gd name="connsiteX0" fmla="*/ 0 w 1744313"/>
                  <a:gd name="connsiteY0" fmla="*/ 729898 h 729898"/>
                  <a:gd name="connsiteX1" fmla="*/ 57150 w 1744313"/>
                  <a:gd name="connsiteY1" fmla="*/ 615598 h 729898"/>
                  <a:gd name="connsiteX2" fmla="*/ 138113 w 1744313"/>
                  <a:gd name="connsiteY2" fmla="*/ 489678 h 729898"/>
                  <a:gd name="connsiteX3" fmla="*/ 170021 w 1744313"/>
                  <a:gd name="connsiteY3" fmla="*/ 457198 h 729898"/>
                  <a:gd name="connsiteX4" fmla="*/ 215932 w 1744313"/>
                  <a:gd name="connsiteY4" fmla="*/ 442434 h 729898"/>
                  <a:gd name="connsiteX5" fmla="*/ 263557 w 1744313"/>
                  <a:gd name="connsiteY5" fmla="*/ 461007 h 729898"/>
                  <a:gd name="connsiteX6" fmla="*/ 299657 w 1744313"/>
                  <a:gd name="connsiteY6" fmla="*/ 501203 h 729898"/>
                  <a:gd name="connsiteX7" fmla="*/ 359283 w 1744313"/>
                  <a:gd name="connsiteY7" fmla="*/ 599120 h 729898"/>
                  <a:gd name="connsiteX8" fmla="*/ 409289 w 1744313"/>
                  <a:gd name="connsiteY8" fmla="*/ 631029 h 729898"/>
                  <a:gd name="connsiteX9" fmla="*/ 439579 w 1744313"/>
                  <a:gd name="connsiteY9" fmla="*/ 631029 h 729898"/>
                  <a:gd name="connsiteX10" fmla="*/ 467487 w 1744313"/>
                  <a:gd name="connsiteY10" fmla="*/ 617503 h 729898"/>
                  <a:gd name="connsiteX11" fmla="*/ 504634 w 1744313"/>
                  <a:gd name="connsiteY11" fmla="*/ 565497 h 729898"/>
                  <a:gd name="connsiteX12" fmla="*/ 523684 w 1744313"/>
                  <a:gd name="connsiteY12" fmla="*/ 500536 h 729898"/>
                  <a:gd name="connsiteX13" fmla="*/ 566166 w 1744313"/>
                  <a:gd name="connsiteY13" fmla="*/ 364996 h 729898"/>
                  <a:gd name="connsiteX14" fmla="*/ 593503 w 1744313"/>
                  <a:gd name="connsiteY14" fmla="*/ 296511 h 729898"/>
                  <a:gd name="connsiteX15" fmla="*/ 627412 w 1744313"/>
                  <a:gd name="connsiteY15" fmla="*/ 228883 h 729898"/>
                  <a:gd name="connsiteX16" fmla="*/ 678752 w 1744313"/>
                  <a:gd name="connsiteY16" fmla="*/ 170876 h 729898"/>
                  <a:gd name="connsiteX17" fmla="*/ 714470 w 1744313"/>
                  <a:gd name="connsiteY17" fmla="*/ 153636 h 729898"/>
                  <a:gd name="connsiteX18" fmla="*/ 754666 w 1744313"/>
                  <a:gd name="connsiteY18" fmla="*/ 152493 h 729898"/>
                  <a:gd name="connsiteX19" fmla="*/ 822007 w 1744313"/>
                  <a:gd name="connsiteY19" fmla="*/ 195546 h 729898"/>
                  <a:gd name="connsiteX20" fmla="*/ 860107 w 1744313"/>
                  <a:gd name="connsiteY20" fmla="*/ 267460 h 729898"/>
                  <a:gd name="connsiteX21" fmla="*/ 882492 w 1744313"/>
                  <a:gd name="connsiteY21" fmla="*/ 346898 h 729898"/>
                  <a:gd name="connsiteX22" fmla="*/ 914400 w 1744313"/>
                  <a:gd name="connsiteY22" fmla="*/ 423098 h 729898"/>
                  <a:gd name="connsiteX23" fmla="*/ 975360 w 1744313"/>
                  <a:gd name="connsiteY23" fmla="*/ 476248 h 729898"/>
                  <a:gd name="connsiteX24" fmla="*/ 1052227 w 1744313"/>
                  <a:gd name="connsiteY24" fmla="*/ 469961 h 729898"/>
                  <a:gd name="connsiteX25" fmla="*/ 1103852 w 1744313"/>
                  <a:gd name="connsiteY25" fmla="*/ 410430 h 729898"/>
                  <a:gd name="connsiteX26" fmla="*/ 1131189 w 1744313"/>
                  <a:gd name="connsiteY26" fmla="*/ 335944 h 729898"/>
                  <a:gd name="connsiteX27" fmla="*/ 1177861 w 1744313"/>
                  <a:gd name="connsiteY27" fmla="*/ 187545 h 729898"/>
                  <a:gd name="connsiteX28" fmla="*/ 1201198 w 1744313"/>
                  <a:gd name="connsiteY28" fmla="*/ 115726 h 729898"/>
                  <a:gd name="connsiteX29" fmla="*/ 1235107 w 1744313"/>
                  <a:gd name="connsiteY29" fmla="*/ 49813 h 729898"/>
                  <a:gd name="connsiteX30" fmla="*/ 1260920 w 1744313"/>
                  <a:gd name="connsiteY30" fmla="*/ 23810 h 729898"/>
                  <a:gd name="connsiteX31" fmla="*/ 1293209 w 1744313"/>
                  <a:gd name="connsiteY31" fmla="*/ 7237 h 729898"/>
                  <a:gd name="connsiteX32" fmla="*/ 1328261 w 1744313"/>
                  <a:gd name="connsiteY32" fmla="*/ 188 h 729898"/>
                  <a:gd name="connsiteX33" fmla="*/ 1363409 w 1744313"/>
                  <a:gd name="connsiteY33" fmla="*/ 3141 h 729898"/>
                  <a:gd name="connsiteX34" fmla="*/ 1420559 w 1744313"/>
                  <a:gd name="connsiteY34" fmla="*/ 39812 h 729898"/>
                  <a:gd name="connsiteX35" fmla="*/ 1450277 w 1744313"/>
                  <a:gd name="connsiteY35" fmla="*/ 98962 h 729898"/>
                  <a:gd name="connsiteX36" fmla="*/ 1480280 w 1744313"/>
                  <a:gd name="connsiteY36" fmla="*/ 220311 h 729898"/>
                  <a:gd name="connsiteX37" fmla="*/ 1496568 w 1744313"/>
                  <a:gd name="connsiteY37" fmla="*/ 276794 h 729898"/>
                  <a:gd name="connsiteX38" fmla="*/ 1512570 w 1744313"/>
                  <a:gd name="connsiteY38" fmla="*/ 330896 h 729898"/>
                  <a:gd name="connsiteX39" fmla="*/ 1576006 w 1744313"/>
                  <a:gd name="connsiteY39" fmla="*/ 518253 h 729898"/>
                  <a:gd name="connsiteX40" fmla="*/ 1648301 w 1744313"/>
                  <a:gd name="connsiteY40" fmla="*/ 648555 h 729898"/>
                  <a:gd name="connsiteX41" fmla="*/ 1714976 w 1744313"/>
                  <a:gd name="connsiteY41" fmla="*/ 714563 h 729898"/>
                  <a:gd name="connsiteX42" fmla="*/ 1736693 w 1744313"/>
                  <a:gd name="connsiteY42" fmla="*/ 725993 h 729898"/>
                  <a:gd name="connsiteX43" fmla="*/ 1744313 w 1744313"/>
                  <a:gd name="connsiteY43" fmla="*/ 729422 h 729898"/>
                  <a:gd name="connsiteX44" fmla="*/ 1736503 w 1744313"/>
                  <a:gd name="connsiteY44" fmla="*/ 726469 h 729898"/>
                  <a:gd name="connsiteX45" fmla="*/ 1714500 w 1744313"/>
                  <a:gd name="connsiteY45" fmla="*/ 715420 h 729898"/>
                  <a:gd name="connsiteX46" fmla="*/ 1646873 w 1744313"/>
                  <a:gd name="connsiteY46" fmla="*/ 649698 h 729898"/>
                  <a:gd name="connsiteX47" fmla="*/ 1573626 w 1744313"/>
                  <a:gd name="connsiteY47" fmla="*/ 519301 h 729898"/>
                  <a:gd name="connsiteX48" fmla="*/ 1509332 w 1744313"/>
                  <a:gd name="connsiteY48" fmla="*/ 331849 h 729898"/>
                  <a:gd name="connsiteX49" fmla="*/ 1493139 w 1744313"/>
                  <a:gd name="connsiteY49" fmla="*/ 277842 h 729898"/>
                  <a:gd name="connsiteX50" fmla="*/ 1476661 w 1744313"/>
                  <a:gd name="connsiteY50" fmla="*/ 221263 h 729898"/>
                  <a:gd name="connsiteX51" fmla="*/ 1446371 w 1744313"/>
                  <a:gd name="connsiteY51" fmla="*/ 100201 h 729898"/>
                  <a:gd name="connsiteX52" fmla="*/ 1417796 w 1744313"/>
                  <a:gd name="connsiteY52" fmla="*/ 43051 h 729898"/>
                  <a:gd name="connsiteX53" fmla="*/ 1362647 w 1744313"/>
                  <a:gd name="connsiteY53" fmla="*/ 7808 h 729898"/>
                  <a:gd name="connsiteX54" fmla="*/ 1328833 w 1744313"/>
                  <a:gd name="connsiteY54" fmla="*/ 5046 h 729898"/>
                  <a:gd name="connsiteX55" fmla="*/ 1294924 w 1744313"/>
                  <a:gd name="connsiteY55" fmla="*/ 11999 h 729898"/>
                  <a:gd name="connsiteX56" fmla="*/ 1239012 w 1744313"/>
                  <a:gd name="connsiteY56" fmla="*/ 53052 h 729898"/>
                  <a:gd name="connsiteX57" fmla="*/ 1205865 w 1744313"/>
                  <a:gd name="connsiteY57" fmla="*/ 117822 h 729898"/>
                  <a:gd name="connsiteX58" fmla="*/ 1182624 w 1744313"/>
                  <a:gd name="connsiteY58" fmla="*/ 189450 h 729898"/>
                  <a:gd name="connsiteX59" fmla="*/ 1136142 w 1744313"/>
                  <a:gd name="connsiteY59" fmla="*/ 337849 h 729898"/>
                  <a:gd name="connsiteX60" fmla="*/ 1108520 w 1744313"/>
                  <a:gd name="connsiteY60" fmla="*/ 413097 h 729898"/>
                  <a:gd name="connsiteX61" fmla="*/ 1054989 w 1744313"/>
                  <a:gd name="connsiteY61" fmla="*/ 474628 h 729898"/>
                  <a:gd name="connsiteX62" fmla="*/ 973836 w 1744313"/>
                  <a:gd name="connsiteY62" fmla="*/ 481296 h 729898"/>
                  <a:gd name="connsiteX63" fmla="*/ 910590 w 1744313"/>
                  <a:gd name="connsiteY63" fmla="*/ 426337 h 729898"/>
                  <a:gd name="connsiteX64" fmla="*/ 878014 w 1744313"/>
                  <a:gd name="connsiteY64" fmla="*/ 348994 h 729898"/>
                  <a:gd name="connsiteX65" fmla="*/ 855726 w 1744313"/>
                  <a:gd name="connsiteY65" fmla="*/ 269841 h 729898"/>
                  <a:gd name="connsiteX66" fmla="*/ 819150 w 1744313"/>
                  <a:gd name="connsiteY66" fmla="*/ 199451 h 729898"/>
                  <a:gd name="connsiteX67" fmla="*/ 754570 w 1744313"/>
                  <a:gd name="connsiteY67" fmla="*/ 158017 h 729898"/>
                  <a:gd name="connsiteX68" fmla="*/ 716470 w 1744313"/>
                  <a:gd name="connsiteY68" fmla="*/ 159160 h 729898"/>
                  <a:gd name="connsiteX69" fmla="*/ 682275 w 1744313"/>
                  <a:gd name="connsiteY69" fmla="*/ 175543 h 729898"/>
                  <a:gd name="connsiteX70" fmla="*/ 632174 w 1744313"/>
                  <a:gd name="connsiteY70" fmla="*/ 232122 h 729898"/>
                  <a:gd name="connsiteX71" fmla="*/ 598550 w 1744313"/>
                  <a:gd name="connsiteY71" fmla="*/ 298797 h 729898"/>
                  <a:gd name="connsiteX72" fmla="*/ 571214 w 1744313"/>
                  <a:gd name="connsiteY72" fmla="*/ 367091 h 729898"/>
                  <a:gd name="connsiteX73" fmla="*/ 528638 w 1744313"/>
                  <a:gd name="connsiteY73" fmla="*/ 502156 h 729898"/>
                  <a:gd name="connsiteX74" fmla="*/ 509588 w 1744313"/>
                  <a:gd name="connsiteY74" fmla="*/ 567497 h 729898"/>
                  <a:gd name="connsiteX75" fmla="*/ 471488 w 1744313"/>
                  <a:gd name="connsiteY75" fmla="*/ 621218 h 729898"/>
                  <a:gd name="connsiteX76" fmla="*/ 442055 w 1744313"/>
                  <a:gd name="connsiteY76" fmla="*/ 635410 h 729898"/>
                  <a:gd name="connsiteX77" fmla="*/ 409861 w 1744313"/>
                  <a:gd name="connsiteY77" fmla="*/ 635410 h 729898"/>
                  <a:gd name="connsiteX78" fmla="*/ 358045 w 1744313"/>
                  <a:gd name="connsiteY78" fmla="*/ 602263 h 729898"/>
                  <a:gd name="connsiteX79" fmla="*/ 298228 w 1744313"/>
                  <a:gd name="connsiteY79" fmla="*/ 503680 h 729898"/>
                  <a:gd name="connsiteX80" fmla="*/ 263080 w 1744313"/>
                  <a:gd name="connsiteY80" fmla="*/ 464246 h 729898"/>
                  <a:gd name="connsiteX81" fmla="*/ 217170 w 1744313"/>
                  <a:gd name="connsiteY81" fmla="*/ 446149 h 729898"/>
                  <a:gd name="connsiteX82" fmla="*/ 173164 w 1744313"/>
                  <a:gd name="connsiteY82" fmla="*/ 460150 h 729898"/>
                  <a:gd name="connsiteX83" fmla="*/ 141732 w 1744313"/>
                  <a:gd name="connsiteY83" fmla="*/ 491964 h 729898"/>
                  <a:gd name="connsiteX84" fmla="*/ 59341 w 1744313"/>
                  <a:gd name="connsiteY84" fmla="*/ 616551 h 729898"/>
                  <a:gd name="connsiteX85" fmla="*/ 14859 w 1744313"/>
                  <a:gd name="connsiteY85" fmla="*/ 699895 h 729898"/>
                  <a:gd name="connsiteX86" fmla="*/ 4096 w 1744313"/>
                  <a:gd name="connsiteY86" fmla="*/ 721993 h 729898"/>
                  <a:gd name="connsiteX87" fmla="*/ 0 w 1744313"/>
                  <a:gd name="connsiteY87" fmla="*/ 729898 h 729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744313" h="729898">
                    <a:moveTo>
                      <a:pt x="0" y="729898"/>
                    </a:moveTo>
                    <a:cubicBezTo>
                      <a:pt x="16818" y="690723"/>
                      <a:pt x="35901" y="652558"/>
                      <a:pt x="57150" y="615598"/>
                    </a:cubicBezTo>
                    <a:cubicBezTo>
                      <a:pt x="81698" y="572105"/>
                      <a:pt x="108730" y="530062"/>
                      <a:pt x="138113" y="489678"/>
                    </a:cubicBezTo>
                    <a:cubicBezTo>
                      <a:pt x="147153" y="477391"/>
                      <a:pt x="157897" y="466455"/>
                      <a:pt x="170021" y="457198"/>
                    </a:cubicBezTo>
                    <a:cubicBezTo>
                      <a:pt x="183177" y="447153"/>
                      <a:pt x="199387" y="441940"/>
                      <a:pt x="215932" y="442434"/>
                    </a:cubicBezTo>
                    <a:cubicBezTo>
                      <a:pt x="233295" y="443777"/>
                      <a:pt x="249869" y="450241"/>
                      <a:pt x="263557" y="461007"/>
                    </a:cubicBezTo>
                    <a:cubicBezTo>
                      <a:pt x="277956" y="472076"/>
                      <a:pt x="290193" y="485702"/>
                      <a:pt x="299657" y="501203"/>
                    </a:cubicBezTo>
                    <a:cubicBezTo>
                      <a:pt x="319754" y="532064"/>
                      <a:pt x="332613" y="569497"/>
                      <a:pt x="359283" y="599120"/>
                    </a:cubicBezTo>
                    <a:cubicBezTo>
                      <a:pt x="372572" y="614302"/>
                      <a:pt x="389922" y="625373"/>
                      <a:pt x="409289" y="631029"/>
                    </a:cubicBezTo>
                    <a:cubicBezTo>
                      <a:pt x="419252" y="633353"/>
                      <a:pt x="429616" y="633353"/>
                      <a:pt x="439579" y="631029"/>
                    </a:cubicBezTo>
                    <a:cubicBezTo>
                      <a:pt x="449720" y="628507"/>
                      <a:pt x="459224" y="623901"/>
                      <a:pt x="467487" y="617503"/>
                    </a:cubicBezTo>
                    <a:cubicBezTo>
                      <a:pt x="484403" y="603901"/>
                      <a:pt x="497253" y="585910"/>
                      <a:pt x="504634" y="565497"/>
                    </a:cubicBezTo>
                    <a:cubicBezTo>
                      <a:pt x="512306" y="544253"/>
                      <a:pt x="518668" y="522559"/>
                      <a:pt x="523684" y="500536"/>
                    </a:cubicBezTo>
                    <a:cubicBezTo>
                      <a:pt x="535557" y="454671"/>
                      <a:pt x="549735" y="409433"/>
                      <a:pt x="566166" y="364996"/>
                    </a:cubicBezTo>
                    <a:cubicBezTo>
                      <a:pt x="574548" y="342263"/>
                      <a:pt x="583660" y="319434"/>
                      <a:pt x="593503" y="296511"/>
                    </a:cubicBezTo>
                    <a:cubicBezTo>
                      <a:pt x="603037" y="273124"/>
                      <a:pt x="614374" y="250514"/>
                      <a:pt x="627412" y="228883"/>
                    </a:cubicBezTo>
                    <a:cubicBezTo>
                      <a:pt x="640553" y="206367"/>
                      <a:pt x="657998" y="186656"/>
                      <a:pt x="678752" y="170876"/>
                    </a:cubicBezTo>
                    <a:cubicBezTo>
                      <a:pt x="689470" y="162938"/>
                      <a:pt x="701587" y="157089"/>
                      <a:pt x="714470" y="153636"/>
                    </a:cubicBezTo>
                    <a:cubicBezTo>
                      <a:pt x="727635" y="150399"/>
                      <a:pt x="741339" y="150009"/>
                      <a:pt x="754666" y="152493"/>
                    </a:cubicBezTo>
                    <a:cubicBezTo>
                      <a:pt x="781378" y="158714"/>
                      <a:pt x="805149" y="173911"/>
                      <a:pt x="822007" y="195546"/>
                    </a:cubicBezTo>
                    <a:cubicBezTo>
                      <a:pt x="839198" y="216854"/>
                      <a:pt x="852132" y="241269"/>
                      <a:pt x="860107" y="267460"/>
                    </a:cubicBezTo>
                    <a:cubicBezTo>
                      <a:pt x="868870" y="293558"/>
                      <a:pt x="874871" y="320419"/>
                      <a:pt x="882492" y="346898"/>
                    </a:cubicBezTo>
                    <a:cubicBezTo>
                      <a:pt x="889106" y="373801"/>
                      <a:pt x="899871" y="399510"/>
                      <a:pt x="914400" y="423098"/>
                    </a:cubicBezTo>
                    <a:cubicBezTo>
                      <a:pt x="929019" y="446451"/>
                      <a:pt x="950233" y="464947"/>
                      <a:pt x="975360" y="476248"/>
                    </a:cubicBezTo>
                    <a:cubicBezTo>
                      <a:pt x="1000498" y="486667"/>
                      <a:pt x="1029117" y="484327"/>
                      <a:pt x="1052227" y="469961"/>
                    </a:cubicBezTo>
                    <a:cubicBezTo>
                      <a:pt x="1074721" y="455400"/>
                      <a:pt x="1092622" y="434757"/>
                      <a:pt x="1103852" y="410430"/>
                    </a:cubicBezTo>
                    <a:cubicBezTo>
                      <a:pt x="1114887" y="386350"/>
                      <a:pt x="1124027" y="361446"/>
                      <a:pt x="1131189" y="335944"/>
                    </a:cubicBezTo>
                    <a:cubicBezTo>
                      <a:pt x="1147064" y="285525"/>
                      <a:pt x="1162622" y="236059"/>
                      <a:pt x="1177861" y="187545"/>
                    </a:cubicBezTo>
                    <a:cubicBezTo>
                      <a:pt x="1185577" y="163351"/>
                      <a:pt x="1192530" y="139158"/>
                      <a:pt x="1201198" y="115726"/>
                    </a:cubicBezTo>
                    <a:cubicBezTo>
                      <a:pt x="1209198" y="92208"/>
                      <a:pt x="1220624" y="69997"/>
                      <a:pt x="1235107" y="49813"/>
                    </a:cubicBezTo>
                    <a:cubicBezTo>
                      <a:pt x="1242424" y="39956"/>
                      <a:pt x="1251116" y="31199"/>
                      <a:pt x="1260920" y="23810"/>
                    </a:cubicBezTo>
                    <a:cubicBezTo>
                      <a:pt x="1270796" y="16707"/>
                      <a:pt x="1281680" y="11120"/>
                      <a:pt x="1293209" y="7237"/>
                    </a:cubicBezTo>
                    <a:cubicBezTo>
                      <a:pt x="1304552" y="3429"/>
                      <a:pt x="1316328" y="1061"/>
                      <a:pt x="1328261" y="188"/>
                    </a:cubicBezTo>
                    <a:cubicBezTo>
                      <a:pt x="1340057" y="-452"/>
                      <a:pt x="1351885" y="542"/>
                      <a:pt x="1363409" y="3141"/>
                    </a:cubicBezTo>
                    <a:cubicBezTo>
                      <a:pt x="1385903" y="8909"/>
                      <a:pt x="1405942" y="21768"/>
                      <a:pt x="1420559" y="39812"/>
                    </a:cubicBezTo>
                    <a:cubicBezTo>
                      <a:pt x="1434232" y="57399"/>
                      <a:pt x="1444328" y="77494"/>
                      <a:pt x="1450277" y="98962"/>
                    </a:cubicBezTo>
                    <a:cubicBezTo>
                      <a:pt x="1463040" y="140396"/>
                      <a:pt x="1469993" y="181735"/>
                      <a:pt x="1480280" y="220311"/>
                    </a:cubicBezTo>
                    <a:cubicBezTo>
                      <a:pt x="1485233" y="239361"/>
                      <a:pt x="1491043" y="258411"/>
                      <a:pt x="1496568" y="276794"/>
                    </a:cubicBezTo>
                    <a:cubicBezTo>
                      <a:pt x="1502093" y="295177"/>
                      <a:pt x="1507331" y="313275"/>
                      <a:pt x="1512570" y="330896"/>
                    </a:cubicBezTo>
                    <a:cubicBezTo>
                      <a:pt x="1530013" y="394541"/>
                      <a:pt x="1551195" y="457102"/>
                      <a:pt x="1576006" y="518253"/>
                    </a:cubicBezTo>
                    <a:cubicBezTo>
                      <a:pt x="1594982" y="564338"/>
                      <a:pt x="1619243" y="608064"/>
                      <a:pt x="1648301" y="648555"/>
                    </a:cubicBezTo>
                    <a:cubicBezTo>
                      <a:pt x="1666481" y="674299"/>
                      <a:pt x="1689051" y="696642"/>
                      <a:pt x="1714976" y="714563"/>
                    </a:cubicBezTo>
                    <a:cubicBezTo>
                      <a:pt x="1721916" y="718917"/>
                      <a:pt x="1729175" y="722738"/>
                      <a:pt x="1736693" y="725993"/>
                    </a:cubicBezTo>
                    <a:lnTo>
                      <a:pt x="1744313" y="729422"/>
                    </a:lnTo>
                    <a:lnTo>
                      <a:pt x="1736503" y="726469"/>
                    </a:lnTo>
                    <a:cubicBezTo>
                      <a:pt x="1728879" y="723394"/>
                      <a:pt x="1721520" y="719699"/>
                      <a:pt x="1714500" y="715420"/>
                    </a:cubicBezTo>
                    <a:cubicBezTo>
                      <a:pt x="1688173" y="697778"/>
                      <a:pt x="1665260" y="675511"/>
                      <a:pt x="1646873" y="649698"/>
                    </a:cubicBezTo>
                    <a:cubicBezTo>
                      <a:pt x="1617398" y="609274"/>
                      <a:pt x="1592812" y="565504"/>
                      <a:pt x="1573626" y="519301"/>
                    </a:cubicBezTo>
                    <a:cubicBezTo>
                      <a:pt x="1548421" y="458175"/>
                      <a:pt x="1526951" y="395576"/>
                      <a:pt x="1509332" y="331849"/>
                    </a:cubicBezTo>
                    <a:cubicBezTo>
                      <a:pt x="1503998" y="314227"/>
                      <a:pt x="1498664" y="296225"/>
                      <a:pt x="1493139" y="277842"/>
                    </a:cubicBezTo>
                    <a:cubicBezTo>
                      <a:pt x="1487614" y="259459"/>
                      <a:pt x="1481709" y="240694"/>
                      <a:pt x="1476661" y="221263"/>
                    </a:cubicBezTo>
                    <a:cubicBezTo>
                      <a:pt x="1466279" y="182497"/>
                      <a:pt x="1459230" y="141349"/>
                      <a:pt x="1446371" y="100201"/>
                    </a:cubicBezTo>
                    <a:cubicBezTo>
                      <a:pt x="1440657" y="79472"/>
                      <a:pt x="1430951" y="60059"/>
                      <a:pt x="1417796" y="43051"/>
                    </a:cubicBezTo>
                    <a:cubicBezTo>
                      <a:pt x="1403698" y="25659"/>
                      <a:pt x="1384351" y="13296"/>
                      <a:pt x="1362647" y="7808"/>
                    </a:cubicBezTo>
                    <a:cubicBezTo>
                      <a:pt x="1351545" y="5409"/>
                      <a:pt x="1340176" y="4480"/>
                      <a:pt x="1328833" y="5046"/>
                    </a:cubicBezTo>
                    <a:cubicBezTo>
                      <a:pt x="1317278" y="5900"/>
                      <a:pt x="1305882" y="8237"/>
                      <a:pt x="1294924" y="11999"/>
                    </a:cubicBezTo>
                    <a:cubicBezTo>
                      <a:pt x="1272425" y="19446"/>
                      <a:pt x="1252855" y="33815"/>
                      <a:pt x="1239012" y="53052"/>
                    </a:cubicBezTo>
                    <a:cubicBezTo>
                      <a:pt x="1224853" y="72903"/>
                      <a:pt x="1213684" y="94726"/>
                      <a:pt x="1205865" y="117822"/>
                    </a:cubicBezTo>
                    <a:cubicBezTo>
                      <a:pt x="1197388" y="141063"/>
                      <a:pt x="1190339" y="165447"/>
                      <a:pt x="1182624" y="189450"/>
                    </a:cubicBezTo>
                    <a:cubicBezTo>
                      <a:pt x="1167511" y="237964"/>
                      <a:pt x="1152017" y="287430"/>
                      <a:pt x="1136142" y="337849"/>
                    </a:cubicBezTo>
                    <a:cubicBezTo>
                      <a:pt x="1128935" y="363621"/>
                      <a:pt x="1119699" y="388783"/>
                      <a:pt x="1108520" y="413097"/>
                    </a:cubicBezTo>
                    <a:cubicBezTo>
                      <a:pt x="1096914" y="438296"/>
                      <a:pt x="1078339" y="459647"/>
                      <a:pt x="1054989" y="474628"/>
                    </a:cubicBezTo>
                    <a:cubicBezTo>
                      <a:pt x="1030639" y="489936"/>
                      <a:pt x="1000359" y="492424"/>
                      <a:pt x="973836" y="481296"/>
                    </a:cubicBezTo>
                    <a:cubicBezTo>
                      <a:pt x="947751" y="469684"/>
                      <a:pt x="925728" y="450546"/>
                      <a:pt x="910590" y="426337"/>
                    </a:cubicBezTo>
                    <a:cubicBezTo>
                      <a:pt x="895807" y="402390"/>
                      <a:pt x="884819" y="376301"/>
                      <a:pt x="878014" y="348994"/>
                    </a:cubicBezTo>
                    <a:cubicBezTo>
                      <a:pt x="870395" y="322324"/>
                      <a:pt x="864298" y="295558"/>
                      <a:pt x="855726" y="269841"/>
                    </a:cubicBezTo>
                    <a:cubicBezTo>
                      <a:pt x="848097" y="244275"/>
                      <a:pt x="835685" y="220389"/>
                      <a:pt x="819150" y="199451"/>
                    </a:cubicBezTo>
                    <a:cubicBezTo>
                      <a:pt x="802993" y="178664"/>
                      <a:pt x="780201" y="164040"/>
                      <a:pt x="754570" y="158017"/>
                    </a:cubicBezTo>
                    <a:cubicBezTo>
                      <a:pt x="741931" y="155712"/>
                      <a:pt x="728948" y="156102"/>
                      <a:pt x="716470" y="159160"/>
                    </a:cubicBezTo>
                    <a:cubicBezTo>
                      <a:pt x="704143" y="162422"/>
                      <a:pt x="692541" y="167980"/>
                      <a:pt x="682275" y="175543"/>
                    </a:cubicBezTo>
                    <a:cubicBezTo>
                      <a:pt x="662091" y="191005"/>
                      <a:pt x="645080" y="210215"/>
                      <a:pt x="632174" y="232122"/>
                    </a:cubicBezTo>
                    <a:cubicBezTo>
                      <a:pt x="619283" y="253457"/>
                      <a:pt x="608042" y="275747"/>
                      <a:pt x="598550" y="298797"/>
                    </a:cubicBezTo>
                    <a:cubicBezTo>
                      <a:pt x="588772" y="321657"/>
                      <a:pt x="579660" y="344422"/>
                      <a:pt x="571214" y="367091"/>
                    </a:cubicBezTo>
                    <a:cubicBezTo>
                      <a:pt x="554355" y="412525"/>
                      <a:pt x="540258" y="457674"/>
                      <a:pt x="528638" y="502156"/>
                    </a:cubicBezTo>
                    <a:cubicBezTo>
                      <a:pt x="523688" y="524320"/>
                      <a:pt x="517325" y="546145"/>
                      <a:pt x="509588" y="567497"/>
                    </a:cubicBezTo>
                    <a:cubicBezTo>
                      <a:pt x="502052" y="588558"/>
                      <a:pt x="488872" y="607142"/>
                      <a:pt x="471488" y="621218"/>
                    </a:cubicBezTo>
                    <a:cubicBezTo>
                      <a:pt x="462831" y="628042"/>
                      <a:pt x="452785" y="632887"/>
                      <a:pt x="442055" y="635410"/>
                    </a:cubicBezTo>
                    <a:cubicBezTo>
                      <a:pt x="431473" y="637936"/>
                      <a:pt x="420444" y="637936"/>
                      <a:pt x="409861" y="635410"/>
                    </a:cubicBezTo>
                    <a:cubicBezTo>
                      <a:pt x="389768" y="629557"/>
                      <a:pt x="371782" y="618051"/>
                      <a:pt x="358045" y="602263"/>
                    </a:cubicBezTo>
                    <a:cubicBezTo>
                      <a:pt x="330708" y="571688"/>
                      <a:pt x="318040" y="534160"/>
                      <a:pt x="298228" y="503680"/>
                    </a:cubicBezTo>
                    <a:cubicBezTo>
                      <a:pt x="289033" y="488488"/>
                      <a:pt x="277118" y="475121"/>
                      <a:pt x="263080" y="464246"/>
                    </a:cubicBezTo>
                    <a:cubicBezTo>
                      <a:pt x="249907" y="453799"/>
                      <a:pt x="233928" y="447500"/>
                      <a:pt x="217170" y="446149"/>
                    </a:cubicBezTo>
                    <a:cubicBezTo>
                      <a:pt x="201334" y="445659"/>
                      <a:pt x="185806" y="450599"/>
                      <a:pt x="173164" y="460150"/>
                    </a:cubicBezTo>
                    <a:cubicBezTo>
                      <a:pt x="161251" y="469233"/>
                      <a:pt x="150670" y="479942"/>
                      <a:pt x="141732" y="491964"/>
                    </a:cubicBezTo>
                    <a:cubicBezTo>
                      <a:pt x="111982" y="531935"/>
                      <a:pt x="84475" y="573528"/>
                      <a:pt x="59341" y="616551"/>
                    </a:cubicBezTo>
                    <a:cubicBezTo>
                      <a:pt x="38862" y="652079"/>
                      <a:pt x="24479" y="680559"/>
                      <a:pt x="14859" y="699895"/>
                    </a:cubicBezTo>
                    <a:lnTo>
                      <a:pt x="4096" y="721993"/>
                    </a:lnTo>
                    <a:cubicBezTo>
                      <a:pt x="1714" y="727422"/>
                      <a:pt x="0" y="729898"/>
                      <a:pt x="0" y="72989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رسم 3">
              <a:extLst>
                <a:ext uri="{FF2B5EF4-FFF2-40B4-BE49-F238E27FC236}">
                  <a16:creationId xmlns:a16="http://schemas.microsoft.com/office/drawing/2014/main" id="{AC0D151F-8437-7166-60BB-FA3DA86E9186}"/>
                </a:ext>
              </a:extLst>
            </p:cNvPr>
            <p:cNvGrpSpPr/>
            <p:nvPr/>
          </p:nvGrpSpPr>
          <p:grpSpPr>
            <a:xfrm>
              <a:off x="2853880" y="2515362"/>
              <a:ext cx="1711547" cy="1030986"/>
              <a:chOff x="2853880" y="2515362"/>
              <a:chExt cx="1711547" cy="1030986"/>
            </a:xfrm>
          </p:grpSpPr>
          <p:sp>
            <p:nvSpPr>
              <p:cNvPr id="68" name="شكل حر: شكل 67">
                <a:extLst>
                  <a:ext uri="{FF2B5EF4-FFF2-40B4-BE49-F238E27FC236}">
                    <a16:creationId xmlns:a16="http://schemas.microsoft.com/office/drawing/2014/main" id="{DF0BB31E-1442-33EC-AF62-B844AB2F93F9}"/>
                  </a:ext>
                </a:extLst>
              </p:cNvPr>
              <p:cNvSpPr/>
              <p:nvPr/>
            </p:nvSpPr>
            <p:spPr>
              <a:xfrm>
                <a:off x="2855690" y="2517838"/>
                <a:ext cx="1707165" cy="1026128"/>
              </a:xfrm>
              <a:custGeom>
                <a:avLst/>
                <a:gdLst>
                  <a:gd name="connsiteX0" fmla="*/ 0 w 1707165"/>
                  <a:gd name="connsiteY0" fmla="*/ 0 h 1026128"/>
                  <a:gd name="connsiteX1" fmla="*/ 1707166 w 1707165"/>
                  <a:gd name="connsiteY1" fmla="*/ 0 h 1026128"/>
                  <a:gd name="connsiteX2" fmla="*/ 1707166 w 1707165"/>
                  <a:gd name="connsiteY2" fmla="*/ 1026128 h 1026128"/>
                  <a:gd name="connsiteX3" fmla="*/ 0 w 1707165"/>
                  <a:gd name="connsiteY3" fmla="*/ 1026128 h 102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7165" h="1026128">
                    <a:moveTo>
                      <a:pt x="0" y="0"/>
                    </a:moveTo>
                    <a:lnTo>
                      <a:pt x="1707166" y="0"/>
                    </a:lnTo>
                    <a:lnTo>
                      <a:pt x="1707166" y="1026128"/>
                    </a:lnTo>
                    <a:lnTo>
                      <a:pt x="0" y="1026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شكل حر: شكل 68">
                <a:extLst>
                  <a:ext uri="{FF2B5EF4-FFF2-40B4-BE49-F238E27FC236}">
                    <a16:creationId xmlns:a16="http://schemas.microsoft.com/office/drawing/2014/main" id="{85BEBC94-764F-BC14-950D-6D34D8C0B4AF}"/>
                  </a:ext>
                </a:extLst>
              </p:cNvPr>
              <p:cNvSpPr/>
              <p:nvPr/>
            </p:nvSpPr>
            <p:spPr>
              <a:xfrm>
                <a:off x="2855690" y="2517838"/>
                <a:ext cx="1707165" cy="157733"/>
              </a:xfrm>
              <a:custGeom>
                <a:avLst/>
                <a:gdLst>
                  <a:gd name="connsiteX0" fmla="*/ 0 w 1707165"/>
                  <a:gd name="connsiteY0" fmla="*/ 0 h 157733"/>
                  <a:gd name="connsiteX1" fmla="*/ 1707166 w 1707165"/>
                  <a:gd name="connsiteY1" fmla="*/ 0 h 157733"/>
                  <a:gd name="connsiteX2" fmla="*/ 1707166 w 1707165"/>
                  <a:gd name="connsiteY2" fmla="*/ 157734 h 157733"/>
                  <a:gd name="connsiteX3" fmla="*/ 0 w 1707165"/>
                  <a:gd name="connsiteY3" fmla="*/ 157734 h 157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7165" h="157733">
                    <a:moveTo>
                      <a:pt x="0" y="0"/>
                    </a:moveTo>
                    <a:lnTo>
                      <a:pt x="1707166" y="0"/>
                    </a:lnTo>
                    <a:lnTo>
                      <a:pt x="1707166" y="157734"/>
                    </a:lnTo>
                    <a:lnTo>
                      <a:pt x="0" y="157734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شكل حر: شكل 69">
                <a:extLst>
                  <a:ext uri="{FF2B5EF4-FFF2-40B4-BE49-F238E27FC236}">
                    <a16:creationId xmlns:a16="http://schemas.microsoft.com/office/drawing/2014/main" id="{F6399B6E-45F4-96E8-F771-DAA11E6AA541}"/>
                  </a:ext>
                </a:extLst>
              </p:cNvPr>
              <p:cNvSpPr/>
              <p:nvPr/>
            </p:nvSpPr>
            <p:spPr>
              <a:xfrm>
                <a:off x="2926270" y="2574036"/>
                <a:ext cx="45529" cy="45529"/>
              </a:xfrm>
              <a:custGeom>
                <a:avLst/>
                <a:gdLst>
                  <a:gd name="connsiteX0" fmla="*/ 45529 w 45529"/>
                  <a:gd name="connsiteY0" fmla="*/ 22669 h 45529"/>
                  <a:gd name="connsiteX1" fmla="*/ 22860 w 45529"/>
                  <a:gd name="connsiteY1" fmla="*/ 45529 h 45529"/>
                  <a:gd name="connsiteX2" fmla="*/ 0 w 45529"/>
                  <a:gd name="connsiteY2" fmla="*/ 22860 h 45529"/>
                  <a:gd name="connsiteX3" fmla="*/ 22669 w 45529"/>
                  <a:gd name="connsiteY3" fmla="*/ 0 h 45529"/>
                  <a:gd name="connsiteX4" fmla="*/ 22765 w 45529"/>
                  <a:gd name="connsiteY4" fmla="*/ 0 h 45529"/>
                  <a:gd name="connsiteX5" fmla="*/ 45529 w 45529"/>
                  <a:gd name="connsiteY5" fmla="*/ 22670 h 4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529" h="45529">
                    <a:moveTo>
                      <a:pt x="45529" y="22669"/>
                    </a:moveTo>
                    <a:cubicBezTo>
                      <a:pt x="45582" y="35242"/>
                      <a:pt x="35432" y="45477"/>
                      <a:pt x="22860" y="45529"/>
                    </a:cubicBezTo>
                    <a:cubicBezTo>
                      <a:pt x="10288" y="45582"/>
                      <a:pt x="53" y="35432"/>
                      <a:pt x="0" y="22860"/>
                    </a:cubicBezTo>
                    <a:cubicBezTo>
                      <a:pt x="-52" y="10287"/>
                      <a:pt x="10097" y="53"/>
                      <a:pt x="22669" y="0"/>
                    </a:cubicBezTo>
                    <a:cubicBezTo>
                      <a:pt x="22701" y="0"/>
                      <a:pt x="22733" y="0"/>
                      <a:pt x="22765" y="0"/>
                    </a:cubicBezTo>
                    <a:cubicBezTo>
                      <a:pt x="35300" y="0"/>
                      <a:pt x="45477" y="10134"/>
                      <a:pt x="45529" y="226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شكل حر: شكل 70">
                <a:extLst>
                  <a:ext uri="{FF2B5EF4-FFF2-40B4-BE49-F238E27FC236}">
                    <a16:creationId xmlns:a16="http://schemas.microsoft.com/office/drawing/2014/main" id="{FE61CEA2-3515-A067-C112-B401D1AAEF0C}"/>
                  </a:ext>
                </a:extLst>
              </p:cNvPr>
              <p:cNvSpPr/>
              <p:nvPr/>
            </p:nvSpPr>
            <p:spPr>
              <a:xfrm>
                <a:off x="3002946" y="2574035"/>
                <a:ext cx="45529" cy="45529"/>
              </a:xfrm>
              <a:custGeom>
                <a:avLst/>
                <a:gdLst>
                  <a:gd name="connsiteX0" fmla="*/ 45529 w 45529"/>
                  <a:gd name="connsiteY0" fmla="*/ 22670 h 45529"/>
                  <a:gd name="connsiteX1" fmla="*/ 22860 w 45529"/>
                  <a:gd name="connsiteY1" fmla="*/ 45529 h 45529"/>
                  <a:gd name="connsiteX2" fmla="*/ 0 w 45529"/>
                  <a:gd name="connsiteY2" fmla="*/ 22860 h 45529"/>
                  <a:gd name="connsiteX3" fmla="*/ 22670 w 45529"/>
                  <a:gd name="connsiteY3" fmla="*/ 0 h 45529"/>
                  <a:gd name="connsiteX4" fmla="*/ 22860 w 45529"/>
                  <a:gd name="connsiteY4" fmla="*/ 0 h 45529"/>
                  <a:gd name="connsiteX5" fmla="*/ 45529 w 45529"/>
                  <a:gd name="connsiteY5" fmla="*/ 22670 h 4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529" h="45529">
                    <a:moveTo>
                      <a:pt x="45529" y="22670"/>
                    </a:moveTo>
                    <a:cubicBezTo>
                      <a:pt x="45582" y="35242"/>
                      <a:pt x="35432" y="45477"/>
                      <a:pt x="22860" y="45529"/>
                    </a:cubicBezTo>
                    <a:cubicBezTo>
                      <a:pt x="10287" y="45582"/>
                      <a:pt x="53" y="35433"/>
                      <a:pt x="0" y="22860"/>
                    </a:cubicBezTo>
                    <a:cubicBezTo>
                      <a:pt x="-52" y="10287"/>
                      <a:pt x="10097" y="53"/>
                      <a:pt x="22670" y="0"/>
                    </a:cubicBezTo>
                    <a:cubicBezTo>
                      <a:pt x="22733" y="0"/>
                      <a:pt x="22796" y="0"/>
                      <a:pt x="22860" y="0"/>
                    </a:cubicBezTo>
                    <a:cubicBezTo>
                      <a:pt x="35380" y="0"/>
                      <a:pt x="45529" y="10150"/>
                      <a:pt x="45529" y="226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شكل حر: شكل 71">
                <a:extLst>
                  <a:ext uri="{FF2B5EF4-FFF2-40B4-BE49-F238E27FC236}">
                    <a16:creationId xmlns:a16="http://schemas.microsoft.com/office/drawing/2014/main" id="{FAC557E7-82D9-BF2A-49AA-E6B162BE50B2}"/>
                  </a:ext>
                </a:extLst>
              </p:cNvPr>
              <p:cNvSpPr/>
              <p:nvPr/>
            </p:nvSpPr>
            <p:spPr>
              <a:xfrm>
                <a:off x="3079623" y="2574036"/>
                <a:ext cx="45529" cy="45529"/>
              </a:xfrm>
              <a:custGeom>
                <a:avLst/>
                <a:gdLst>
                  <a:gd name="connsiteX0" fmla="*/ 45529 w 45529"/>
                  <a:gd name="connsiteY0" fmla="*/ 22669 h 45529"/>
                  <a:gd name="connsiteX1" fmla="*/ 22860 w 45529"/>
                  <a:gd name="connsiteY1" fmla="*/ 45529 h 45529"/>
                  <a:gd name="connsiteX2" fmla="*/ 0 w 45529"/>
                  <a:gd name="connsiteY2" fmla="*/ 22860 h 45529"/>
                  <a:gd name="connsiteX3" fmla="*/ 22669 w 45529"/>
                  <a:gd name="connsiteY3" fmla="*/ 0 h 45529"/>
                  <a:gd name="connsiteX4" fmla="*/ 22765 w 45529"/>
                  <a:gd name="connsiteY4" fmla="*/ 0 h 45529"/>
                  <a:gd name="connsiteX5" fmla="*/ 45529 w 45529"/>
                  <a:gd name="connsiteY5" fmla="*/ 22670 h 4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529" h="45529">
                    <a:moveTo>
                      <a:pt x="45529" y="22669"/>
                    </a:moveTo>
                    <a:cubicBezTo>
                      <a:pt x="45582" y="35242"/>
                      <a:pt x="35432" y="45477"/>
                      <a:pt x="22860" y="45529"/>
                    </a:cubicBezTo>
                    <a:cubicBezTo>
                      <a:pt x="10288" y="45582"/>
                      <a:pt x="53" y="35432"/>
                      <a:pt x="0" y="22860"/>
                    </a:cubicBezTo>
                    <a:cubicBezTo>
                      <a:pt x="-52" y="10287"/>
                      <a:pt x="10097" y="53"/>
                      <a:pt x="22669" y="0"/>
                    </a:cubicBezTo>
                    <a:cubicBezTo>
                      <a:pt x="22701" y="0"/>
                      <a:pt x="22733" y="0"/>
                      <a:pt x="22765" y="0"/>
                    </a:cubicBezTo>
                    <a:cubicBezTo>
                      <a:pt x="35300" y="0"/>
                      <a:pt x="45477" y="10134"/>
                      <a:pt x="45529" y="226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شكل حر: شكل 72">
                <a:extLst>
                  <a:ext uri="{FF2B5EF4-FFF2-40B4-BE49-F238E27FC236}">
                    <a16:creationId xmlns:a16="http://schemas.microsoft.com/office/drawing/2014/main" id="{B667BD39-3657-C9F7-F8CE-B995D7A33275}"/>
                  </a:ext>
                </a:extLst>
              </p:cNvPr>
              <p:cNvSpPr/>
              <p:nvPr/>
            </p:nvSpPr>
            <p:spPr>
              <a:xfrm>
                <a:off x="2853880" y="2515362"/>
                <a:ext cx="1711547" cy="1030986"/>
              </a:xfrm>
              <a:custGeom>
                <a:avLst/>
                <a:gdLst>
                  <a:gd name="connsiteX0" fmla="*/ 1708595 w 1711547"/>
                  <a:gd name="connsiteY0" fmla="*/ 1028700 h 1030986"/>
                  <a:gd name="connsiteX1" fmla="*/ 1708595 w 1711547"/>
                  <a:gd name="connsiteY1" fmla="*/ 1010126 h 1030986"/>
                  <a:gd name="connsiteX2" fmla="*/ 1708595 w 1711547"/>
                  <a:gd name="connsiteY2" fmla="*/ 956405 h 1030986"/>
                  <a:gd name="connsiteX3" fmla="*/ 1708023 w 1711547"/>
                  <a:gd name="connsiteY3" fmla="*/ 750856 h 1030986"/>
                  <a:gd name="connsiteX4" fmla="*/ 1707071 w 1711547"/>
                  <a:gd name="connsiteY4" fmla="*/ 2476 h 1030986"/>
                  <a:gd name="connsiteX5" fmla="*/ 1708976 w 1711547"/>
                  <a:gd name="connsiteY5" fmla="*/ 4477 h 1030986"/>
                  <a:gd name="connsiteX6" fmla="*/ 1905 w 1711547"/>
                  <a:gd name="connsiteY6" fmla="*/ 4477 h 1030986"/>
                  <a:gd name="connsiteX7" fmla="*/ 1905 w 1711547"/>
                  <a:gd name="connsiteY7" fmla="*/ 4477 h 1030986"/>
                  <a:gd name="connsiteX8" fmla="*/ 4382 w 1711547"/>
                  <a:gd name="connsiteY8" fmla="*/ 2000 h 1030986"/>
                  <a:gd name="connsiteX9" fmla="*/ 4382 w 1711547"/>
                  <a:gd name="connsiteY9" fmla="*/ 1028224 h 1030986"/>
                  <a:gd name="connsiteX10" fmla="*/ 2096 w 1711547"/>
                  <a:gd name="connsiteY10" fmla="*/ 1025843 h 1030986"/>
                  <a:gd name="connsiteX11" fmla="*/ 1230821 w 1711547"/>
                  <a:gd name="connsiteY11" fmla="*/ 1026985 h 1030986"/>
                  <a:gd name="connsiteX12" fmla="*/ 1583246 w 1711547"/>
                  <a:gd name="connsiteY12" fmla="*/ 1027652 h 1030986"/>
                  <a:gd name="connsiteX13" fmla="*/ 1677067 w 1711547"/>
                  <a:gd name="connsiteY13" fmla="*/ 1027652 h 1030986"/>
                  <a:gd name="connsiteX14" fmla="*/ 1701356 w 1711547"/>
                  <a:gd name="connsiteY14" fmla="*/ 1027652 h 1030986"/>
                  <a:gd name="connsiteX15" fmla="*/ 1709642 w 1711547"/>
                  <a:gd name="connsiteY15" fmla="*/ 1027652 h 1030986"/>
                  <a:gd name="connsiteX16" fmla="*/ 1677638 w 1711547"/>
                  <a:gd name="connsiteY16" fmla="*/ 1027652 h 1030986"/>
                  <a:gd name="connsiteX17" fmla="*/ 1584293 w 1711547"/>
                  <a:gd name="connsiteY17" fmla="*/ 1027652 h 1030986"/>
                  <a:gd name="connsiteX18" fmla="*/ 1232345 w 1711547"/>
                  <a:gd name="connsiteY18" fmla="*/ 1029843 h 1030986"/>
                  <a:gd name="connsiteX19" fmla="*/ 2286 w 1711547"/>
                  <a:gd name="connsiteY19" fmla="*/ 1030986 h 1030986"/>
                  <a:gd name="connsiteX20" fmla="*/ 0 w 1711547"/>
                  <a:gd name="connsiteY20" fmla="*/ 1030986 h 1030986"/>
                  <a:gd name="connsiteX21" fmla="*/ 0 w 1711547"/>
                  <a:gd name="connsiteY21" fmla="*/ 1028700 h 1030986"/>
                  <a:gd name="connsiteX22" fmla="*/ 0 w 1711547"/>
                  <a:gd name="connsiteY22" fmla="*/ 2476 h 1030986"/>
                  <a:gd name="connsiteX23" fmla="*/ 0 w 1711547"/>
                  <a:gd name="connsiteY23" fmla="*/ 0 h 1030986"/>
                  <a:gd name="connsiteX24" fmla="*/ 2572 w 1711547"/>
                  <a:gd name="connsiteY24" fmla="*/ 0 h 1030986"/>
                  <a:gd name="connsiteX25" fmla="*/ 1709642 w 1711547"/>
                  <a:gd name="connsiteY25" fmla="*/ 571 h 1030986"/>
                  <a:gd name="connsiteX26" fmla="*/ 1711547 w 1711547"/>
                  <a:gd name="connsiteY26" fmla="*/ 571 h 1030986"/>
                  <a:gd name="connsiteX27" fmla="*/ 1711547 w 1711547"/>
                  <a:gd name="connsiteY27" fmla="*/ 2476 h 1030986"/>
                  <a:gd name="connsiteX28" fmla="*/ 1710595 w 1711547"/>
                  <a:gd name="connsiteY28" fmla="*/ 751999 h 1030986"/>
                  <a:gd name="connsiteX29" fmla="*/ 1710023 w 1711547"/>
                  <a:gd name="connsiteY29" fmla="*/ 957167 h 1030986"/>
                  <a:gd name="connsiteX30" fmla="*/ 1710023 w 1711547"/>
                  <a:gd name="connsiteY30" fmla="*/ 1010602 h 1030986"/>
                  <a:gd name="connsiteX31" fmla="*/ 1708595 w 1711547"/>
                  <a:gd name="connsiteY31" fmla="*/ 1028700 h 1030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11547" h="1030986">
                    <a:moveTo>
                      <a:pt x="1708595" y="1028700"/>
                    </a:moveTo>
                    <a:cubicBezTo>
                      <a:pt x="1708595" y="1028700"/>
                      <a:pt x="1708595" y="1022318"/>
                      <a:pt x="1708595" y="1010126"/>
                    </a:cubicBezTo>
                    <a:cubicBezTo>
                      <a:pt x="1708595" y="997934"/>
                      <a:pt x="1708595" y="979932"/>
                      <a:pt x="1708595" y="956405"/>
                    </a:cubicBezTo>
                    <a:cubicBezTo>
                      <a:pt x="1708595" y="908780"/>
                      <a:pt x="1708595" y="839819"/>
                      <a:pt x="1708023" y="750856"/>
                    </a:cubicBezTo>
                    <a:cubicBezTo>
                      <a:pt x="1708023" y="573024"/>
                      <a:pt x="1707452" y="316706"/>
                      <a:pt x="1707071" y="2476"/>
                    </a:cubicBezTo>
                    <a:lnTo>
                      <a:pt x="1708976" y="4477"/>
                    </a:lnTo>
                    <a:lnTo>
                      <a:pt x="1905" y="4477"/>
                    </a:lnTo>
                    <a:lnTo>
                      <a:pt x="1905" y="4477"/>
                    </a:lnTo>
                    <a:lnTo>
                      <a:pt x="4382" y="2000"/>
                    </a:lnTo>
                    <a:cubicBezTo>
                      <a:pt x="4382" y="365569"/>
                      <a:pt x="4382" y="712470"/>
                      <a:pt x="4382" y="1028224"/>
                    </a:cubicBezTo>
                    <a:lnTo>
                      <a:pt x="2096" y="1025843"/>
                    </a:lnTo>
                    <a:lnTo>
                      <a:pt x="1230821" y="1026985"/>
                    </a:lnTo>
                    <a:lnTo>
                      <a:pt x="1583246" y="1027652"/>
                    </a:lnTo>
                    <a:lnTo>
                      <a:pt x="1677067" y="1027652"/>
                    </a:lnTo>
                    <a:lnTo>
                      <a:pt x="1701356" y="1027652"/>
                    </a:lnTo>
                    <a:lnTo>
                      <a:pt x="1709642" y="1027652"/>
                    </a:lnTo>
                    <a:lnTo>
                      <a:pt x="1677638" y="1027652"/>
                    </a:lnTo>
                    <a:lnTo>
                      <a:pt x="1584293" y="1027652"/>
                    </a:lnTo>
                    <a:lnTo>
                      <a:pt x="1232345" y="1029843"/>
                    </a:lnTo>
                    <a:lnTo>
                      <a:pt x="2286" y="1030986"/>
                    </a:lnTo>
                    <a:lnTo>
                      <a:pt x="0" y="1030986"/>
                    </a:lnTo>
                    <a:lnTo>
                      <a:pt x="0" y="1028700"/>
                    </a:lnTo>
                    <a:cubicBezTo>
                      <a:pt x="0" y="712946"/>
                      <a:pt x="0" y="366046"/>
                      <a:pt x="0" y="2476"/>
                    </a:cubicBezTo>
                    <a:lnTo>
                      <a:pt x="0" y="0"/>
                    </a:lnTo>
                    <a:lnTo>
                      <a:pt x="2572" y="0"/>
                    </a:lnTo>
                    <a:lnTo>
                      <a:pt x="1709642" y="571"/>
                    </a:lnTo>
                    <a:lnTo>
                      <a:pt x="1711547" y="571"/>
                    </a:lnTo>
                    <a:lnTo>
                      <a:pt x="1711547" y="2476"/>
                    </a:lnTo>
                    <a:cubicBezTo>
                      <a:pt x="1711547" y="316801"/>
                      <a:pt x="1710785" y="573976"/>
                      <a:pt x="1710595" y="751999"/>
                    </a:cubicBezTo>
                    <a:cubicBezTo>
                      <a:pt x="1710595" y="840867"/>
                      <a:pt x="1710595" y="910018"/>
                      <a:pt x="1710023" y="957167"/>
                    </a:cubicBezTo>
                    <a:cubicBezTo>
                      <a:pt x="1710023" y="980503"/>
                      <a:pt x="1710023" y="998410"/>
                      <a:pt x="1710023" y="1010602"/>
                    </a:cubicBezTo>
                    <a:cubicBezTo>
                      <a:pt x="1710023" y="1022794"/>
                      <a:pt x="1708595" y="1028700"/>
                      <a:pt x="1708595" y="102870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شكل حر: شكل 73">
                <a:extLst>
                  <a:ext uri="{FF2B5EF4-FFF2-40B4-BE49-F238E27FC236}">
                    <a16:creationId xmlns:a16="http://schemas.microsoft.com/office/drawing/2014/main" id="{A6B26417-5AD7-EB3B-BEC1-2E56D677D63D}"/>
                  </a:ext>
                </a:extLst>
              </p:cNvPr>
              <p:cNvSpPr/>
              <p:nvPr/>
            </p:nvSpPr>
            <p:spPr>
              <a:xfrm>
                <a:off x="3042666" y="2848451"/>
                <a:ext cx="72580" cy="531304"/>
              </a:xfrm>
              <a:custGeom>
                <a:avLst/>
                <a:gdLst>
                  <a:gd name="connsiteX0" fmla="*/ 0 w 72580"/>
                  <a:gd name="connsiteY0" fmla="*/ 0 h 531304"/>
                  <a:gd name="connsiteX1" fmla="*/ 72580 w 72580"/>
                  <a:gd name="connsiteY1" fmla="*/ 0 h 531304"/>
                  <a:gd name="connsiteX2" fmla="*/ 72580 w 72580"/>
                  <a:gd name="connsiteY2" fmla="*/ 531304 h 531304"/>
                  <a:gd name="connsiteX3" fmla="*/ 0 w 72580"/>
                  <a:gd name="connsiteY3" fmla="*/ 531304 h 5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531304">
                    <a:moveTo>
                      <a:pt x="0" y="0"/>
                    </a:moveTo>
                    <a:lnTo>
                      <a:pt x="72580" y="0"/>
                    </a:lnTo>
                    <a:lnTo>
                      <a:pt x="72580" y="531304"/>
                    </a:lnTo>
                    <a:lnTo>
                      <a:pt x="0" y="531304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شكل حر: شكل 74">
                <a:extLst>
                  <a:ext uri="{FF2B5EF4-FFF2-40B4-BE49-F238E27FC236}">
                    <a16:creationId xmlns:a16="http://schemas.microsoft.com/office/drawing/2014/main" id="{CA44D621-85ED-C2DA-9B6D-FD5882574A6B}"/>
                  </a:ext>
                </a:extLst>
              </p:cNvPr>
              <p:cNvSpPr/>
              <p:nvPr/>
            </p:nvSpPr>
            <p:spPr>
              <a:xfrm>
                <a:off x="3182778" y="3028854"/>
                <a:ext cx="72580" cy="350805"/>
              </a:xfrm>
              <a:custGeom>
                <a:avLst/>
                <a:gdLst>
                  <a:gd name="connsiteX0" fmla="*/ 0 w 72580"/>
                  <a:gd name="connsiteY0" fmla="*/ 0 h 350805"/>
                  <a:gd name="connsiteX1" fmla="*/ 72580 w 72580"/>
                  <a:gd name="connsiteY1" fmla="*/ 0 h 350805"/>
                  <a:gd name="connsiteX2" fmla="*/ 72580 w 72580"/>
                  <a:gd name="connsiteY2" fmla="*/ 350806 h 350805"/>
                  <a:gd name="connsiteX3" fmla="*/ 0 w 72580"/>
                  <a:gd name="connsiteY3" fmla="*/ 350806 h 3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350805">
                    <a:moveTo>
                      <a:pt x="0" y="0"/>
                    </a:moveTo>
                    <a:lnTo>
                      <a:pt x="72580" y="0"/>
                    </a:lnTo>
                    <a:lnTo>
                      <a:pt x="72580" y="350806"/>
                    </a:lnTo>
                    <a:lnTo>
                      <a:pt x="0" y="350806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شكل حر: شكل 75">
                <a:extLst>
                  <a:ext uri="{FF2B5EF4-FFF2-40B4-BE49-F238E27FC236}">
                    <a16:creationId xmlns:a16="http://schemas.microsoft.com/office/drawing/2014/main" id="{C6602096-5240-D9C5-2503-2FCB92A67C19}"/>
                  </a:ext>
                </a:extLst>
              </p:cNvPr>
              <p:cNvSpPr/>
              <p:nvPr/>
            </p:nvSpPr>
            <p:spPr>
              <a:xfrm>
                <a:off x="3322796" y="2914459"/>
                <a:ext cx="72580" cy="467963"/>
              </a:xfrm>
              <a:custGeom>
                <a:avLst/>
                <a:gdLst>
                  <a:gd name="connsiteX0" fmla="*/ 0 w 72580"/>
                  <a:gd name="connsiteY0" fmla="*/ 0 h 467963"/>
                  <a:gd name="connsiteX1" fmla="*/ 72581 w 72580"/>
                  <a:gd name="connsiteY1" fmla="*/ 0 h 467963"/>
                  <a:gd name="connsiteX2" fmla="*/ 72581 w 72580"/>
                  <a:gd name="connsiteY2" fmla="*/ 467963 h 467963"/>
                  <a:gd name="connsiteX3" fmla="*/ 0 w 72580"/>
                  <a:gd name="connsiteY3" fmla="*/ 467963 h 46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467963">
                    <a:moveTo>
                      <a:pt x="0" y="0"/>
                    </a:moveTo>
                    <a:lnTo>
                      <a:pt x="72581" y="0"/>
                    </a:lnTo>
                    <a:lnTo>
                      <a:pt x="72581" y="467963"/>
                    </a:lnTo>
                    <a:lnTo>
                      <a:pt x="0" y="467963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شكل حر: شكل 76">
                <a:extLst>
                  <a:ext uri="{FF2B5EF4-FFF2-40B4-BE49-F238E27FC236}">
                    <a16:creationId xmlns:a16="http://schemas.microsoft.com/office/drawing/2014/main" id="{897E5A70-6695-D94F-3372-D408C29D7835}"/>
                  </a:ext>
                </a:extLst>
              </p:cNvPr>
              <p:cNvSpPr/>
              <p:nvPr/>
            </p:nvSpPr>
            <p:spPr>
              <a:xfrm>
                <a:off x="3462909" y="2868930"/>
                <a:ext cx="72580" cy="510825"/>
              </a:xfrm>
              <a:custGeom>
                <a:avLst/>
                <a:gdLst>
                  <a:gd name="connsiteX0" fmla="*/ 0 w 72580"/>
                  <a:gd name="connsiteY0" fmla="*/ 0 h 510825"/>
                  <a:gd name="connsiteX1" fmla="*/ 72580 w 72580"/>
                  <a:gd name="connsiteY1" fmla="*/ 0 h 510825"/>
                  <a:gd name="connsiteX2" fmla="*/ 72580 w 72580"/>
                  <a:gd name="connsiteY2" fmla="*/ 510826 h 510825"/>
                  <a:gd name="connsiteX3" fmla="*/ 0 w 72580"/>
                  <a:gd name="connsiteY3" fmla="*/ 510826 h 51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510825">
                    <a:moveTo>
                      <a:pt x="0" y="0"/>
                    </a:moveTo>
                    <a:lnTo>
                      <a:pt x="72580" y="0"/>
                    </a:lnTo>
                    <a:lnTo>
                      <a:pt x="72580" y="510826"/>
                    </a:lnTo>
                    <a:lnTo>
                      <a:pt x="0" y="510826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شكل حر: شكل 77">
                <a:extLst>
                  <a:ext uri="{FF2B5EF4-FFF2-40B4-BE49-F238E27FC236}">
                    <a16:creationId xmlns:a16="http://schemas.microsoft.com/office/drawing/2014/main" id="{70AC7445-E4C6-6A86-387E-9883FA700C09}"/>
                  </a:ext>
                </a:extLst>
              </p:cNvPr>
              <p:cNvSpPr/>
              <p:nvPr/>
            </p:nvSpPr>
            <p:spPr>
              <a:xfrm>
                <a:off x="3602926" y="3039618"/>
                <a:ext cx="72580" cy="340042"/>
              </a:xfrm>
              <a:custGeom>
                <a:avLst/>
                <a:gdLst>
                  <a:gd name="connsiteX0" fmla="*/ 0 w 72580"/>
                  <a:gd name="connsiteY0" fmla="*/ 0 h 340042"/>
                  <a:gd name="connsiteX1" fmla="*/ 72581 w 72580"/>
                  <a:gd name="connsiteY1" fmla="*/ 0 h 340042"/>
                  <a:gd name="connsiteX2" fmla="*/ 72581 w 72580"/>
                  <a:gd name="connsiteY2" fmla="*/ 340043 h 340042"/>
                  <a:gd name="connsiteX3" fmla="*/ 0 w 72580"/>
                  <a:gd name="connsiteY3" fmla="*/ 340043 h 34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340042">
                    <a:moveTo>
                      <a:pt x="0" y="0"/>
                    </a:moveTo>
                    <a:lnTo>
                      <a:pt x="72581" y="0"/>
                    </a:lnTo>
                    <a:lnTo>
                      <a:pt x="72581" y="340043"/>
                    </a:lnTo>
                    <a:lnTo>
                      <a:pt x="0" y="340043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شكل حر: شكل 78">
                <a:extLst>
                  <a:ext uri="{FF2B5EF4-FFF2-40B4-BE49-F238E27FC236}">
                    <a16:creationId xmlns:a16="http://schemas.microsoft.com/office/drawing/2014/main" id="{AF65EC68-329F-24C4-4AB7-5798D4B6A25D}"/>
                  </a:ext>
                </a:extLst>
              </p:cNvPr>
              <p:cNvSpPr/>
              <p:nvPr/>
            </p:nvSpPr>
            <p:spPr>
              <a:xfrm>
                <a:off x="3743039" y="3106388"/>
                <a:ext cx="72580" cy="273367"/>
              </a:xfrm>
              <a:custGeom>
                <a:avLst/>
                <a:gdLst>
                  <a:gd name="connsiteX0" fmla="*/ 0 w 72580"/>
                  <a:gd name="connsiteY0" fmla="*/ 0 h 273367"/>
                  <a:gd name="connsiteX1" fmla="*/ 72580 w 72580"/>
                  <a:gd name="connsiteY1" fmla="*/ 0 h 273367"/>
                  <a:gd name="connsiteX2" fmla="*/ 72580 w 72580"/>
                  <a:gd name="connsiteY2" fmla="*/ 273368 h 273367"/>
                  <a:gd name="connsiteX3" fmla="*/ 0 w 72580"/>
                  <a:gd name="connsiteY3" fmla="*/ 273368 h 27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273367">
                    <a:moveTo>
                      <a:pt x="0" y="0"/>
                    </a:moveTo>
                    <a:lnTo>
                      <a:pt x="72580" y="0"/>
                    </a:lnTo>
                    <a:lnTo>
                      <a:pt x="72580" y="273368"/>
                    </a:lnTo>
                    <a:lnTo>
                      <a:pt x="0" y="273368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شكل حر: شكل 79">
                <a:extLst>
                  <a:ext uri="{FF2B5EF4-FFF2-40B4-BE49-F238E27FC236}">
                    <a16:creationId xmlns:a16="http://schemas.microsoft.com/office/drawing/2014/main" id="{96CA2C8E-88DF-8151-6361-BB3956866AF4}"/>
                  </a:ext>
                </a:extLst>
              </p:cNvPr>
              <p:cNvSpPr/>
              <p:nvPr/>
            </p:nvSpPr>
            <p:spPr>
              <a:xfrm>
                <a:off x="3883056" y="2902934"/>
                <a:ext cx="72580" cy="476726"/>
              </a:xfrm>
              <a:custGeom>
                <a:avLst/>
                <a:gdLst>
                  <a:gd name="connsiteX0" fmla="*/ 0 w 72580"/>
                  <a:gd name="connsiteY0" fmla="*/ 0 h 476726"/>
                  <a:gd name="connsiteX1" fmla="*/ 72581 w 72580"/>
                  <a:gd name="connsiteY1" fmla="*/ 0 h 476726"/>
                  <a:gd name="connsiteX2" fmla="*/ 72581 w 72580"/>
                  <a:gd name="connsiteY2" fmla="*/ 476726 h 476726"/>
                  <a:gd name="connsiteX3" fmla="*/ 0 w 72580"/>
                  <a:gd name="connsiteY3" fmla="*/ 476726 h 47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476726">
                    <a:moveTo>
                      <a:pt x="0" y="0"/>
                    </a:moveTo>
                    <a:lnTo>
                      <a:pt x="72581" y="0"/>
                    </a:lnTo>
                    <a:lnTo>
                      <a:pt x="72581" y="476726"/>
                    </a:lnTo>
                    <a:lnTo>
                      <a:pt x="0" y="476726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شكل حر: شكل 80">
                <a:extLst>
                  <a:ext uri="{FF2B5EF4-FFF2-40B4-BE49-F238E27FC236}">
                    <a16:creationId xmlns:a16="http://schemas.microsoft.com/office/drawing/2014/main" id="{A26EA296-0D1B-ED01-812B-1ED7C504E234}"/>
                  </a:ext>
                </a:extLst>
              </p:cNvPr>
              <p:cNvSpPr/>
              <p:nvPr/>
            </p:nvSpPr>
            <p:spPr>
              <a:xfrm>
                <a:off x="4023169" y="2988945"/>
                <a:ext cx="72580" cy="390810"/>
              </a:xfrm>
              <a:custGeom>
                <a:avLst/>
                <a:gdLst>
                  <a:gd name="connsiteX0" fmla="*/ 0 w 72580"/>
                  <a:gd name="connsiteY0" fmla="*/ 0 h 390810"/>
                  <a:gd name="connsiteX1" fmla="*/ 72581 w 72580"/>
                  <a:gd name="connsiteY1" fmla="*/ 0 h 390810"/>
                  <a:gd name="connsiteX2" fmla="*/ 72581 w 72580"/>
                  <a:gd name="connsiteY2" fmla="*/ 390811 h 390810"/>
                  <a:gd name="connsiteX3" fmla="*/ 0 w 72580"/>
                  <a:gd name="connsiteY3" fmla="*/ 390811 h 39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390810">
                    <a:moveTo>
                      <a:pt x="0" y="0"/>
                    </a:moveTo>
                    <a:lnTo>
                      <a:pt x="72581" y="0"/>
                    </a:lnTo>
                    <a:lnTo>
                      <a:pt x="72581" y="390811"/>
                    </a:lnTo>
                    <a:lnTo>
                      <a:pt x="0" y="390811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شكل حر: شكل 81">
                <a:extLst>
                  <a:ext uri="{FF2B5EF4-FFF2-40B4-BE49-F238E27FC236}">
                    <a16:creationId xmlns:a16="http://schemas.microsoft.com/office/drawing/2014/main" id="{7949B921-F830-C73A-846F-B1D64C6C87F2}"/>
                  </a:ext>
                </a:extLst>
              </p:cNvPr>
              <p:cNvSpPr/>
              <p:nvPr/>
            </p:nvSpPr>
            <p:spPr>
              <a:xfrm>
                <a:off x="4163187" y="2920174"/>
                <a:ext cx="72580" cy="459486"/>
              </a:xfrm>
              <a:custGeom>
                <a:avLst/>
                <a:gdLst>
                  <a:gd name="connsiteX0" fmla="*/ 0 w 72580"/>
                  <a:gd name="connsiteY0" fmla="*/ 0 h 459486"/>
                  <a:gd name="connsiteX1" fmla="*/ 72580 w 72580"/>
                  <a:gd name="connsiteY1" fmla="*/ 0 h 459486"/>
                  <a:gd name="connsiteX2" fmla="*/ 72580 w 72580"/>
                  <a:gd name="connsiteY2" fmla="*/ 459486 h 459486"/>
                  <a:gd name="connsiteX3" fmla="*/ 0 w 72580"/>
                  <a:gd name="connsiteY3" fmla="*/ 459486 h 45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459486">
                    <a:moveTo>
                      <a:pt x="0" y="0"/>
                    </a:moveTo>
                    <a:lnTo>
                      <a:pt x="72580" y="0"/>
                    </a:lnTo>
                    <a:lnTo>
                      <a:pt x="72580" y="459486"/>
                    </a:lnTo>
                    <a:lnTo>
                      <a:pt x="0" y="459486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شكل حر: شكل 82">
                <a:extLst>
                  <a:ext uri="{FF2B5EF4-FFF2-40B4-BE49-F238E27FC236}">
                    <a16:creationId xmlns:a16="http://schemas.microsoft.com/office/drawing/2014/main" id="{65FCEBA4-C1E4-F62C-3501-B60977AAD6B0}"/>
                  </a:ext>
                </a:extLst>
              </p:cNvPr>
              <p:cNvSpPr/>
              <p:nvPr/>
            </p:nvSpPr>
            <p:spPr>
              <a:xfrm>
                <a:off x="4303299" y="3066669"/>
                <a:ext cx="72580" cy="313086"/>
              </a:xfrm>
              <a:custGeom>
                <a:avLst/>
                <a:gdLst>
                  <a:gd name="connsiteX0" fmla="*/ 0 w 72580"/>
                  <a:gd name="connsiteY0" fmla="*/ 0 h 313086"/>
                  <a:gd name="connsiteX1" fmla="*/ 72581 w 72580"/>
                  <a:gd name="connsiteY1" fmla="*/ 0 h 313086"/>
                  <a:gd name="connsiteX2" fmla="*/ 72581 w 72580"/>
                  <a:gd name="connsiteY2" fmla="*/ 313087 h 313086"/>
                  <a:gd name="connsiteX3" fmla="*/ 0 w 72580"/>
                  <a:gd name="connsiteY3" fmla="*/ 313087 h 31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313086">
                    <a:moveTo>
                      <a:pt x="0" y="0"/>
                    </a:moveTo>
                    <a:lnTo>
                      <a:pt x="72581" y="0"/>
                    </a:lnTo>
                    <a:lnTo>
                      <a:pt x="72581" y="313087"/>
                    </a:lnTo>
                    <a:lnTo>
                      <a:pt x="0" y="313087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شكل حر: شكل 83">
                <a:extLst>
                  <a:ext uri="{FF2B5EF4-FFF2-40B4-BE49-F238E27FC236}">
                    <a16:creationId xmlns:a16="http://schemas.microsoft.com/office/drawing/2014/main" id="{F3979364-5EEA-8FF6-80FF-670DC378D3C6}"/>
                  </a:ext>
                </a:extLst>
              </p:cNvPr>
              <p:cNvSpPr/>
              <p:nvPr/>
            </p:nvSpPr>
            <p:spPr>
              <a:xfrm>
                <a:off x="3182778" y="3028854"/>
                <a:ext cx="72580" cy="350805"/>
              </a:xfrm>
              <a:custGeom>
                <a:avLst/>
                <a:gdLst>
                  <a:gd name="connsiteX0" fmla="*/ 0 w 72580"/>
                  <a:gd name="connsiteY0" fmla="*/ 0 h 350805"/>
                  <a:gd name="connsiteX1" fmla="*/ 72580 w 72580"/>
                  <a:gd name="connsiteY1" fmla="*/ 0 h 350805"/>
                  <a:gd name="connsiteX2" fmla="*/ 72580 w 72580"/>
                  <a:gd name="connsiteY2" fmla="*/ 350806 h 350805"/>
                  <a:gd name="connsiteX3" fmla="*/ 0 w 72580"/>
                  <a:gd name="connsiteY3" fmla="*/ 350806 h 35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350805">
                    <a:moveTo>
                      <a:pt x="0" y="0"/>
                    </a:moveTo>
                    <a:lnTo>
                      <a:pt x="72580" y="0"/>
                    </a:lnTo>
                    <a:lnTo>
                      <a:pt x="72580" y="350806"/>
                    </a:lnTo>
                    <a:lnTo>
                      <a:pt x="0" y="3508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شكل حر: شكل 84">
                <a:extLst>
                  <a:ext uri="{FF2B5EF4-FFF2-40B4-BE49-F238E27FC236}">
                    <a16:creationId xmlns:a16="http://schemas.microsoft.com/office/drawing/2014/main" id="{A10F37E9-5D36-9395-F972-87672E34BB29}"/>
                  </a:ext>
                </a:extLst>
              </p:cNvPr>
              <p:cNvSpPr/>
              <p:nvPr/>
            </p:nvSpPr>
            <p:spPr>
              <a:xfrm>
                <a:off x="3462909" y="2868930"/>
                <a:ext cx="72580" cy="510825"/>
              </a:xfrm>
              <a:custGeom>
                <a:avLst/>
                <a:gdLst>
                  <a:gd name="connsiteX0" fmla="*/ 0 w 72580"/>
                  <a:gd name="connsiteY0" fmla="*/ 0 h 510825"/>
                  <a:gd name="connsiteX1" fmla="*/ 72580 w 72580"/>
                  <a:gd name="connsiteY1" fmla="*/ 0 h 510825"/>
                  <a:gd name="connsiteX2" fmla="*/ 72580 w 72580"/>
                  <a:gd name="connsiteY2" fmla="*/ 510826 h 510825"/>
                  <a:gd name="connsiteX3" fmla="*/ 0 w 72580"/>
                  <a:gd name="connsiteY3" fmla="*/ 510826 h 51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510825">
                    <a:moveTo>
                      <a:pt x="0" y="0"/>
                    </a:moveTo>
                    <a:lnTo>
                      <a:pt x="72580" y="0"/>
                    </a:lnTo>
                    <a:lnTo>
                      <a:pt x="72580" y="510826"/>
                    </a:lnTo>
                    <a:lnTo>
                      <a:pt x="0" y="5108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شكل حر: شكل 85">
                <a:extLst>
                  <a:ext uri="{FF2B5EF4-FFF2-40B4-BE49-F238E27FC236}">
                    <a16:creationId xmlns:a16="http://schemas.microsoft.com/office/drawing/2014/main" id="{733D2C7D-2FEA-0064-5C9E-9284A60EAADA}"/>
                  </a:ext>
                </a:extLst>
              </p:cNvPr>
              <p:cNvSpPr/>
              <p:nvPr/>
            </p:nvSpPr>
            <p:spPr>
              <a:xfrm>
                <a:off x="3743039" y="3106388"/>
                <a:ext cx="72580" cy="273367"/>
              </a:xfrm>
              <a:custGeom>
                <a:avLst/>
                <a:gdLst>
                  <a:gd name="connsiteX0" fmla="*/ 0 w 72580"/>
                  <a:gd name="connsiteY0" fmla="*/ 0 h 273367"/>
                  <a:gd name="connsiteX1" fmla="*/ 72580 w 72580"/>
                  <a:gd name="connsiteY1" fmla="*/ 0 h 273367"/>
                  <a:gd name="connsiteX2" fmla="*/ 72580 w 72580"/>
                  <a:gd name="connsiteY2" fmla="*/ 273368 h 273367"/>
                  <a:gd name="connsiteX3" fmla="*/ 0 w 72580"/>
                  <a:gd name="connsiteY3" fmla="*/ 273368 h 27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273367">
                    <a:moveTo>
                      <a:pt x="0" y="0"/>
                    </a:moveTo>
                    <a:lnTo>
                      <a:pt x="72580" y="0"/>
                    </a:lnTo>
                    <a:lnTo>
                      <a:pt x="72580" y="273368"/>
                    </a:lnTo>
                    <a:lnTo>
                      <a:pt x="0" y="27336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شكل حر: شكل 86">
                <a:extLst>
                  <a:ext uri="{FF2B5EF4-FFF2-40B4-BE49-F238E27FC236}">
                    <a16:creationId xmlns:a16="http://schemas.microsoft.com/office/drawing/2014/main" id="{E114F061-F80A-62B0-6B17-E91D40521CE0}"/>
                  </a:ext>
                </a:extLst>
              </p:cNvPr>
              <p:cNvSpPr/>
              <p:nvPr/>
            </p:nvSpPr>
            <p:spPr>
              <a:xfrm>
                <a:off x="4023169" y="2988945"/>
                <a:ext cx="72580" cy="390810"/>
              </a:xfrm>
              <a:custGeom>
                <a:avLst/>
                <a:gdLst>
                  <a:gd name="connsiteX0" fmla="*/ 0 w 72580"/>
                  <a:gd name="connsiteY0" fmla="*/ 0 h 390810"/>
                  <a:gd name="connsiteX1" fmla="*/ 72581 w 72580"/>
                  <a:gd name="connsiteY1" fmla="*/ 0 h 390810"/>
                  <a:gd name="connsiteX2" fmla="*/ 72581 w 72580"/>
                  <a:gd name="connsiteY2" fmla="*/ 390811 h 390810"/>
                  <a:gd name="connsiteX3" fmla="*/ 0 w 72580"/>
                  <a:gd name="connsiteY3" fmla="*/ 390811 h 39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390810">
                    <a:moveTo>
                      <a:pt x="0" y="0"/>
                    </a:moveTo>
                    <a:lnTo>
                      <a:pt x="72581" y="0"/>
                    </a:lnTo>
                    <a:lnTo>
                      <a:pt x="72581" y="390811"/>
                    </a:lnTo>
                    <a:lnTo>
                      <a:pt x="0" y="39081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شكل حر: شكل 87">
                <a:extLst>
                  <a:ext uri="{FF2B5EF4-FFF2-40B4-BE49-F238E27FC236}">
                    <a16:creationId xmlns:a16="http://schemas.microsoft.com/office/drawing/2014/main" id="{F0775176-0F7D-21DD-C2AE-6F5FF142AD3E}"/>
                  </a:ext>
                </a:extLst>
              </p:cNvPr>
              <p:cNvSpPr/>
              <p:nvPr/>
            </p:nvSpPr>
            <p:spPr>
              <a:xfrm>
                <a:off x="4303299" y="3066669"/>
                <a:ext cx="72580" cy="313086"/>
              </a:xfrm>
              <a:custGeom>
                <a:avLst/>
                <a:gdLst>
                  <a:gd name="connsiteX0" fmla="*/ 0 w 72580"/>
                  <a:gd name="connsiteY0" fmla="*/ 0 h 313086"/>
                  <a:gd name="connsiteX1" fmla="*/ 72581 w 72580"/>
                  <a:gd name="connsiteY1" fmla="*/ 0 h 313086"/>
                  <a:gd name="connsiteX2" fmla="*/ 72581 w 72580"/>
                  <a:gd name="connsiteY2" fmla="*/ 313087 h 313086"/>
                  <a:gd name="connsiteX3" fmla="*/ 0 w 72580"/>
                  <a:gd name="connsiteY3" fmla="*/ 313087 h 31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580" h="313086">
                    <a:moveTo>
                      <a:pt x="0" y="0"/>
                    </a:moveTo>
                    <a:lnTo>
                      <a:pt x="72581" y="0"/>
                    </a:lnTo>
                    <a:lnTo>
                      <a:pt x="72581" y="313087"/>
                    </a:lnTo>
                    <a:lnTo>
                      <a:pt x="0" y="3130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شكل حر: شكل 88">
                <a:extLst>
                  <a:ext uri="{FF2B5EF4-FFF2-40B4-BE49-F238E27FC236}">
                    <a16:creationId xmlns:a16="http://schemas.microsoft.com/office/drawing/2014/main" id="{3FC32E84-6BE8-7228-501E-98FE98FB381C}"/>
                  </a:ext>
                </a:extLst>
              </p:cNvPr>
              <p:cNvSpPr/>
              <p:nvPr/>
            </p:nvSpPr>
            <p:spPr>
              <a:xfrm>
                <a:off x="2971800" y="3377183"/>
                <a:ext cx="1508283" cy="5048"/>
              </a:xfrm>
              <a:custGeom>
                <a:avLst/>
                <a:gdLst>
                  <a:gd name="connsiteX0" fmla="*/ 1508284 w 1508283"/>
                  <a:gd name="connsiteY0" fmla="*/ 2572 h 5048"/>
                  <a:gd name="connsiteX1" fmla="*/ 754189 w 1508283"/>
                  <a:gd name="connsiteY1" fmla="*/ 5048 h 5048"/>
                  <a:gd name="connsiteX2" fmla="*/ 0 w 1508283"/>
                  <a:gd name="connsiteY2" fmla="*/ 2572 h 5048"/>
                  <a:gd name="connsiteX3" fmla="*/ 754189 w 1508283"/>
                  <a:gd name="connsiteY3" fmla="*/ 0 h 5048"/>
                  <a:gd name="connsiteX4" fmla="*/ 1508284 w 1508283"/>
                  <a:gd name="connsiteY4" fmla="*/ 2572 h 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8283" h="5048">
                    <a:moveTo>
                      <a:pt x="1508284" y="2572"/>
                    </a:moveTo>
                    <a:cubicBezTo>
                      <a:pt x="1508284" y="3905"/>
                      <a:pt x="1170623" y="5048"/>
                      <a:pt x="754189" y="5048"/>
                    </a:cubicBezTo>
                    <a:cubicBezTo>
                      <a:pt x="337757" y="5048"/>
                      <a:pt x="0" y="4191"/>
                      <a:pt x="0" y="2572"/>
                    </a:cubicBezTo>
                    <a:cubicBezTo>
                      <a:pt x="0" y="953"/>
                      <a:pt x="337566" y="0"/>
                      <a:pt x="754189" y="0"/>
                    </a:cubicBezTo>
                    <a:cubicBezTo>
                      <a:pt x="1170813" y="0"/>
                      <a:pt x="1508284" y="1143"/>
                      <a:pt x="1508284" y="257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رسم 3">
              <a:extLst>
                <a:ext uri="{FF2B5EF4-FFF2-40B4-BE49-F238E27FC236}">
                  <a16:creationId xmlns:a16="http://schemas.microsoft.com/office/drawing/2014/main" id="{E3F991B5-E735-D94A-C1EE-A14BA32F95EC}"/>
                </a:ext>
              </a:extLst>
            </p:cNvPr>
            <p:cNvGrpSpPr/>
            <p:nvPr/>
          </p:nvGrpSpPr>
          <p:grpSpPr>
            <a:xfrm>
              <a:off x="1550479" y="1765077"/>
              <a:ext cx="913828" cy="914304"/>
              <a:chOff x="1550479" y="1765077"/>
              <a:chExt cx="913828" cy="914304"/>
            </a:xfrm>
          </p:grpSpPr>
          <p:sp>
            <p:nvSpPr>
              <p:cNvPr id="91" name="شكل حر: شكل 90">
                <a:extLst>
                  <a:ext uri="{FF2B5EF4-FFF2-40B4-BE49-F238E27FC236}">
                    <a16:creationId xmlns:a16="http://schemas.microsoft.com/office/drawing/2014/main" id="{9B6C280F-7991-1006-DC39-D8F00066524D}"/>
                  </a:ext>
                </a:extLst>
              </p:cNvPr>
              <p:cNvSpPr/>
              <p:nvPr/>
            </p:nvSpPr>
            <p:spPr>
              <a:xfrm>
                <a:off x="1552289" y="1767554"/>
                <a:ext cx="909732" cy="909732"/>
              </a:xfrm>
              <a:custGeom>
                <a:avLst/>
                <a:gdLst>
                  <a:gd name="connsiteX0" fmla="*/ 0 w 909732"/>
                  <a:gd name="connsiteY0" fmla="*/ 0 h 909732"/>
                  <a:gd name="connsiteX1" fmla="*/ 909733 w 909732"/>
                  <a:gd name="connsiteY1" fmla="*/ 0 h 909732"/>
                  <a:gd name="connsiteX2" fmla="*/ 909733 w 909732"/>
                  <a:gd name="connsiteY2" fmla="*/ 909733 h 909732"/>
                  <a:gd name="connsiteX3" fmla="*/ 0 w 909732"/>
                  <a:gd name="connsiteY3" fmla="*/ 909733 h 909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732" h="909732">
                    <a:moveTo>
                      <a:pt x="0" y="0"/>
                    </a:moveTo>
                    <a:lnTo>
                      <a:pt x="909733" y="0"/>
                    </a:lnTo>
                    <a:lnTo>
                      <a:pt x="909733" y="909733"/>
                    </a:lnTo>
                    <a:lnTo>
                      <a:pt x="0" y="90973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شكل حر: شكل 91">
                <a:extLst>
                  <a:ext uri="{FF2B5EF4-FFF2-40B4-BE49-F238E27FC236}">
                    <a16:creationId xmlns:a16="http://schemas.microsoft.com/office/drawing/2014/main" id="{BBBBA72E-15D4-9C9C-9943-038677F85BDC}"/>
                  </a:ext>
                </a:extLst>
              </p:cNvPr>
              <p:cNvSpPr/>
              <p:nvPr/>
            </p:nvSpPr>
            <p:spPr>
              <a:xfrm>
                <a:off x="2025110" y="2293238"/>
                <a:ext cx="252317" cy="246126"/>
              </a:xfrm>
              <a:custGeom>
                <a:avLst/>
                <a:gdLst>
                  <a:gd name="connsiteX0" fmla="*/ 1524 w 252317"/>
                  <a:gd name="connsiteY0" fmla="*/ 0 h 246126"/>
                  <a:gd name="connsiteX1" fmla="*/ 252317 w 252317"/>
                  <a:gd name="connsiteY1" fmla="*/ 3429 h 246126"/>
                  <a:gd name="connsiteX2" fmla="*/ 1524 w 252317"/>
                  <a:gd name="connsiteY2" fmla="*/ 246126 h 246126"/>
                  <a:gd name="connsiteX3" fmla="*/ 0 w 252317"/>
                  <a:gd name="connsiteY3" fmla="*/ 246126 h 24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2317" h="246126">
                    <a:moveTo>
                      <a:pt x="1524" y="0"/>
                    </a:moveTo>
                    <a:lnTo>
                      <a:pt x="252317" y="3429"/>
                    </a:lnTo>
                    <a:cubicBezTo>
                      <a:pt x="250412" y="136779"/>
                      <a:pt x="138017" y="246126"/>
                      <a:pt x="1524" y="246126"/>
                    </a:cubicBezTo>
                    <a:lnTo>
                      <a:pt x="0" y="24612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شكل حر: شكل 92">
                <a:extLst>
                  <a:ext uri="{FF2B5EF4-FFF2-40B4-BE49-F238E27FC236}">
                    <a16:creationId xmlns:a16="http://schemas.microsoft.com/office/drawing/2014/main" id="{9645B298-BB22-5D60-26E8-F7C5833B3B0E}"/>
                  </a:ext>
                </a:extLst>
              </p:cNvPr>
              <p:cNvSpPr/>
              <p:nvPr/>
            </p:nvSpPr>
            <p:spPr>
              <a:xfrm>
                <a:off x="1735740" y="2011299"/>
                <a:ext cx="501777" cy="492251"/>
              </a:xfrm>
              <a:custGeom>
                <a:avLst/>
                <a:gdLst>
                  <a:gd name="connsiteX0" fmla="*/ 251174 w 501777"/>
                  <a:gd name="connsiteY0" fmla="*/ 246126 h 492251"/>
                  <a:gd name="connsiteX1" fmla="*/ 247650 w 501777"/>
                  <a:gd name="connsiteY1" fmla="*/ 492252 h 492251"/>
                  <a:gd name="connsiteX2" fmla="*/ 0 w 501777"/>
                  <a:gd name="connsiteY2" fmla="*/ 246126 h 492251"/>
                  <a:gd name="connsiteX3" fmla="*/ 250888 w 501777"/>
                  <a:gd name="connsiteY3" fmla="*/ 0 h 492251"/>
                  <a:gd name="connsiteX4" fmla="*/ 501777 w 501777"/>
                  <a:gd name="connsiteY4" fmla="*/ 246126 h 49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777" h="492251">
                    <a:moveTo>
                      <a:pt x="251174" y="246126"/>
                    </a:moveTo>
                    <a:lnTo>
                      <a:pt x="247650" y="492252"/>
                    </a:lnTo>
                    <a:cubicBezTo>
                      <a:pt x="111347" y="490347"/>
                      <a:pt x="0" y="379857"/>
                      <a:pt x="0" y="246126"/>
                    </a:cubicBezTo>
                    <a:cubicBezTo>
                      <a:pt x="0" y="112395"/>
                      <a:pt x="113252" y="0"/>
                      <a:pt x="250888" y="0"/>
                    </a:cubicBezTo>
                    <a:cubicBezTo>
                      <a:pt x="388525" y="0"/>
                      <a:pt x="501777" y="111157"/>
                      <a:pt x="501777" y="246126"/>
                    </a:cubicBez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شكل حر: شكل 93">
                <a:extLst>
                  <a:ext uri="{FF2B5EF4-FFF2-40B4-BE49-F238E27FC236}">
                    <a16:creationId xmlns:a16="http://schemas.microsoft.com/office/drawing/2014/main" id="{21621876-1E7B-8129-A765-6A979A74A834}"/>
                  </a:ext>
                </a:extLst>
              </p:cNvPr>
              <p:cNvSpPr/>
              <p:nvPr/>
            </p:nvSpPr>
            <p:spPr>
              <a:xfrm>
                <a:off x="1552289" y="1767554"/>
                <a:ext cx="908875" cy="178974"/>
              </a:xfrm>
              <a:custGeom>
                <a:avLst/>
                <a:gdLst>
                  <a:gd name="connsiteX0" fmla="*/ 0 w 908875"/>
                  <a:gd name="connsiteY0" fmla="*/ 0 h 178974"/>
                  <a:gd name="connsiteX1" fmla="*/ 908876 w 908875"/>
                  <a:gd name="connsiteY1" fmla="*/ 0 h 178974"/>
                  <a:gd name="connsiteX2" fmla="*/ 908876 w 908875"/>
                  <a:gd name="connsiteY2" fmla="*/ 178975 h 178974"/>
                  <a:gd name="connsiteX3" fmla="*/ 0 w 908875"/>
                  <a:gd name="connsiteY3" fmla="*/ 178975 h 178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8875" h="178974">
                    <a:moveTo>
                      <a:pt x="0" y="0"/>
                    </a:moveTo>
                    <a:lnTo>
                      <a:pt x="908876" y="0"/>
                    </a:lnTo>
                    <a:lnTo>
                      <a:pt x="908876" y="178975"/>
                    </a:lnTo>
                    <a:lnTo>
                      <a:pt x="0" y="178975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شكل حر: شكل 94">
                <a:extLst>
                  <a:ext uri="{FF2B5EF4-FFF2-40B4-BE49-F238E27FC236}">
                    <a16:creationId xmlns:a16="http://schemas.microsoft.com/office/drawing/2014/main" id="{879C87BD-A5EC-5E21-A33A-0C57B9127F94}"/>
                  </a:ext>
                </a:extLst>
              </p:cNvPr>
              <p:cNvSpPr/>
              <p:nvPr/>
            </p:nvSpPr>
            <p:spPr>
              <a:xfrm>
                <a:off x="1632489" y="1831181"/>
                <a:ext cx="51625" cy="51625"/>
              </a:xfrm>
              <a:custGeom>
                <a:avLst/>
                <a:gdLst>
                  <a:gd name="connsiteX0" fmla="*/ 51625 w 51625"/>
                  <a:gd name="connsiteY0" fmla="*/ 25813 h 51625"/>
                  <a:gd name="connsiteX1" fmla="*/ 25813 w 51625"/>
                  <a:gd name="connsiteY1" fmla="*/ 51626 h 51625"/>
                  <a:gd name="connsiteX2" fmla="*/ 0 w 51625"/>
                  <a:gd name="connsiteY2" fmla="*/ 25813 h 51625"/>
                  <a:gd name="connsiteX3" fmla="*/ 25813 w 51625"/>
                  <a:gd name="connsiteY3" fmla="*/ 0 h 51625"/>
                  <a:gd name="connsiteX4" fmla="*/ 51625 w 51625"/>
                  <a:gd name="connsiteY4" fmla="*/ 25813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5" h="51625">
                    <a:moveTo>
                      <a:pt x="51625" y="25813"/>
                    </a:moveTo>
                    <a:cubicBezTo>
                      <a:pt x="51625" y="40069"/>
                      <a:pt x="40069" y="51626"/>
                      <a:pt x="25813" y="51626"/>
                    </a:cubicBezTo>
                    <a:cubicBezTo>
                      <a:pt x="11557" y="51626"/>
                      <a:pt x="0" y="40069"/>
                      <a:pt x="0" y="25813"/>
                    </a:cubicBezTo>
                    <a:cubicBezTo>
                      <a:pt x="0" y="11557"/>
                      <a:pt x="11557" y="0"/>
                      <a:pt x="25813" y="0"/>
                    </a:cubicBezTo>
                    <a:cubicBezTo>
                      <a:pt x="40069" y="0"/>
                      <a:pt x="51625" y="11557"/>
                      <a:pt x="51625" y="258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شكل حر: شكل 95">
                <a:extLst>
                  <a:ext uri="{FF2B5EF4-FFF2-40B4-BE49-F238E27FC236}">
                    <a16:creationId xmlns:a16="http://schemas.microsoft.com/office/drawing/2014/main" id="{A79B0C6B-D0E8-B29B-8976-A9B356B17959}"/>
                  </a:ext>
                </a:extLst>
              </p:cNvPr>
              <p:cNvSpPr/>
              <p:nvPr/>
            </p:nvSpPr>
            <p:spPr>
              <a:xfrm>
                <a:off x="1719453" y="1831181"/>
                <a:ext cx="51625" cy="51625"/>
              </a:xfrm>
              <a:custGeom>
                <a:avLst/>
                <a:gdLst>
                  <a:gd name="connsiteX0" fmla="*/ 51626 w 51625"/>
                  <a:gd name="connsiteY0" fmla="*/ 25813 h 51625"/>
                  <a:gd name="connsiteX1" fmla="*/ 25813 w 51625"/>
                  <a:gd name="connsiteY1" fmla="*/ 51626 h 51625"/>
                  <a:gd name="connsiteX2" fmla="*/ 0 w 51625"/>
                  <a:gd name="connsiteY2" fmla="*/ 25813 h 51625"/>
                  <a:gd name="connsiteX3" fmla="*/ 25813 w 51625"/>
                  <a:gd name="connsiteY3" fmla="*/ 0 h 51625"/>
                  <a:gd name="connsiteX4" fmla="*/ 51626 w 51625"/>
                  <a:gd name="connsiteY4" fmla="*/ 25813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5" h="51625">
                    <a:moveTo>
                      <a:pt x="51626" y="25813"/>
                    </a:moveTo>
                    <a:cubicBezTo>
                      <a:pt x="51626" y="40069"/>
                      <a:pt x="40069" y="51626"/>
                      <a:pt x="25813" y="51626"/>
                    </a:cubicBezTo>
                    <a:cubicBezTo>
                      <a:pt x="11557" y="51626"/>
                      <a:pt x="0" y="40069"/>
                      <a:pt x="0" y="25813"/>
                    </a:cubicBezTo>
                    <a:cubicBezTo>
                      <a:pt x="0" y="11557"/>
                      <a:pt x="11557" y="0"/>
                      <a:pt x="25813" y="0"/>
                    </a:cubicBezTo>
                    <a:cubicBezTo>
                      <a:pt x="40069" y="0"/>
                      <a:pt x="51626" y="11557"/>
                      <a:pt x="51626" y="258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شكل حر: شكل 96">
                <a:extLst>
                  <a:ext uri="{FF2B5EF4-FFF2-40B4-BE49-F238E27FC236}">
                    <a16:creationId xmlns:a16="http://schemas.microsoft.com/office/drawing/2014/main" id="{0A7D1F02-AAC1-99E4-0922-E74485C2656E}"/>
                  </a:ext>
                </a:extLst>
              </p:cNvPr>
              <p:cNvSpPr/>
              <p:nvPr/>
            </p:nvSpPr>
            <p:spPr>
              <a:xfrm>
                <a:off x="1806416" y="1831562"/>
                <a:ext cx="51625" cy="51625"/>
              </a:xfrm>
              <a:custGeom>
                <a:avLst/>
                <a:gdLst>
                  <a:gd name="connsiteX0" fmla="*/ 51625 w 51625"/>
                  <a:gd name="connsiteY0" fmla="*/ 25813 h 51625"/>
                  <a:gd name="connsiteX1" fmla="*/ 25813 w 51625"/>
                  <a:gd name="connsiteY1" fmla="*/ 51626 h 51625"/>
                  <a:gd name="connsiteX2" fmla="*/ 0 w 51625"/>
                  <a:gd name="connsiteY2" fmla="*/ 25813 h 51625"/>
                  <a:gd name="connsiteX3" fmla="*/ 25813 w 51625"/>
                  <a:gd name="connsiteY3" fmla="*/ 0 h 51625"/>
                  <a:gd name="connsiteX4" fmla="*/ 51625 w 51625"/>
                  <a:gd name="connsiteY4" fmla="*/ 25813 h 51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5" h="51625">
                    <a:moveTo>
                      <a:pt x="51625" y="25813"/>
                    </a:moveTo>
                    <a:cubicBezTo>
                      <a:pt x="51625" y="40069"/>
                      <a:pt x="40069" y="51626"/>
                      <a:pt x="25813" y="51626"/>
                    </a:cubicBezTo>
                    <a:cubicBezTo>
                      <a:pt x="11557" y="51626"/>
                      <a:pt x="0" y="40069"/>
                      <a:pt x="0" y="25813"/>
                    </a:cubicBezTo>
                    <a:cubicBezTo>
                      <a:pt x="0" y="11557"/>
                      <a:pt x="11557" y="0"/>
                      <a:pt x="25813" y="0"/>
                    </a:cubicBezTo>
                    <a:cubicBezTo>
                      <a:pt x="40069" y="0"/>
                      <a:pt x="51625" y="11557"/>
                      <a:pt x="51625" y="258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شكل حر: شكل 97">
                <a:extLst>
                  <a:ext uri="{FF2B5EF4-FFF2-40B4-BE49-F238E27FC236}">
                    <a16:creationId xmlns:a16="http://schemas.microsoft.com/office/drawing/2014/main" id="{9779E16D-D202-9A72-FEFC-DF07B99E1AC0}"/>
                  </a:ext>
                </a:extLst>
              </p:cNvPr>
              <p:cNvSpPr/>
              <p:nvPr/>
            </p:nvSpPr>
            <p:spPr>
              <a:xfrm>
                <a:off x="1550479" y="1765077"/>
                <a:ext cx="913828" cy="914304"/>
              </a:xfrm>
              <a:custGeom>
                <a:avLst/>
                <a:gdLst>
                  <a:gd name="connsiteX0" fmla="*/ 911543 w 913828"/>
                  <a:gd name="connsiteY0" fmla="*/ 912209 h 914304"/>
                  <a:gd name="connsiteX1" fmla="*/ 911543 w 913828"/>
                  <a:gd name="connsiteY1" fmla="*/ 907828 h 914304"/>
                  <a:gd name="connsiteX2" fmla="*/ 911543 w 913828"/>
                  <a:gd name="connsiteY2" fmla="*/ 895255 h 914304"/>
                  <a:gd name="connsiteX3" fmla="*/ 911543 w 913828"/>
                  <a:gd name="connsiteY3" fmla="*/ 846296 h 914304"/>
                  <a:gd name="connsiteX4" fmla="*/ 910971 w 913828"/>
                  <a:gd name="connsiteY4" fmla="*/ 661226 h 914304"/>
                  <a:gd name="connsiteX5" fmla="*/ 909828 w 913828"/>
                  <a:gd name="connsiteY5" fmla="*/ 2477 h 914304"/>
                  <a:gd name="connsiteX6" fmla="*/ 912019 w 913828"/>
                  <a:gd name="connsiteY6" fmla="*/ 4572 h 914304"/>
                  <a:gd name="connsiteX7" fmla="*/ 2381 w 913828"/>
                  <a:gd name="connsiteY7" fmla="*/ 4572 h 914304"/>
                  <a:gd name="connsiteX8" fmla="*/ 2381 w 913828"/>
                  <a:gd name="connsiteY8" fmla="*/ 4572 h 914304"/>
                  <a:gd name="connsiteX9" fmla="*/ 4858 w 913828"/>
                  <a:gd name="connsiteY9" fmla="*/ 2096 h 914304"/>
                  <a:gd name="connsiteX10" fmla="*/ 4858 w 913828"/>
                  <a:gd name="connsiteY10" fmla="*/ 911828 h 914304"/>
                  <a:gd name="connsiteX11" fmla="*/ 2667 w 913828"/>
                  <a:gd name="connsiteY11" fmla="*/ 909638 h 914304"/>
                  <a:gd name="connsiteX12" fmla="*/ 661511 w 913828"/>
                  <a:gd name="connsiteY12" fmla="*/ 910685 h 914304"/>
                  <a:gd name="connsiteX13" fmla="*/ 846582 w 913828"/>
                  <a:gd name="connsiteY13" fmla="*/ 911257 h 914304"/>
                  <a:gd name="connsiteX14" fmla="*/ 895445 w 913828"/>
                  <a:gd name="connsiteY14" fmla="*/ 911257 h 914304"/>
                  <a:gd name="connsiteX15" fmla="*/ 906971 w 913828"/>
                  <a:gd name="connsiteY15" fmla="*/ 911257 h 914304"/>
                  <a:gd name="connsiteX16" fmla="*/ 911352 w 913828"/>
                  <a:gd name="connsiteY16" fmla="*/ 911257 h 914304"/>
                  <a:gd name="connsiteX17" fmla="*/ 894874 w 913828"/>
                  <a:gd name="connsiteY17" fmla="*/ 911257 h 914304"/>
                  <a:gd name="connsiteX18" fmla="*/ 846392 w 913828"/>
                  <a:gd name="connsiteY18" fmla="*/ 911257 h 914304"/>
                  <a:gd name="connsiteX19" fmla="*/ 661797 w 913828"/>
                  <a:gd name="connsiteY19" fmla="*/ 911828 h 914304"/>
                  <a:gd name="connsiteX20" fmla="*/ 2096 w 913828"/>
                  <a:gd name="connsiteY20" fmla="*/ 914305 h 914304"/>
                  <a:gd name="connsiteX21" fmla="*/ 0 w 913828"/>
                  <a:gd name="connsiteY21" fmla="*/ 914305 h 914304"/>
                  <a:gd name="connsiteX22" fmla="*/ 0 w 913828"/>
                  <a:gd name="connsiteY22" fmla="*/ 912209 h 914304"/>
                  <a:gd name="connsiteX23" fmla="*/ 0 w 913828"/>
                  <a:gd name="connsiteY23" fmla="*/ 2477 h 914304"/>
                  <a:gd name="connsiteX24" fmla="*/ 0 w 913828"/>
                  <a:gd name="connsiteY24" fmla="*/ 0 h 914304"/>
                  <a:gd name="connsiteX25" fmla="*/ 2096 w 913828"/>
                  <a:gd name="connsiteY25" fmla="*/ 0 h 914304"/>
                  <a:gd name="connsiteX26" fmla="*/ 911733 w 913828"/>
                  <a:gd name="connsiteY26" fmla="*/ 0 h 914304"/>
                  <a:gd name="connsiteX27" fmla="*/ 913829 w 913828"/>
                  <a:gd name="connsiteY27" fmla="*/ 0 h 914304"/>
                  <a:gd name="connsiteX28" fmla="*/ 913829 w 913828"/>
                  <a:gd name="connsiteY28" fmla="*/ 2191 h 914304"/>
                  <a:gd name="connsiteX29" fmla="*/ 912781 w 913828"/>
                  <a:gd name="connsiteY29" fmla="*/ 662369 h 914304"/>
                  <a:gd name="connsiteX30" fmla="*/ 912209 w 913828"/>
                  <a:gd name="connsiteY30" fmla="*/ 846868 h 914304"/>
                  <a:gd name="connsiteX31" fmla="*/ 912209 w 913828"/>
                  <a:gd name="connsiteY31" fmla="*/ 895445 h 914304"/>
                  <a:gd name="connsiteX32" fmla="*/ 912209 w 913828"/>
                  <a:gd name="connsiteY32" fmla="*/ 907732 h 914304"/>
                  <a:gd name="connsiteX33" fmla="*/ 911543 w 913828"/>
                  <a:gd name="connsiteY33" fmla="*/ 912209 h 91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13828" h="914304">
                    <a:moveTo>
                      <a:pt x="911543" y="912209"/>
                    </a:moveTo>
                    <a:cubicBezTo>
                      <a:pt x="911543" y="912209"/>
                      <a:pt x="911543" y="910685"/>
                      <a:pt x="911543" y="907828"/>
                    </a:cubicBezTo>
                    <a:cubicBezTo>
                      <a:pt x="911543" y="904970"/>
                      <a:pt x="911543" y="900684"/>
                      <a:pt x="911543" y="895255"/>
                    </a:cubicBezTo>
                    <a:cubicBezTo>
                      <a:pt x="911543" y="884015"/>
                      <a:pt x="911543" y="867632"/>
                      <a:pt x="911543" y="846296"/>
                    </a:cubicBezTo>
                    <a:cubicBezTo>
                      <a:pt x="911543" y="803529"/>
                      <a:pt x="911543" y="740855"/>
                      <a:pt x="910971" y="661226"/>
                    </a:cubicBezTo>
                    <a:cubicBezTo>
                      <a:pt x="910971" y="502063"/>
                      <a:pt x="910304" y="274987"/>
                      <a:pt x="909828" y="2477"/>
                    </a:cubicBezTo>
                    <a:lnTo>
                      <a:pt x="912019" y="4572"/>
                    </a:lnTo>
                    <a:lnTo>
                      <a:pt x="2381" y="4572"/>
                    </a:lnTo>
                    <a:lnTo>
                      <a:pt x="2381" y="4572"/>
                    </a:lnTo>
                    <a:lnTo>
                      <a:pt x="4858" y="2096"/>
                    </a:lnTo>
                    <a:cubicBezTo>
                      <a:pt x="4858" y="335471"/>
                      <a:pt x="4858" y="647414"/>
                      <a:pt x="4858" y="911828"/>
                    </a:cubicBezTo>
                    <a:lnTo>
                      <a:pt x="2667" y="909638"/>
                    </a:lnTo>
                    <a:lnTo>
                      <a:pt x="661511" y="910685"/>
                    </a:lnTo>
                    <a:lnTo>
                      <a:pt x="846582" y="911257"/>
                    </a:lnTo>
                    <a:lnTo>
                      <a:pt x="895445" y="911257"/>
                    </a:lnTo>
                    <a:lnTo>
                      <a:pt x="906971" y="911257"/>
                    </a:lnTo>
                    <a:lnTo>
                      <a:pt x="911352" y="911257"/>
                    </a:lnTo>
                    <a:lnTo>
                      <a:pt x="894874" y="911257"/>
                    </a:lnTo>
                    <a:lnTo>
                      <a:pt x="846392" y="911257"/>
                    </a:lnTo>
                    <a:lnTo>
                      <a:pt x="661797" y="911828"/>
                    </a:lnTo>
                    <a:lnTo>
                      <a:pt x="2096" y="914305"/>
                    </a:lnTo>
                    <a:lnTo>
                      <a:pt x="0" y="914305"/>
                    </a:lnTo>
                    <a:lnTo>
                      <a:pt x="0" y="912209"/>
                    </a:lnTo>
                    <a:cubicBezTo>
                      <a:pt x="0" y="647795"/>
                      <a:pt x="0" y="335566"/>
                      <a:pt x="0" y="2477"/>
                    </a:cubicBezTo>
                    <a:lnTo>
                      <a:pt x="0" y="0"/>
                    </a:lnTo>
                    <a:lnTo>
                      <a:pt x="2096" y="0"/>
                    </a:lnTo>
                    <a:lnTo>
                      <a:pt x="911733" y="0"/>
                    </a:lnTo>
                    <a:lnTo>
                      <a:pt x="913829" y="0"/>
                    </a:lnTo>
                    <a:lnTo>
                      <a:pt x="913829" y="2191"/>
                    </a:lnTo>
                    <a:cubicBezTo>
                      <a:pt x="913829" y="275177"/>
                      <a:pt x="913067" y="502825"/>
                      <a:pt x="912781" y="662369"/>
                    </a:cubicBezTo>
                    <a:cubicBezTo>
                      <a:pt x="912781" y="741712"/>
                      <a:pt x="912305" y="804196"/>
                      <a:pt x="912209" y="846868"/>
                    </a:cubicBezTo>
                    <a:cubicBezTo>
                      <a:pt x="912209" y="868140"/>
                      <a:pt x="912209" y="884333"/>
                      <a:pt x="912209" y="895445"/>
                    </a:cubicBezTo>
                    <a:cubicBezTo>
                      <a:pt x="912209" y="900779"/>
                      <a:pt x="912209" y="904970"/>
                      <a:pt x="912209" y="907732"/>
                    </a:cubicBezTo>
                    <a:cubicBezTo>
                      <a:pt x="912209" y="910495"/>
                      <a:pt x="911543" y="912209"/>
                      <a:pt x="911543" y="91220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رسم 3">
              <a:extLst>
                <a:ext uri="{FF2B5EF4-FFF2-40B4-BE49-F238E27FC236}">
                  <a16:creationId xmlns:a16="http://schemas.microsoft.com/office/drawing/2014/main" id="{DF82780A-80B9-AAD9-95D9-EF0CFC8C15A4}"/>
                </a:ext>
              </a:extLst>
            </p:cNvPr>
            <p:cNvGrpSpPr/>
            <p:nvPr/>
          </p:nvGrpSpPr>
          <p:grpSpPr>
            <a:xfrm>
              <a:off x="2204085" y="515112"/>
              <a:ext cx="2484881" cy="1794700"/>
              <a:chOff x="2204085" y="515112"/>
              <a:chExt cx="2484881" cy="1794700"/>
            </a:xfrm>
          </p:grpSpPr>
          <p:sp>
            <p:nvSpPr>
              <p:cNvPr id="100" name="شكل حر: شكل 99">
                <a:extLst>
                  <a:ext uri="{FF2B5EF4-FFF2-40B4-BE49-F238E27FC236}">
                    <a16:creationId xmlns:a16="http://schemas.microsoft.com/office/drawing/2014/main" id="{EDD7339F-CEA6-20FD-DF80-E9EBD58D4F08}"/>
                  </a:ext>
                </a:extLst>
              </p:cNvPr>
              <p:cNvSpPr/>
              <p:nvPr/>
            </p:nvSpPr>
            <p:spPr>
              <a:xfrm>
                <a:off x="2205418" y="518064"/>
                <a:ext cx="2480405" cy="1790033"/>
              </a:xfrm>
              <a:custGeom>
                <a:avLst/>
                <a:gdLst>
                  <a:gd name="connsiteX0" fmla="*/ 0 w 2480405"/>
                  <a:gd name="connsiteY0" fmla="*/ 0 h 1790033"/>
                  <a:gd name="connsiteX1" fmla="*/ 2480405 w 2480405"/>
                  <a:gd name="connsiteY1" fmla="*/ 0 h 1790033"/>
                  <a:gd name="connsiteX2" fmla="*/ 2480405 w 2480405"/>
                  <a:gd name="connsiteY2" fmla="*/ 1790033 h 1790033"/>
                  <a:gd name="connsiteX3" fmla="*/ 0 w 2480405"/>
                  <a:gd name="connsiteY3" fmla="*/ 1790033 h 1790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405" h="1790033">
                    <a:moveTo>
                      <a:pt x="0" y="0"/>
                    </a:moveTo>
                    <a:lnTo>
                      <a:pt x="2480405" y="0"/>
                    </a:lnTo>
                    <a:lnTo>
                      <a:pt x="2480405" y="1790033"/>
                    </a:lnTo>
                    <a:lnTo>
                      <a:pt x="0" y="179003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شكل حر: شكل 100">
                <a:extLst>
                  <a:ext uri="{FF2B5EF4-FFF2-40B4-BE49-F238E27FC236}">
                    <a16:creationId xmlns:a16="http://schemas.microsoft.com/office/drawing/2014/main" id="{46B7CB4F-896F-F0C4-3753-87EBF108BDB9}"/>
                  </a:ext>
                </a:extLst>
              </p:cNvPr>
              <p:cNvSpPr/>
              <p:nvPr/>
            </p:nvSpPr>
            <p:spPr>
              <a:xfrm>
                <a:off x="3474243" y="923829"/>
                <a:ext cx="941736" cy="412718"/>
              </a:xfrm>
              <a:custGeom>
                <a:avLst/>
                <a:gdLst>
                  <a:gd name="connsiteX0" fmla="*/ 764762 w 941736"/>
                  <a:gd name="connsiteY0" fmla="*/ 0 h 412718"/>
                  <a:gd name="connsiteX1" fmla="*/ 941737 w 941736"/>
                  <a:gd name="connsiteY1" fmla="*/ 0 h 412718"/>
                  <a:gd name="connsiteX2" fmla="*/ 941737 w 941736"/>
                  <a:gd name="connsiteY2" fmla="*/ 412718 h 412718"/>
                  <a:gd name="connsiteX3" fmla="*/ 764762 w 941736"/>
                  <a:gd name="connsiteY3" fmla="*/ 412718 h 412718"/>
                  <a:gd name="connsiteX4" fmla="*/ 176975 w 941736"/>
                  <a:gd name="connsiteY4" fmla="*/ 412718 h 412718"/>
                  <a:gd name="connsiteX5" fmla="*/ 0 w 941736"/>
                  <a:gd name="connsiteY5" fmla="*/ 412718 h 412718"/>
                  <a:gd name="connsiteX6" fmla="*/ 0 w 941736"/>
                  <a:gd name="connsiteY6" fmla="*/ 0 h 412718"/>
                  <a:gd name="connsiteX7" fmla="*/ 176975 w 941736"/>
                  <a:gd name="connsiteY7" fmla="*/ 0 h 412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1736" h="412718">
                    <a:moveTo>
                      <a:pt x="764762" y="0"/>
                    </a:moveTo>
                    <a:cubicBezTo>
                      <a:pt x="862503" y="0"/>
                      <a:pt x="941737" y="0"/>
                      <a:pt x="941737" y="0"/>
                    </a:cubicBezTo>
                    <a:lnTo>
                      <a:pt x="941737" y="412718"/>
                    </a:lnTo>
                    <a:cubicBezTo>
                      <a:pt x="941737" y="412718"/>
                      <a:pt x="862503" y="412718"/>
                      <a:pt x="764762" y="412718"/>
                    </a:cubicBezTo>
                    <a:lnTo>
                      <a:pt x="176975" y="412718"/>
                    </a:lnTo>
                    <a:cubicBezTo>
                      <a:pt x="79234" y="412718"/>
                      <a:pt x="0" y="412718"/>
                      <a:pt x="0" y="412718"/>
                    </a:cubicBezTo>
                    <a:lnTo>
                      <a:pt x="0" y="0"/>
                    </a:lnTo>
                    <a:cubicBezTo>
                      <a:pt x="0" y="0"/>
                      <a:pt x="79234" y="0"/>
                      <a:pt x="17697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شكل حر: شكل 101">
                <a:extLst>
                  <a:ext uri="{FF2B5EF4-FFF2-40B4-BE49-F238E27FC236}">
                    <a16:creationId xmlns:a16="http://schemas.microsoft.com/office/drawing/2014/main" id="{BD786CC8-2653-6528-3E34-BB0A8A2F020A}"/>
                  </a:ext>
                </a:extLst>
              </p:cNvPr>
              <p:cNvSpPr/>
              <p:nvPr/>
            </p:nvSpPr>
            <p:spPr>
              <a:xfrm>
                <a:off x="2383128" y="996458"/>
                <a:ext cx="767525" cy="767506"/>
              </a:xfrm>
              <a:custGeom>
                <a:avLst/>
                <a:gdLst>
                  <a:gd name="connsiteX0" fmla="*/ 26 w 767525"/>
                  <a:gd name="connsiteY0" fmla="*/ 388191 h 767506"/>
                  <a:gd name="connsiteX1" fmla="*/ 379335 w 767525"/>
                  <a:gd name="connsiteY1" fmla="*/ 26 h 767506"/>
                  <a:gd name="connsiteX2" fmla="*/ 767500 w 767525"/>
                  <a:gd name="connsiteY2" fmla="*/ 379335 h 767506"/>
                  <a:gd name="connsiteX3" fmla="*/ 389884 w 767525"/>
                  <a:gd name="connsiteY3" fmla="*/ 767476 h 767506"/>
                  <a:gd name="connsiteX4" fmla="*/ 26 w 767525"/>
                  <a:gd name="connsiteY4" fmla="*/ 388191 h 767506"/>
                  <a:gd name="connsiteX5" fmla="*/ 567145 w 767525"/>
                  <a:gd name="connsiteY5" fmla="*/ 378666 h 767506"/>
                  <a:gd name="connsiteX6" fmla="*/ 379907 w 767525"/>
                  <a:gd name="connsiteY6" fmla="*/ 199080 h 767506"/>
                  <a:gd name="connsiteX7" fmla="*/ 200321 w 767525"/>
                  <a:gd name="connsiteY7" fmla="*/ 386318 h 767506"/>
                  <a:gd name="connsiteX8" fmla="*/ 386170 w 767525"/>
                  <a:gd name="connsiteY8" fmla="*/ 565927 h 767506"/>
                  <a:gd name="connsiteX9" fmla="*/ 567145 w 767525"/>
                  <a:gd name="connsiteY9" fmla="*/ 379047 h 7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7525" h="767506">
                    <a:moveTo>
                      <a:pt x="26" y="388191"/>
                    </a:moveTo>
                    <a:cubicBezTo>
                      <a:pt x="-2419" y="176259"/>
                      <a:pt x="167403" y="2472"/>
                      <a:pt x="379335" y="26"/>
                    </a:cubicBezTo>
                    <a:cubicBezTo>
                      <a:pt x="591267" y="-2419"/>
                      <a:pt x="765054" y="167403"/>
                      <a:pt x="767500" y="379335"/>
                    </a:cubicBezTo>
                    <a:cubicBezTo>
                      <a:pt x="769937" y="590606"/>
                      <a:pt x="601142" y="764106"/>
                      <a:pt x="389884" y="767476"/>
                    </a:cubicBezTo>
                    <a:cubicBezTo>
                      <a:pt x="177599" y="770126"/>
                      <a:pt x="3213" y="600469"/>
                      <a:pt x="26" y="388191"/>
                    </a:cubicBezTo>
                    <a:close/>
                    <a:moveTo>
                      <a:pt x="567145" y="378666"/>
                    </a:moveTo>
                    <a:cubicBezTo>
                      <a:pt x="565032" y="277370"/>
                      <a:pt x="481202" y="196967"/>
                      <a:pt x="379907" y="199080"/>
                    </a:cubicBezTo>
                    <a:cubicBezTo>
                      <a:pt x="278611" y="201193"/>
                      <a:pt x="198208" y="285023"/>
                      <a:pt x="200321" y="386318"/>
                    </a:cubicBezTo>
                    <a:cubicBezTo>
                      <a:pt x="202423" y="487071"/>
                      <a:pt x="285403" y="567266"/>
                      <a:pt x="386170" y="565927"/>
                    </a:cubicBezTo>
                    <a:cubicBezTo>
                      <a:pt x="487711" y="564205"/>
                      <a:pt x="568683" y="480591"/>
                      <a:pt x="567145" y="379047"/>
                    </a:cubicBez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شكل حر: شكل 102">
                <a:extLst>
                  <a:ext uri="{FF2B5EF4-FFF2-40B4-BE49-F238E27FC236}">
                    <a16:creationId xmlns:a16="http://schemas.microsoft.com/office/drawing/2014/main" id="{996EC66C-19BB-F61B-4E82-40472DAB044B}"/>
                  </a:ext>
                </a:extLst>
              </p:cNvPr>
              <p:cNvSpPr/>
              <p:nvPr/>
            </p:nvSpPr>
            <p:spPr>
              <a:xfrm>
                <a:off x="2383096" y="992981"/>
                <a:ext cx="389916" cy="770985"/>
              </a:xfrm>
              <a:custGeom>
                <a:avLst/>
                <a:gdLst>
                  <a:gd name="connsiteX0" fmla="*/ 59 w 389916"/>
                  <a:gd name="connsiteY0" fmla="*/ 391668 h 770985"/>
                  <a:gd name="connsiteX1" fmla="*/ 377534 w 389916"/>
                  <a:gd name="connsiteY1" fmla="*/ 0 h 770985"/>
                  <a:gd name="connsiteX2" fmla="*/ 380773 w 389916"/>
                  <a:gd name="connsiteY2" fmla="*/ 201168 h 770985"/>
                  <a:gd name="connsiteX3" fmla="*/ 199417 w 389916"/>
                  <a:gd name="connsiteY3" fmla="*/ 388430 h 770985"/>
                  <a:gd name="connsiteX4" fmla="*/ 386678 w 389916"/>
                  <a:gd name="connsiteY4" fmla="*/ 569786 h 770985"/>
                  <a:gd name="connsiteX5" fmla="*/ 389917 w 389916"/>
                  <a:gd name="connsiteY5" fmla="*/ 770954 h 770985"/>
                  <a:gd name="connsiteX6" fmla="*/ 59 w 389916"/>
                  <a:gd name="connsiteY6" fmla="*/ 391668 h 770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9916" h="770985">
                    <a:moveTo>
                      <a:pt x="59" y="391668"/>
                    </a:moveTo>
                    <a:cubicBezTo>
                      <a:pt x="-3606" y="179375"/>
                      <a:pt x="165250" y="4170"/>
                      <a:pt x="377534" y="0"/>
                    </a:cubicBezTo>
                    <a:lnTo>
                      <a:pt x="380773" y="201168"/>
                    </a:lnTo>
                    <a:cubicBezTo>
                      <a:pt x="278982" y="202799"/>
                      <a:pt x="197786" y="286639"/>
                      <a:pt x="199417" y="388430"/>
                    </a:cubicBezTo>
                    <a:cubicBezTo>
                      <a:pt x="201048" y="490221"/>
                      <a:pt x="284888" y="571416"/>
                      <a:pt x="386678" y="569786"/>
                    </a:cubicBezTo>
                    <a:lnTo>
                      <a:pt x="389917" y="770954"/>
                    </a:lnTo>
                    <a:cubicBezTo>
                      <a:pt x="177610" y="773656"/>
                      <a:pt x="3193" y="603969"/>
                      <a:pt x="59" y="39166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شكل حر: شكل 103">
                <a:extLst>
                  <a:ext uri="{FF2B5EF4-FFF2-40B4-BE49-F238E27FC236}">
                    <a16:creationId xmlns:a16="http://schemas.microsoft.com/office/drawing/2014/main" id="{7598796C-3C4A-05D1-B778-3597EDD977D1}"/>
                  </a:ext>
                </a:extLst>
              </p:cNvPr>
              <p:cNvSpPr/>
              <p:nvPr/>
            </p:nvSpPr>
            <p:spPr>
              <a:xfrm>
                <a:off x="2383128" y="996458"/>
                <a:ext cx="767525" cy="767506"/>
              </a:xfrm>
              <a:custGeom>
                <a:avLst/>
                <a:gdLst>
                  <a:gd name="connsiteX0" fmla="*/ 26 w 767525"/>
                  <a:gd name="connsiteY0" fmla="*/ 388191 h 767506"/>
                  <a:gd name="connsiteX1" fmla="*/ 379335 w 767525"/>
                  <a:gd name="connsiteY1" fmla="*/ 26 h 767506"/>
                  <a:gd name="connsiteX2" fmla="*/ 767500 w 767525"/>
                  <a:gd name="connsiteY2" fmla="*/ 379335 h 767506"/>
                  <a:gd name="connsiteX3" fmla="*/ 389884 w 767525"/>
                  <a:gd name="connsiteY3" fmla="*/ 767476 h 767506"/>
                  <a:gd name="connsiteX4" fmla="*/ 26 w 767525"/>
                  <a:gd name="connsiteY4" fmla="*/ 388191 h 767506"/>
                  <a:gd name="connsiteX5" fmla="*/ 567145 w 767525"/>
                  <a:gd name="connsiteY5" fmla="*/ 378666 h 767506"/>
                  <a:gd name="connsiteX6" fmla="*/ 379907 w 767525"/>
                  <a:gd name="connsiteY6" fmla="*/ 199080 h 767506"/>
                  <a:gd name="connsiteX7" fmla="*/ 200321 w 767525"/>
                  <a:gd name="connsiteY7" fmla="*/ 386318 h 767506"/>
                  <a:gd name="connsiteX8" fmla="*/ 386170 w 767525"/>
                  <a:gd name="connsiteY8" fmla="*/ 565927 h 767506"/>
                  <a:gd name="connsiteX9" fmla="*/ 567145 w 767525"/>
                  <a:gd name="connsiteY9" fmla="*/ 379047 h 7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7525" h="767506">
                    <a:moveTo>
                      <a:pt x="26" y="388191"/>
                    </a:moveTo>
                    <a:cubicBezTo>
                      <a:pt x="-2419" y="176259"/>
                      <a:pt x="167403" y="2472"/>
                      <a:pt x="379335" y="26"/>
                    </a:cubicBezTo>
                    <a:cubicBezTo>
                      <a:pt x="591267" y="-2419"/>
                      <a:pt x="765054" y="167403"/>
                      <a:pt x="767500" y="379335"/>
                    </a:cubicBezTo>
                    <a:cubicBezTo>
                      <a:pt x="769937" y="590606"/>
                      <a:pt x="601142" y="764106"/>
                      <a:pt x="389884" y="767476"/>
                    </a:cubicBezTo>
                    <a:cubicBezTo>
                      <a:pt x="177599" y="770126"/>
                      <a:pt x="3213" y="600469"/>
                      <a:pt x="26" y="388191"/>
                    </a:cubicBezTo>
                    <a:close/>
                    <a:moveTo>
                      <a:pt x="567145" y="378666"/>
                    </a:moveTo>
                    <a:cubicBezTo>
                      <a:pt x="565032" y="277370"/>
                      <a:pt x="481202" y="196967"/>
                      <a:pt x="379907" y="199080"/>
                    </a:cubicBezTo>
                    <a:cubicBezTo>
                      <a:pt x="278611" y="201193"/>
                      <a:pt x="198208" y="285023"/>
                      <a:pt x="200321" y="386318"/>
                    </a:cubicBezTo>
                    <a:cubicBezTo>
                      <a:pt x="202423" y="487071"/>
                      <a:pt x="285403" y="567266"/>
                      <a:pt x="386170" y="565927"/>
                    </a:cubicBezTo>
                    <a:cubicBezTo>
                      <a:pt x="487711" y="564205"/>
                      <a:pt x="568683" y="480591"/>
                      <a:pt x="567145" y="379047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شكل حر: شكل 104">
                <a:extLst>
                  <a:ext uri="{FF2B5EF4-FFF2-40B4-BE49-F238E27FC236}">
                    <a16:creationId xmlns:a16="http://schemas.microsoft.com/office/drawing/2014/main" id="{11702AE5-733E-79DB-3209-E7A8939B90C8}"/>
                  </a:ext>
                </a:extLst>
              </p:cNvPr>
              <p:cNvSpPr/>
              <p:nvPr/>
            </p:nvSpPr>
            <p:spPr>
              <a:xfrm>
                <a:off x="2581270" y="1192170"/>
                <a:ext cx="369082" cy="372503"/>
              </a:xfrm>
              <a:custGeom>
                <a:avLst/>
                <a:gdLst>
                  <a:gd name="connsiteX0" fmla="*/ 369003 w 369082"/>
                  <a:gd name="connsiteY0" fmla="*/ 183335 h 372503"/>
                  <a:gd name="connsiteX1" fmla="*/ 369003 w 369082"/>
                  <a:gd name="connsiteY1" fmla="*/ 186287 h 372503"/>
                  <a:gd name="connsiteX2" fmla="*/ 369003 w 369082"/>
                  <a:gd name="connsiteY2" fmla="*/ 195050 h 372503"/>
                  <a:gd name="connsiteX3" fmla="*/ 368050 w 369082"/>
                  <a:gd name="connsiteY3" fmla="*/ 209243 h 372503"/>
                  <a:gd name="connsiteX4" fmla="*/ 364812 w 369082"/>
                  <a:gd name="connsiteY4" fmla="*/ 228293 h 372503"/>
                  <a:gd name="connsiteX5" fmla="*/ 345762 w 369082"/>
                  <a:gd name="connsiteY5" fmla="*/ 278108 h 372503"/>
                  <a:gd name="connsiteX6" fmla="*/ 300042 w 369082"/>
                  <a:gd name="connsiteY6" fmla="*/ 331925 h 372503"/>
                  <a:gd name="connsiteX7" fmla="*/ 124972 w 369082"/>
                  <a:gd name="connsiteY7" fmla="*/ 362309 h 372503"/>
                  <a:gd name="connsiteX8" fmla="*/ 100493 w 369082"/>
                  <a:gd name="connsiteY8" fmla="*/ 352022 h 372503"/>
                  <a:gd name="connsiteX9" fmla="*/ 77442 w 369082"/>
                  <a:gd name="connsiteY9" fmla="*/ 337640 h 372503"/>
                  <a:gd name="connsiteX10" fmla="*/ 56106 w 369082"/>
                  <a:gd name="connsiteY10" fmla="*/ 320018 h 372503"/>
                  <a:gd name="connsiteX11" fmla="*/ 37533 w 369082"/>
                  <a:gd name="connsiteY11" fmla="*/ 298682 h 372503"/>
                  <a:gd name="connsiteX12" fmla="*/ 10101 w 369082"/>
                  <a:gd name="connsiteY12" fmla="*/ 247723 h 372503"/>
                  <a:gd name="connsiteX13" fmla="*/ 4 w 369082"/>
                  <a:gd name="connsiteY13" fmla="*/ 188954 h 372503"/>
                  <a:gd name="connsiteX14" fmla="*/ 8672 w 369082"/>
                  <a:gd name="connsiteY14" fmla="*/ 129994 h 372503"/>
                  <a:gd name="connsiteX15" fmla="*/ 34389 w 369082"/>
                  <a:gd name="connsiteY15" fmla="*/ 78178 h 372503"/>
                  <a:gd name="connsiteX16" fmla="*/ 73061 w 369082"/>
                  <a:gd name="connsiteY16" fmla="*/ 37888 h 372503"/>
                  <a:gd name="connsiteX17" fmla="*/ 95254 w 369082"/>
                  <a:gd name="connsiteY17" fmla="*/ 23219 h 372503"/>
                  <a:gd name="connsiteX18" fmla="*/ 119352 w 369082"/>
                  <a:gd name="connsiteY18" fmla="*/ 12170 h 372503"/>
                  <a:gd name="connsiteX19" fmla="*/ 342904 w 369082"/>
                  <a:gd name="connsiteY19" fmla="*/ 89132 h 372503"/>
                  <a:gd name="connsiteX20" fmla="*/ 363573 w 369082"/>
                  <a:gd name="connsiteY20" fmla="*/ 138281 h 372503"/>
                  <a:gd name="connsiteX21" fmla="*/ 367383 w 369082"/>
                  <a:gd name="connsiteY21" fmla="*/ 157331 h 372503"/>
                  <a:gd name="connsiteX22" fmla="*/ 368812 w 369082"/>
                  <a:gd name="connsiteY22" fmla="*/ 171428 h 372503"/>
                  <a:gd name="connsiteX23" fmla="*/ 368812 w 369082"/>
                  <a:gd name="connsiteY23" fmla="*/ 180191 h 372503"/>
                  <a:gd name="connsiteX24" fmla="*/ 368812 w 369082"/>
                  <a:gd name="connsiteY24" fmla="*/ 183239 h 372503"/>
                  <a:gd name="connsiteX25" fmla="*/ 368336 w 369082"/>
                  <a:gd name="connsiteY25" fmla="*/ 180287 h 372503"/>
                  <a:gd name="connsiteX26" fmla="*/ 367479 w 369082"/>
                  <a:gd name="connsiteY26" fmla="*/ 171524 h 372503"/>
                  <a:gd name="connsiteX27" fmla="*/ 365669 w 369082"/>
                  <a:gd name="connsiteY27" fmla="*/ 157522 h 372503"/>
                  <a:gd name="connsiteX28" fmla="*/ 361383 w 369082"/>
                  <a:gd name="connsiteY28" fmla="*/ 138472 h 372503"/>
                  <a:gd name="connsiteX29" fmla="*/ 340237 w 369082"/>
                  <a:gd name="connsiteY29" fmla="*/ 90275 h 372503"/>
                  <a:gd name="connsiteX30" fmla="*/ 292612 w 369082"/>
                  <a:gd name="connsiteY30" fmla="*/ 39317 h 372503"/>
                  <a:gd name="connsiteX31" fmla="*/ 120305 w 369082"/>
                  <a:gd name="connsiteY31" fmla="*/ 16076 h 372503"/>
                  <a:gd name="connsiteX32" fmla="*/ 74871 w 369082"/>
                  <a:gd name="connsiteY32" fmla="*/ 41793 h 372503"/>
                  <a:gd name="connsiteX33" fmla="*/ 38104 w 369082"/>
                  <a:gd name="connsiteY33" fmla="*/ 81322 h 372503"/>
                  <a:gd name="connsiteX34" fmla="*/ 13053 w 369082"/>
                  <a:gd name="connsiteY34" fmla="*/ 131804 h 372503"/>
                  <a:gd name="connsiteX35" fmla="*/ 4671 w 369082"/>
                  <a:gd name="connsiteY35" fmla="*/ 188954 h 372503"/>
                  <a:gd name="connsiteX36" fmla="*/ 41533 w 369082"/>
                  <a:gd name="connsiteY36" fmla="*/ 295634 h 372503"/>
                  <a:gd name="connsiteX37" fmla="*/ 80395 w 369082"/>
                  <a:gd name="connsiteY37" fmla="*/ 333734 h 372503"/>
                  <a:gd name="connsiteX38" fmla="*/ 102779 w 369082"/>
                  <a:gd name="connsiteY38" fmla="*/ 347736 h 372503"/>
                  <a:gd name="connsiteX39" fmla="*/ 126591 w 369082"/>
                  <a:gd name="connsiteY39" fmla="*/ 357833 h 372503"/>
                  <a:gd name="connsiteX40" fmla="*/ 298041 w 369082"/>
                  <a:gd name="connsiteY40" fmla="*/ 329258 h 372503"/>
                  <a:gd name="connsiteX41" fmla="*/ 343571 w 369082"/>
                  <a:gd name="connsiteY41" fmla="*/ 276775 h 372503"/>
                  <a:gd name="connsiteX42" fmla="*/ 363192 w 369082"/>
                  <a:gd name="connsiteY42" fmla="*/ 227912 h 372503"/>
                  <a:gd name="connsiteX43" fmla="*/ 366812 w 369082"/>
                  <a:gd name="connsiteY43" fmla="*/ 208862 h 372503"/>
                  <a:gd name="connsiteX44" fmla="*/ 368241 w 369082"/>
                  <a:gd name="connsiteY44" fmla="*/ 194765 h 372503"/>
                  <a:gd name="connsiteX45" fmla="*/ 368812 w 369082"/>
                  <a:gd name="connsiteY45" fmla="*/ 186002 h 372503"/>
                  <a:gd name="connsiteX46" fmla="*/ 369003 w 369082"/>
                  <a:gd name="connsiteY46" fmla="*/ 183335 h 372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9082" h="372503">
                    <a:moveTo>
                      <a:pt x="369003" y="183335"/>
                    </a:moveTo>
                    <a:cubicBezTo>
                      <a:pt x="369110" y="184316"/>
                      <a:pt x="369110" y="185306"/>
                      <a:pt x="369003" y="186287"/>
                    </a:cubicBezTo>
                    <a:lnTo>
                      <a:pt x="369003" y="195050"/>
                    </a:lnTo>
                    <a:cubicBezTo>
                      <a:pt x="369061" y="199799"/>
                      <a:pt x="368743" y="204545"/>
                      <a:pt x="368050" y="209243"/>
                    </a:cubicBezTo>
                    <a:cubicBezTo>
                      <a:pt x="367450" y="215665"/>
                      <a:pt x="366367" y="222033"/>
                      <a:pt x="364812" y="228293"/>
                    </a:cubicBezTo>
                    <a:cubicBezTo>
                      <a:pt x="361075" y="245783"/>
                      <a:pt x="354649" y="262588"/>
                      <a:pt x="345762" y="278108"/>
                    </a:cubicBezTo>
                    <a:cubicBezTo>
                      <a:pt x="334203" y="298875"/>
                      <a:pt x="318668" y="317162"/>
                      <a:pt x="300042" y="331925"/>
                    </a:cubicBezTo>
                    <a:cubicBezTo>
                      <a:pt x="250857" y="371627"/>
                      <a:pt x="184658" y="383116"/>
                      <a:pt x="124972" y="362309"/>
                    </a:cubicBezTo>
                    <a:cubicBezTo>
                      <a:pt x="116602" y="359404"/>
                      <a:pt x="108426" y="355968"/>
                      <a:pt x="100493" y="352022"/>
                    </a:cubicBezTo>
                    <a:cubicBezTo>
                      <a:pt x="92495" y="347752"/>
                      <a:pt x="84794" y="342947"/>
                      <a:pt x="77442" y="337640"/>
                    </a:cubicBezTo>
                    <a:cubicBezTo>
                      <a:pt x="69964" y="332224"/>
                      <a:pt x="62838" y="326338"/>
                      <a:pt x="56106" y="320018"/>
                    </a:cubicBezTo>
                    <a:cubicBezTo>
                      <a:pt x="49465" y="313311"/>
                      <a:pt x="43261" y="306184"/>
                      <a:pt x="37533" y="298682"/>
                    </a:cubicBezTo>
                    <a:cubicBezTo>
                      <a:pt x="25714" y="283278"/>
                      <a:pt x="16452" y="266071"/>
                      <a:pt x="10101" y="247723"/>
                    </a:cubicBezTo>
                    <a:cubicBezTo>
                      <a:pt x="3829" y="228745"/>
                      <a:pt x="426" y="208937"/>
                      <a:pt x="4" y="188954"/>
                    </a:cubicBezTo>
                    <a:cubicBezTo>
                      <a:pt x="-124" y="168974"/>
                      <a:pt x="2799" y="149092"/>
                      <a:pt x="8672" y="129994"/>
                    </a:cubicBezTo>
                    <a:cubicBezTo>
                      <a:pt x="14384" y="111445"/>
                      <a:pt x="23070" y="93945"/>
                      <a:pt x="34389" y="78178"/>
                    </a:cubicBezTo>
                    <a:cubicBezTo>
                      <a:pt x="45031" y="62757"/>
                      <a:pt x="58089" y="49152"/>
                      <a:pt x="73061" y="37888"/>
                    </a:cubicBezTo>
                    <a:cubicBezTo>
                      <a:pt x="80114" y="32495"/>
                      <a:pt x="87529" y="27594"/>
                      <a:pt x="95254" y="23219"/>
                    </a:cubicBezTo>
                    <a:cubicBezTo>
                      <a:pt x="103017" y="18975"/>
                      <a:pt x="111070" y="15283"/>
                      <a:pt x="119352" y="12170"/>
                    </a:cubicBezTo>
                    <a:cubicBezTo>
                      <a:pt x="202675" y="-19687"/>
                      <a:pt x="296850" y="12735"/>
                      <a:pt x="342904" y="89132"/>
                    </a:cubicBezTo>
                    <a:cubicBezTo>
                      <a:pt x="352282" y="104354"/>
                      <a:pt x="359253" y="120932"/>
                      <a:pt x="363573" y="138281"/>
                    </a:cubicBezTo>
                    <a:cubicBezTo>
                      <a:pt x="365298" y="144532"/>
                      <a:pt x="366571" y="150898"/>
                      <a:pt x="367383" y="157331"/>
                    </a:cubicBezTo>
                    <a:cubicBezTo>
                      <a:pt x="368248" y="161983"/>
                      <a:pt x="368726" y="166698"/>
                      <a:pt x="368812" y="171428"/>
                    </a:cubicBezTo>
                    <a:cubicBezTo>
                      <a:pt x="368812" y="175143"/>
                      <a:pt x="368812" y="178001"/>
                      <a:pt x="368812" y="180191"/>
                    </a:cubicBezTo>
                    <a:cubicBezTo>
                      <a:pt x="368938" y="181204"/>
                      <a:pt x="368938" y="182227"/>
                      <a:pt x="368812" y="183239"/>
                    </a:cubicBezTo>
                    <a:cubicBezTo>
                      <a:pt x="368520" y="182281"/>
                      <a:pt x="368360" y="181288"/>
                      <a:pt x="368336" y="180287"/>
                    </a:cubicBezTo>
                    <a:cubicBezTo>
                      <a:pt x="368336" y="178001"/>
                      <a:pt x="367860" y="175143"/>
                      <a:pt x="367479" y="171524"/>
                    </a:cubicBezTo>
                    <a:cubicBezTo>
                      <a:pt x="367239" y="166817"/>
                      <a:pt x="366634" y="162135"/>
                      <a:pt x="365669" y="157522"/>
                    </a:cubicBezTo>
                    <a:cubicBezTo>
                      <a:pt x="364687" y="151080"/>
                      <a:pt x="363255" y="144714"/>
                      <a:pt x="361383" y="138472"/>
                    </a:cubicBezTo>
                    <a:cubicBezTo>
                      <a:pt x="356838" y="121420"/>
                      <a:pt x="349707" y="105166"/>
                      <a:pt x="340237" y="90275"/>
                    </a:cubicBezTo>
                    <a:cubicBezTo>
                      <a:pt x="327748" y="70414"/>
                      <a:pt x="311584" y="53119"/>
                      <a:pt x="292612" y="39317"/>
                    </a:cubicBezTo>
                    <a:cubicBezTo>
                      <a:pt x="242966" y="2526"/>
                      <a:pt x="177925" y="-6247"/>
                      <a:pt x="120305" y="16076"/>
                    </a:cubicBezTo>
                    <a:cubicBezTo>
                      <a:pt x="103930" y="22265"/>
                      <a:pt x="88605" y="30939"/>
                      <a:pt x="74871" y="41793"/>
                    </a:cubicBezTo>
                    <a:cubicBezTo>
                      <a:pt x="60556" y="52892"/>
                      <a:pt x="48138" y="66242"/>
                      <a:pt x="38104" y="81322"/>
                    </a:cubicBezTo>
                    <a:cubicBezTo>
                      <a:pt x="27118" y="96707"/>
                      <a:pt x="18661" y="113750"/>
                      <a:pt x="13053" y="131804"/>
                    </a:cubicBezTo>
                    <a:cubicBezTo>
                      <a:pt x="7404" y="150325"/>
                      <a:pt x="4578" y="169591"/>
                      <a:pt x="4671" y="188954"/>
                    </a:cubicBezTo>
                    <a:cubicBezTo>
                      <a:pt x="5377" y="227516"/>
                      <a:pt x="18282" y="264863"/>
                      <a:pt x="41533" y="295634"/>
                    </a:cubicBezTo>
                    <a:cubicBezTo>
                      <a:pt x="52324" y="310367"/>
                      <a:pt x="65451" y="323237"/>
                      <a:pt x="80395" y="333734"/>
                    </a:cubicBezTo>
                    <a:cubicBezTo>
                      <a:pt x="87509" y="338935"/>
                      <a:pt x="94990" y="343614"/>
                      <a:pt x="102779" y="347736"/>
                    </a:cubicBezTo>
                    <a:cubicBezTo>
                      <a:pt x="110480" y="351634"/>
                      <a:pt x="118436" y="355007"/>
                      <a:pt x="126591" y="357833"/>
                    </a:cubicBezTo>
                    <a:cubicBezTo>
                      <a:pt x="184860" y="378337"/>
                      <a:pt x="249572" y="367552"/>
                      <a:pt x="298041" y="329258"/>
                    </a:cubicBezTo>
                    <a:cubicBezTo>
                      <a:pt x="316419" y="314820"/>
                      <a:pt x="331872" y="297007"/>
                      <a:pt x="343571" y="276775"/>
                    </a:cubicBezTo>
                    <a:cubicBezTo>
                      <a:pt x="352527" y="261564"/>
                      <a:pt x="359142" y="245092"/>
                      <a:pt x="363192" y="227912"/>
                    </a:cubicBezTo>
                    <a:cubicBezTo>
                      <a:pt x="364907" y="221669"/>
                      <a:pt x="366117" y="215298"/>
                      <a:pt x="366812" y="208862"/>
                    </a:cubicBezTo>
                    <a:cubicBezTo>
                      <a:pt x="367676" y="204210"/>
                      <a:pt x="368154" y="199495"/>
                      <a:pt x="368241" y="194765"/>
                    </a:cubicBezTo>
                    <a:cubicBezTo>
                      <a:pt x="368241" y="191145"/>
                      <a:pt x="368717" y="188288"/>
                      <a:pt x="368812" y="186002"/>
                    </a:cubicBezTo>
                    <a:cubicBezTo>
                      <a:pt x="368789" y="185109"/>
                      <a:pt x="368852" y="184215"/>
                      <a:pt x="369003" y="183335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شكل حر: شكل 105">
                <a:extLst>
                  <a:ext uri="{FF2B5EF4-FFF2-40B4-BE49-F238E27FC236}">
                    <a16:creationId xmlns:a16="http://schemas.microsoft.com/office/drawing/2014/main" id="{42C14B0C-80B4-B5AD-9A32-2C9B3130F32C}"/>
                  </a:ext>
                </a:extLst>
              </p:cNvPr>
              <p:cNvSpPr/>
              <p:nvPr/>
            </p:nvSpPr>
            <p:spPr>
              <a:xfrm>
                <a:off x="2382964" y="990790"/>
                <a:ext cx="770237" cy="774763"/>
              </a:xfrm>
              <a:custGeom>
                <a:avLst/>
                <a:gdLst>
                  <a:gd name="connsiteX0" fmla="*/ 191 w 770237"/>
                  <a:gd name="connsiteY0" fmla="*/ 393859 h 774763"/>
                  <a:gd name="connsiteX1" fmla="*/ 857 w 770237"/>
                  <a:gd name="connsiteY1" fmla="*/ 400050 h 774763"/>
                  <a:gd name="connsiteX2" fmla="*/ 2286 w 770237"/>
                  <a:gd name="connsiteY2" fmla="*/ 418243 h 774763"/>
                  <a:gd name="connsiteX3" fmla="*/ 3334 w 770237"/>
                  <a:gd name="connsiteY3" fmla="*/ 431673 h 774763"/>
                  <a:gd name="connsiteX4" fmla="*/ 6001 w 770237"/>
                  <a:gd name="connsiteY4" fmla="*/ 447770 h 774763"/>
                  <a:gd name="connsiteX5" fmla="*/ 9239 w 770237"/>
                  <a:gd name="connsiteY5" fmla="*/ 466820 h 774763"/>
                  <a:gd name="connsiteX6" fmla="*/ 14573 w 770237"/>
                  <a:gd name="connsiteY6" fmla="*/ 487680 h 774763"/>
                  <a:gd name="connsiteX7" fmla="*/ 58674 w 770237"/>
                  <a:gd name="connsiteY7" fmla="*/ 589026 h 774763"/>
                  <a:gd name="connsiteX8" fmla="*/ 157448 w 770237"/>
                  <a:gd name="connsiteY8" fmla="*/ 696373 h 774763"/>
                  <a:gd name="connsiteX9" fmla="*/ 174117 w 770237"/>
                  <a:gd name="connsiteY9" fmla="*/ 708470 h 774763"/>
                  <a:gd name="connsiteX10" fmla="*/ 192215 w 770237"/>
                  <a:gd name="connsiteY10" fmla="*/ 719328 h 774763"/>
                  <a:gd name="connsiteX11" fmla="*/ 211265 w 770237"/>
                  <a:gd name="connsiteY11" fmla="*/ 729901 h 774763"/>
                  <a:gd name="connsiteX12" fmla="*/ 231267 w 770237"/>
                  <a:gd name="connsiteY12" fmla="*/ 739426 h 774763"/>
                  <a:gd name="connsiteX13" fmla="*/ 241364 w 770237"/>
                  <a:gd name="connsiteY13" fmla="*/ 744093 h 774763"/>
                  <a:gd name="connsiteX14" fmla="*/ 252032 w 770237"/>
                  <a:gd name="connsiteY14" fmla="*/ 747808 h 774763"/>
                  <a:gd name="connsiteX15" fmla="*/ 273653 w 770237"/>
                  <a:gd name="connsiteY15" fmla="*/ 755333 h 774763"/>
                  <a:gd name="connsiteX16" fmla="*/ 296323 w 770237"/>
                  <a:gd name="connsiteY16" fmla="*/ 761048 h 774763"/>
                  <a:gd name="connsiteX17" fmla="*/ 319468 w 770237"/>
                  <a:gd name="connsiteY17" fmla="*/ 766001 h 774763"/>
                  <a:gd name="connsiteX18" fmla="*/ 367951 w 770237"/>
                  <a:gd name="connsiteY18" fmla="*/ 770858 h 774763"/>
                  <a:gd name="connsiteX19" fmla="*/ 392906 w 770237"/>
                  <a:gd name="connsiteY19" fmla="*/ 771430 h 774763"/>
                  <a:gd name="connsiteX20" fmla="*/ 418148 w 770237"/>
                  <a:gd name="connsiteY20" fmla="*/ 769715 h 774763"/>
                  <a:gd name="connsiteX21" fmla="*/ 430911 w 770237"/>
                  <a:gd name="connsiteY21" fmla="*/ 768668 h 774763"/>
                  <a:gd name="connsiteX22" fmla="*/ 443579 w 770237"/>
                  <a:gd name="connsiteY22" fmla="*/ 766477 h 774763"/>
                  <a:gd name="connsiteX23" fmla="*/ 469297 w 770237"/>
                  <a:gd name="connsiteY23" fmla="*/ 761810 h 774763"/>
                  <a:gd name="connsiteX24" fmla="*/ 569309 w 770237"/>
                  <a:gd name="connsiteY24" fmla="*/ 723043 h 774763"/>
                  <a:gd name="connsiteX25" fmla="*/ 592836 w 770237"/>
                  <a:gd name="connsiteY25" fmla="*/ 708374 h 774763"/>
                  <a:gd name="connsiteX26" fmla="*/ 615601 w 770237"/>
                  <a:gd name="connsiteY26" fmla="*/ 691991 h 774763"/>
                  <a:gd name="connsiteX27" fmla="*/ 658178 w 770237"/>
                  <a:gd name="connsiteY27" fmla="*/ 653891 h 774763"/>
                  <a:gd name="connsiteX28" fmla="*/ 677228 w 770237"/>
                  <a:gd name="connsiteY28" fmla="*/ 632174 h 774763"/>
                  <a:gd name="connsiteX29" fmla="*/ 681990 w 770237"/>
                  <a:gd name="connsiteY29" fmla="*/ 626745 h 774763"/>
                  <a:gd name="connsiteX30" fmla="*/ 686276 w 770237"/>
                  <a:gd name="connsiteY30" fmla="*/ 620840 h 774763"/>
                  <a:gd name="connsiteX31" fmla="*/ 694754 w 770237"/>
                  <a:gd name="connsiteY31" fmla="*/ 608933 h 774763"/>
                  <a:gd name="connsiteX32" fmla="*/ 703326 w 770237"/>
                  <a:gd name="connsiteY32" fmla="*/ 597027 h 774763"/>
                  <a:gd name="connsiteX33" fmla="*/ 710851 w 770237"/>
                  <a:gd name="connsiteY33" fmla="*/ 584264 h 774763"/>
                  <a:gd name="connsiteX34" fmla="*/ 718280 w 770237"/>
                  <a:gd name="connsiteY34" fmla="*/ 571500 h 774763"/>
                  <a:gd name="connsiteX35" fmla="*/ 721995 w 770237"/>
                  <a:gd name="connsiteY35" fmla="*/ 565118 h 774763"/>
                  <a:gd name="connsiteX36" fmla="*/ 725138 w 770237"/>
                  <a:gd name="connsiteY36" fmla="*/ 558356 h 774763"/>
                  <a:gd name="connsiteX37" fmla="*/ 737616 w 770237"/>
                  <a:gd name="connsiteY37" fmla="*/ 531209 h 774763"/>
                  <a:gd name="connsiteX38" fmla="*/ 747141 w 770237"/>
                  <a:gd name="connsiteY38" fmla="*/ 502634 h 774763"/>
                  <a:gd name="connsiteX39" fmla="*/ 743331 w 770237"/>
                  <a:gd name="connsiteY39" fmla="*/ 261461 h 774763"/>
                  <a:gd name="connsiteX40" fmla="*/ 732473 w 770237"/>
                  <a:gd name="connsiteY40" fmla="*/ 232886 h 774763"/>
                  <a:gd name="connsiteX41" fmla="*/ 719138 w 770237"/>
                  <a:gd name="connsiteY41" fmla="*/ 206121 h 774763"/>
                  <a:gd name="connsiteX42" fmla="*/ 715804 w 770237"/>
                  <a:gd name="connsiteY42" fmla="*/ 199454 h 774763"/>
                  <a:gd name="connsiteX43" fmla="*/ 711899 w 770237"/>
                  <a:gd name="connsiteY43" fmla="*/ 193167 h 774763"/>
                  <a:gd name="connsiteX44" fmla="*/ 703993 w 770237"/>
                  <a:gd name="connsiteY44" fmla="*/ 180594 h 774763"/>
                  <a:gd name="connsiteX45" fmla="*/ 696182 w 770237"/>
                  <a:gd name="connsiteY45" fmla="*/ 168116 h 774763"/>
                  <a:gd name="connsiteX46" fmla="*/ 687229 w 770237"/>
                  <a:gd name="connsiteY46" fmla="*/ 156496 h 774763"/>
                  <a:gd name="connsiteX47" fmla="*/ 678275 w 770237"/>
                  <a:gd name="connsiteY47" fmla="*/ 144875 h 774763"/>
                  <a:gd name="connsiteX48" fmla="*/ 673894 w 770237"/>
                  <a:gd name="connsiteY48" fmla="*/ 139160 h 774763"/>
                  <a:gd name="connsiteX49" fmla="*/ 668846 w 770237"/>
                  <a:gd name="connsiteY49" fmla="*/ 133826 h 774763"/>
                  <a:gd name="connsiteX50" fmla="*/ 649129 w 770237"/>
                  <a:gd name="connsiteY50" fmla="*/ 112681 h 774763"/>
                  <a:gd name="connsiteX51" fmla="*/ 605409 w 770237"/>
                  <a:gd name="connsiteY51" fmla="*/ 76391 h 774763"/>
                  <a:gd name="connsiteX52" fmla="*/ 582073 w 770237"/>
                  <a:gd name="connsiteY52" fmla="*/ 60770 h 774763"/>
                  <a:gd name="connsiteX53" fmla="*/ 558165 w 770237"/>
                  <a:gd name="connsiteY53" fmla="*/ 46768 h 774763"/>
                  <a:gd name="connsiteX54" fmla="*/ 507968 w 770237"/>
                  <a:gd name="connsiteY54" fmla="*/ 25527 h 774763"/>
                  <a:gd name="connsiteX55" fmla="*/ 456819 w 770237"/>
                  <a:gd name="connsiteY55" fmla="*/ 11335 h 774763"/>
                  <a:gd name="connsiteX56" fmla="*/ 431102 w 770237"/>
                  <a:gd name="connsiteY56" fmla="*/ 7430 h 774763"/>
                  <a:gd name="connsiteX57" fmla="*/ 418243 w 770237"/>
                  <a:gd name="connsiteY57" fmla="*/ 5715 h 774763"/>
                  <a:gd name="connsiteX58" fmla="*/ 405479 w 770237"/>
                  <a:gd name="connsiteY58" fmla="*/ 5048 h 774763"/>
                  <a:gd name="connsiteX59" fmla="*/ 380143 w 770237"/>
                  <a:gd name="connsiteY59" fmla="*/ 4191 h 774763"/>
                  <a:gd name="connsiteX60" fmla="*/ 355283 w 770237"/>
                  <a:gd name="connsiteY60" fmla="*/ 5525 h 774763"/>
                  <a:gd name="connsiteX61" fmla="*/ 306991 w 770237"/>
                  <a:gd name="connsiteY61" fmla="*/ 12002 h 774763"/>
                  <a:gd name="connsiteX62" fmla="*/ 283940 w 770237"/>
                  <a:gd name="connsiteY62" fmla="*/ 17621 h 774763"/>
                  <a:gd name="connsiteX63" fmla="*/ 261557 w 770237"/>
                  <a:gd name="connsiteY63" fmla="*/ 24098 h 774763"/>
                  <a:gd name="connsiteX64" fmla="*/ 240221 w 770237"/>
                  <a:gd name="connsiteY64" fmla="*/ 32385 h 774763"/>
                  <a:gd name="connsiteX65" fmla="*/ 229648 w 770237"/>
                  <a:gd name="connsiteY65" fmla="*/ 36385 h 774763"/>
                  <a:gd name="connsiteX66" fmla="*/ 219647 w 770237"/>
                  <a:gd name="connsiteY66" fmla="*/ 41434 h 774763"/>
                  <a:gd name="connsiteX67" fmla="*/ 199930 w 770237"/>
                  <a:gd name="connsiteY67" fmla="*/ 50959 h 774763"/>
                  <a:gd name="connsiteX68" fmla="*/ 181547 w 770237"/>
                  <a:gd name="connsiteY68" fmla="*/ 62103 h 774763"/>
                  <a:gd name="connsiteX69" fmla="*/ 163735 w 770237"/>
                  <a:gd name="connsiteY69" fmla="*/ 73533 h 774763"/>
                  <a:gd name="connsiteX70" fmla="*/ 147447 w 770237"/>
                  <a:gd name="connsiteY70" fmla="*/ 86106 h 774763"/>
                  <a:gd name="connsiteX71" fmla="*/ 52197 w 770237"/>
                  <a:gd name="connsiteY71" fmla="*/ 196596 h 774763"/>
                  <a:gd name="connsiteX72" fmla="*/ 11430 w 770237"/>
                  <a:gd name="connsiteY72" fmla="*/ 299371 h 774763"/>
                  <a:gd name="connsiteX73" fmla="*/ 6763 w 770237"/>
                  <a:gd name="connsiteY73" fmla="*/ 320421 h 774763"/>
                  <a:gd name="connsiteX74" fmla="*/ 4096 w 770237"/>
                  <a:gd name="connsiteY74" fmla="*/ 339471 h 774763"/>
                  <a:gd name="connsiteX75" fmla="*/ 1905 w 770237"/>
                  <a:gd name="connsiteY75" fmla="*/ 355473 h 774763"/>
                  <a:gd name="connsiteX76" fmla="*/ 1334 w 770237"/>
                  <a:gd name="connsiteY76" fmla="*/ 368999 h 774763"/>
                  <a:gd name="connsiteX77" fmla="*/ 476 w 770237"/>
                  <a:gd name="connsiteY77" fmla="*/ 387191 h 774763"/>
                  <a:gd name="connsiteX78" fmla="*/ 0 w 770237"/>
                  <a:gd name="connsiteY78" fmla="*/ 393478 h 774763"/>
                  <a:gd name="connsiteX79" fmla="*/ 0 w 770237"/>
                  <a:gd name="connsiteY79" fmla="*/ 387191 h 774763"/>
                  <a:gd name="connsiteX80" fmla="*/ 0 w 770237"/>
                  <a:gd name="connsiteY80" fmla="*/ 368903 h 774763"/>
                  <a:gd name="connsiteX81" fmla="*/ 0 w 770237"/>
                  <a:gd name="connsiteY81" fmla="*/ 355378 h 774763"/>
                  <a:gd name="connsiteX82" fmla="*/ 1905 w 770237"/>
                  <a:gd name="connsiteY82" fmla="*/ 339281 h 774763"/>
                  <a:gd name="connsiteX83" fmla="*/ 4382 w 770237"/>
                  <a:gd name="connsiteY83" fmla="*/ 320231 h 774763"/>
                  <a:gd name="connsiteX84" fmla="*/ 8858 w 770237"/>
                  <a:gd name="connsiteY84" fmla="*/ 298990 h 774763"/>
                  <a:gd name="connsiteX85" fmla="*/ 49054 w 770237"/>
                  <a:gd name="connsiteY85" fmla="*/ 195358 h 774763"/>
                  <a:gd name="connsiteX86" fmla="*/ 144304 w 770237"/>
                  <a:gd name="connsiteY86" fmla="*/ 83439 h 774763"/>
                  <a:gd name="connsiteX87" fmla="*/ 160687 w 770237"/>
                  <a:gd name="connsiteY87" fmla="*/ 70676 h 774763"/>
                  <a:gd name="connsiteX88" fmla="*/ 178594 w 770237"/>
                  <a:gd name="connsiteY88" fmla="*/ 59055 h 774763"/>
                  <a:gd name="connsiteX89" fmla="*/ 197168 w 770237"/>
                  <a:gd name="connsiteY89" fmla="*/ 47720 h 774763"/>
                  <a:gd name="connsiteX90" fmla="*/ 217075 w 770237"/>
                  <a:gd name="connsiteY90" fmla="*/ 38195 h 774763"/>
                  <a:gd name="connsiteX91" fmla="*/ 226600 w 770237"/>
                  <a:gd name="connsiteY91" fmla="*/ 33052 h 774763"/>
                  <a:gd name="connsiteX92" fmla="*/ 237268 w 770237"/>
                  <a:gd name="connsiteY92" fmla="*/ 28956 h 774763"/>
                  <a:gd name="connsiteX93" fmla="*/ 258890 w 770237"/>
                  <a:gd name="connsiteY93" fmla="*/ 20574 h 774763"/>
                  <a:gd name="connsiteX94" fmla="*/ 281464 w 770237"/>
                  <a:gd name="connsiteY94" fmla="*/ 13907 h 774763"/>
                  <a:gd name="connsiteX95" fmla="*/ 304800 w 770237"/>
                  <a:gd name="connsiteY95" fmla="*/ 8096 h 774763"/>
                  <a:gd name="connsiteX96" fmla="*/ 353568 w 770237"/>
                  <a:gd name="connsiteY96" fmla="*/ 1524 h 774763"/>
                  <a:gd name="connsiteX97" fmla="*/ 378714 w 770237"/>
                  <a:gd name="connsiteY97" fmla="*/ 0 h 774763"/>
                  <a:gd name="connsiteX98" fmla="*/ 404336 w 770237"/>
                  <a:gd name="connsiteY98" fmla="*/ 857 h 774763"/>
                  <a:gd name="connsiteX99" fmla="*/ 417290 w 770237"/>
                  <a:gd name="connsiteY99" fmla="*/ 1524 h 774763"/>
                  <a:gd name="connsiteX100" fmla="*/ 430149 w 770237"/>
                  <a:gd name="connsiteY100" fmla="*/ 3239 h 774763"/>
                  <a:gd name="connsiteX101" fmla="*/ 456248 w 770237"/>
                  <a:gd name="connsiteY101" fmla="*/ 7049 h 774763"/>
                  <a:gd name="connsiteX102" fmla="*/ 508064 w 770237"/>
                  <a:gd name="connsiteY102" fmla="*/ 21431 h 774763"/>
                  <a:gd name="connsiteX103" fmla="*/ 560261 w 770237"/>
                  <a:gd name="connsiteY103" fmla="*/ 42958 h 774763"/>
                  <a:gd name="connsiteX104" fmla="*/ 584549 w 770237"/>
                  <a:gd name="connsiteY104" fmla="*/ 57055 h 774763"/>
                  <a:gd name="connsiteX105" fmla="*/ 608171 w 770237"/>
                  <a:gd name="connsiteY105" fmla="*/ 72771 h 774763"/>
                  <a:gd name="connsiteX106" fmla="*/ 652558 w 770237"/>
                  <a:gd name="connsiteY106" fmla="*/ 109538 h 774763"/>
                  <a:gd name="connsiteX107" fmla="*/ 672465 w 770237"/>
                  <a:gd name="connsiteY107" fmla="*/ 130874 h 774763"/>
                  <a:gd name="connsiteX108" fmla="*/ 677513 w 770237"/>
                  <a:gd name="connsiteY108" fmla="*/ 136303 h 774763"/>
                  <a:gd name="connsiteX109" fmla="*/ 682085 w 770237"/>
                  <a:gd name="connsiteY109" fmla="*/ 142113 h 774763"/>
                  <a:gd name="connsiteX110" fmla="*/ 691039 w 770237"/>
                  <a:gd name="connsiteY110" fmla="*/ 153829 h 774763"/>
                  <a:gd name="connsiteX111" fmla="*/ 700564 w 770237"/>
                  <a:gd name="connsiteY111" fmla="*/ 165640 h 774763"/>
                  <a:gd name="connsiteX112" fmla="*/ 708470 w 770237"/>
                  <a:gd name="connsiteY112" fmla="*/ 178213 h 774763"/>
                  <a:gd name="connsiteX113" fmla="*/ 716471 w 770237"/>
                  <a:gd name="connsiteY113" fmla="*/ 190976 h 774763"/>
                  <a:gd name="connsiteX114" fmla="*/ 720471 w 770237"/>
                  <a:gd name="connsiteY114" fmla="*/ 197358 h 774763"/>
                  <a:gd name="connsiteX115" fmla="*/ 723805 w 770237"/>
                  <a:gd name="connsiteY115" fmla="*/ 204026 h 774763"/>
                  <a:gd name="connsiteX116" fmla="*/ 737426 w 770237"/>
                  <a:gd name="connsiteY116" fmla="*/ 231172 h 774763"/>
                  <a:gd name="connsiteX117" fmla="*/ 748379 w 770237"/>
                  <a:gd name="connsiteY117" fmla="*/ 259747 h 774763"/>
                  <a:gd name="connsiteX118" fmla="*/ 752189 w 770237"/>
                  <a:gd name="connsiteY118" fmla="*/ 503968 h 774763"/>
                  <a:gd name="connsiteX119" fmla="*/ 742664 w 770237"/>
                  <a:gd name="connsiteY119" fmla="*/ 532543 h 774763"/>
                  <a:gd name="connsiteX120" fmla="*/ 729996 w 770237"/>
                  <a:gd name="connsiteY120" fmla="*/ 560070 h 774763"/>
                  <a:gd name="connsiteX121" fmla="*/ 726853 w 770237"/>
                  <a:gd name="connsiteY121" fmla="*/ 566928 h 774763"/>
                  <a:gd name="connsiteX122" fmla="*/ 723043 w 770237"/>
                  <a:gd name="connsiteY122" fmla="*/ 573405 h 774763"/>
                  <a:gd name="connsiteX123" fmla="*/ 715518 w 770237"/>
                  <a:gd name="connsiteY123" fmla="*/ 586359 h 774763"/>
                  <a:gd name="connsiteX124" fmla="*/ 707898 w 770237"/>
                  <a:gd name="connsiteY124" fmla="*/ 599218 h 774763"/>
                  <a:gd name="connsiteX125" fmla="*/ 699230 w 770237"/>
                  <a:gd name="connsiteY125" fmla="*/ 611219 h 774763"/>
                  <a:gd name="connsiteX126" fmla="*/ 690563 w 770237"/>
                  <a:gd name="connsiteY126" fmla="*/ 623221 h 774763"/>
                  <a:gd name="connsiteX127" fmla="*/ 686276 w 770237"/>
                  <a:gd name="connsiteY127" fmla="*/ 629222 h 774763"/>
                  <a:gd name="connsiteX128" fmla="*/ 681419 w 770237"/>
                  <a:gd name="connsiteY128" fmla="*/ 634746 h 774763"/>
                  <a:gd name="connsiteX129" fmla="*/ 662369 w 770237"/>
                  <a:gd name="connsiteY129" fmla="*/ 656749 h 774763"/>
                  <a:gd name="connsiteX130" fmla="*/ 619220 w 770237"/>
                  <a:gd name="connsiteY130" fmla="*/ 694849 h 774763"/>
                  <a:gd name="connsiteX131" fmla="*/ 596170 w 770237"/>
                  <a:gd name="connsiteY131" fmla="*/ 711327 h 774763"/>
                  <a:gd name="connsiteX132" fmla="*/ 572357 w 770237"/>
                  <a:gd name="connsiteY132" fmla="*/ 726186 h 774763"/>
                  <a:gd name="connsiteX133" fmla="*/ 522351 w 770237"/>
                  <a:gd name="connsiteY133" fmla="*/ 749236 h 774763"/>
                  <a:gd name="connsiteX134" fmla="*/ 471011 w 770237"/>
                  <a:gd name="connsiteY134" fmla="*/ 765238 h 774763"/>
                  <a:gd name="connsiteX135" fmla="*/ 445103 w 770237"/>
                  <a:gd name="connsiteY135" fmla="*/ 769906 h 774763"/>
                  <a:gd name="connsiteX136" fmla="*/ 432245 w 770237"/>
                  <a:gd name="connsiteY136" fmla="*/ 772097 h 774763"/>
                  <a:gd name="connsiteX137" fmla="*/ 419291 w 770237"/>
                  <a:gd name="connsiteY137" fmla="*/ 773144 h 774763"/>
                  <a:gd name="connsiteX138" fmla="*/ 393764 w 770237"/>
                  <a:gd name="connsiteY138" fmla="*/ 774764 h 774763"/>
                  <a:gd name="connsiteX139" fmla="*/ 368522 w 770237"/>
                  <a:gd name="connsiteY139" fmla="*/ 774192 h 774763"/>
                  <a:gd name="connsiteX140" fmla="*/ 319564 w 770237"/>
                  <a:gd name="connsiteY140" fmla="*/ 769144 h 774763"/>
                  <a:gd name="connsiteX141" fmla="*/ 296132 w 770237"/>
                  <a:gd name="connsiteY141" fmla="*/ 764096 h 774763"/>
                  <a:gd name="connsiteX142" fmla="*/ 273272 w 770237"/>
                  <a:gd name="connsiteY142" fmla="*/ 758190 h 774763"/>
                  <a:gd name="connsiteX143" fmla="*/ 251460 w 770237"/>
                  <a:gd name="connsiteY143" fmla="*/ 750570 h 774763"/>
                  <a:gd name="connsiteX144" fmla="*/ 240697 w 770237"/>
                  <a:gd name="connsiteY144" fmla="*/ 746760 h 774763"/>
                  <a:gd name="connsiteX145" fmla="*/ 230410 w 770237"/>
                  <a:gd name="connsiteY145" fmla="*/ 741998 h 774763"/>
                  <a:gd name="connsiteX146" fmla="*/ 210312 w 770237"/>
                  <a:gd name="connsiteY146" fmla="*/ 732473 h 774763"/>
                  <a:gd name="connsiteX147" fmla="*/ 191262 w 770237"/>
                  <a:gd name="connsiteY147" fmla="*/ 721709 h 774763"/>
                  <a:gd name="connsiteX148" fmla="*/ 172974 w 770237"/>
                  <a:gd name="connsiteY148" fmla="*/ 710756 h 774763"/>
                  <a:gd name="connsiteX149" fmla="*/ 156210 w 770237"/>
                  <a:gd name="connsiteY149" fmla="*/ 698468 h 774763"/>
                  <a:gd name="connsiteX150" fmla="*/ 56293 w 770237"/>
                  <a:gd name="connsiteY150" fmla="*/ 590360 h 774763"/>
                  <a:gd name="connsiteX151" fmla="*/ 12763 w 770237"/>
                  <a:gd name="connsiteY151" fmla="*/ 488061 h 774763"/>
                  <a:gd name="connsiteX152" fmla="*/ 7810 w 770237"/>
                  <a:gd name="connsiteY152" fmla="*/ 466535 h 774763"/>
                  <a:gd name="connsiteX153" fmla="*/ 4667 w 770237"/>
                  <a:gd name="connsiteY153" fmla="*/ 447485 h 774763"/>
                  <a:gd name="connsiteX154" fmla="*/ 2286 w 770237"/>
                  <a:gd name="connsiteY154" fmla="*/ 431387 h 774763"/>
                  <a:gd name="connsiteX155" fmla="*/ 1524 w 770237"/>
                  <a:gd name="connsiteY155" fmla="*/ 417862 h 774763"/>
                  <a:gd name="connsiteX156" fmla="*/ 476 w 770237"/>
                  <a:gd name="connsiteY156" fmla="*/ 399574 h 774763"/>
                  <a:gd name="connsiteX157" fmla="*/ 191 w 770237"/>
                  <a:gd name="connsiteY157" fmla="*/ 393859 h 77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770237" h="774763">
                    <a:moveTo>
                      <a:pt x="191" y="393859"/>
                    </a:moveTo>
                    <a:cubicBezTo>
                      <a:pt x="191" y="393859"/>
                      <a:pt x="191" y="395954"/>
                      <a:pt x="857" y="400050"/>
                    </a:cubicBezTo>
                    <a:cubicBezTo>
                      <a:pt x="1524" y="404146"/>
                      <a:pt x="1619" y="410432"/>
                      <a:pt x="2286" y="418243"/>
                    </a:cubicBezTo>
                    <a:cubicBezTo>
                      <a:pt x="2286" y="422339"/>
                      <a:pt x="2953" y="426815"/>
                      <a:pt x="3334" y="431673"/>
                    </a:cubicBezTo>
                    <a:cubicBezTo>
                      <a:pt x="3715" y="436531"/>
                      <a:pt x="5048" y="441960"/>
                      <a:pt x="6001" y="447770"/>
                    </a:cubicBezTo>
                    <a:cubicBezTo>
                      <a:pt x="6953" y="453581"/>
                      <a:pt x="8096" y="459772"/>
                      <a:pt x="9239" y="466820"/>
                    </a:cubicBezTo>
                    <a:cubicBezTo>
                      <a:pt x="10660" y="473860"/>
                      <a:pt x="12440" y="480822"/>
                      <a:pt x="14573" y="487680"/>
                    </a:cubicBezTo>
                    <a:cubicBezTo>
                      <a:pt x="24069" y="523496"/>
                      <a:pt x="38938" y="557666"/>
                      <a:pt x="58674" y="589026"/>
                    </a:cubicBezTo>
                    <a:cubicBezTo>
                      <a:pt x="84404" y="630816"/>
                      <a:pt x="117939" y="667261"/>
                      <a:pt x="157448" y="696373"/>
                    </a:cubicBezTo>
                    <a:lnTo>
                      <a:pt x="174117" y="708470"/>
                    </a:lnTo>
                    <a:cubicBezTo>
                      <a:pt x="179927" y="712280"/>
                      <a:pt x="186119" y="715613"/>
                      <a:pt x="192215" y="719328"/>
                    </a:cubicBezTo>
                    <a:cubicBezTo>
                      <a:pt x="198311" y="723043"/>
                      <a:pt x="204407" y="726853"/>
                      <a:pt x="211265" y="729901"/>
                    </a:cubicBezTo>
                    <a:lnTo>
                      <a:pt x="231267" y="739426"/>
                    </a:lnTo>
                    <a:lnTo>
                      <a:pt x="241364" y="744093"/>
                    </a:lnTo>
                    <a:lnTo>
                      <a:pt x="252032" y="747808"/>
                    </a:lnTo>
                    <a:lnTo>
                      <a:pt x="273653" y="755333"/>
                    </a:lnTo>
                    <a:cubicBezTo>
                      <a:pt x="280988" y="757714"/>
                      <a:pt x="288703" y="759143"/>
                      <a:pt x="296323" y="761048"/>
                    </a:cubicBezTo>
                    <a:cubicBezTo>
                      <a:pt x="303927" y="763182"/>
                      <a:pt x="311657" y="764836"/>
                      <a:pt x="319468" y="766001"/>
                    </a:cubicBezTo>
                    <a:cubicBezTo>
                      <a:pt x="335498" y="768736"/>
                      <a:pt x="351697" y="770359"/>
                      <a:pt x="367951" y="770858"/>
                    </a:cubicBezTo>
                    <a:cubicBezTo>
                      <a:pt x="376142" y="770858"/>
                      <a:pt x="384524" y="771715"/>
                      <a:pt x="392906" y="771430"/>
                    </a:cubicBezTo>
                    <a:lnTo>
                      <a:pt x="418148" y="769715"/>
                    </a:lnTo>
                    <a:cubicBezTo>
                      <a:pt x="422434" y="769715"/>
                      <a:pt x="426720" y="769715"/>
                      <a:pt x="430911" y="768668"/>
                    </a:cubicBezTo>
                    <a:lnTo>
                      <a:pt x="443579" y="766477"/>
                    </a:lnTo>
                    <a:cubicBezTo>
                      <a:pt x="452057" y="764858"/>
                      <a:pt x="460724" y="763810"/>
                      <a:pt x="469297" y="761810"/>
                    </a:cubicBezTo>
                    <a:cubicBezTo>
                      <a:pt x="504172" y="753272"/>
                      <a:pt x="537791" y="740241"/>
                      <a:pt x="569309" y="723043"/>
                    </a:cubicBezTo>
                    <a:cubicBezTo>
                      <a:pt x="577310" y="718471"/>
                      <a:pt x="584930" y="713518"/>
                      <a:pt x="592836" y="708374"/>
                    </a:cubicBezTo>
                    <a:cubicBezTo>
                      <a:pt x="600800" y="703455"/>
                      <a:pt x="608407" y="697980"/>
                      <a:pt x="615601" y="691991"/>
                    </a:cubicBezTo>
                    <a:cubicBezTo>
                      <a:pt x="630647" y="680279"/>
                      <a:pt x="644872" y="667549"/>
                      <a:pt x="658178" y="653891"/>
                    </a:cubicBezTo>
                    <a:lnTo>
                      <a:pt x="677228" y="632174"/>
                    </a:lnTo>
                    <a:lnTo>
                      <a:pt x="681990" y="626745"/>
                    </a:lnTo>
                    <a:lnTo>
                      <a:pt x="686276" y="620840"/>
                    </a:lnTo>
                    <a:lnTo>
                      <a:pt x="694754" y="608933"/>
                    </a:lnTo>
                    <a:lnTo>
                      <a:pt x="703326" y="597027"/>
                    </a:lnTo>
                    <a:lnTo>
                      <a:pt x="710851" y="584264"/>
                    </a:lnTo>
                    <a:lnTo>
                      <a:pt x="718280" y="571500"/>
                    </a:lnTo>
                    <a:lnTo>
                      <a:pt x="721995" y="565118"/>
                    </a:lnTo>
                    <a:lnTo>
                      <a:pt x="725138" y="558356"/>
                    </a:lnTo>
                    <a:lnTo>
                      <a:pt x="737616" y="531209"/>
                    </a:lnTo>
                    <a:lnTo>
                      <a:pt x="747141" y="502634"/>
                    </a:lnTo>
                    <a:cubicBezTo>
                      <a:pt x="772065" y="423958"/>
                      <a:pt x="770727" y="339311"/>
                      <a:pt x="743331" y="261461"/>
                    </a:cubicBezTo>
                    <a:lnTo>
                      <a:pt x="732473" y="232886"/>
                    </a:lnTo>
                    <a:cubicBezTo>
                      <a:pt x="728091" y="223933"/>
                      <a:pt x="723614" y="214979"/>
                      <a:pt x="719138" y="206121"/>
                    </a:cubicBezTo>
                    <a:lnTo>
                      <a:pt x="715804" y="199454"/>
                    </a:lnTo>
                    <a:lnTo>
                      <a:pt x="711899" y="193167"/>
                    </a:lnTo>
                    <a:lnTo>
                      <a:pt x="703993" y="180594"/>
                    </a:lnTo>
                    <a:lnTo>
                      <a:pt x="696182" y="168116"/>
                    </a:lnTo>
                    <a:lnTo>
                      <a:pt x="687229" y="156496"/>
                    </a:lnTo>
                    <a:lnTo>
                      <a:pt x="678275" y="144875"/>
                    </a:lnTo>
                    <a:lnTo>
                      <a:pt x="673894" y="139160"/>
                    </a:lnTo>
                    <a:lnTo>
                      <a:pt x="668846" y="133826"/>
                    </a:lnTo>
                    <a:cubicBezTo>
                      <a:pt x="662273" y="126683"/>
                      <a:pt x="655701" y="119729"/>
                      <a:pt x="649129" y="112681"/>
                    </a:cubicBezTo>
                    <a:cubicBezTo>
                      <a:pt x="635407" y="99594"/>
                      <a:pt x="620799" y="87469"/>
                      <a:pt x="605409" y="76391"/>
                    </a:cubicBezTo>
                    <a:cubicBezTo>
                      <a:pt x="598031" y="70609"/>
                      <a:pt x="590230" y="65388"/>
                      <a:pt x="582073" y="60770"/>
                    </a:cubicBezTo>
                    <a:cubicBezTo>
                      <a:pt x="574072" y="56102"/>
                      <a:pt x="566261" y="51245"/>
                      <a:pt x="558165" y="46768"/>
                    </a:cubicBezTo>
                    <a:cubicBezTo>
                      <a:pt x="541914" y="38600"/>
                      <a:pt x="525146" y="31504"/>
                      <a:pt x="507968" y="25527"/>
                    </a:cubicBezTo>
                    <a:cubicBezTo>
                      <a:pt x="491255" y="19659"/>
                      <a:pt x="474167" y="14918"/>
                      <a:pt x="456819" y="11335"/>
                    </a:cubicBezTo>
                    <a:cubicBezTo>
                      <a:pt x="448247" y="9620"/>
                      <a:pt x="439579" y="8763"/>
                      <a:pt x="431102" y="7430"/>
                    </a:cubicBezTo>
                    <a:lnTo>
                      <a:pt x="418243" y="5715"/>
                    </a:lnTo>
                    <a:cubicBezTo>
                      <a:pt x="414052" y="5144"/>
                      <a:pt x="409766" y="5715"/>
                      <a:pt x="405479" y="5048"/>
                    </a:cubicBezTo>
                    <a:lnTo>
                      <a:pt x="380143" y="4191"/>
                    </a:lnTo>
                    <a:cubicBezTo>
                      <a:pt x="371761" y="4191"/>
                      <a:pt x="363474" y="5144"/>
                      <a:pt x="355283" y="5525"/>
                    </a:cubicBezTo>
                    <a:cubicBezTo>
                      <a:pt x="339054" y="6555"/>
                      <a:pt x="322917" y="8719"/>
                      <a:pt x="306991" y="12002"/>
                    </a:cubicBezTo>
                    <a:cubicBezTo>
                      <a:pt x="299197" y="13391"/>
                      <a:pt x="291499" y="15268"/>
                      <a:pt x="283940" y="17621"/>
                    </a:cubicBezTo>
                    <a:cubicBezTo>
                      <a:pt x="276416" y="19812"/>
                      <a:pt x="268796" y="21527"/>
                      <a:pt x="261557" y="24098"/>
                    </a:cubicBezTo>
                    <a:lnTo>
                      <a:pt x="240221" y="32385"/>
                    </a:lnTo>
                    <a:lnTo>
                      <a:pt x="229648" y="36385"/>
                    </a:lnTo>
                    <a:lnTo>
                      <a:pt x="219647" y="41434"/>
                    </a:lnTo>
                    <a:lnTo>
                      <a:pt x="199930" y="50959"/>
                    </a:lnTo>
                    <a:cubicBezTo>
                      <a:pt x="193453" y="54102"/>
                      <a:pt x="187643" y="58484"/>
                      <a:pt x="181547" y="62103"/>
                    </a:cubicBezTo>
                    <a:cubicBezTo>
                      <a:pt x="175451" y="65723"/>
                      <a:pt x="169450" y="69533"/>
                      <a:pt x="163735" y="73533"/>
                    </a:cubicBezTo>
                    <a:lnTo>
                      <a:pt x="147447" y="86106"/>
                    </a:lnTo>
                    <a:cubicBezTo>
                      <a:pt x="108902" y="116483"/>
                      <a:pt x="76563" y="153996"/>
                      <a:pt x="52197" y="196596"/>
                    </a:cubicBezTo>
                    <a:cubicBezTo>
                      <a:pt x="33484" y="228593"/>
                      <a:pt x="19738" y="263246"/>
                      <a:pt x="11430" y="299371"/>
                    </a:cubicBezTo>
                    <a:cubicBezTo>
                      <a:pt x="9492" y="306297"/>
                      <a:pt x="7934" y="313324"/>
                      <a:pt x="6763" y="320421"/>
                    </a:cubicBezTo>
                    <a:cubicBezTo>
                      <a:pt x="5810" y="327089"/>
                      <a:pt x="4858" y="333280"/>
                      <a:pt x="4096" y="339471"/>
                    </a:cubicBezTo>
                    <a:cubicBezTo>
                      <a:pt x="3334" y="345662"/>
                      <a:pt x="2286" y="350615"/>
                      <a:pt x="1905" y="355473"/>
                    </a:cubicBezTo>
                    <a:cubicBezTo>
                      <a:pt x="1524" y="360331"/>
                      <a:pt x="1905" y="364998"/>
                      <a:pt x="1334" y="368999"/>
                    </a:cubicBezTo>
                    <a:cubicBezTo>
                      <a:pt x="1334" y="376904"/>
                      <a:pt x="667" y="382905"/>
                      <a:pt x="476" y="387191"/>
                    </a:cubicBezTo>
                    <a:cubicBezTo>
                      <a:pt x="286" y="391478"/>
                      <a:pt x="0" y="393478"/>
                      <a:pt x="0" y="393478"/>
                    </a:cubicBezTo>
                    <a:cubicBezTo>
                      <a:pt x="0" y="393478"/>
                      <a:pt x="0" y="391382"/>
                      <a:pt x="0" y="387191"/>
                    </a:cubicBezTo>
                    <a:cubicBezTo>
                      <a:pt x="0" y="383000"/>
                      <a:pt x="0" y="376809"/>
                      <a:pt x="0" y="368903"/>
                    </a:cubicBezTo>
                    <a:cubicBezTo>
                      <a:pt x="0" y="364903"/>
                      <a:pt x="0" y="360331"/>
                      <a:pt x="0" y="355378"/>
                    </a:cubicBezTo>
                    <a:cubicBezTo>
                      <a:pt x="0" y="350425"/>
                      <a:pt x="1238" y="345091"/>
                      <a:pt x="1905" y="339281"/>
                    </a:cubicBezTo>
                    <a:cubicBezTo>
                      <a:pt x="2572" y="333470"/>
                      <a:pt x="3524" y="327089"/>
                      <a:pt x="4382" y="320231"/>
                    </a:cubicBezTo>
                    <a:cubicBezTo>
                      <a:pt x="5484" y="313074"/>
                      <a:pt x="6978" y="305983"/>
                      <a:pt x="8858" y="298990"/>
                    </a:cubicBezTo>
                    <a:cubicBezTo>
                      <a:pt x="16949" y="262615"/>
                      <a:pt x="30501" y="227675"/>
                      <a:pt x="49054" y="195358"/>
                    </a:cubicBezTo>
                    <a:cubicBezTo>
                      <a:pt x="73325" y="152283"/>
                      <a:pt x="105664" y="114285"/>
                      <a:pt x="144304" y="83439"/>
                    </a:cubicBezTo>
                    <a:lnTo>
                      <a:pt x="160687" y="70676"/>
                    </a:lnTo>
                    <a:cubicBezTo>
                      <a:pt x="166497" y="66580"/>
                      <a:pt x="172593" y="62960"/>
                      <a:pt x="178594" y="59055"/>
                    </a:cubicBezTo>
                    <a:cubicBezTo>
                      <a:pt x="184595" y="55150"/>
                      <a:pt x="190595" y="50959"/>
                      <a:pt x="197168" y="47720"/>
                    </a:cubicBezTo>
                    <a:lnTo>
                      <a:pt x="217075" y="38195"/>
                    </a:lnTo>
                    <a:lnTo>
                      <a:pt x="226600" y="33052"/>
                    </a:lnTo>
                    <a:lnTo>
                      <a:pt x="237268" y="28956"/>
                    </a:lnTo>
                    <a:lnTo>
                      <a:pt x="258890" y="20574"/>
                    </a:lnTo>
                    <a:cubicBezTo>
                      <a:pt x="266129" y="17907"/>
                      <a:pt x="273844" y="16193"/>
                      <a:pt x="281464" y="13907"/>
                    </a:cubicBezTo>
                    <a:cubicBezTo>
                      <a:pt x="289125" y="11523"/>
                      <a:pt x="296916" y="9583"/>
                      <a:pt x="304800" y="8096"/>
                    </a:cubicBezTo>
                    <a:cubicBezTo>
                      <a:pt x="320884" y="4776"/>
                      <a:pt x="337179" y="2580"/>
                      <a:pt x="353568" y="1524"/>
                    </a:cubicBezTo>
                    <a:cubicBezTo>
                      <a:pt x="361855" y="1524"/>
                      <a:pt x="370237" y="95"/>
                      <a:pt x="378714" y="0"/>
                    </a:cubicBezTo>
                    <a:lnTo>
                      <a:pt x="404336" y="857"/>
                    </a:lnTo>
                    <a:cubicBezTo>
                      <a:pt x="408623" y="857"/>
                      <a:pt x="412909" y="857"/>
                      <a:pt x="417290" y="1524"/>
                    </a:cubicBezTo>
                    <a:lnTo>
                      <a:pt x="430149" y="3239"/>
                    </a:lnTo>
                    <a:cubicBezTo>
                      <a:pt x="438817" y="4572"/>
                      <a:pt x="447580" y="5429"/>
                      <a:pt x="456248" y="7049"/>
                    </a:cubicBezTo>
                    <a:cubicBezTo>
                      <a:pt x="473815" y="10708"/>
                      <a:pt x="491124" y="15512"/>
                      <a:pt x="508064" y="21431"/>
                    </a:cubicBezTo>
                    <a:cubicBezTo>
                      <a:pt x="525958" y="27340"/>
                      <a:pt x="543403" y="34534"/>
                      <a:pt x="560261" y="42958"/>
                    </a:cubicBezTo>
                    <a:cubicBezTo>
                      <a:pt x="568452" y="47339"/>
                      <a:pt x="576453" y="52483"/>
                      <a:pt x="584549" y="57055"/>
                    </a:cubicBezTo>
                    <a:cubicBezTo>
                      <a:pt x="592780" y="61737"/>
                      <a:pt x="600673" y="66989"/>
                      <a:pt x="608171" y="72771"/>
                    </a:cubicBezTo>
                    <a:cubicBezTo>
                      <a:pt x="623764" y="84031"/>
                      <a:pt x="638592" y="96313"/>
                      <a:pt x="652558" y="109538"/>
                    </a:cubicBezTo>
                    <a:lnTo>
                      <a:pt x="672465" y="130874"/>
                    </a:lnTo>
                    <a:lnTo>
                      <a:pt x="677513" y="136303"/>
                    </a:lnTo>
                    <a:lnTo>
                      <a:pt x="682085" y="142113"/>
                    </a:lnTo>
                    <a:lnTo>
                      <a:pt x="691039" y="153829"/>
                    </a:lnTo>
                    <a:lnTo>
                      <a:pt x="700564" y="165640"/>
                    </a:lnTo>
                    <a:lnTo>
                      <a:pt x="708470" y="178213"/>
                    </a:lnTo>
                    <a:lnTo>
                      <a:pt x="716471" y="190976"/>
                    </a:lnTo>
                    <a:lnTo>
                      <a:pt x="720471" y="197358"/>
                    </a:lnTo>
                    <a:lnTo>
                      <a:pt x="723805" y="204026"/>
                    </a:lnTo>
                    <a:lnTo>
                      <a:pt x="737426" y="231172"/>
                    </a:lnTo>
                    <a:cubicBezTo>
                      <a:pt x="741045" y="240697"/>
                      <a:pt x="744665" y="250222"/>
                      <a:pt x="748379" y="259747"/>
                    </a:cubicBezTo>
                    <a:cubicBezTo>
                      <a:pt x="776158" y="338576"/>
                      <a:pt x="777495" y="424310"/>
                      <a:pt x="752189" y="503968"/>
                    </a:cubicBezTo>
                    <a:lnTo>
                      <a:pt x="742664" y="532543"/>
                    </a:lnTo>
                    <a:cubicBezTo>
                      <a:pt x="738473" y="542068"/>
                      <a:pt x="734187" y="550926"/>
                      <a:pt x="729996" y="560070"/>
                    </a:cubicBezTo>
                    <a:lnTo>
                      <a:pt x="726853" y="566928"/>
                    </a:lnTo>
                    <a:lnTo>
                      <a:pt x="723043" y="573405"/>
                    </a:lnTo>
                    <a:lnTo>
                      <a:pt x="715518" y="586359"/>
                    </a:lnTo>
                    <a:lnTo>
                      <a:pt x="707898" y="599218"/>
                    </a:lnTo>
                    <a:lnTo>
                      <a:pt x="699230" y="611219"/>
                    </a:lnTo>
                    <a:lnTo>
                      <a:pt x="690563" y="623221"/>
                    </a:lnTo>
                    <a:lnTo>
                      <a:pt x="686276" y="629222"/>
                    </a:lnTo>
                    <a:lnTo>
                      <a:pt x="681419" y="634746"/>
                    </a:lnTo>
                    <a:cubicBezTo>
                      <a:pt x="674942" y="642176"/>
                      <a:pt x="668560" y="649510"/>
                      <a:pt x="662369" y="656749"/>
                    </a:cubicBezTo>
                    <a:cubicBezTo>
                      <a:pt x="648856" y="670401"/>
                      <a:pt x="634441" y="683130"/>
                      <a:pt x="619220" y="694849"/>
                    </a:cubicBezTo>
                    <a:cubicBezTo>
                      <a:pt x="611923" y="700862"/>
                      <a:pt x="604221" y="706368"/>
                      <a:pt x="596170" y="711327"/>
                    </a:cubicBezTo>
                    <a:cubicBezTo>
                      <a:pt x="588169" y="716280"/>
                      <a:pt x="580454" y="721519"/>
                      <a:pt x="572357" y="726186"/>
                    </a:cubicBezTo>
                    <a:cubicBezTo>
                      <a:pt x="556238" y="735009"/>
                      <a:pt x="539529" y="742711"/>
                      <a:pt x="522351" y="749236"/>
                    </a:cubicBezTo>
                    <a:cubicBezTo>
                      <a:pt x="505607" y="755689"/>
                      <a:pt x="488457" y="761035"/>
                      <a:pt x="471011" y="765238"/>
                    </a:cubicBezTo>
                    <a:cubicBezTo>
                      <a:pt x="462439" y="767239"/>
                      <a:pt x="453676" y="768286"/>
                      <a:pt x="445103" y="769906"/>
                    </a:cubicBezTo>
                    <a:lnTo>
                      <a:pt x="432245" y="772097"/>
                    </a:lnTo>
                    <a:cubicBezTo>
                      <a:pt x="427958" y="772763"/>
                      <a:pt x="423577" y="772763"/>
                      <a:pt x="419291" y="773144"/>
                    </a:cubicBezTo>
                    <a:lnTo>
                      <a:pt x="393764" y="774764"/>
                    </a:lnTo>
                    <a:cubicBezTo>
                      <a:pt x="385286" y="774764"/>
                      <a:pt x="376904" y="774764"/>
                      <a:pt x="368522" y="774192"/>
                    </a:cubicBezTo>
                    <a:cubicBezTo>
                      <a:pt x="352110" y="773587"/>
                      <a:pt x="335755" y="771900"/>
                      <a:pt x="319564" y="769144"/>
                    </a:cubicBezTo>
                    <a:cubicBezTo>
                      <a:pt x="311663" y="767911"/>
                      <a:pt x="303840" y="766226"/>
                      <a:pt x="296132" y="764096"/>
                    </a:cubicBezTo>
                    <a:cubicBezTo>
                      <a:pt x="288417" y="762095"/>
                      <a:pt x="280702" y="760667"/>
                      <a:pt x="273272" y="758190"/>
                    </a:cubicBezTo>
                    <a:lnTo>
                      <a:pt x="251460" y="750570"/>
                    </a:lnTo>
                    <a:lnTo>
                      <a:pt x="240697" y="746760"/>
                    </a:lnTo>
                    <a:lnTo>
                      <a:pt x="230410" y="741998"/>
                    </a:lnTo>
                    <a:lnTo>
                      <a:pt x="210312" y="732473"/>
                    </a:lnTo>
                    <a:cubicBezTo>
                      <a:pt x="203645" y="729425"/>
                      <a:pt x="197644" y="725234"/>
                      <a:pt x="191262" y="721709"/>
                    </a:cubicBezTo>
                    <a:cubicBezTo>
                      <a:pt x="184880" y="718185"/>
                      <a:pt x="178880" y="714565"/>
                      <a:pt x="172974" y="710756"/>
                    </a:cubicBezTo>
                    <a:lnTo>
                      <a:pt x="156210" y="698468"/>
                    </a:lnTo>
                    <a:cubicBezTo>
                      <a:pt x="116232" y="669227"/>
                      <a:pt x="82300" y="632513"/>
                      <a:pt x="56293" y="590360"/>
                    </a:cubicBezTo>
                    <a:cubicBezTo>
                      <a:pt x="36635" y="558688"/>
                      <a:pt x="21954" y="524187"/>
                      <a:pt x="12763" y="488061"/>
                    </a:cubicBezTo>
                    <a:cubicBezTo>
                      <a:pt x="10678" y="480992"/>
                      <a:pt x="9024" y="473804"/>
                      <a:pt x="7810" y="466535"/>
                    </a:cubicBezTo>
                    <a:lnTo>
                      <a:pt x="4667" y="447485"/>
                    </a:lnTo>
                    <a:cubicBezTo>
                      <a:pt x="3810" y="441674"/>
                      <a:pt x="2762" y="436340"/>
                      <a:pt x="2286" y="431387"/>
                    </a:cubicBezTo>
                    <a:cubicBezTo>
                      <a:pt x="1810" y="426434"/>
                      <a:pt x="1715" y="421862"/>
                      <a:pt x="1524" y="417862"/>
                    </a:cubicBezTo>
                    <a:cubicBezTo>
                      <a:pt x="1524" y="409956"/>
                      <a:pt x="762" y="403860"/>
                      <a:pt x="476" y="399574"/>
                    </a:cubicBezTo>
                    <a:cubicBezTo>
                      <a:pt x="191" y="395288"/>
                      <a:pt x="191" y="393859"/>
                      <a:pt x="191" y="39385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شكل حر: شكل 106">
                <a:extLst>
                  <a:ext uri="{FF2B5EF4-FFF2-40B4-BE49-F238E27FC236}">
                    <a16:creationId xmlns:a16="http://schemas.microsoft.com/office/drawing/2014/main" id="{1B25C613-0552-E208-C812-A1CF6903BF4F}"/>
                  </a:ext>
                </a:extLst>
              </p:cNvPr>
              <p:cNvSpPr/>
              <p:nvPr/>
            </p:nvSpPr>
            <p:spPr>
              <a:xfrm>
                <a:off x="2726150" y="961963"/>
                <a:ext cx="449008" cy="440592"/>
              </a:xfrm>
              <a:custGeom>
                <a:avLst/>
                <a:gdLst>
                  <a:gd name="connsiteX0" fmla="*/ 0 w 449008"/>
                  <a:gd name="connsiteY0" fmla="*/ 61 h 440592"/>
                  <a:gd name="connsiteX1" fmla="*/ 449009 w 449008"/>
                  <a:gd name="connsiteY1" fmla="*/ 436878 h 440592"/>
                  <a:gd name="connsiteX2" fmla="*/ 214693 w 449008"/>
                  <a:gd name="connsiteY2" fmla="*/ 440593 h 440592"/>
                  <a:gd name="connsiteX3" fmla="*/ 4000 w 449008"/>
                  <a:gd name="connsiteY3" fmla="*/ 248759 h 44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008" h="440592">
                    <a:moveTo>
                      <a:pt x="0" y="61"/>
                    </a:moveTo>
                    <a:cubicBezTo>
                      <a:pt x="247650" y="-3939"/>
                      <a:pt x="445008" y="188180"/>
                      <a:pt x="449009" y="436878"/>
                    </a:cubicBezTo>
                    <a:lnTo>
                      <a:pt x="214693" y="440593"/>
                    </a:lnTo>
                    <a:cubicBezTo>
                      <a:pt x="212788" y="321721"/>
                      <a:pt x="122396" y="246854"/>
                      <a:pt x="4000" y="248759"/>
                    </a:cubicBez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شكل حر: شكل 107">
                <a:extLst>
                  <a:ext uri="{FF2B5EF4-FFF2-40B4-BE49-F238E27FC236}">
                    <a16:creationId xmlns:a16="http://schemas.microsoft.com/office/drawing/2014/main" id="{DF252380-477B-E903-49AF-4B0FFAE58761}"/>
                  </a:ext>
                </a:extLst>
              </p:cNvPr>
              <p:cNvSpPr/>
              <p:nvPr/>
            </p:nvSpPr>
            <p:spPr>
              <a:xfrm>
                <a:off x="2726145" y="962004"/>
                <a:ext cx="451108" cy="443027"/>
              </a:xfrm>
              <a:custGeom>
                <a:avLst/>
                <a:gdLst>
                  <a:gd name="connsiteX0" fmla="*/ 5 w 451108"/>
                  <a:gd name="connsiteY0" fmla="*/ 20 h 443027"/>
                  <a:gd name="connsiteX1" fmla="*/ 5 w 451108"/>
                  <a:gd name="connsiteY1" fmla="*/ 4687 h 443027"/>
                  <a:gd name="connsiteX2" fmla="*/ 5 w 451108"/>
                  <a:gd name="connsiteY2" fmla="*/ 17737 h 443027"/>
                  <a:gd name="connsiteX3" fmla="*/ 1243 w 451108"/>
                  <a:gd name="connsiteY3" fmla="*/ 67648 h 443027"/>
                  <a:gd name="connsiteX4" fmla="*/ 5148 w 451108"/>
                  <a:gd name="connsiteY4" fmla="*/ 248623 h 443027"/>
                  <a:gd name="connsiteX5" fmla="*/ 3243 w 451108"/>
                  <a:gd name="connsiteY5" fmla="*/ 246813 h 443027"/>
                  <a:gd name="connsiteX6" fmla="*/ 73633 w 451108"/>
                  <a:gd name="connsiteY6" fmla="*/ 255481 h 443027"/>
                  <a:gd name="connsiteX7" fmla="*/ 143451 w 451108"/>
                  <a:gd name="connsiteY7" fmla="*/ 289390 h 443027"/>
                  <a:gd name="connsiteX8" fmla="*/ 196410 w 451108"/>
                  <a:gd name="connsiteY8" fmla="*/ 353969 h 443027"/>
                  <a:gd name="connsiteX9" fmla="*/ 216413 w 451108"/>
                  <a:gd name="connsiteY9" fmla="*/ 440456 h 443027"/>
                  <a:gd name="connsiteX10" fmla="*/ 213936 w 451108"/>
                  <a:gd name="connsiteY10" fmla="*/ 438075 h 443027"/>
                  <a:gd name="connsiteX11" fmla="*/ 394911 w 451108"/>
                  <a:gd name="connsiteY11" fmla="*/ 435122 h 443027"/>
                  <a:gd name="connsiteX12" fmla="*/ 447775 w 451108"/>
                  <a:gd name="connsiteY12" fmla="*/ 434265 h 443027"/>
                  <a:gd name="connsiteX13" fmla="*/ 445394 w 451108"/>
                  <a:gd name="connsiteY13" fmla="*/ 436741 h 443027"/>
                  <a:gd name="connsiteX14" fmla="*/ 421486 w 451108"/>
                  <a:gd name="connsiteY14" fmla="*/ 298153 h 443027"/>
                  <a:gd name="connsiteX15" fmla="*/ 410818 w 451108"/>
                  <a:gd name="connsiteY15" fmla="*/ 266720 h 443027"/>
                  <a:gd name="connsiteX16" fmla="*/ 396435 w 451108"/>
                  <a:gd name="connsiteY16" fmla="*/ 236907 h 443027"/>
                  <a:gd name="connsiteX17" fmla="*/ 380433 w 451108"/>
                  <a:gd name="connsiteY17" fmla="*/ 208332 h 443027"/>
                  <a:gd name="connsiteX18" fmla="*/ 363098 w 451108"/>
                  <a:gd name="connsiteY18" fmla="*/ 181948 h 443027"/>
                  <a:gd name="connsiteX19" fmla="*/ 344048 w 451108"/>
                  <a:gd name="connsiteY19" fmla="*/ 157468 h 443027"/>
                  <a:gd name="connsiteX20" fmla="*/ 323855 w 451108"/>
                  <a:gd name="connsiteY20" fmla="*/ 135370 h 443027"/>
                  <a:gd name="connsiteX21" fmla="*/ 313853 w 451108"/>
                  <a:gd name="connsiteY21" fmla="*/ 124702 h 443027"/>
                  <a:gd name="connsiteX22" fmla="*/ 303090 w 451108"/>
                  <a:gd name="connsiteY22" fmla="*/ 115177 h 443027"/>
                  <a:gd name="connsiteX23" fmla="*/ 281945 w 451108"/>
                  <a:gd name="connsiteY23" fmla="*/ 96127 h 443027"/>
                  <a:gd name="connsiteX24" fmla="*/ 195077 w 451108"/>
                  <a:gd name="connsiteY24" fmla="*/ 42502 h 443027"/>
                  <a:gd name="connsiteX25" fmla="*/ 174312 w 451108"/>
                  <a:gd name="connsiteY25" fmla="*/ 32977 h 443027"/>
                  <a:gd name="connsiteX26" fmla="*/ 153833 w 451108"/>
                  <a:gd name="connsiteY26" fmla="*/ 25642 h 443027"/>
                  <a:gd name="connsiteX27" fmla="*/ 134783 w 451108"/>
                  <a:gd name="connsiteY27" fmla="*/ 18975 h 443027"/>
                  <a:gd name="connsiteX28" fmla="*/ 115733 w 451108"/>
                  <a:gd name="connsiteY28" fmla="*/ 14212 h 443027"/>
                  <a:gd name="connsiteX29" fmla="*/ 98303 w 451108"/>
                  <a:gd name="connsiteY29" fmla="*/ 10021 h 443027"/>
                  <a:gd name="connsiteX30" fmla="*/ 90111 w 451108"/>
                  <a:gd name="connsiteY30" fmla="*/ 8021 h 443027"/>
                  <a:gd name="connsiteX31" fmla="*/ 82015 w 451108"/>
                  <a:gd name="connsiteY31" fmla="*/ 6878 h 443027"/>
                  <a:gd name="connsiteX32" fmla="*/ 53440 w 451108"/>
                  <a:gd name="connsiteY32" fmla="*/ 2782 h 443027"/>
                  <a:gd name="connsiteX33" fmla="*/ 30580 w 451108"/>
                  <a:gd name="connsiteY33" fmla="*/ 973 h 443027"/>
                  <a:gd name="connsiteX34" fmla="*/ 13721 w 451108"/>
                  <a:gd name="connsiteY34" fmla="*/ 115 h 443027"/>
                  <a:gd name="connsiteX35" fmla="*/ 3719 w 451108"/>
                  <a:gd name="connsiteY35" fmla="*/ 20 h 443027"/>
                  <a:gd name="connsiteX36" fmla="*/ 5 w 451108"/>
                  <a:gd name="connsiteY36" fmla="*/ 20 h 443027"/>
                  <a:gd name="connsiteX37" fmla="*/ 13721 w 451108"/>
                  <a:gd name="connsiteY37" fmla="*/ 20 h 443027"/>
                  <a:gd name="connsiteX38" fmla="*/ 30770 w 451108"/>
                  <a:gd name="connsiteY38" fmla="*/ 20 h 443027"/>
                  <a:gd name="connsiteX39" fmla="*/ 54107 w 451108"/>
                  <a:gd name="connsiteY39" fmla="*/ 1354 h 443027"/>
                  <a:gd name="connsiteX40" fmla="*/ 82682 w 451108"/>
                  <a:gd name="connsiteY40" fmla="*/ 4973 h 443027"/>
                  <a:gd name="connsiteX41" fmla="*/ 90778 w 451108"/>
                  <a:gd name="connsiteY41" fmla="*/ 6116 h 443027"/>
                  <a:gd name="connsiteX42" fmla="*/ 99065 w 451108"/>
                  <a:gd name="connsiteY42" fmla="*/ 7926 h 443027"/>
                  <a:gd name="connsiteX43" fmla="*/ 116686 w 451108"/>
                  <a:gd name="connsiteY43" fmla="*/ 12022 h 443027"/>
                  <a:gd name="connsiteX44" fmla="*/ 135736 w 451108"/>
                  <a:gd name="connsiteY44" fmla="*/ 16594 h 443027"/>
                  <a:gd name="connsiteX45" fmla="*/ 154786 w 451108"/>
                  <a:gd name="connsiteY45" fmla="*/ 23166 h 443027"/>
                  <a:gd name="connsiteX46" fmla="*/ 175360 w 451108"/>
                  <a:gd name="connsiteY46" fmla="*/ 30310 h 443027"/>
                  <a:gd name="connsiteX47" fmla="*/ 196410 w 451108"/>
                  <a:gd name="connsiteY47" fmla="*/ 39835 h 443027"/>
                  <a:gd name="connsiteX48" fmla="*/ 284421 w 451108"/>
                  <a:gd name="connsiteY48" fmla="*/ 93365 h 443027"/>
                  <a:gd name="connsiteX49" fmla="*/ 305757 w 451108"/>
                  <a:gd name="connsiteY49" fmla="*/ 112415 h 443027"/>
                  <a:gd name="connsiteX50" fmla="*/ 316711 w 451108"/>
                  <a:gd name="connsiteY50" fmla="*/ 121940 h 443027"/>
                  <a:gd name="connsiteX51" fmla="*/ 326807 w 451108"/>
                  <a:gd name="connsiteY51" fmla="*/ 132703 h 443027"/>
                  <a:gd name="connsiteX52" fmla="*/ 347286 w 451108"/>
                  <a:gd name="connsiteY52" fmla="*/ 154992 h 443027"/>
                  <a:gd name="connsiteX53" fmla="*/ 366336 w 451108"/>
                  <a:gd name="connsiteY53" fmla="*/ 179662 h 443027"/>
                  <a:gd name="connsiteX54" fmla="*/ 383957 w 451108"/>
                  <a:gd name="connsiteY54" fmla="*/ 206236 h 443027"/>
                  <a:gd name="connsiteX55" fmla="*/ 400150 w 451108"/>
                  <a:gd name="connsiteY55" fmla="*/ 234811 h 443027"/>
                  <a:gd name="connsiteX56" fmla="*/ 414723 w 451108"/>
                  <a:gd name="connsiteY56" fmla="*/ 264910 h 443027"/>
                  <a:gd name="connsiteX57" fmla="*/ 426820 w 451108"/>
                  <a:gd name="connsiteY57" fmla="*/ 296819 h 443027"/>
                  <a:gd name="connsiteX58" fmla="*/ 451109 w 451108"/>
                  <a:gd name="connsiteY58" fmla="*/ 436837 h 443027"/>
                  <a:gd name="connsiteX59" fmla="*/ 451109 w 451108"/>
                  <a:gd name="connsiteY59" fmla="*/ 439313 h 443027"/>
                  <a:gd name="connsiteX60" fmla="*/ 448632 w 451108"/>
                  <a:gd name="connsiteY60" fmla="*/ 439313 h 443027"/>
                  <a:gd name="connsiteX61" fmla="*/ 395768 w 451108"/>
                  <a:gd name="connsiteY61" fmla="*/ 440170 h 443027"/>
                  <a:gd name="connsiteX62" fmla="*/ 214793 w 451108"/>
                  <a:gd name="connsiteY62" fmla="*/ 443028 h 443027"/>
                  <a:gd name="connsiteX63" fmla="*/ 212317 w 451108"/>
                  <a:gd name="connsiteY63" fmla="*/ 443028 h 443027"/>
                  <a:gd name="connsiteX64" fmla="*/ 212317 w 451108"/>
                  <a:gd name="connsiteY64" fmla="*/ 440647 h 443027"/>
                  <a:gd name="connsiteX65" fmla="*/ 193267 w 451108"/>
                  <a:gd name="connsiteY65" fmla="*/ 356160 h 443027"/>
                  <a:gd name="connsiteX66" fmla="*/ 141832 w 451108"/>
                  <a:gd name="connsiteY66" fmla="*/ 293009 h 443027"/>
                  <a:gd name="connsiteX67" fmla="*/ 73633 w 451108"/>
                  <a:gd name="connsiteY67" fmla="*/ 259481 h 443027"/>
                  <a:gd name="connsiteX68" fmla="*/ 4386 w 451108"/>
                  <a:gd name="connsiteY68" fmla="*/ 250623 h 443027"/>
                  <a:gd name="connsiteX69" fmla="*/ 2481 w 451108"/>
                  <a:gd name="connsiteY69" fmla="*/ 250623 h 443027"/>
                  <a:gd name="connsiteX70" fmla="*/ 2481 w 451108"/>
                  <a:gd name="connsiteY70" fmla="*/ 248813 h 443027"/>
                  <a:gd name="connsiteX71" fmla="*/ 576 w 451108"/>
                  <a:gd name="connsiteY71" fmla="*/ 66505 h 443027"/>
                  <a:gd name="connsiteX72" fmla="*/ 576 w 451108"/>
                  <a:gd name="connsiteY72" fmla="*/ 17070 h 443027"/>
                  <a:gd name="connsiteX73" fmla="*/ 576 w 451108"/>
                  <a:gd name="connsiteY73" fmla="*/ 4306 h 443027"/>
                  <a:gd name="connsiteX74" fmla="*/ 5 w 451108"/>
                  <a:gd name="connsiteY74" fmla="*/ 20 h 44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451108" h="443027">
                    <a:moveTo>
                      <a:pt x="5" y="20"/>
                    </a:moveTo>
                    <a:cubicBezTo>
                      <a:pt x="5" y="20"/>
                      <a:pt x="5" y="1639"/>
                      <a:pt x="5" y="4687"/>
                    </a:cubicBezTo>
                    <a:cubicBezTo>
                      <a:pt x="5" y="7735"/>
                      <a:pt x="5" y="12212"/>
                      <a:pt x="5" y="17737"/>
                    </a:cubicBezTo>
                    <a:cubicBezTo>
                      <a:pt x="5" y="29452"/>
                      <a:pt x="671" y="46312"/>
                      <a:pt x="1243" y="67648"/>
                    </a:cubicBezTo>
                    <a:cubicBezTo>
                      <a:pt x="2195" y="110796"/>
                      <a:pt x="3434" y="172423"/>
                      <a:pt x="5148" y="248623"/>
                    </a:cubicBezTo>
                    <a:lnTo>
                      <a:pt x="3243" y="246813"/>
                    </a:lnTo>
                    <a:cubicBezTo>
                      <a:pt x="26993" y="246449"/>
                      <a:pt x="50681" y="249365"/>
                      <a:pt x="73633" y="255481"/>
                    </a:cubicBezTo>
                    <a:cubicBezTo>
                      <a:pt x="98897" y="262117"/>
                      <a:pt x="122616" y="273637"/>
                      <a:pt x="143451" y="289390"/>
                    </a:cubicBezTo>
                    <a:cubicBezTo>
                      <a:pt x="165847" y="306546"/>
                      <a:pt x="183972" y="328648"/>
                      <a:pt x="196410" y="353969"/>
                    </a:cubicBezTo>
                    <a:cubicBezTo>
                      <a:pt x="209321" y="380989"/>
                      <a:pt x="216149" y="410511"/>
                      <a:pt x="216413" y="440456"/>
                    </a:cubicBezTo>
                    <a:lnTo>
                      <a:pt x="213936" y="438075"/>
                    </a:lnTo>
                    <a:lnTo>
                      <a:pt x="394911" y="435122"/>
                    </a:lnTo>
                    <a:lnTo>
                      <a:pt x="447775" y="434265"/>
                    </a:lnTo>
                    <a:lnTo>
                      <a:pt x="445394" y="436741"/>
                    </a:lnTo>
                    <a:cubicBezTo>
                      <a:pt x="444112" y="389638"/>
                      <a:pt x="436060" y="342963"/>
                      <a:pt x="421486" y="298153"/>
                    </a:cubicBezTo>
                    <a:lnTo>
                      <a:pt x="410818" y="266720"/>
                    </a:lnTo>
                    <a:cubicBezTo>
                      <a:pt x="406341" y="256528"/>
                      <a:pt x="401293" y="246718"/>
                      <a:pt x="396435" y="236907"/>
                    </a:cubicBezTo>
                    <a:cubicBezTo>
                      <a:pt x="391763" y="227026"/>
                      <a:pt x="386417" y="217478"/>
                      <a:pt x="380433" y="208332"/>
                    </a:cubicBezTo>
                    <a:cubicBezTo>
                      <a:pt x="375178" y="199204"/>
                      <a:pt x="369389" y="190394"/>
                      <a:pt x="363098" y="181948"/>
                    </a:cubicBezTo>
                    <a:cubicBezTo>
                      <a:pt x="356811" y="173661"/>
                      <a:pt x="350525" y="165565"/>
                      <a:pt x="344048" y="157468"/>
                    </a:cubicBezTo>
                    <a:cubicBezTo>
                      <a:pt x="337571" y="149372"/>
                      <a:pt x="330427" y="142705"/>
                      <a:pt x="323855" y="135370"/>
                    </a:cubicBezTo>
                    <a:lnTo>
                      <a:pt x="313853" y="124702"/>
                    </a:lnTo>
                    <a:lnTo>
                      <a:pt x="303090" y="115177"/>
                    </a:lnTo>
                    <a:lnTo>
                      <a:pt x="281945" y="96127"/>
                    </a:lnTo>
                    <a:cubicBezTo>
                      <a:pt x="255109" y="75026"/>
                      <a:pt x="225967" y="57036"/>
                      <a:pt x="195077" y="42502"/>
                    </a:cubicBezTo>
                    <a:lnTo>
                      <a:pt x="174312" y="32977"/>
                    </a:lnTo>
                    <a:cubicBezTo>
                      <a:pt x="167359" y="30214"/>
                      <a:pt x="160501" y="28024"/>
                      <a:pt x="153833" y="25642"/>
                    </a:cubicBezTo>
                    <a:lnTo>
                      <a:pt x="134783" y="18975"/>
                    </a:lnTo>
                    <a:cubicBezTo>
                      <a:pt x="128497" y="16975"/>
                      <a:pt x="122210" y="15736"/>
                      <a:pt x="115733" y="14212"/>
                    </a:cubicBezTo>
                    <a:lnTo>
                      <a:pt x="98303" y="10021"/>
                    </a:lnTo>
                    <a:lnTo>
                      <a:pt x="90111" y="8021"/>
                    </a:lnTo>
                    <a:lnTo>
                      <a:pt x="82015" y="6878"/>
                    </a:lnTo>
                    <a:lnTo>
                      <a:pt x="53440" y="2782"/>
                    </a:lnTo>
                    <a:cubicBezTo>
                      <a:pt x="45862" y="1736"/>
                      <a:pt x="38229" y="1131"/>
                      <a:pt x="30580" y="973"/>
                    </a:cubicBezTo>
                    <a:lnTo>
                      <a:pt x="13721" y="115"/>
                    </a:lnTo>
                    <a:lnTo>
                      <a:pt x="3719" y="20"/>
                    </a:lnTo>
                    <a:lnTo>
                      <a:pt x="5" y="20"/>
                    </a:lnTo>
                    <a:lnTo>
                      <a:pt x="13721" y="20"/>
                    </a:lnTo>
                    <a:lnTo>
                      <a:pt x="30770" y="20"/>
                    </a:lnTo>
                    <a:cubicBezTo>
                      <a:pt x="38571" y="-103"/>
                      <a:pt x="46371" y="342"/>
                      <a:pt x="54107" y="1354"/>
                    </a:cubicBezTo>
                    <a:lnTo>
                      <a:pt x="82682" y="4973"/>
                    </a:lnTo>
                    <a:lnTo>
                      <a:pt x="90778" y="6116"/>
                    </a:lnTo>
                    <a:lnTo>
                      <a:pt x="99065" y="7926"/>
                    </a:lnTo>
                    <a:lnTo>
                      <a:pt x="116686" y="12022"/>
                    </a:lnTo>
                    <a:cubicBezTo>
                      <a:pt x="122687" y="13546"/>
                      <a:pt x="129068" y="14593"/>
                      <a:pt x="135736" y="16594"/>
                    </a:cubicBezTo>
                    <a:lnTo>
                      <a:pt x="154786" y="23166"/>
                    </a:lnTo>
                    <a:cubicBezTo>
                      <a:pt x="161453" y="25547"/>
                      <a:pt x="168407" y="27643"/>
                      <a:pt x="175360" y="30310"/>
                    </a:cubicBezTo>
                    <a:lnTo>
                      <a:pt x="196410" y="39835"/>
                    </a:lnTo>
                    <a:cubicBezTo>
                      <a:pt x="227684" y="54280"/>
                      <a:pt x="257211" y="72239"/>
                      <a:pt x="284421" y="93365"/>
                    </a:cubicBezTo>
                    <a:cubicBezTo>
                      <a:pt x="291374" y="99556"/>
                      <a:pt x="298518" y="105748"/>
                      <a:pt x="305757" y="112415"/>
                    </a:cubicBezTo>
                    <a:lnTo>
                      <a:pt x="316711" y="121940"/>
                    </a:lnTo>
                    <a:lnTo>
                      <a:pt x="326807" y="132703"/>
                    </a:lnTo>
                    <a:cubicBezTo>
                      <a:pt x="333475" y="140038"/>
                      <a:pt x="340619" y="147181"/>
                      <a:pt x="347286" y="154992"/>
                    </a:cubicBezTo>
                    <a:lnTo>
                      <a:pt x="366336" y="179662"/>
                    </a:lnTo>
                    <a:cubicBezTo>
                      <a:pt x="372744" y="188154"/>
                      <a:pt x="378628" y="197029"/>
                      <a:pt x="383957" y="206236"/>
                    </a:cubicBezTo>
                    <a:cubicBezTo>
                      <a:pt x="390028" y="215364"/>
                      <a:pt x="395439" y="224913"/>
                      <a:pt x="400150" y="234811"/>
                    </a:cubicBezTo>
                    <a:cubicBezTo>
                      <a:pt x="404912" y="244336"/>
                      <a:pt x="410246" y="254528"/>
                      <a:pt x="414723" y="264910"/>
                    </a:cubicBezTo>
                    <a:lnTo>
                      <a:pt x="426820" y="296819"/>
                    </a:lnTo>
                    <a:cubicBezTo>
                      <a:pt x="441621" y="342077"/>
                      <a:pt x="449802" y="389238"/>
                      <a:pt x="451109" y="436837"/>
                    </a:cubicBezTo>
                    <a:lnTo>
                      <a:pt x="451109" y="439313"/>
                    </a:lnTo>
                    <a:lnTo>
                      <a:pt x="448632" y="439313"/>
                    </a:lnTo>
                    <a:lnTo>
                      <a:pt x="395768" y="440170"/>
                    </a:lnTo>
                    <a:lnTo>
                      <a:pt x="214793" y="443028"/>
                    </a:lnTo>
                    <a:lnTo>
                      <a:pt x="212317" y="443028"/>
                    </a:lnTo>
                    <a:lnTo>
                      <a:pt x="212317" y="440647"/>
                    </a:lnTo>
                    <a:cubicBezTo>
                      <a:pt x="212241" y="411428"/>
                      <a:pt x="205737" y="382584"/>
                      <a:pt x="193267" y="356160"/>
                    </a:cubicBezTo>
                    <a:cubicBezTo>
                      <a:pt x="181241" y="331412"/>
                      <a:pt x="163634" y="309794"/>
                      <a:pt x="141832" y="293009"/>
                    </a:cubicBezTo>
                    <a:cubicBezTo>
                      <a:pt x="121488" y="277516"/>
                      <a:pt x="98325" y="266129"/>
                      <a:pt x="73633" y="259481"/>
                    </a:cubicBezTo>
                    <a:cubicBezTo>
                      <a:pt x="51061" y="253395"/>
                      <a:pt x="27764" y="250415"/>
                      <a:pt x="4386" y="250623"/>
                    </a:cubicBezTo>
                    <a:lnTo>
                      <a:pt x="2481" y="250623"/>
                    </a:lnTo>
                    <a:lnTo>
                      <a:pt x="2481" y="248813"/>
                    </a:lnTo>
                    <a:cubicBezTo>
                      <a:pt x="1624" y="172613"/>
                      <a:pt x="957" y="110034"/>
                      <a:pt x="576" y="66505"/>
                    </a:cubicBezTo>
                    <a:cubicBezTo>
                      <a:pt x="576" y="45264"/>
                      <a:pt x="576" y="28405"/>
                      <a:pt x="576" y="17070"/>
                    </a:cubicBezTo>
                    <a:lnTo>
                      <a:pt x="576" y="4306"/>
                    </a:lnTo>
                    <a:cubicBezTo>
                      <a:pt x="-91" y="1449"/>
                      <a:pt x="5" y="20"/>
                      <a:pt x="5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شكل حر: شكل 108">
                <a:extLst>
                  <a:ext uri="{FF2B5EF4-FFF2-40B4-BE49-F238E27FC236}">
                    <a16:creationId xmlns:a16="http://schemas.microsoft.com/office/drawing/2014/main" id="{2E6ED9FE-61FB-0F91-943C-0D384DEE07AC}"/>
                  </a:ext>
                </a:extLst>
              </p:cNvPr>
              <p:cNvSpPr/>
              <p:nvPr/>
            </p:nvSpPr>
            <p:spPr>
              <a:xfrm>
                <a:off x="2205418" y="518064"/>
                <a:ext cx="2480405" cy="239077"/>
              </a:xfrm>
              <a:custGeom>
                <a:avLst/>
                <a:gdLst>
                  <a:gd name="connsiteX0" fmla="*/ 0 w 2480405"/>
                  <a:gd name="connsiteY0" fmla="*/ 0 h 239077"/>
                  <a:gd name="connsiteX1" fmla="*/ 2480405 w 2480405"/>
                  <a:gd name="connsiteY1" fmla="*/ 0 h 239077"/>
                  <a:gd name="connsiteX2" fmla="*/ 2480405 w 2480405"/>
                  <a:gd name="connsiteY2" fmla="*/ 239077 h 239077"/>
                  <a:gd name="connsiteX3" fmla="*/ 0 w 2480405"/>
                  <a:gd name="connsiteY3" fmla="*/ 239077 h 23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405" h="239077">
                    <a:moveTo>
                      <a:pt x="0" y="0"/>
                    </a:moveTo>
                    <a:lnTo>
                      <a:pt x="2480405" y="0"/>
                    </a:lnTo>
                    <a:lnTo>
                      <a:pt x="2480405" y="239077"/>
                    </a:lnTo>
                    <a:lnTo>
                      <a:pt x="0" y="239077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شكل حر: شكل 109">
                <a:extLst>
                  <a:ext uri="{FF2B5EF4-FFF2-40B4-BE49-F238E27FC236}">
                    <a16:creationId xmlns:a16="http://schemas.microsoft.com/office/drawing/2014/main" id="{849408CA-1D5F-A53D-DC2F-EA9210320DC3}"/>
                  </a:ext>
                </a:extLst>
              </p:cNvPr>
              <p:cNvSpPr/>
              <p:nvPr/>
            </p:nvSpPr>
            <p:spPr>
              <a:xfrm>
                <a:off x="3593210" y="1032891"/>
                <a:ext cx="726852" cy="29432"/>
              </a:xfrm>
              <a:custGeom>
                <a:avLst/>
                <a:gdLst>
                  <a:gd name="connsiteX0" fmla="*/ 712089 w 726852"/>
                  <a:gd name="connsiteY0" fmla="*/ 29432 h 29432"/>
                  <a:gd name="connsiteX1" fmla="*/ 14859 w 726852"/>
                  <a:gd name="connsiteY1" fmla="*/ 29432 h 29432"/>
                  <a:gd name="connsiteX2" fmla="*/ 0 w 726852"/>
                  <a:gd name="connsiteY2" fmla="*/ 14859 h 29432"/>
                  <a:gd name="connsiteX3" fmla="*/ 0 w 726852"/>
                  <a:gd name="connsiteY3" fmla="*/ 14859 h 29432"/>
                  <a:gd name="connsiteX4" fmla="*/ 14859 w 726852"/>
                  <a:gd name="connsiteY4" fmla="*/ 0 h 29432"/>
                  <a:gd name="connsiteX5" fmla="*/ 712089 w 726852"/>
                  <a:gd name="connsiteY5" fmla="*/ 0 h 29432"/>
                  <a:gd name="connsiteX6" fmla="*/ 726853 w 726852"/>
                  <a:gd name="connsiteY6" fmla="*/ 14859 h 29432"/>
                  <a:gd name="connsiteX7" fmla="*/ 726853 w 726852"/>
                  <a:gd name="connsiteY7" fmla="*/ 14859 h 29432"/>
                  <a:gd name="connsiteX8" fmla="*/ 712089 w 726852"/>
                  <a:gd name="connsiteY8" fmla="*/ 29432 h 2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6852" h="29432">
                    <a:moveTo>
                      <a:pt x="712089" y="29432"/>
                    </a:moveTo>
                    <a:lnTo>
                      <a:pt x="14859" y="29432"/>
                    </a:lnTo>
                    <a:cubicBezTo>
                      <a:pt x="6763" y="29434"/>
                      <a:pt x="156" y="22954"/>
                      <a:pt x="0" y="14859"/>
                    </a:cubicBezTo>
                    <a:lnTo>
                      <a:pt x="0" y="14859"/>
                    </a:lnTo>
                    <a:cubicBezTo>
                      <a:pt x="0" y="6653"/>
                      <a:pt x="6653" y="0"/>
                      <a:pt x="14859" y="0"/>
                    </a:cubicBezTo>
                    <a:lnTo>
                      <a:pt x="712089" y="0"/>
                    </a:lnTo>
                    <a:cubicBezTo>
                      <a:pt x="720258" y="52"/>
                      <a:pt x="726853" y="6690"/>
                      <a:pt x="726853" y="14859"/>
                    </a:cubicBezTo>
                    <a:lnTo>
                      <a:pt x="726853" y="14859"/>
                    </a:lnTo>
                    <a:cubicBezTo>
                      <a:pt x="726698" y="22917"/>
                      <a:pt x="720148" y="29382"/>
                      <a:pt x="712089" y="2943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شكل حر: شكل 110">
                <a:extLst>
                  <a:ext uri="{FF2B5EF4-FFF2-40B4-BE49-F238E27FC236}">
                    <a16:creationId xmlns:a16="http://schemas.microsoft.com/office/drawing/2014/main" id="{7708B5DB-EE79-AA71-37CC-9B08E31D149E}"/>
                  </a:ext>
                </a:extLst>
              </p:cNvPr>
              <p:cNvSpPr/>
              <p:nvPr/>
            </p:nvSpPr>
            <p:spPr>
              <a:xfrm>
                <a:off x="3593210" y="1111567"/>
                <a:ext cx="726948" cy="29813"/>
              </a:xfrm>
              <a:custGeom>
                <a:avLst/>
                <a:gdLst>
                  <a:gd name="connsiteX0" fmla="*/ 712089 w 726948"/>
                  <a:gd name="connsiteY0" fmla="*/ 29813 h 29813"/>
                  <a:gd name="connsiteX1" fmla="*/ 14859 w 726948"/>
                  <a:gd name="connsiteY1" fmla="*/ 29813 h 29813"/>
                  <a:gd name="connsiteX2" fmla="*/ 0 w 726948"/>
                  <a:gd name="connsiteY2" fmla="*/ 14954 h 29813"/>
                  <a:gd name="connsiteX3" fmla="*/ 0 w 726948"/>
                  <a:gd name="connsiteY3" fmla="*/ 14954 h 29813"/>
                  <a:gd name="connsiteX4" fmla="*/ 14764 w 726948"/>
                  <a:gd name="connsiteY4" fmla="*/ 0 h 29813"/>
                  <a:gd name="connsiteX5" fmla="*/ 14859 w 726948"/>
                  <a:gd name="connsiteY5" fmla="*/ 0 h 29813"/>
                  <a:gd name="connsiteX6" fmla="*/ 712089 w 726948"/>
                  <a:gd name="connsiteY6" fmla="*/ 0 h 29813"/>
                  <a:gd name="connsiteX7" fmla="*/ 726949 w 726948"/>
                  <a:gd name="connsiteY7" fmla="*/ 14859 h 29813"/>
                  <a:gd name="connsiteX8" fmla="*/ 726948 w 726948"/>
                  <a:gd name="connsiteY8" fmla="*/ 14954 h 29813"/>
                  <a:gd name="connsiteX9" fmla="*/ 726948 w 726948"/>
                  <a:gd name="connsiteY9" fmla="*/ 14954 h 29813"/>
                  <a:gd name="connsiteX10" fmla="*/ 712089 w 726948"/>
                  <a:gd name="connsiteY10" fmla="*/ 29813 h 2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6948" h="29813">
                    <a:moveTo>
                      <a:pt x="712089" y="29813"/>
                    </a:moveTo>
                    <a:lnTo>
                      <a:pt x="14859" y="29813"/>
                    </a:lnTo>
                    <a:cubicBezTo>
                      <a:pt x="6653" y="29813"/>
                      <a:pt x="0" y="23161"/>
                      <a:pt x="0" y="14954"/>
                    </a:cubicBezTo>
                    <a:lnTo>
                      <a:pt x="0" y="14954"/>
                    </a:lnTo>
                    <a:cubicBezTo>
                      <a:pt x="-52" y="6748"/>
                      <a:pt x="6557" y="53"/>
                      <a:pt x="14764" y="0"/>
                    </a:cubicBezTo>
                    <a:cubicBezTo>
                      <a:pt x="14796" y="0"/>
                      <a:pt x="14827" y="0"/>
                      <a:pt x="14859" y="0"/>
                    </a:cubicBezTo>
                    <a:lnTo>
                      <a:pt x="712089" y="0"/>
                    </a:lnTo>
                    <a:cubicBezTo>
                      <a:pt x="720296" y="0"/>
                      <a:pt x="726949" y="6652"/>
                      <a:pt x="726949" y="14859"/>
                    </a:cubicBezTo>
                    <a:cubicBezTo>
                      <a:pt x="726949" y="14891"/>
                      <a:pt x="726949" y="14922"/>
                      <a:pt x="726948" y="14954"/>
                    </a:cubicBezTo>
                    <a:lnTo>
                      <a:pt x="726948" y="14954"/>
                    </a:lnTo>
                    <a:cubicBezTo>
                      <a:pt x="726948" y="23161"/>
                      <a:pt x="720296" y="29813"/>
                      <a:pt x="712089" y="298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شكل حر: شكل 111">
                <a:extLst>
                  <a:ext uri="{FF2B5EF4-FFF2-40B4-BE49-F238E27FC236}">
                    <a16:creationId xmlns:a16="http://schemas.microsoft.com/office/drawing/2014/main" id="{707F067B-523D-2D53-7C93-6D68625BAD6D}"/>
                  </a:ext>
                </a:extLst>
              </p:cNvPr>
              <p:cNvSpPr/>
              <p:nvPr/>
            </p:nvSpPr>
            <p:spPr>
              <a:xfrm>
                <a:off x="3593210" y="1190624"/>
                <a:ext cx="346615" cy="29813"/>
              </a:xfrm>
              <a:custGeom>
                <a:avLst/>
                <a:gdLst>
                  <a:gd name="connsiteX0" fmla="*/ 331661 w 346615"/>
                  <a:gd name="connsiteY0" fmla="*/ 29814 h 29813"/>
                  <a:gd name="connsiteX1" fmla="*/ 14859 w 346615"/>
                  <a:gd name="connsiteY1" fmla="*/ 29814 h 29813"/>
                  <a:gd name="connsiteX2" fmla="*/ 0 w 346615"/>
                  <a:gd name="connsiteY2" fmla="*/ 14955 h 29813"/>
                  <a:gd name="connsiteX3" fmla="*/ 0 w 346615"/>
                  <a:gd name="connsiteY3" fmla="*/ 14955 h 29813"/>
                  <a:gd name="connsiteX4" fmla="*/ 14764 w 346615"/>
                  <a:gd name="connsiteY4" fmla="*/ 1 h 29813"/>
                  <a:gd name="connsiteX5" fmla="*/ 14859 w 346615"/>
                  <a:gd name="connsiteY5" fmla="*/ 0 h 29813"/>
                  <a:gd name="connsiteX6" fmla="*/ 331661 w 346615"/>
                  <a:gd name="connsiteY6" fmla="*/ 0 h 29813"/>
                  <a:gd name="connsiteX7" fmla="*/ 346615 w 346615"/>
                  <a:gd name="connsiteY7" fmla="*/ 14764 h 29813"/>
                  <a:gd name="connsiteX8" fmla="*/ 346615 w 346615"/>
                  <a:gd name="connsiteY8" fmla="*/ 14859 h 29813"/>
                  <a:gd name="connsiteX9" fmla="*/ 346615 w 346615"/>
                  <a:gd name="connsiteY9" fmla="*/ 14859 h 29813"/>
                  <a:gd name="connsiteX10" fmla="*/ 331852 w 346615"/>
                  <a:gd name="connsiteY10" fmla="*/ 29814 h 29813"/>
                  <a:gd name="connsiteX11" fmla="*/ 331661 w 346615"/>
                  <a:gd name="connsiteY11" fmla="*/ 29814 h 2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6615" h="29813">
                    <a:moveTo>
                      <a:pt x="331661" y="29814"/>
                    </a:moveTo>
                    <a:lnTo>
                      <a:pt x="14859" y="29814"/>
                    </a:lnTo>
                    <a:cubicBezTo>
                      <a:pt x="6653" y="29814"/>
                      <a:pt x="0" y="23161"/>
                      <a:pt x="0" y="14955"/>
                    </a:cubicBezTo>
                    <a:lnTo>
                      <a:pt x="0" y="14955"/>
                    </a:lnTo>
                    <a:cubicBezTo>
                      <a:pt x="-52" y="6748"/>
                      <a:pt x="6557" y="53"/>
                      <a:pt x="14764" y="1"/>
                    </a:cubicBezTo>
                    <a:cubicBezTo>
                      <a:pt x="14796" y="0"/>
                      <a:pt x="14827" y="0"/>
                      <a:pt x="14859" y="0"/>
                    </a:cubicBezTo>
                    <a:lnTo>
                      <a:pt x="331661" y="0"/>
                    </a:lnTo>
                    <a:cubicBezTo>
                      <a:pt x="339867" y="-52"/>
                      <a:pt x="346562" y="6558"/>
                      <a:pt x="346615" y="14764"/>
                    </a:cubicBezTo>
                    <a:cubicBezTo>
                      <a:pt x="346615" y="14796"/>
                      <a:pt x="346615" y="14827"/>
                      <a:pt x="346615" y="14859"/>
                    </a:cubicBezTo>
                    <a:lnTo>
                      <a:pt x="346615" y="14859"/>
                    </a:lnTo>
                    <a:cubicBezTo>
                      <a:pt x="346668" y="23066"/>
                      <a:pt x="340058" y="29761"/>
                      <a:pt x="331852" y="29814"/>
                    </a:cubicBezTo>
                    <a:cubicBezTo>
                      <a:pt x="331789" y="29814"/>
                      <a:pt x="331725" y="29814"/>
                      <a:pt x="331661" y="2981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شكل حر: شكل 112">
                <a:extLst>
                  <a:ext uri="{FF2B5EF4-FFF2-40B4-BE49-F238E27FC236}">
                    <a16:creationId xmlns:a16="http://schemas.microsoft.com/office/drawing/2014/main" id="{2ACAD0CE-5EC6-0AE4-A97A-85DBB80CEB85}"/>
                  </a:ext>
                </a:extLst>
              </p:cNvPr>
              <p:cNvSpPr/>
              <p:nvPr/>
            </p:nvSpPr>
            <p:spPr>
              <a:xfrm>
                <a:off x="3474243" y="1428750"/>
                <a:ext cx="941736" cy="412718"/>
              </a:xfrm>
              <a:custGeom>
                <a:avLst/>
                <a:gdLst>
                  <a:gd name="connsiteX0" fmla="*/ 764762 w 941736"/>
                  <a:gd name="connsiteY0" fmla="*/ 0 h 412718"/>
                  <a:gd name="connsiteX1" fmla="*/ 941737 w 941736"/>
                  <a:gd name="connsiteY1" fmla="*/ 0 h 412718"/>
                  <a:gd name="connsiteX2" fmla="*/ 941737 w 941736"/>
                  <a:gd name="connsiteY2" fmla="*/ 412718 h 412718"/>
                  <a:gd name="connsiteX3" fmla="*/ 764762 w 941736"/>
                  <a:gd name="connsiteY3" fmla="*/ 412718 h 412718"/>
                  <a:gd name="connsiteX4" fmla="*/ 176975 w 941736"/>
                  <a:gd name="connsiteY4" fmla="*/ 412718 h 412718"/>
                  <a:gd name="connsiteX5" fmla="*/ 0 w 941736"/>
                  <a:gd name="connsiteY5" fmla="*/ 412718 h 412718"/>
                  <a:gd name="connsiteX6" fmla="*/ 0 w 941736"/>
                  <a:gd name="connsiteY6" fmla="*/ 0 h 412718"/>
                  <a:gd name="connsiteX7" fmla="*/ 176975 w 941736"/>
                  <a:gd name="connsiteY7" fmla="*/ 0 h 412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1736" h="412718">
                    <a:moveTo>
                      <a:pt x="764762" y="0"/>
                    </a:moveTo>
                    <a:cubicBezTo>
                      <a:pt x="862503" y="0"/>
                      <a:pt x="941737" y="0"/>
                      <a:pt x="941737" y="0"/>
                    </a:cubicBezTo>
                    <a:lnTo>
                      <a:pt x="941737" y="412718"/>
                    </a:lnTo>
                    <a:cubicBezTo>
                      <a:pt x="941737" y="412718"/>
                      <a:pt x="862503" y="412718"/>
                      <a:pt x="764762" y="412718"/>
                    </a:cubicBezTo>
                    <a:lnTo>
                      <a:pt x="176975" y="412718"/>
                    </a:lnTo>
                    <a:cubicBezTo>
                      <a:pt x="79234" y="412718"/>
                      <a:pt x="0" y="412718"/>
                      <a:pt x="0" y="412718"/>
                    </a:cubicBezTo>
                    <a:lnTo>
                      <a:pt x="0" y="0"/>
                    </a:lnTo>
                    <a:cubicBezTo>
                      <a:pt x="0" y="0"/>
                      <a:pt x="79234" y="0"/>
                      <a:pt x="17697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شكل حر: شكل 113">
                <a:extLst>
                  <a:ext uri="{FF2B5EF4-FFF2-40B4-BE49-F238E27FC236}">
                    <a16:creationId xmlns:a16="http://schemas.microsoft.com/office/drawing/2014/main" id="{26C4D67A-B5C0-B6B0-948B-86E2174DB2CC}"/>
                  </a:ext>
                </a:extLst>
              </p:cNvPr>
              <p:cNvSpPr/>
              <p:nvPr/>
            </p:nvSpPr>
            <p:spPr>
              <a:xfrm>
                <a:off x="3464337" y="1935670"/>
                <a:ext cx="941641" cy="163163"/>
              </a:xfrm>
              <a:custGeom>
                <a:avLst/>
                <a:gdLst>
                  <a:gd name="connsiteX0" fmla="*/ 860012 w 941641"/>
                  <a:gd name="connsiteY0" fmla="*/ 163163 h 163163"/>
                  <a:gd name="connsiteX1" fmla="*/ 81534 w 941641"/>
                  <a:gd name="connsiteY1" fmla="*/ 163163 h 163163"/>
                  <a:gd name="connsiteX2" fmla="*/ 0 w 941641"/>
                  <a:gd name="connsiteY2" fmla="*/ 81534 h 163163"/>
                  <a:gd name="connsiteX3" fmla="*/ 0 w 941641"/>
                  <a:gd name="connsiteY3" fmla="*/ 81534 h 163163"/>
                  <a:gd name="connsiteX4" fmla="*/ 81534 w 941641"/>
                  <a:gd name="connsiteY4" fmla="*/ 0 h 163163"/>
                  <a:gd name="connsiteX5" fmla="*/ 860012 w 941641"/>
                  <a:gd name="connsiteY5" fmla="*/ 0 h 163163"/>
                  <a:gd name="connsiteX6" fmla="*/ 941642 w 941641"/>
                  <a:gd name="connsiteY6" fmla="*/ 81534 h 163163"/>
                  <a:gd name="connsiteX7" fmla="*/ 941642 w 941641"/>
                  <a:gd name="connsiteY7" fmla="*/ 81534 h 163163"/>
                  <a:gd name="connsiteX8" fmla="*/ 860012 w 941641"/>
                  <a:gd name="connsiteY8" fmla="*/ 163163 h 16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1641" h="163163">
                    <a:moveTo>
                      <a:pt x="860012" y="163163"/>
                    </a:moveTo>
                    <a:lnTo>
                      <a:pt x="81534" y="163163"/>
                    </a:lnTo>
                    <a:cubicBezTo>
                      <a:pt x="36488" y="163111"/>
                      <a:pt x="0" y="126579"/>
                      <a:pt x="0" y="81534"/>
                    </a:cubicBezTo>
                    <a:lnTo>
                      <a:pt x="0" y="81534"/>
                    </a:lnTo>
                    <a:cubicBezTo>
                      <a:pt x="0" y="36504"/>
                      <a:pt x="36504" y="0"/>
                      <a:pt x="81534" y="0"/>
                    </a:cubicBezTo>
                    <a:lnTo>
                      <a:pt x="860012" y="0"/>
                    </a:lnTo>
                    <a:cubicBezTo>
                      <a:pt x="905058" y="0"/>
                      <a:pt x="941589" y="36489"/>
                      <a:pt x="941642" y="81534"/>
                    </a:cubicBezTo>
                    <a:lnTo>
                      <a:pt x="941642" y="81534"/>
                    </a:lnTo>
                    <a:cubicBezTo>
                      <a:pt x="941642" y="126617"/>
                      <a:pt x="905095" y="163163"/>
                      <a:pt x="860012" y="16316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شكل حر: شكل 114">
                <a:extLst>
                  <a:ext uri="{FF2B5EF4-FFF2-40B4-BE49-F238E27FC236}">
                    <a16:creationId xmlns:a16="http://schemas.microsoft.com/office/drawing/2014/main" id="{411D1518-907A-0F20-99D6-45D80B3C469E}"/>
                  </a:ext>
                </a:extLst>
              </p:cNvPr>
              <p:cNvSpPr/>
              <p:nvPr/>
            </p:nvSpPr>
            <p:spPr>
              <a:xfrm>
                <a:off x="3588639" y="1541145"/>
                <a:ext cx="726852" cy="29717"/>
              </a:xfrm>
              <a:custGeom>
                <a:avLst/>
                <a:gdLst>
                  <a:gd name="connsiteX0" fmla="*/ 711994 w 726852"/>
                  <a:gd name="connsiteY0" fmla="*/ 29718 h 29717"/>
                  <a:gd name="connsiteX1" fmla="*/ 14859 w 726852"/>
                  <a:gd name="connsiteY1" fmla="*/ 29718 h 29717"/>
                  <a:gd name="connsiteX2" fmla="*/ 0 w 726852"/>
                  <a:gd name="connsiteY2" fmla="*/ 14859 h 29717"/>
                  <a:gd name="connsiteX3" fmla="*/ 0 w 726852"/>
                  <a:gd name="connsiteY3" fmla="*/ 14859 h 29717"/>
                  <a:gd name="connsiteX4" fmla="*/ 14859 w 726852"/>
                  <a:gd name="connsiteY4" fmla="*/ 0 h 29717"/>
                  <a:gd name="connsiteX5" fmla="*/ 711994 w 726852"/>
                  <a:gd name="connsiteY5" fmla="*/ 0 h 29717"/>
                  <a:gd name="connsiteX6" fmla="*/ 726853 w 726852"/>
                  <a:gd name="connsiteY6" fmla="*/ 14859 h 29717"/>
                  <a:gd name="connsiteX7" fmla="*/ 726853 w 726852"/>
                  <a:gd name="connsiteY7" fmla="*/ 14859 h 29717"/>
                  <a:gd name="connsiteX8" fmla="*/ 711994 w 726852"/>
                  <a:gd name="connsiteY8" fmla="*/ 29718 h 2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6852" h="29717">
                    <a:moveTo>
                      <a:pt x="711994" y="29718"/>
                    </a:moveTo>
                    <a:lnTo>
                      <a:pt x="14859" y="29718"/>
                    </a:lnTo>
                    <a:cubicBezTo>
                      <a:pt x="6653" y="29718"/>
                      <a:pt x="0" y="23065"/>
                      <a:pt x="0" y="14859"/>
                    </a:cubicBezTo>
                    <a:lnTo>
                      <a:pt x="0" y="14859"/>
                    </a:lnTo>
                    <a:cubicBezTo>
                      <a:pt x="0" y="6653"/>
                      <a:pt x="6653" y="0"/>
                      <a:pt x="14859" y="0"/>
                    </a:cubicBezTo>
                    <a:lnTo>
                      <a:pt x="711994" y="0"/>
                    </a:lnTo>
                    <a:cubicBezTo>
                      <a:pt x="720200" y="0"/>
                      <a:pt x="726853" y="6653"/>
                      <a:pt x="726853" y="14859"/>
                    </a:cubicBezTo>
                    <a:lnTo>
                      <a:pt x="726853" y="14859"/>
                    </a:lnTo>
                    <a:cubicBezTo>
                      <a:pt x="726853" y="23065"/>
                      <a:pt x="720200" y="29718"/>
                      <a:pt x="711994" y="297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شكل حر: شكل 115">
                <a:extLst>
                  <a:ext uri="{FF2B5EF4-FFF2-40B4-BE49-F238E27FC236}">
                    <a16:creationId xmlns:a16="http://schemas.microsoft.com/office/drawing/2014/main" id="{617C427E-FE2D-0541-F971-B794BE384B12}"/>
                  </a:ext>
                </a:extLst>
              </p:cNvPr>
              <p:cNvSpPr/>
              <p:nvPr/>
            </p:nvSpPr>
            <p:spPr>
              <a:xfrm>
                <a:off x="3558921" y="2004147"/>
                <a:ext cx="727331" cy="29733"/>
              </a:xfrm>
              <a:custGeom>
                <a:avLst/>
                <a:gdLst>
                  <a:gd name="connsiteX0" fmla="*/ 711994 w 727331"/>
                  <a:gd name="connsiteY0" fmla="*/ 29726 h 29733"/>
                  <a:gd name="connsiteX1" fmla="*/ 14859 w 727331"/>
                  <a:gd name="connsiteY1" fmla="*/ 29726 h 29733"/>
                  <a:gd name="connsiteX2" fmla="*/ 0 w 727331"/>
                  <a:gd name="connsiteY2" fmla="*/ 14867 h 29733"/>
                  <a:gd name="connsiteX3" fmla="*/ 0 w 727331"/>
                  <a:gd name="connsiteY3" fmla="*/ 14867 h 29733"/>
                  <a:gd name="connsiteX4" fmla="*/ 14859 w 727331"/>
                  <a:gd name="connsiteY4" fmla="*/ 8 h 29733"/>
                  <a:gd name="connsiteX5" fmla="*/ 711994 w 727331"/>
                  <a:gd name="connsiteY5" fmla="*/ 8 h 29733"/>
                  <a:gd name="connsiteX6" fmla="*/ 727324 w 727331"/>
                  <a:gd name="connsiteY6" fmla="*/ 14380 h 29733"/>
                  <a:gd name="connsiteX7" fmla="*/ 727329 w 727331"/>
                  <a:gd name="connsiteY7" fmla="*/ 15153 h 29733"/>
                  <a:gd name="connsiteX8" fmla="*/ 727329 w 727331"/>
                  <a:gd name="connsiteY8" fmla="*/ 15153 h 29733"/>
                  <a:gd name="connsiteX9" fmla="*/ 712194 w 727331"/>
                  <a:gd name="connsiteY9" fmla="*/ 29731 h 29733"/>
                  <a:gd name="connsiteX10" fmla="*/ 711993 w 727331"/>
                  <a:gd name="connsiteY10" fmla="*/ 29726 h 2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7331" h="29733">
                    <a:moveTo>
                      <a:pt x="711994" y="29726"/>
                    </a:moveTo>
                    <a:lnTo>
                      <a:pt x="14859" y="29726"/>
                    </a:lnTo>
                    <a:cubicBezTo>
                      <a:pt x="6653" y="29726"/>
                      <a:pt x="0" y="23073"/>
                      <a:pt x="0" y="14867"/>
                    </a:cubicBezTo>
                    <a:lnTo>
                      <a:pt x="0" y="14867"/>
                    </a:lnTo>
                    <a:cubicBezTo>
                      <a:pt x="0" y="6661"/>
                      <a:pt x="6653" y="8"/>
                      <a:pt x="14859" y="8"/>
                    </a:cubicBezTo>
                    <a:lnTo>
                      <a:pt x="711994" y="8"/>
                    </a:lnTo>
                    <a:cubicBezTo>
                      <a:pt x="720196" y="-257"/>
                      <a:pt x="727059" y="6178"/>
                      <a:pt x="727324" y="14380"/>
                    </a:cubicBezTo>
                    <a:cubicBezTo>
                      <a:pt x="727333" y="14637"/>
                      <a:pt x="727334" y="14895"/>
                      <a:pt x="727329" y="15153"/>
                    </a:cubicBezTo>
                    <a:lnTo>
                      <a:pt x="727329" y="15153"/>
                    </a:lnTo>
                    <a:cubicBezTo>
                      <a:pt x="727175" y="23358"/>
                      <a:pt x="720399" y="29885"/>
                      <a:pt x="712194" y="29731"/>
                    </a:cubicBezTo>
                    <a:cubicBezTo>
                      <a:pt x="712127" y="29730"/>
                      <a:pt x="712060" y="29728"/>
                      <a:pt x="711993" y="2972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شكل حر: شكل 116">
                <a:extLst>
                  <a:ext uri="{FF2B5EF4-FFF2-40B4-BE49-F238E27FC236}">
                    <a16:creationId xmlns:a16="http://schemas.microsoft.com/office/drawing/2014/main" id="{546D88E7-1548-A999-19FB-80CB6EC8D8A6}"/>
                  </a:ext>
                </a:extLst>
              </p:cNvPr>
              <p:cNvSpPr/>
              <p:nvPr/>
            </p:nvSpPr>
            <p:spPr>
              <a:xfrm>
                <a:off x="3588639" y="1620202"/>
                <a:ext cx="726852" cy="29717"/>
              </a:xfrm>
              <a:custGeom>
                <a:avLst/>
                <a:gdLst>
                  <a:gd name="connsiteX0" fmla="*/ 711994 w 726852"/>
                  <a:gd name="connsiteY0" fmla="*/ 29718 h 29717"/>
                  <a:gd name="connsiteX1" fmla="*/ 14859 w 726852"/>
                  <a:gd name="connsiteY1" fmla="*/ 29718 h 29717"/>
                  <a:gd name="connsiteX2" fmla="*/ 0 w 726852"/>
                  <a:gd name="connsiteY2" fmla="*/ 14859 h 29717"/>
                  <a:gd name="connsiteX3" fmla="*/ 0 w 726852"/>
                  <a:gd name="connsiteY3" fmla="*/ 14859 h 29717"/>
                  <a:gd name="connsiteX4" fmla="*/ 14859 w 726852"/>
                  <a:gd name="connsiteY4" fmla="*/ 0 h 29717"/>
                  <a:gd name="connsiteX5" fmla="*/ 711994 w 726852"/>
                  <a:gd name="connsiteY5" fmla="*/ 0 h 29717"/>
                  <a:gd name="connsiteX6" fmla="*/ 726853 w 726852"/>
                  <a:gd name="connsiteY6" fmla="*/ 14859 h 29717"/>
                  <a:gd name="connsiteX7" fmla="*/ 726853 w 726852"/>
                  <a:gd name="connsiteY7" fmla="*/ 14859 h 29717"/>
                  <a:gd name="connsiteX8" fmla="*/ 711994 w 726852"/>
                  <a:gd name="connsiteY8" fmla="*/ 29718 h 2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6852" h="29717">
                    <a:moveTo>
                      <a:pt x="711994" y="29718"/>
                    </a:moveTo>
                    <a:lnTo>
                      <a:pt x="14859" y="29718"/>
                    </a:lnTo>
                    <a:cubicBezTo>
                      <a:pt x="6653" y="29718"/>
                      <a:pt x="0" y="23065"/>
                      <a:pt x="0" y="14859"/>
                    </a:cubicBezTo>
                    <a:lnTo>
                      <a:pt x="0" y="14859"/>
                    </a:lnTo>
                    <a:cubicBezTo>
                      <a:pt x="0" y="6653"/>
                      <a:pt x="6653" y="0"/>
                      <a:pt x="14859" y="0"/>
                    </a:cubicBezTo>
                    <a:lnTo>
                      <a:pt x="711994" y="0"/>
                    </a:lnTo>
                    <a:cubicBezTo>
                      <a:pt x="720200" y="0"/>
                      <a:pt x="726853" y="6653"/>
                      <a:pt x="726853" y="14859"/>
                    </a:cubicBezTo>
                    <a:lnTo>
                      <a:pt x="726853" y="14859"/>
                    </a:lnTo>
                    <a:cubicBezTo>
                      <a:pt x="726853" y="23065"/>
                      <a:pt x="720200" y="29718"/>
                      <a:pt x="711994" y="297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شكل حر: شكل 117">
                <a:extLst>
                  <a:ext uri="{FF2B5EF4-FFF2-40B4-BE49-F238E27FC236}">
                    <a16:creationId xmlns:a16="http://schemas.microsoft.com/office/drawing/2014/main" id="{09CCA020-7FD2-6A0F-86FD-CED98DABF21B}"/>
                  </a:ext>
                </a:extLst>
              </p:cNvPr>
              <p:cNvSpPr/>
              <p:nvPr/>
            </p:nvSpPr>
            <p:spPr>
              <a:xfrm>
                <a:off x="3588639" y="1699259"/>
                <a:ext cx="346519" cy="29718"/>
              </a:xfrm>
              <a:custGeom>
                <a:avLst/>
                <a:gdLst>
                  <a:gd name="connsiteX0" fmla="*/ 331660 w 346519"/>
                  <a:gd name="connsiteY0" fmla="*/ 29718 h 29718"/>
                  <a:gd name="connsiteX1" fmla="*/ 14859 w 346519"/>
                  <a:gd name="connsiteY1" fmla="*/ 29718 h 29718"/>
                  <a:gd name="connsiteX2" fmla="*/ 0 w 346519"/>
                  <a:gd name="connsiteY2" fmla="*/ 14859 h 29718"/>
                  <a:gd name="connsiteX3" fmla="*/ 0 w 346519"/>
                  <a:gd name="connsiteY3" fmla="*/ 14859 h 29718"/>
                  <a:gd name="connsiteX4" fmla="*/ 14859 w 346519"/>
                  <a:gd name="connsiteY4" fmla="*/ 0 h 29718"/>
                  <a:gd name="connsiteX5" fmla="*/ 331660 w 346519"/>
                  <a:gd name="connsiteY5" fmla="*/ 0 h 29718"/>
                  <a:gd name="connsiteX6" fmla="*/ 346519 w 346519"/>
                  <a:gd name="connsiteY6" fmla="*/ 14859 h 29718"/>
                  <a:gd name="connsiteX7" fmla="*/ 346520 w 346519"/>
                  <a:gd name="connsiteY7" fmla="*/ 14859 h 29718"/>
                  <a:gd name="connsiteX8" fmla="*/ 331661 w 346519"/>
                  <a:gd name="connsiteY8" fmla="*/ 29718 h 29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519" h="29718">
                    <a:moveTo>
                      <a:pt x="331660" y="29718"/>
                    </a:moveTo>
                    <a:lnTo>
                      <a:pt x="14859" y="29718"/>
                    </a:lnTo>
                    <a:cubicBezTo>
                      <a:pt x="6653" y="29718"/>
                      <a:pt x="0" y="23065"/>
                      <a:pt x="0" y="14859"/>
                    </a:cubicBezTo>
                    <a:lnTo>
                      <a:pt x="0" y="14859"/>
                    </a:lnTo>
                    <a:cubicBezTo>
                      <a:pt x="0" y="6653"/>
                      <a:pt x="6653" y="0"/>
                      <a:pt x="14859" y="0"/>
                    </a:cubicBezTo>
                    <a:lnTo>
                      <a:pt x="331660" y="0"/>
                    </a:lnTo>
                    <a:cubicBezTo>
                      <a:pt x="339867" y="0"/>
                      <a:pt x="346519" y="6653"/>
                      <a:pt x="346519" y="14859"/>
                    </a:cubicBezTo>
                    <a:lnTo>
                      <a:pt x="346520" y="14859"/>
                    </a:lnTo>
                    <a:cubicBezTo>
                      <a:pt x="346520" y="23065"/>
                      <a:pt x="339867" y="29718"/>
                      <a:pt x="331661" y="297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شكل حر: شكل 118">
                <a:extLst>
                  <a:ext uri="{FF2B5EF4-FFF2-40B4-BE49-F238E27FC236}">
                    <a16:creationId xmlns:a16="http://schemas.microsoft.com/office/drawing/2014/main" id="{DF1B8CBD-707D-FE66-7657-29E7AEA6FC45}"/>
                  </a:ext>
                </a:extLst>
              </p:cNvPr>
              <p:cNvSpPr/>
              <p:nvPr/>
            </p:nvSpPr>
            <p:spPr>
              <a:xfrm>
                <a:off x="3127343" y="1009364"/>
                <a:ext cx="298227" cy="81819"/>
              </a:xfrm>
              <a:custGeom>
                <a:avLst/>
                <a:gdLst>
                  <a:gd name="connsiteX0" fmla="*/ 298228 w 298227"/>
                  <a:gd name="connsiteY0" fmla="*/ 2667 h 81819"/>
                  <a:gd name="connsiteX1" fmla="*/ 285179 w 298227"/>
                  <a:gd name="connsiteY1" fmla="*/ 3619 h 81819"/>
                  <a:gd name="connsiteX2" fmla="*/ 249650 w 298227"/>
                  <a:gd name="connsiteY2" fmla="*/ 4381 h 81819"/>
                  <a:gd name="connsiteX3" fmla="*/ 132397 w 298227"/>
                  <a:gd name="connsiteY3" fmla="*/ 5144 h 81819"/>
                  <a:gd name="connsiteX4" fmla="*/ 78962 w 298227"/>
                  <a:gd name="connsiteY4" fmla="*/ 5144 h 81819"/>
                  <a:gd name="connsiteX5" fmla="*/ 80677 w 298227"/>
                  <a:gd name="connsiteY5" fmla="*/ 4477 h 81819"/>
                  <a:gd name="connsiteX6" fmla="*/ 22860 w 298227"/>
                  <a:gd name="connsiteY6" fmla="*/ 60960 h 81819"/>
                  <a:gd name="connsiteX7" fmla="*/ 6382 w 298227"/>
                  <a:gd name="connsiteY7" fmla="*/ 76486 h 81819"/>
                  <a:gd name="connsiteX8" fmla="*/ 0 w 298227"/>
                  <a:gd name="connsiteY8" fmla="*/ 81820 h 81819"/>
                  <a:gd name="connsiteX9" fmla="*/ 5334 w 298227"/>
                  <a:gd name="connsiteY9" fmla="*/ 75438 h 81819"/>
                  <a:gd name="connsiteX10" fmla="*/ 21336 w 298227"/>
                  <a:gd name="connsiteY10" fmla="*/ 58483 h 81819"/>
                  <a:gd name="connsiteX11" fmla="*/ 77819 w 298227"/>
                  <a:gd name="connsiteY11" fmla="*/ 667 h 81819"/>
                  <a:gd name="connsiteX12" fmla="*/ 78486 w 298227"/>
                  <a:gd name="connsiteY12" fmla="*/ 0 h 81819"/>
                  <a:gd name="connsiteX13" fmla="*/ 132874 w 298227"/>
                  <a:gd name="connsiteY13" fmla="*/ 0 h 81819"/>
                  <a:gd name="connsiteX14" fmla="*/ 250126 w 298227"/>
                  <a:gd name="connsiteY14" fmla="*/ 667 h 81819"/>
                  <a:gd name="connsiteX15" fmla="*/ 285655 w 298227"/>
                  <a:gd name="connsiteY15" fmla="*/ 1429 h 81819"/>
                  <a:gd name="connsiteX16" fmla="*/ 298228 w 298227"/>
                  <a:gd name="connsiteY16" fmla="*/ 2667 h 8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227" h="81819">
                    <a:moveTo>
                      <a:pt x="298228" y="2667"/>
                    </a:moveTo>
                    <a:cubicBezTo>
                      <a:pt x="293916" y="3379"/>
                      <a:pt x="289548" y="3698"/>
                      <a:pt x="285179" y="3619"/>
                    </a:cubicBezTo>
                    <a:lnTo>
                      <a:pt x="249650" y="4381"/>
                    </a:lnTo>
                    <a:cubicBezTo>
                      <a:pt x="219646" y="4381"/>
                      <a:pt x="178117" y="5144"/>
                      <a:pt x="132397" y="5144"/>
                    </a:cubicBezTo>
                    <a:lnTo>
                      <a:pt x="78962" y="5144"/>
                    </a:lnTo>
                    <a:lnTo>
                      <a:pt x="80677" y="4477"/>
                    </a:lnTo>
                    <a:cubicBezTo>
                      <a:pt x="57341" y="27527"/>
                      <a:pt x="37243" y="47149"/>
                      <a:pt x="22860" y="60960"/>
                    </a:cubicBezTo>
                    <a:lnTo>
                      <a:pt x="6382" y="76486"/>
                    </a:lnTo>
                    <a:cubicBezTo>
                      <a:pt x="4496" y="78535"/>
                      <a:pt x="2351" y="80328"/>
                      <a:pt x="0" y="81820"/>
                    </a:cubicBezTo>
                    <a:cubicBezTo>
                      <a:pt x="1492" y="79469"/>
                      <a:pt x="3285" y="77323"/>
                      <a:pt x="5334" y="75438"/>
                    </a:cubicBezTo>
                    <a:lnTo>
                      <a:pt x="21336" y="58483"/>
                    </a:lnTo>
                    <a:cubicBezTo>
                      <a:pt x="35052" y="44101"/>
                      <a:pt x="54769" y="24003"/>
                      <a:pt x="77819" y="667"/>
                    </a:cubicBezTo>
                    <a:lnTo>
                      <a:pt x="78486" y="0"/>
                    </a:lnTo>
                    <a:lnTo>
                      <a:pt x="132874" y="0"/>
                    </a:lnTo>
                    <a:cubicBezTo>
                      <a:pt x="178594" y="0"/>
                      <a:pt x="220123" y="0"/>
                      <a:pt x="250126" y="667"/>
                    </a:cubicBezTo>
                    <a:lnTo>
                      <a:pt x="285655" y="1429"/>
                    </a:lnTo>
                    <a:cubicBezTo>
                      <a:pt x="289876" y="1437"/>
                      <a:pt x="294086" y="1852"/>
                      <a:pt x="298228" y="266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شكل حر: شكل 119">
                <a:extLst>
                  <a:ext uri="{FF2B5EF4-FFF2-40B4-BE49-F238E27FC236}">
                    <a16:creationId xmlns:a16="http://schemas.microsoft.com/office/drawing/2014/main" id="{6A55C9FC-02EA-FC5D-39C0-0F3626A8340D}"/>
                  </a:ext>
                </a:extLst>
              </p:cNvPr>
              <p:cNvSpPr/>
              <p:nvPr/>
            </p:nvSpPr>
            <p:spPr>
              <a:xfrm>
                <a:off x="3395472" y="992886"/>
                <a:ext cx="39624" cy="39623"/>
              </a:xfrm>
              <a:custGeom>
                <a:avLst/>
                <a:gdLst>
                  <a:gd name="connsiteX0" fmla="*/ 39624 w 39624"/>
                  <a:gd name="connsiteY0" fmla="*/ 19812 h 39623"/>
                  <a:gd name="connsiteX1" fmla="*/ 19812 w 39624"/>
                  <a:gd name="connsiteY1" fmla="*/ 39624 h 39623"/>
                  <a:gd name="connsiteX2" fmla="*/ 0 w 39624"/>
                  <a:gd name="connsiteY2" fmla="*/ 19812 h 39623"/>
                  <a:gd name="connsiteX3" fmla="*/ 19812 w 39624"/>
                  <a:gd name="connsiteY3" fmla="*/ 0 h 39623"/>
                  <a:gd name="connsiteX4" fmla="*/ 39624 w 39624"/>
                  <a:gd name="connsiteY4" fmla="*/ 19812 h 39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24" h="39623">
                    <a:moveTo>
                      <a:pt x="39624" y="19812"/>
                    </a:moveTo>
                    <a:cubicBezTo>
                      <a:pt x="39624" y="30754"/>
                      <a:pt x="30754" y="39624"/>
                      <a:pt x="19812" y="39624"/>
                    </a:cubicBezTo>
                    <a:cubicBezTo>
                      <a:pt x="8870" y="39624"/>
                      <a:pt x="0" y="30754"/>
                      <a:pt x="0" y="19812"/>
                    </a:cubicBezTo>
                    <a:cubicBezTo>
                      <a:pt x="0" y="8870"/>
                      <a:pt x="8870" y="0"/>
                      <a:pt x="19812" y="0"/>
                    </a:cubicBezTo>
                    <a:cubicBezTo>
                      <a:pt x="30754" y="0"/>
                      <a:pt x="39624" y="8870"/>
                      <a:pt x="39624" y="198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شكل حر: شكل 120">
                <a:extLst>
                  <a:ext uri="{FF2B5EF4-FFF2-40B4-BE49-F238E27FC236}">
                    <a16:creationId xmlns:a16="http://schemas.microsoft.com/office/drawing/2014/main" id="{B8D1612B-934E-D5D3-4C55-71901FA473E9}"/>
                  </a:ext>
                </a:extLst>
              </p:cNvPr>
              <p:cNvSpPr/>
              <p:nvPr/>
            </p:nvSpPr>
            <p:spPr>
              <a:xfrm>
                <a:off x="3395472" y="1588389"/>
                <a:ext cx="39624" cy="39624"/>
              </a:xfrm>
              <a:custGeom>
                <a:avLst/>
                <a:gdLst>
                  <a:gd name="connsiteX0" fmla="*/ 39624 w 39624"/>
                  <a:gd name="connsiteY0" fmla="*/ 19812 h 39624"/>
                  <a:gd name="connsiteX1" fmla="*/ 19812 w 39624"/>
                  <a:gd name="connsiteY1" fmla="*/ 39624 h 39624"/>
                  <a:gd name="connsiteX2" fmla="*/ 0 w 39624"/>
                  <a:gd name="connsiteY2" fmla="*/ 19812 h 39624"/>
                  <a:gd name="connsiteX3" fmla="*/ 19812 w 39624"/>
                  <a:gd name="connsiteY3" fmla="*/ 0 h 39624"/>
                  <a:gd name="connsiteX4" fmla="*/ 39624 w 39624"/>
                  <a:gd name="connsiteY4" fmla="*/ 19812 h 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24" h="39624">
                    <a:moveTo>
                      <a:pt x="39624" y="19812"/>
                    </a:moveTo>
                    <a:cubicBezTo>
                      <a:pt x="39624" y="30754"/>
                      <a:pt x="30754" y="39624"/>
                      <a:pt x="19812" y="39624"/>
                    </a:cubicBezTo>
                    <a:cubicBezTo>
                      <a:pt x="8870" y="39624"/>
                      <a:pt x="0" y="30754"/>
                      <a:pt x="0" y="19812"/>
                    </a:cubicBezTo>
                    <a:cubicBezTo>
                      <a:pt x="0" y="8870"/>
                      <a:pt x="8870" y="0"/>
                      <a:pt x="19812" y="0"/>
                    </a:cubicBezTo>
                    <a:cubicBezTo>
                      <a:pt x="30754" y="0"/>
                      <a:pt x="39624" y="8870"/>
                      <a:pt x="39624" y="198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شكل حر: شكل 121">
                <a:extLst>
                  <a:ext uri="{FF2B5EF4-FFF2-40B4-BE49-F238E27FC236}">
                    <a16:creationId xmlns:a16="http://schemas.microsoft.com/office/drawing/2014/main" id="{A09B9946-2D46-A6EF-F0DC-F7028685C597}"/>
                  </a:ext>
                </a:extLst>
              </p:cNvPr>
              <p:cNvSpPr/>
              <p:nvPr/>
            </p:nvSpPr>
            <p:spPr>
              <a:xfrm>
                <a:off x="3175158" y="1608523"/>
                <a:ext cx="226980" cy="4728"/>
              </a:xfrm>
              <a:custGeom>
                <a:avLst/>
                <a:gdLst>
                  <a:gd name="connsiteX0" fmla="*/ 226981 w 226980"/>
                  <a:gd name="connsiteY0" fmla="*/ 3202 h 4728"/>
                  <a:gd name="connsiteX1" fmla="*/ 193738 w 226980"/>
                  <a:gd name="connsiteY1" fmla="*/ 4631 h 4728"/>
                  <a:gd name="connsiteX2" fmla="*/ 113443 w 226980"/>
                  <a:gd name="connsiteY2" fmla="*/ 4631 h 4728"/>
                  <a:gd name="connsiteX3" fmla="*/ 33242 w 226980"/>
                  <a:gd name="connsiteY3" fmla="*/ 3869 h 4728"/>
                  <a:gd name="connsiteX4" fmla="*/ 8858 w 226980"/>
                  <a:gd name="connsiteY4" fmla="*/ 3297 h 4728"/>
                  <a:gd name="connsiteX5" fmla="*/ 0 w 226980"/>
                  <a:gd name="connsiteY5" fmla="*/ 3297 h 4728"/>
                  <a:gd name="connsiteX6" fmla="*/ 33147 w 226980"/>
                  <a:gd name="connsiteY6" fmla="*/ 725 h 4728"/>
                  <a:gd name="connsiteX7" fmla="*/ 113443 w 226980"/>
                  <a:gd name="connsiteY7" fmla="*/ 59 h 4728"/>
                  <a:gd name="connsiteX8" fmla="*/ 193738 w 226980"/>
                  <a:gd name="connsiteY8" fmla="*/ 1202 h 4728"/>
                  <a:gd name="connsiteX9" fmla="*/ 226981 w 226980"/>
                  <a:gd name="connsiteY9" fmla="*/ 3202 h 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6980" h="4728">
                    <a:moveTo>
                      <a:pt x="226981" y="3202"/>
                    </a:moveTo>
                    <a:cubicBezTo>
                      <a:pt x="215949" y="4477"/>
                      <a:pt x="204839" y="4954"/>
                      <a:pt x="193738" y="4631"/>
                    </a:cubicBezTo>
                    <a:cubicBezTo>
                      <a:pt x="173164" y="4631"/>
                      <a:pt x="144780" y="4631"/>
                      <a:pt x="113443" y="4631"/>
                    </a:cubicBezTo>
                    <a:lnTo>
                      <a:pt x="33242" y="3869"/>
                    </a:lnTo>
                    <a:lnTo>
                      <a:pt x="8858" y="3297"/>
                    </a:lnTo>
                    <a:cubicBezTo>
                      <a:pt x="5909" y="3505"/>
                      <a:pt x="2949" y="3505"/>
                      <a:pt x="0" y="3297"/>
                    </a:cubicBezTo>
                    <a:cubicBezTo>
                      <a:pt x="10899" y="1067"/>
                      <a:pt x="22034" y="203"/>
                      <a:pt x="33147" y="725"/>
                    </a:cubicBezTo>
                    <a:cubicBezTo>
                      <a:pt x="53721" y="154"/>
                      <a:pt x="82105" y="-132"/>
                      <a:pt x="113443" y="59"/>
                    </a:cubicBezTo>
                    <a:cubicBezTo>
                      <a:pt x="144780" y="249"/>
                      <a:pt x="173164" y="630"/>
                      <a:pt x="193738" y="1202"/>
                    </a:cubicBezTo>
                    <a:cubicBezTo>
                      <a:pt x="204855" y="992"/>
                      <a:pt x="215970" y="1661"/>
                      <a:pt x="226981" y="320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شكل حر: شكل 122">
                <a:extLst>
                  <a:ext uri="{FF2B5EF4-FFF2-40B4-BE49-F238E27FC236}">
                    <a16:creationId xmlns:a16="http://schemas.microsoft.com/office/drawing/2014/main" id="{BF780E68-A2AB-A0DD-CFC3-ECA90834CEA0}"/>
                  </a:ext>
                </a:extLst>
              </p:cNvPr>
              <p:cNvSpPr/>
              <p:nvPr/>
            </p:nvSpPr>
            <p:spPr>
              <a:xfrm>
                <a:off x="2507265" y="2047017"/>
                <a:ext cx="64960" cy="64960"/>
              </a:xfrm>
              <a:custGeom>
                <a:avLst/>
                <a:gdLst>
                  <a:gd name="connsiteX0" fmla="*/ 0 w 64960"/>
                  <a:gd name="connsiteY0" fmla="*/ 0 h 64960"/>
                  <a:gd name="connsiteX1" fmla="*/ 64961 w 64960"/>
                  <a:gd name="connsiteY1" fmla="*/ 0 h 64960"/>
                  <a:gd name="connsiteX2" fmla="*/ 64961 w 64960"/>
                  <a:gd name="connsiteY2" fmla="*/ 64961 h 64960"/>
                  <a:gd name="connsiteX3" fmla="*/ 0 w 64960"/>
                  <a:gd name="connsiteY3" fmla="*/ 64961 h 6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960" h="64960">
                    <a:moveTo>
                      <a:pt x="0" y="0"/>
                    </a:moveTo>
                    <a:lnTo>
                      <a:pt x="64961" y="0"/>
                    </a:lnTo>
                    <a:lnTo>
                      <a:pt x="64961" y="64961"/>
                    </a:lnTo>
                    <a:lnTo>
                      <a:pt x="0" y="64961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شكل حر: شكل 123">
                <a:extLst>
                  <a:ext uri="{FF2B5EF4-FFF2-40B4-BE49-F238E27FC236}">
                    <a16:creationId xmlns:a16="http://schemas.microsoft.com/office/drawing/2014/main" id="{93C77770-BC4D-DAC0-9872-FADED5C7F843}"/>
                  </a:ext>
                </a:extLst>
              </p:cNvPr>
              <p:cNvSpPr/>
              <p:nvPr/>
            </p:nvSpPr>
            <p:spPr>
              <a:xfrm>
                <a:off x="2725102" y="2047017"/>
                <a:ext cx="64960" cy="64960"/>
              </a:xfrm>
              <a:custGeom>
                <a:avLst/>
                <a:gdLst>
                  <a:gd name="connsiteX0" fmla="*/ 0 w 64960"/>
                  <a:gd name="connsiteY0" fmla="*/ 0 h 64960"/>
                  <a:gd name="connsiteX1" fmla="*/ 64961 w 64960"/>
                  <a:gd name="connsiteY1" fmla="*/ 0 h 64960"/>
                  <a:gd name="connsiteX2" fmla="*/ 64961 w 64960"/>
                  <a:gd name="connsiteY2" fmla="*/ 64961 h 64960"/>
                  <a:gd name="connsiteX3" fmla="*/ 0 w 64960"/>
                  <a:gd name="connsiteY3" fmla="*/ 64961 h 6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960" h="64960">
                    <a:moveTo>
                      <a:pt x="0" y="0"/>
                    </a:moveTo>
                    <a:lnTo>
                      <a:pt x="64961" y="0"/>
                    </a:lnTo>
                    <a:lnTo>
                      <a:pt x="64961" y="64961"/>
                    </a:lnTo>
                    <a:lnTo>
                      <a:pt x="0" y="64961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شكل حر: شكل 124">
                <a:extLst>
                  <a:ext uri="{FF2B5EF4-FFF2-40B4-BE49-F238E27FC236}">
                    <a16:creationId xmlns:a16="http://schemas.microsoft.com/office/drawing/2014/main" id="{5B121E01-0F2D-C72D-1CE1-366B367EDB93}"/>
                  </a:ext>
                </a:extLst>
              </p:cNvPr>
              <p:cNvSpPr/>
              <p:nvPr/>
            </p:nvSpPr>
            <p:spPr>
              <a:xfrm>
                <a:off x="2961417" y="2047017"/>
                <a:ext cx="64960" cy="64960"/>
              </a:xfrm>
              <a:custGeom>
                <a:avLst/>
                <a:gdLst>
                  <a:gd name="connsiteX0" fmla="*/ 0 w 64960"/>
                  <a:gd name="connsiteY0" fmla="*/ 0 h 64960"/>
                  <a:gd name="connsiteX1" fmla="*/ 64961 w 64960"/>
                  <a:gd name="connsiteY1" fmla="*/ 0 h 64960"/>
                  <a:gd name="connsiteX2" fmla="*/ 64961 w 64960"/>
                  <a:gd name="connsiteY2" fmla="*/ 64961 h 64960"/>
                  <a:gd name="connsiteX3" fmla="*/ 0 w 64960"/>
                  <a:gd name="connsiteY3" fmla="*/ 64961 h 6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960" h="64960">
                    <a:moveTo>
                      <a:pt x="0" y="0"/>
                    </a:moveTo>
                    <a:lnTo>
                      <a:pt x="64961" y="0"/>
                    </a:lnTo>
                    <a:lnTo>
                      <a:pt x="64961" y="64961"/>
                    </a:lnTo>
                    <a:lnTo>
                      <a:pt x="0" y="64961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شكل حر: شكل 125">
                <a:extLst>
                  <a:ext uri="{FF2B5EF4-FFF2-40B4-BE49-F238E27FC236}">
                    <a16:creationId xmlns:a16="http://schemas.microsoft.com/office/drawing/2014/main" id="{AB183C50-294F-8414-0CEE-F1F7AC856D44}"/>
                  </a:ext>
                </a:extLst>
              </p:cNvPr>
              <p:cNvSpPr/>
              <p:nvPr/>
            </p:nvSpPr>
            <p:spPr>
              <a:xfrm>
                <a:off x="2308128" y="603122"/>
                <a:ext cx="66082" cy="66104"/>
              </a:xfrm>
              <a:custGeom>
                <a:avLst/>
                <a:gdLst>
                  <a:gd name="connsiteX0" fmla="*/ 66073 w 66082"/>
                  <a:gd name="connsiteY0" fmla="*/ 34480 h 66104"/>
                  <a:gd name="connsiteX1" fmla="*/ 31624 w 66082"/>
                  <a:gd name="connsiteY1" fmla="*/ 66073 h 66104"/>
                  <a:gd name="connsiteX2" fmla="*/ 31 w 66082"/>
                  <a:gd name="connsiteY2" fmla="*/ 31623 h 66104"/>
                  <a:gd name="connsiteX3" fmla="*/ 33021 w 66082"/>
                  <a:gd name="connsiteY3" fmla="*/ 0 h 66104"/>
                  <a:gd name="connsiteX4" fmla="*/ 66076 w 66082"/>
                  <a:gd name="connsiteY4" fmla="*/ 34370 h 66104"/>
                  <a:gd name="connsiteX5" fmla="*/ 66073 w 66082"/>
                  <a:gd name="connsiteY5" fmla="*/ 34480 h 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082" h="66104">
                    <a:moveTo>
                      <a:pt x="66073" y="34480"/>
                    </a:moveTo>
                    <a:cubicBezTo>
                      <a:pt x="65284" y="52717"/>
                      <a:pt x="49861" y="66862"/>
                      <a:pt x="31624" y="66073"/>
                    </a:cubicBezTo>
                    <a:cubicBezTo>
                      <a:pt x="13387" y="65283"/>
                      <a:pt x="-758" y="49860"/>
                      <a:pt x="31" y="31623"/>
                    </a:cubicBezTo>
                    <a:cubicBezTo>
                      <a:pt x="796" y="13953"/>
                      <a:pt x="15335" y="17"/>
                      <a:pt x="33021" y="0"/>
                    </a:cubicBezTo>
                    <a:cubicBezTo>
                      <a:pt x="51640" y="363"/>
                      <a:pt x="66439" y="15751"/>
                      <a:pt x="66076" y="34370"/>
                    </a:cubicBezTo>
                    <a:cubicBezTo>
                      <a:pt x="66075" y="34407"/>
                      <a:pt x="66074" y="34444"/>
                      <a:pt x="66073" y="34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شكل حر: شكل 126">
                <a:extLst>
                  <a:ext uri="{FF2B5EF4-FFF2-40B4-BE49-F238E27FC236}">
                    <a16:creationId xmlns:a16="http://schemas.microsoft.com/office/drawing/2014/main" id="{8FBB2FB9-3411-A35F-6986-20BB02D35EED}"/>
                  </a:ext>
                </a:extLst>
              </p:cNvPr>
              <p:cNvSpPr/>
              <p:nvPr/>
            </p:nvSpPr>
            <p:spPr>
              <a:xfrm>
                <a:off x="2419951" y="603122"/>
                <a:ext cx="66082" cy="66104"/>
              </a:xfrm>
              <a:custGeom>
                <a:avLst/>
                <a:gdLst>
                  <a:gd name="connsiteX0" fmla="*/ 66073 w 66082"/>
                  <a:gd name="connsiteY0" fmla="*/ 34480 h 66104"/>
                  <a:gd name="connsiteX1" fmla="*/ 31624 w 66082"/>
                  <a:gd name="connsiteY1" fmla="*/ 66073 h 66104"/>
                  <a:gd name="connsiteX2" fmla="*/ 31 w 66082"/>
                  <a:gd name="connsiteY2" fmla="*/ 31623 h 66104"/>
                  <a:gd name="connsiteX3" fmla="*/ 33021 w 66082"/>
                  <a:gd name="connsiteY3" fmla="*/ 0 h 66104"/>
                  <a:gd name="connsiteX4" fmla="*/ 66076 w 66082"/>
                  <a:gd name="connsiteY4" fmla="*/ 34370 h 66104"/>
                  <a:gd name="connsiteX5" fmla="*/ 66073 w 66082"/>
                  <a:gd name="connsiteY5" fmla="*/ 34480 h 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082" h="66104">
                    <a:moveTo>
                      <a:pt x="66073" y="34480"/>
                    </a:moveTo>
                    <a:cubicBezTo>
                      <a:pt x="65284" y="52717"/>
                      <a:pt x="49861" y="66862"/>
                      <a:pt x="31624" y="66073"/>
                    </a:cubicBezTo>
                    <a:cubicBezTo>
                      <a:pt x="13387" y="65283"/>
                      <a:pt x="-758" y="49860"/>
                      <a:pt x="31" y="31623"/>
                    </a:cubicBezTo>
                    <a:cubicBezTo>
                      <a:pt x="796" y="13953"/>
                      <a:pt x="15335" y="17"/>
                      <a:pt x="33021" y="0"/>
                    </a:cubicBezTo>
                    <a:cubicBezTo>
                      <a:pt x="51640" y="363"/>
                      <a:pt x="66439" y="15751"/>
                      <a:pt x="66076" y="34370"/>
                    </a:cubicBezTo>
                    <a:cubicBezTo>
                      <a:pt x="66075" y="34407"/>
                      <a:pt x="66074" y="34444"/>
                      <a:pt x="66073" y="34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شكل حر: شكل 127">
                <a:extLst>
                  <a:ext uri="{FF2B5EF4-FFF2-40B4-BE49-F238E27FC236}">
                    <a16:creationId xmlns:a16="http://schemas.microsoft.com/office/drawing/2014/main" id="{9F6DF63E-D664-AA93-CF2B-EF5AEE92398A}"/>
                  </a:ext>
                </a:extLst>
              </p:cNvPr>
              <p:cNvSpPr/>
              <p:nvPr/>
            </p:nvSpPr>
            <p:spPr>
              <a:xfrm>
                <a:off x="2530822" y="603122"/>
                <a:ext cx="66082" cy="66104"/>
              </a:xfrm>
              <a:custGeom>
                <a:avLst/>
                <a:gdLst>
                  <a:gd name="connsiteX0" fmla="*/ 66073 w 66082"/>
                  <a:gd name="connsiteY0" fmla="*/ 34481 h 66104"/>
                  <a:gd name="connsiteX1" fmla="*/ 31623 w 66082"/>
                  <a:gd name="connsiteY1" fmla="*/ 66073 h 66104"/>
                  <a:gd name="connsiteX2" fmla="*/ 31 w 66082"/>
                  <a:gd name="connsiteY2" fmla="*/ 31623 h 66104"/>
                  <a:gd name="connsiteX3" fmla="*/ 33117 w 66082"/>
                  <a:gd name="connsiteY3" fmla="*/ 0 h 66104"/>
                  <a:gd name="connsiteX4" fmla="*/ 66074 w 66082"/>
                  <a:gd name="connsiteY4" fmla="*/ 34463 h 66104"/>
                  <a:gd name="connsiteX5" fmla="*/ 66073 w 66082"/>
                  <a:gd name="connsiteY5" fmla="*/ 34481 h 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082" h="66104">
                    <a:moveTo>
                      <a:pt x="66073" y="34481"/>
                    </a:moveTo>
                    <a:cubicBezTo>
                      <a:pt x="65284" y="52717"/>
                      <a:pt x="49860" y="66862"/>
                      <a:pt x="31623" y="66073"/>
                    </a:cubicBezTo>
                    <a:cubicBezTo>
                      <a:pt x="13386" y="65284"/>
                      <a:pt x="-758" y="49860"/>
                      <a:pt x="31" y="31623"/>
                    </a:cubicBezTo>
                    <a:cubicBezTo>
                      <a:pt x="798" y="13916"/>
                      <a:pt x="15393" y="-34"/>
                      <a:pt x="33117" y="0"/>
                    </a:cubicBezTo>
                    <a:cubicBezTo>
                      <a:pt x="51734" y="416"/>
                      <a:pt x="66489" y="15846"/>
                      <a:pt x="66074" y="34463"/>
                    </a:cubicBezTo>
                    <a:cubicBezTo>
                      <a:pt x="66073" y="34469"/>
                      <a:pt x="66073" y="34475"/>
                      <a:pt x="66073" y="344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شكل حر: شكل 128">
                <a:extLst>
                  <a:ext uri="{FF2B5EF4-FFF2-40B4-BE49-F238E27FC236}">
                    <a16:creationId xmlns:a16="http://schemas.microsoft.com/office/drawing/2014/main" id="{F99B3FD1-879F-7FC4-A63A-65ACE56AFF2C}"/>
                  </a:ext>
                </a:extLst>
              </p:cNvPr>
              <p:cNvSpPr/>
              <p:nvPr/>
            </p:nvSpPr>
            <p:spPr>
              <a:xfrm>
                <a:off x="2204085" y="515112"/>
                <a:ext cx="2484881" cy="1794700"/>
              </a:xfrm>
              <a:custGeom>
                <a:avLst/>
                <a:gdLst>
                  <a:gd name="connsiteX0" fmla="*/ 2482215 w 2484881"/>
                  <a:gd name="connsiteY0" fmla="*/ 1792986 h 1794700"/>
                  <a:gd name="connsiteX1" fmla="*/ 2480215 w 2484881"/>
                  <a:gd name="connsiteY1" fmla="*/ 2953 h 1794700"/>
                  <a:gd name="connsiteX2" fmla="*/ 2482215 w 2484881"/>
                  <a:gd name="connsiteY2" fmla="*/ 4953 h 1794700"/>
                  <a:gd name="connsiteX3" fmla="*/ 2000 w 2484881"/>
                  <a:gd name="connsiteY3" fmla="*/ 4953 h 1794700"/>
                  <a:gd name="connsiteX4" fmla="*/ 2000 w 2484881"/>
                  <a:gd name="connsiteY4" fmla="*/ 4953 h 1794700"/>
                  <a:gd name="connsiteX5" fmla="*/ 4477 w 2484881"/>
                  <a:gd name="connsiteY5" fmla="*/ 2476 h 1794700"/>
                  <a:gd name="connsiteX6" fmla="*/ 4477 w 2484881"/>
                  <a:gd name="connsiteY6" fmla="*/ 1792510 h 1794700"/>
                  <a:gd name="connsiteX7" fmla="*/ 2286 w 2484881"/>
                  <a:gd name="connsiteY7" fmla="*/ 1790224 h 1794700"/>
                  <a:gd name="connsiteX8" fmla="*/ 2482691 w 2484881"/>
                  <a:gd name="connsiteY8" fmla="*/ 1792510 h 1794700"/>
                  <a:gd name="connsiteX9" fmla="*/ 2286 w 2484881"/>
                  <a:gd name="connsiteY9" fmla="*/ 1794701 h 1794700"/>
                  <a:gd name="connsiteX10" fmla="*/ 0 w 2484881"/>
                  <a:gd name="connsiteY10" fmla="*/ 1794701 h 1794700"/>
                  <a:gd name="connsiteX11" fmla="*/ 0 w 2484881"/>
                  <a:gd name="connsiteY11" fmla="*/ 1792510 h 1794700"/>
                  <a:gd name="connsiteX12" fmla="*/ 0 w 2484881"/>
                  <a:gd name="connsiteY12" fmla="*/ 2476 h 1794700"/>
                  <a:gd name="connsiteX13" fmla="*/ 0 w 2484881"/>
                  <a:gd name="connsiteY13" fmla="*/ 0 h 1794700"/>
                  <a:gd name="connsiteX14" fmla="*/ 2667 w 2484881"/>
                  <a:gd name="connsiteY14" fmla="*/ 0 h 1794700"/>
                  <a:gd name="connsiteX15" fmla="*/ 2482882 w 2484881"/>
                  <a:gd name="connsiteY15" fmla="*/ 0 h 1794700"/>
                  <a:gd name="connsiteX16" fmla="*/ 2484882 w 2484881"/>
                  <a:gd name="connsiteY16" fmla="*/ 0 h 1794700"/>
                  <a:gd name="connsiteX17" fmla="*/ 2484882 w 2484881"/>
                  <a:gd name="connsiteY17" fmla="*/ 2000 h 1794700"/>
                  <a:gd name="connsiteX18" fmla="*/ 2482215 w 2484881"/>
                  <a:gd name="connsiteY18" fmla="*/ 1792986 h 1794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84881" h="1794700">
                    <a:moveTo>
                      <a:pt x="2482215" y="1792986"/>
                    </a:moveTo>
                    <a:cubicBezTo>
                      <a:pt x="2482215" y="1776317"/>
                      <a:pt x="2481358" y="1088708"/>
                      <a:pt x="2480215" y="2953"/>
                    </a:cubicBezTo>
                    <a:lnTo>
                      <a:pt x="2482215" y="4953"/>
                    </a:lnTo>
                    <a:lnTo>
                      <a:pt x="2000" y="4953"/>
                    </a:lnTo>
                    <a:lnTo>
                      <a:pt x="2000" y="4953"/>
                    </a:lnTo>
                    <a:lnTo>
                      <a:pt x="4477" y="2476"/>
                    </a:lnTo>
                    <a:cubicBezTo>
                      <a:pt x="4477" y="644080"/>
                      <a:pt x="4477" y="1252538"/>
                      <a:pt x="4477" y="1792510"/>
                    </a:cubicBezTo>
                    <a:lnTo>
                      <a:pt x="2286" y="1790224"/>
                    </a:lnTo>
                    <a:lnTo>
                      <a:pt x="2482691" y="1792510"/>
                    </a:lnTo>
                    <a:lnTo>
                      <a:pt x="2286" y="1794701"/>
                    </a:lnTo>
                    <a:lnTo>
                      <a:pt x="0" y="1794701"/>
                    </a:lnTo>
                    <a:lnTo>
                      <a:pt x="0" y="1792510"/>
                    </a:lnTo>
                    <a:cubicBezTo>
                      <a:pt x="0" y="1252538"/>
                      <a:pt x="0" y="644080"/>
                      <a:pt x="0" y="2476"/>
                    </a:cubicBezTo>
                    <a:lnTo>
                      <a:pt x="0" y="0"/>
                    </a:lnTo>
                    <a:lnTo>
                      <a:pt x="2667" y="0"/>
                    </a:lnTo>
                    <a:lnTo>
                      <a:pt x="2482882" y="0"/>
                    </a:lnTo>
                    <a:lnTo>
                      <a:pt x="2484882" y="0"/>
                    </a:lnTo>
                    <a:lnTo>
                      <a:pt x="2484882" y="2000"/>
                    </a:lnTo>
                    <a:cubicBezTo>
                      <a:pt x="2482215" y="1088708"/>
                      <a:pt x="2482215" y="1776317"/>
                      <a:pt x="2482215" y="179298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0" name="رسم 3">
              <a:extLst>
                <a:ext uri="{FF2B5EF4-FFF2-40B4-BE49-F238E27FC236}">
                  <a16:creationId xmlns:a16="http://schemas.microsoft.com/office/drawing/2014/main" id="{972078F5-23BA-FC59-1AEF-BFF35AE6287E}"/>
                </a:ext>
              </a:extLst>
            </p:cNvPr>
            <p:cNvGrpSpPr/>
            <p:nvPr/>
          </p:nvGrpSpPr>
          <p:grpSpPr>
            <a:xfrm>
              <a:off x="3933920" y="1695450"/>
              <a:ext cx="1773459" cy="1324165"/>
              <a:chOff x="3933920" y="1695450"/>
              <a:chExt cx="1773459" cy="1324165"/>
            </a:xfrm>
          </p:grpSpPr>
          <p:sp>
            <p:nvSpPr>
              <p:cNvPr id="131" name="شكل حر: شكل 130">
                <a:extLst>
                  <a:ext uri="{FF2B5EF4-FFF2-40B4-BE49-F238E27FC236}">
                    <a16:creationId xmlns:a16="http://schemas.microsoft.com/office/drawing/2014/main" id="{31BB4A16-72C6-7580-6E84-A56EABA25BE2}"/>
                  </a:ext>
                </a:extLst>
              </p:cNvPr>
              <p:cNvSpPr/>
              <p:nvPr/>
            </p:nvSpPr>
            <p:spPr>
              <a:xfrm>
                <a:off x="3940587" y="1697640"/>
                <a:ext cx="1766792" cy="1320736"/>
              </a:xfrm>
              <a:custGeom>
                <a:avLst/>
                <a:gdLst>
                  <a:gd name="connsiteX0" fmla="*/ 0 w 1766792"/>
                  <a:gd name="connsiteY0" fmla="*/ 0 h 1320736"/>
                  <a:gd name="connsiteX1" fmla="*/ 1766792 w 1766792"/>
                  <a:gd name="connsiteY1" fmla="*/ 0 h 1320736"/>
                  <a:gd name="connsiteX2" fmla="*/ 1766792 w 1766792"/>
                  <a:gd name="connsiteY2" fmla="*/ 1320736 h 1320736"/>
                  <a:gd name="connsiteX3" fmla="*/ 0 w 1766792"/>
                  <a:gd name="connsiteY3" fmla="*/ 1320736 h 132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6792" h="1320736">
                    <a:moveTo>
                      <a:pt x="0" y="0"/>
                    </a:moveTo>
                    <a:lnTo>
                      <a:pt x="1766792" y="0"/>
                    </a:lnTo>
                    <a:lnTo>
                      <a:pt x="1766792" y="1320736"/>
                    </a:lnTo>
                    <a:lnTo>
                      <a:pt x="0" y="13207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شكل حر: شكل 131">
                <a:extLst>
                  <a:ext uri="{FF2B5EF4-FFF2-40B4-BE49-F238E27FC236}">
                    <a16:creationId xmlns:a16="http://schemas.microsoft.com/office/drawing/2014/main" id="{1B01A1A6-6AF7-DC96-706E-D24A83FEFAF9}"/>
                  </a:ext>
                </a:extLst>
              </p:cNvPr>
              <p:cNvSpPr/>
              <p:nvPr/>
            </p:nvSpPr>
            <p:spPr>
              <a:xfrm>
                <a:off x="3934968" y="1697640"/>
                <a:ext cx="1766792" cy="163258"/>
              </a:xfrm>
              <a:custGeom>
                <a:avLst/>
                <a:gdLst>
                  <a:gd name="connsiteX0" fmla="*/ 0 w 1766792"/>
                  <a:gd name="connsiteY0" fmla="*/ 0 h 163258"/>
                  <a:gd name="connsiteX1" fmla="*/ 1766792 w 1766792"/>
                  <a:gd name="connsiteY1" fmla="*/ 0 h 163258"/>
                  <a:gd name="connsiteX2" fmla="*/ 1766792 w 1766792"/>
                  <a:gd name="connsiteY2" fmla="*/ 163258 h 163258"/>
                  <a:gd name="connsiteX3" fmla="*/ 0 w 1766792"/>
                  <a:gd name="connsiteY3" fmla="*/ 163258 h 163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6792" h="163258">
                    <a:moveTo>
                      <a:pt x="0" y="0"/>
                    </a:moveTo>
                    <a:lnTo>
                      <a:pt x="1766792" y="0"/>
                    </a:lnTo>
                    <a:lnTo>
                      <a:pt x="1766792" y="163258"/>
                    </a:lnTo>
                    <a:lnTo>
                      <a:pt x="0" y="163258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شكل حر: شكل 132">
                <a:extLst>
                  <a:ext uri="{FF2B5EF4-FFF2-40B4-BE49-F238E27FC236}">
                    <a16:creationId xmlns:a16="http://schemas.microsoft.com/office/drawing/2014/main" id="{16A3EE30-5704-A9AD-7634-AC3A48056B1C}"/>
                  </a:ext>
                </a:extLst>
              </p:cNvPr>
              <p:cNvSpPr/>
              <p:nvPr/>
            </p:nvSpPr>
            <p:spPr>
              <a:xfrm>
                <a:off x="4008215" y="1755743"/>
                <a:ext cx="47053" cy="47053"/>
              </a:xfrm>
              <a:custGeom>
                <a:avLst/>
                <a:gdLst>
                  <a:gd name="connsiteX0" fmla="*/ 47054 w 47053"/>
                  <a:gd name="connsiteY0" fmla="*/ 23527 h 47053"/>
                  <a:gd name="connsiteX1" fmla="*/ 23527 w 47053"/>
                  <a:gd name="connsiteY1" fmla="*/ 47054 h 47053"/>
                  <a:gd name="connsiteX2" fmla="*/ 0 w 47053"/>
                  <a:gd name="connsiteY2" fmla="*/ 23527 h 47053"/>
                  <a:gd name="connsiteX3" fmla="*/ 23527 w 47053"/>
                  <a:gd name="connsiteY3" fmla="*/ 0 h 47053"/>
                  <a:gd name="connsiteX4" fmla="*/ 47054 w 47053"/>
                  <a:gd name="connsiteY4" fmla="*/ 23527 h 4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053" h="47053">
                    <a:moveTo>
                      <a:pt x="47054" y="23527"/>
                    </a:moveTo>
                    <a:cubicBezTo>
                      <a:pt x="47054" y="36520"/>
                      <a:pt x="36520" y="47054"/>
                      <a:pt x="23527" y="47054"/>
                    </a:cubicBezTo>
                    <a:cubicBezTo>
                      <a:pt x="10533" y="47054"/>
                      <a:pt x="0" y="36520"/>
                      <a:pt x="0" y="23527"/>
                    </a:cubicBezTo>
                    <a:cubicBezTo>
                      <a:pt x="0" y="10533"/>
                      <a:pt x="10533" y="0"/>
                      <a:pt x="23527" y="0"/>
                    </a:cubicBezTo>
                    <a:cubicBezTo>
                      <a:pt x="36520" y="0"/>
                      <a:pt x="47054" y="10533"/>
                      <a:pt x="47054" y="235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شكل حر: شكل 133">
                <a:extLst>
                  <a:ext uri="{FF2B5EF4-FFF2-40B4-BE49-F238E27FC236}">
                    <a16:creationId xmlns:a16="http://schemas.microsoft.com/office/drawing/2014/main" id="{D75B6716-AB36-BA74-259D-A5007A86696A}"/>
                  </a:ext>
                </a:extLst>
              </p:cNvPr>
              <p:cNvSpPr/>
              <p:nvPr/>
            </p:nvSpPr>
            <p:spPr>
              <a:xfrm>
                <a:off x="4087463" y="1755743"/>
                <a:ext cx="47053" cy="47053"/>
              </a:xfrm>
              <a:custGeom>
                <a:avLst/>
                <a:gdLst>
                  <a:gd name="connsiteX0" fmla="*/ 47054 w 47053"/>
                  <a:gd name="connsiteY0" fmla="*/ 23527 h 47053"/>
                  <a:gd name="connsiteX1" fmla="*/ 23527 w 47053"/>
                  <a:gd name="connsiteY1" fmla="*/ 47054 h 47053"/>
                  <a:gd name="connsiteX2" fmla="*/ 0 w 47053"/>
                  <a:gd name="connsiteY2" fmla="*/ 23527 h 47053"/>
                  <a:gd name="connsiteX3" fmla="*/ 23527 w 47053"/>
                  <a:gd name="connsiteY3" fmla="*/ 0 h 47053"/>
                  <a:gd name="connsiteX4" fmla="*/ 47054 w 47053"/>
                  <a:gd name="connsiteY4" fmla="*/ 23527 h 4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053" h="47053">
                    <a:moveTo>
                      <a:pt x="47054" y="23527"/>
                    </a:moveTo>
                    <a:cubicBezTo>
                      <a:pt x="47054" y="36520"/>
                      <a:pt x="36520" y="47054"/>
                      <a:pt x="23527" y="47054"/>
                    </a:cubicBezTo>
                    <a:cubicBezTo>
                      <a:pt x="10533" y="47054"/>
                      <a:pt x="0" y="36520"/>
                      <a:pt x="0" y="23527"/>
                    </a:cubicBezTo>
                    <a:cubicBezTo>
                      <a:pt x="0" y="10533"/>
                      <a:pt x="10533" y="0"/>
                      <a:pt x="23527" y="0"/>
                    </a:cubicBezTo>
                    <a:cubicBezTo>
                      <a:pt x="36520" y="0"/>
                      <a:pt x="47054" y="10533"/>
                      <a:pt x="47054" y="235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شكل حر: شكل 134">
                <a:extLst>
                  <a:ext uri="{FF2B5EF4-FFF2-40B4-BE49-F238E27FC236}">
                    <a16:creationId xmlns:a16="http://schemas.microsoft.com/office/drawing/2014/main" id="{1DB08ECA-98E3-499A-829A-77AD17246291}"/>
                  </a:ext>
                </a:extLst>
              </p:cNvPr>
              <p:cNvSpPr/>
              <p:nvPr/>
            </p:nvSpPr>
            <p:spPr>
              <a:xfrm>
                <a:off x="4166806" y="1755743"/>
                <a:ext cx="47053" cy="47053"/>
              </a:xfrm>
              <a:custGeom>
                <a:avLst/>
                <a:gdLst>
                  <a:gd name="connsiteX0" fmla="*/ 47053 w 47053"/>
                  <a:gd name="connsiteY0" fmla="*/ 23527 h 47053"/>
                  <a:gd name="connsiteX1" fmla="*/ 23527 w 47053"/>
                  <a:gd name="connsiteY1" fmla="*/ 47054 h 47053"/>
                  <a:gd name="connsiteX2" fmla="*/ 0 w 47053"/>
                  <a:gd name="connsiteY2" fmla="*/ 23527 h 47053"/>
                  <a:gd name="connsiteX3" fmla="*/ 23527 w 47053"/>
                  <a:gd name="connsiteY3" fmla="*/ 0 h 47053"/>
                  <a:gd name="connsiteX4" fmla="*/ 47053 w 47053"/>
                  <a:gd name="connsiteY4" fmla="*/ 23527 h 4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053" h="47053">
                    <a:moveTo>
                      <a:pt x="47053" y="23527"/>
                    </a:moveTo>
                    <a:cubicBezTo>
                      <a:pt x="47053" y="36520"/>
                      <a:pt x="36520" y="47054"/>
                      <a:pt x="23527" y="47054"/>
                    </a:cubicBezTo>
                    <a:cubicBezTo>
                      <a:pt x="10533" y="47054"/>
                      <a:pt x="0" y="36520"/>
                      <a:pt x="0" y="23527"/>
                    </a:cubicBezTo>
                    <a:cubicBezTo>
                      <a:pt x="0" y="10533"/>
                      <a:pt x="10533" y="0"/>
                      <a:pt x="23527" y="0"/>
                    </a:cubicBezTo>
                    <a:cubicBezTo>
                      <a:pt x="36520" y="0"/>
                      <a:pt x="47053" y="10533"/>
                      <a:pt x="47053" y="235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شكل حر: شكل 135">
                <a:extLst>
                  <a:ext uri="{FF2B5EF4-FFF2-40B4-BE49-F238E27FC236}">
                    <a16:creationId xmlns:a16="http://schemas.microsoft.com/office/drawing/2014/main" id="{ACE39FD4-4B7B-32C2-66AB-7D469279A4A7}"/>
                  </a:ext>
                </a:extLst>
              </p:cNvPr>
              <p:cNvSpPr/>
              <p:nvPr/>
            </p:nvSpPr>
            <p:spPr>
              <a:xfrm>
                <a:off x="3933920" y="1695450"/>
                <a:ext cx="1771268" cy="1324165"/>
              </a:xfrm>
              <a:custGeom>
                <a:avLst/>
                <a:gdLst>
                  <a:gd name="connsiteX0" fmla="*/ 1767840 w 1771268"/>
                  <a:gd name="connsiteY0" fmla="*/ 1322927 h 1324165"/>
                  <a:gd name="connsiteX1" fmla="*/ 1767840 w 1771268"/>
                  <a:gd name="connsiteY1" fmla="*/ 1298734 h 1324165"/>
                  <a:gd name="connsiteX2" fmla="*/ 1767840 w 1771268"/>
                  <a:gd name="connsiteY2" fmla="*/ 1228535 h 1324165"/>
                  <a:gd name="connsiteX3" fmla="*/ 1767364 w 1771268"/>
                  <a:gd name="connsiteY3" fmla="*/ 961835 h 1324165"/>
                  <a:gd name="connsiteX4" fmla="*/ 1766316 w 1771268"/>
                  <a:gd name="connsiteY4" fmla="*/ 2286 h 1324165"/>
                  <a:gd name="connsiteX5" fmla="*/ 1768316 w 1771268"/>
                  <a:gd name="connsiteY5" fmla="*/ 4286 h 1324165"/>
                  <a:gd name="connsiteX6" fmla="*/ 1714 w 1771268"/>
                  <a:gd name="connsiteY6" fmla="*/ 4763 h 1324165"/>
                  <a:gd name="connsiteX7" fmla="*/ 1714 w 1771268"/>
                  <a:gd name="connsiteY7" fmla="*/ 4763 h 1324165"/>
                  <a:gd name="connsiteX8" fmla="*/ 4191 w 1771268"/>
                  <a:gd name="connsiteY8" fmla="*/ 2286 h 1324165"/>
                  <a:gd name="connsiteX9" fmla="*/ 4191 w 1771268"/>
                  <a:gd name="connsiteY9" fmla="*/ 1323023 h 1324165"/>
                  <a:gd name="connsiteX10" fmla="*/ 1905 w 1771268"/>
                  <a:gd name="connsiteY10" fmla="*/ 1320737 h 1324165"/>
                  <a:gd name="connsiteX11" fmla="*/ 1277207 w 1771268"/>
                  <a:gd name="connsiteY11" fmla="*/ 1321880 h 1324165"/>
                  <a:gd name="connsiteX12" fmla="*/ 1639157 w 1771268"/>
                  <a:gd name="connsiteY12" fmla="*/ 1322451 h 1324165"/>
                  <a:gd name="connsiteX13" fmla="*/ 1735169 w 1771268"/>
                  <a:gd name="connsiteY13" fmla="*/ 1322451 h 1324165"/>
                  <a:gd name="connsiteX14" fmla="*/ 1759934 w 1771268"/>
                  <a:gd name="connsiteY14" fmla="*/ 1322451 h 1324165"/>
                  <a:gd name="connsiteX15" fmla="*/ 1768412 w 1771268"/>
                  <a:gd name="connsiteY15" fmla="*/ 1322451 h 1324165"/>
                  <a:gd name="connsiteX16" fmla="*/ 1735741 w 1771268"/>
                  <a:gd name="connsiteY16" fmla="*/ 1322451 h 1324165"/>
                  <a:gd name="connsiteX17" fmla="*/ 1640491 w 1771268"/>
                  <a:gd name="connsiteY17" fmla="*/ 1322451 h 1324165"/>
                  <a:gd name="connsiteX18" fmla="*/ 1278541 w 1771268"/>
                  <a:gd name="connsiteY18" fmla="*/ 1323023 h 1324165"/>
                  <a:gd name="connsiteX19" fmla="*/ 2191 w 1771268"/>
                  <a:gd name="connsiteY19" fmla="*/ 1324165 h 1324165"/>
                  <a:gd name="connsiteX20" fmla="*/ 0 w 1771268"/>
                  <a:gd name="connsiteY20" fmla="*/ 1324165 h 1324165"/>
                  <a:gd name="connsiteX21" fmla="*/ 0 w 1771268"/>
                  <a:gd name="connsiteY21" fmla="*/ 1321975 h 1324165"/>
                  <a:gd name="connsiteX22" fmla="*/ 0 w 1771268"/>
                  <a:gd name="connsiteY22" fmla="*/ 1238 h 1324165"/>
                  <a:gd name="connsiteX23" fmla="*/ 0 w 1771268"/>
                  <a:gd name="connsiteY23" fmla="*/ 0 h 1324165"/>
                  <a:gd name="connsiteX24" fmla="*/ 2667 w 1771268"/>
                  <a:gd name="connsiteY24" fmla="*/ 0 h 1324165"/>
                  <a:gd name="connsiteX25" fmla="*/ 1769269 w 1771268"/>
                  <a:gd name="connsiteY25" fmla="*/ 0 h 1324165"/>
                  <a:gd name="connsiteX26" fmla="*/ 1771269 w 1771268"/>
                  <a:gd name="connsiteY26" fmla="*/ 0 h 1324165"/>
                  <a:gd name="connsiteX27" fmla="*/ 1771269 w 1771268"/>
                  <a:gd name="connsiteY27" fmla="*/ 2096 h 1324165"/>
                  <a:gd name="connsiteX28" fmla="*/ 1770221 w 1771268"/>
                  <a:gd name="connsiteY28" fmla="*/ 962978 h 1324165"/>
                  <a:gd name="connsiteX29" fmla="*/ 1770221 w 1771268"/>
                  <a:gd name="connsiteY29" fmla="*/ 1229678 h 1324165"/>
                  <a:gd name="connsiteX30" fmla="*/ 1770221 w 1771268"/>
                  <a:gd name="connsiteY30" fmla="*/ 1299401 h 1324165"/>
                  <a:gd name="connsiteX31" fmla="*/ 1767840 w 1771268"/>
                  <a:gd name="connsiteY31" fmla="*/ 1322927 h 1324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71268" h="1324165">
                    <a:moveTo>
                      <a:pt x="1767840" y="1322927"/>
                    </a:moveTo>
                    <a:cubicBezTo>
                      <a:pt x="1767840" y="1322927"/>
                      <a:pt x="1767840" y="1314640"/>
                      <a:pt x="1767840" y="1298734"/>
                    </a:cubicBezTo>
                    <a:cubicBezTo>
                      <a:pt x="1767840" y="1282827"/>
                      <a:pt x="1767840" y="1259300"/>
                      <a:pt x="1767840" y="1228535"/>
                    </a:cubicBezTo>
                    <a:cubicBezTo>
                      <a:pt x="1767840" y="1167098"/>
                      <a:pt x="1767840" y="1076897"/>
                      <a:pt x="1767364" y="961835"/>
                    </a:cubicBezTo>
                    <a:cubicBezTo>
                      <a:pt x="1767364" y="731711"/>
                      <a:pt x="1766697" y="401764"/>
                      <a:pt x="1766316" y="2286"/>
                    </a:cubicBezTo>
                    <a:lnTo>
                      <a:pt x="1768316" y="4286"/>
                    </a:lnTo>
                    <a:lnTo>
                      <a:pt x="1714" y="4763"/>
                    </a:lnTo>
                    <a:lnTo>
                      <a:pt x="1714" y="4763"/>
                    </a:lnTo>
                    <a:lnTo>
                      <a:pt x="4191" y="2286"/>
                    </a:lnTo>
                    <a:cubicBezTo>
                      <a:pt x="4191" y="476917"/>
                      <a:pt x="4191" y="926211"/>
                      <a:pt x="4191" y="1323023"/>
                    </a:cubicBezTo>
                    <a:lnTo>
                      <a:pt x="1905" y="1320737"/>
                    </a:lnTo>
                    <a:lnTo>
                      <a:pt x="1277207" y="1321880"/>
                    </a:lnTo>
                    <a:lnTo>
                      <a:pt x="1639157" y="1322451"/>
                    </a:lnTo>
                    <a:lnTo>
                      <a:pt x="1735169" y="1322451"/>
                    </a:lnTo>
                    <a:lnTo>
                      <a:pt x="1759934" y="1322451"/>
                    </a:lnTo>
                    <a:lnTo>
                      <a:pt x="1768412" y="1322451"/>
                    </a:lnTo>
                    <a:lnTo>
                      <a:pt x="1735741" y="1322451"/>
                    </a:lnTo>
                    <a:lnTo>
                      <a:pt x="1640491" y="1322451"/>
                    </a:lnTo>
                    <a:lnTo>
                      <a:pt x="1278541" y="1323023"/>
                    </a:lnTo>
                    <a:lnTo>
                      <a:pt x="2191" y="1324165"/>
                    </a:lnTo>
                    <a:lnTo>
                      <a:pt x="0" y="1324165"/>
                    </a:lnTo>
                    <a:lnTo>
                      <a:pt x="0" y="1321975"/>
                    </a:lnTo>
                    <a:cubicBezTo>
                      <a:pt x="0" y="925449"/>
                      <a:pt x="0" y="475869"/>
                      <a:pt x="0" y="1238"/>
                    </a:cubicBezTo>
                    <a:lnTo>
                      <a:pt x="0" y="0"/>
                    </a:lnTo>
                    <a:lnTo>
                      <a:pt x="2667" y="0"/>
                    </a:lnTo>
                    <a:lnTo>
                      <a:pt x="1769269" y="0"/>
                    </a:lnTo>
                    <a:lnTo>
                      <a:pt x="1771269" y="0"/>
                    </a:lnTo>
                    <a:lnTo>
                      <a:pt x="1771269" y="2096"/>
                    </a:lnTo>
                    <a:cubicBezTo>
                      <a:pt x="1771269" y="402146"/>
                      <a:pt x="1770507" y="732568"/>
                      <a:pt x="1770221" y="962978"/>
                    </a:cubicBezTo>
                    <a:cubicBezTo>
                      <a:pt x="1770221" y="1077944"/>
                      <a:pt x="1770221" y="1167956"/>
                      <a:pt x="1770221" y="1229678"/>
                    </a:cubicBezTo>
                    <a:cubicBezTo>
                      <a:pt x="1770221" y="1260253"/>
                      <a:pt x="1770221" y="1283589"/>
                      <a:pt x="1770221" y="1299401"/>
                    </a:cubicBezTo>
                    <a:cubicBezTo>
                      <a:pt x="1770221" y="1315212"/>
                      <a:pt x="1767840" y="1322927"/>
                      <a:pt x="1767840" y="132292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شكل حر: شكل 136">
                <a:extLst>
                  <a:ext uri="{FF2B5EF4-FFF2-40B4-BE49-F238E27FC236}">
                    <a16:creationId xmlns:a16="http://schemas.microsoft.com/office/drawing/2014/main" id="{95AC9171-A161-610D-ADD0-4592BEE74880}"/>
                  </a:ext>
                </a:extLst>
              </p:cNvPr>
              <p:cNvSpPr/>
              <p:nvPr/>
            </p:nvSpPr>
            <p:spPr>
              <a:xfrm>
                <a:off x="4033932" y="2491073"/>
                <a:ext cx="1570482" cy="4953"/>
              </a:xfrm>
              <a:custGeom>
                <a:avLst/>
                <a:gdLst>
                  <a:gd name="connsiteX0" fmla="*/ 1570482 w 1570482"/>
                  <a:gd name="connsiteY0" fmla="*/ 2476 h 4953"/>
                  <a:gd name="connsiteX1" fmla="*/ 785336 w 1570482"/>
                  <a:gd name="connsiteY1" fmla="*/ 4953 h 4953"/>
                  <a:gd name="connsiteX2" fmla="*/ 0 w 1570482"/>
                  <a:gd name="connsiteY2" fmla="*/ 2476 h 4953"/>
                  <a:gd name="connsiteX3" fmla="*/ 785336 w 1570482"/>
                  <a:gd name="connsiteY3" fmla="*/ 0 h 4953"/>
                  <a:gd name="connsiteX4" fmla="*/ 1570482 w 1570482"/>
                  <a:gd name="connsiteY4" fmla="*/ 2476 h 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0482" h="4953">
                    <a:moveTo>
                      <a:pt x="1570482" y="2476"/>
                    </a:moveTo>
                    <a:cubicBezTo>
                      <a:pt x="1570482" y="3905"/>
                      <a:pt x="1218914" y="4953"/>
                      <a:pt x="785336" y="4953"/>
                    </a:cubicBezTo>
                    <a:cubicBezTo>
                      <a:pt x="351758" y="4953"/>
                      <a:pt x="0" y="3905"/>
                      <a:pt x="0" y="2476"/>
                    </a:cubicBezTo>
                    <a:cubicBezTo>
                      <a:pt x="0" y="1048"/>
                      <a:pt x="351472" y="0"/>
                      <a:pt x="785336" y="0"/>
                    </a:cubicBezTo>
                    <a:cubicBezTo>
                      <a:pt x="1219200" y="0"/>
                      <a:pt x="1570482" y="1143"/>
                      <a:pt x="1570482" y="2476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شكل حر: شكل 137">
                <a:extLst>
                  <a:ext uri="{FF2B5EF4-FFF2-40B4-BE49-F238E27FC236}">
                    <a16:creationId xmlns:a16="http://schemas.microsoft.com/office/drawing/2014/main" id="{4D9CA37B-CDC5-C096-9F9D-9F6BFE4A2388}"/>
                  </a:ext>
                </a:extLst>
              </p:cNvPr>
              <p:cNvSpPr/>
              <p:nvPr/>
            </p:nvSpPr>
            <p:spPr>
              <a:xfrm>
                <a:off x="4033932" y="2355532"/>
                <a:ext cx="1570482" cy="4953"/>
              </a:xfrm>
              <a:custGeom>
                <a:avLst/>
                <a:gdLst>
                  <a:gd name="connsiteX0" fmla="*/ 1570482 w 1570482"/>
                  <a:gd name="connsiteY0" fmla="*/ 2476 h 4953"/>
                  <a:gd name="connsiteX1" fmla="*/ 785336 w 1570482"/>
                  <a:gd name="connsiteY1" fmla="*/ 4953 h 4953"/>
                  <a:gd name="connsiteX2" fmla="*/ 0 w 1570482"/>
                  <a:gd name="connsiteY2" fmla="*/ 2476 h 4953"/>
                  <a:gd name="connsiteX3" fmla="*/ 785336 w 1570482"/>
                  <a:gd name="connsiteY3" fmla="*/ 0 h 4953"/>
                  <a:gd name="connsiteX4" fmla="*/ 1570482 w 1570482"/>
                  <a:gd name="connsiteY4" fmla="*/ 2476 h 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0482" h="4953">
                    <a:moveTo>
                      <a:pt x="1570482" y="2476"/>
                    </a:moveTo>
                    <a:cubicBezTo>
                      <a:pt x="1570482" y="3810"/>
                      <a:pt x="1218914" y="4953"/>
                      <a:pt x="785336" y="4953"/>
                    </a:cubicBezTo>
                    <a:cubicBezTo>
                      <a:pt x="351758" y="4953"/>
                      <a:pt x="0" y="3810"/>
                      <a:pt x="0" y="2476"/>
                    </a:cubicBezTo>
                    <a:cubicBezTo>
                      <a:pt x="0" y="1143"/>
                      <a:pt x="351472" y="0"/>
                      <a:pt x="785336" y="0"/>
                    </a:cubicBezTo>
                    <a:cubicBezTo>
                      <a:pt x="1219200" y="0"/>
                      <a:pt x="1570482" y="1048"/>
                      <a:pt x="1570482" y="2476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شكل حر: شكل 138">
                <a:extLst>
                  <a:ext uri="{FF2B5EF4-FFF2-40B4-BE49-F238E27FC236}">
                    <a16:creationId xmlns:a16="http://schemas.microsoft.com/office/drawing/2014/main" id="{3EDBF809-17C4-FF91-BF26-CFD6436D2CAD}"/>
                  </a:ext>
                </a:extLst>
              </p:cNvPr>
              <p:cNvSpPr/>
              <p:nvPr/>
            </p:nvSpPr>
            <p:spPr>
              <a:xfrm>
                <a:off x="4033932" y="2219896"/>
                <a:ext cx="1570482" cy="4953"/>
              </a:xfrm>
              <a:custGeom>
                <a:avLst/>
                <a:gdLst>
                  <a:gd name="connsiteX0" fmla="*/ 1570482 w 1570482"/>
                  <a:gd name="connsiteY0" fmla="*/ 2477 h 4953"/>
                  <a:gd name="connsiteX1" fmla="*/ 785336 w 1570482"/>
                  <a:gd name="connsiteY1" fmla="*/ 4953 h 4953"/>
                  <a:gd name="connsiteX2" fmla="*/ 0 w 1570482"/>
                  <a:gd name="connsiteY2" fmla="*/ 2477 h 4953"/>
                  <a:gd name="connsiteX3" fmla="*/ 785336 w 1570482"/>
                  <a:gd name="connsiteY3" fmla="*/ 0 h 4953"/>
                  <a:gd name="connsiteX4" fmla="*/ 1570482 w 1570482"/>
                  <a:gd name="connsiteY4" fmla="*/ 2477 h 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0482" h="4953">
                    <a:moveTo>
                      <a:pt x="1570482" y="2477"/>
                    </a:moveTo>
                    <a:cubicBezTo>
                      <a:pt x="1570482" y="3905"/>
                      <a:pt x="1218914" y="4953"/>
                      <a:pt x="785336" y="4953"/>
                    </a:cubicBezTo>
                    <a:cubicBezTo>
                      <a:pt x="351758" y="4953"/>
                      <a:pt x="0" y="3905"/>
                      <a:pt x="0" y="2477"/>
                    </a:cubicBezTo>
                    <a:cubicBezTo>
                      <a:pt x="0" y="1048"/>
                      <a:pt x="351472" y="0"/>
                      <a:pt x="785336" y="0"/>
                    </a:cubicBezTo>
                    <a:cubicBezTo>
                      <a:pt x="1219200" y="0"/>
                      <a:pt x="1570482" y="1143"/>
                      <a:pt x="1570482" y="2477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شكل حر: شكل 139">
                <a:extLst>
                  <a:ext uri="{FF2B5EF4-FFF2-40B4-BE49-F238E27FC236}">
                    <a16:creationId xmlns:a16="http://schemas.microsoft.com/office/drawing/2014/main" id="{44D8C038-BBC1-AC63-14BA-1EC4F861F056}"/>
                  </a:ext>
                </a:extLst>
              </p:cNvPr>
              <p:cNvSpPr/>
              <p:nvPr/>
            </p:nvSpPr>
            <p:spPr>
              <a:xfrm>
                <a:off x="4033932" y="2084355"/>
                <a:ext cx="1570482" cy="4953"/>
              </a:xfrm>
              <a:custGeom>
                <a:avLst/>
                <a:gdLst>
                  <a:gd name="connsiteX0" fmla="*/ 1570482 w 1570482"/>
                  <a:gd name="connsiteY0" fmla="*/ 2476 h 4953"/>
                  <a:gd name="connsiteX1" fmla="*/ 785336 w 1570482"/>
                  <a:gd name="connsiteY1" fmla="*/ 4953 h 4953"/>
                  <a:gd name="connsiteX2" fmla="*/ 0 w 1570482"/>
                  <a:gd name="connsiteY2" fmla="*/ 2476 h 4953"/>
                  <a:gd name="connsiteX3" fmla="*/ 785336 w 1570482"/>
                  <a:gd name="connsiteY3" fmla="*/ 0 h 4953"/>
                  <a:gd name="connsiteX4" fmla="*/ 1570482 w 1570482"/>
                  <a:gd name="connsiteY4" fmla="*/ 2476 h 4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0482" h="4953">
                    <a:moveTo>
                      <a:pt x="1570482" y="2476"/>
                    </a:moveTo>
                    <a:cubicBezTo>
                      <a:pt x="1570482" y="3810"/>
                      <a:pt x="1218914" y="4953"/>
                      <a:pt x="785336" y="4953"/>
                    </a:cubicBezTo>
                    <a:cubicBezTo>
                      <a:pt x="351758" y="4953"/>
                      <a:pt x="0" y="3810"/>
                      <a:pt x="0" y="2476"/>
                    </a:cubicBezTo>
                    <a:cubicBezTo>
                      <a:pt x="0" y="1143"/>
                      <a:pt x="351472" y="0"/>
                      <a:pt x="785336" y="0"/>
                    </a:cubicBezTo>
                    <a:cubicBezTo>
                      <a:pt x="1219200" y="0"/>
                      <a:pt x="1570482" y="1048"/>
                      <a:pt x="1570482" y="2476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شكل حر: شكل 140">
                <a:extLst>
                  <a:ext uri="{FF2B5EF4-FFF2-40B4-BE49-F238E27FC236}">
                    <a16:creationId xmlns:a16="http://schemas.microsoft.com/office/drawing/2014/main" id="{EF6A25C2-1575-04FE-9E8A-4D7E530F5018}"/>
                  </a:ext>
                </a:extLst>
              </p:cNvPr>
              <p:cNvSpPr/>
              <p:nvPr/>
            </p:nvSpPr>
            <p:spPr>
              <a:xfrm>
                <a:off x="4166806" y="2432113"/>
                <a:ext cx="130683" cy="262794"/>
              </a:xfrm>
              <a:custGeom>
                <a:avLst/>
                <a:gdLst>
                  <a:gd name="connsiteX0" fmla="*/ 0 w 130683"/>
                  <a:gd name="connsiteY0" fmla="*/ 0 h 262794"/>
                  <a:gd name="connsiteX1" fmla="*/ 130683 w 130683"/>
                  <a:gd name="connsiteY1" fmla="*/ 0 h 262794"/>
                  <a:gd name="connsiteX2" fmla="*/ 130683 w 130683"/>
                  <a:gd name="connsiteY2" fmla="*/ 262795 h 262794"/>
                  <a:gd name="connsiteX3" fmla="*/ 0 w 130683"/>
                  <a:gd name="connsiteY3" fmla="*/ 262795 h 262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683" h="262794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262795"/>
                    </a:lnTo>
                    <a:lnTo>
                      <a:pt x="0" y="262795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شكل حر: شكل 141">
                <a:extLst>
                  <a:ext uri="{FF2B5EF4-FFF2-40B4-BE49-F238E27FC236}">
                    <a16:creationId xmlns:a16="http://schemas.microsoft.com/office/drawing/2014/main" id="{930F9B38-FBDA-E22D-AA3E-B4B2A09E2489}"/>
                  </a:ext>
                </a:extLst>
              </p:cNvPr>
              <p:cNvSpPr/>
              <p:nvPr/>
            </p:nvSpPr>
            <p:spPr>
              <a:xfrm>
                <a:off x="4635817" y="2432113"/>
                <a:ext cx="130683" cy="262794"/>
              </a:xfrm>
              <a:custGeom>
                <a:avLst/>
                <a:gdLst>
                  <a:gd name="connsiteX0" fmla="*/ 0 w 130683"/>
                  <a:gd name="connsiteY0" fmla="*/ 0 h 262794"/>
                  <a:gd name="connsiteX1" fmla="*/ 130683 w 130683"/>
                  <a:gd name="connsiteY1" fmla="*/ 0 h 262794"/>
                  <a:gd name="connsiteX2" fmla="*/ 130683 w 130683"/>
                  <a:gd name="connsiteY2" fmla="*/ 262795 h 262794"/>
                  <a:gd name="connsiteX3" fmla="*/ 0 w 130683"/>
                  <a:gd name="connsiteY3" fmla="*/ 262795 h 262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683" h="262794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262795"/>
                    </a:lnTo>
                    <a:lnTo>
                      <a:pt x="0" y="26279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شكل حر: شكل 142">
                <a:extLst>
                  <a:ext uri="{FF2B5EF4-FFF2-40B4-BE49-F238E27FC236}">
                    <a16:creationId xmlns:a16="http://schemas.microsoft.com/office/drawing/2014/main" id="{7475C6B2-11C7-2503-AEDD-029FF67ADCD6}"/>
                  </a:ext>
                </a:extLst>
              </p:cNvPr>
              <p:cNvSpPr/>
              <p:nvPr/>
            </p:nvSpPr>
            <p:spPr>
              <a:xfrm>
                <a:off x="5347144" y="2521648"/>
                <a:ext cx="130683" cy="173164"/>
              </a:xfrm>
              <a:custGeom>
                <a:avLst/>
                <a:gdLst>
                  <a:gd name="connsiteX0" fmla="*/ 0 w 130683"/>
                  <a:gd name="connsiteY0" fmla="*/ 0 h 173164"/>
                  <a:gd name="connsiteX1" fmla="*/ 130683 w 130683"/>
                  <a:gd name="connsiteY1" fmla="*/ 0 h 173164"/>
                  <a:gd name="connsiteX2" fmla="*/ 130683 w 130683"/>
                  <a:gd name="connsiteY2" fmla="*/ 173165 h 173164"/>
                  <a:gd name="connsiteX3" fmla="*/ 0 w 130683"/>
                  <a:gd name="connsiteY3" fmla="*/ 173165 h 173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683" h="173164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173165"/>
                    </a:lnTo>
                    <a:lnTo>
                      <a:pt x="0" y="17316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شكل حر: شكل 143">
                <a:extLst>
                  <a:ext uri="{FF2B5EF4-FFF2-40B4-BE49-F238E27FC236}">
                    <a16:creationId xmlns:a16="http://schemas.microsoft.com/office/drawing/2014/main" id="{709016D5-1AAC-BB54-2EB5-EDEF949EBF19}"/>
                  </a:ext>
                </a:extLst>
              </p:cNvPr>
              <p:cNvSpPr/>
              <p:nvPr/>
            </p:nvSpPr>
            <p:spPr>
              <a:xfrm>
                <a:off x="5104733" y="2307621"/>
                <a:ext cx="130683" cy="387191"/>
              </a:xfrm>
              <a:custGeom>
                <a:avLst/>
                <a:gdLst>
                  <a:gd name="connsiteX0" fmla="*/ 0 w 130683"/>
                  <a:gd name="connsiteY0" fmla="*/ 0 h 387191"/>
                  <a:gd name="connsiteX1" fmla="*/ 130683 w 130683"/>
                  <a:gd name="connsiteY1" fmla="*/ 0 h 387191"/>
                  <a:gd name="connsiteX2" fmla="*/ 130683 w 130683"/>
                  <a:gd name="connsiteY2" fmla="*/ 387191 h 387191"/>
                  <a:gd name="connsiteX3" fmla="*/ 0 w 130683"/>
                  <a:gd name="connsiteY3" fmla="*/ 387191 h 38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683" h="387191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387191"/>
                    </a:lnTo>
                    <a:lnTo>
                      <a:pt x="0" y="387191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شكل حر: شكل 144">
                <a:extLst>
                  <a:ext uri="{FF2B5EF4-FFF2-40B4-BE49-F238E27FC236}">
                    <a16:creationId xmlns:a16="http://schemas.microsoft.com/office/drawing/2014/main" id="{074CB5BF-5E68-34E2-3624-6AD8D330007E}"/>
                  </a:ext>
                </a:extLst>
              </p:cNvPr>
              <p:cNvSpPr/>
              <p:nvPr/>
            </p:nvSpPr>
            <p:spPr>
              <a:xfrm>
                <a:off x="4864989" y="2156936"/>
                <a:ext cx="130683" cy="537972"/>
              </a:xfrm>
              <a:custGeom>
                <a:avLst/>
                <a:gdLst>
                  <a:gd name="connsiteX0" fmla="*/ 0 w 130683"/>
                  <a:gd name="connsiteY0" fmla="*/ 0 h 537972"/>
                  <a:gd name="connsiteX1" fmla="*/ 130683 w 130683"/>
                  <a:gd name="connsiteY1" fmla="*/ 0 h 537972"/>
                  <a:gd name="connsiteX2" fmla="*/ 130683 w 130683"/>
                  <a:gd name="connsiteY2" fmla="*/ 537972 h 537972"/>
                  <a:gd name="connsiteX3" fmla="*/ 0 w 130683"/>
                  <a:gd name="connsiteY3" fmla="*/ 537972 h 53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683" h="537972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537972"/>
                    </a:lnTo>
                    <a:lnTo>
                      <a:pt x="0" y="537972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شكل حر: شكل 145">
                <a:extLst>
                  <a:ext uri="{FF2B5EF4-FFF2-40B4-BE49-F238E27FC236}">
                    <a16:creationId xmlns:a16="http://schemas.microsoft.com/office/drawing/2014/main" id="{0F118B51-9DBD-C57E-18AF-DC52FD4DA5D6}"/>
                  </a:ext>
                </a:extLst>
              </p:cNvPr>
              <p:cNvSpPr/>
              <p:nvPr/>
            </p:nvSpPr>
            <p:spPr>
              <a:xfrm>
                <a:off x="4391977" y="2307621"/>
                <a:ext cx="130683" cy="387191"/>
              </a:xfrm>
              <a:custGeom>
                <a:avLst/>
                <a:gdLst>
                  <a:gd name="connsiteX0" fmla="*/ 0 w 130683"/>
                  <a:gd name="connsiteY0" fmla="*/ 0 h 387191"/>
                  <a:gd name="connsiteX1" fmla="*/ 130683 w 130683"/>
                  <a:gd name="connsiteY1" fmla="*/ 0 h 387191"/>
                  <a:gd name="connsiteX2" fmla="*/ 130683 w 130683"/>
                  <a:gd name="connsiteY2" fmla="*/ 387191 h 387191"/>
                  <a:gd name="connsiteX3" fmla="*/ 0 w 130683"/>
                  <a:gd name="connsiteY3" fmla="*/ 387191 h 38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683" h="387191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387191"/>
                    </a:lnTo>
                    <a:lnTo>
                      <a:pt x="0" y="387191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شكل حر: شكل 146">
                <a:extLst>
                  <a:ext uri="{FF2B5EF4-FFF2-40B4-BE49-F238E27FC236}">
                    <a16:creationId xmlns:a16="http://schemas.microsoft.com/office/drawing/2014/main" id="{3CA623DF-E7FB-5FE3-397D-03D3068F7545}"/>
                  </a:ext>
                </a:extLst>
              </p:cNvPr>
              <p:cNvSpPr/>
              <p:nvPr/>
            </p:nvSpPr>
            <p:spPr>
              <a:xfrm>
                <a:off x="4029075" y="1984247"/>
                <a:ext cx="1556670" cy="712184"/>
              </a:xfrm>
              <a:custGeom>
                <a:avLst/>
                <a:gdLst>
                  <a:gd name="connsiteX0" fmla="*/ 1556671 w 1556670"/>
                  <a:gd name="connsiteY0" fmla="*/ 710660 h 712184"/>
                  <a:gd name="connsiteX1" fmla="*/ 1550765 w 1556670"/>
                  <a:gd name="connsiteY1" fmla="*/ 710660 h 712184"/>
                  <a:gd name="connsiteX2" fmla="*/ 1533620 w 1556670"/>
                  <a:gd name="connsiteY2" fmla="*/ 710660 h 712184"/>
                  <a:gd name="connsiteX3" fmla="*/ 1467707 w 1556670"/>
                  <a:gd name="connsiteY3" fmla="*/ 710660 h 712184"/>
                  <a:gd name="connsiteX4" fmla="*/ 1225106 w 1556670"/>
                  <a:gd name="connsiteY4" fmla="*/ 711422 h 712184"/>
                  <a:gd name="connsiteX5" fmla="*/ 425005 w 1556670"/>
                  <a:gd name="connsiteY5" fmla="*/ 712184 h 712184"/>
                  <a:gd name="connsiteX6" fmla="*/ 2857 w 1556670"/>
                  <a:gd name="connsiteY6" fmla="*/ 712184 h 712184"/>
                  <a:gd name="connsiteX7" fmla="*/ 0 w 1556670"/>
                  <a:gd name="connsiteY7" fmla="*/ 712184 h 712184"/>
                  <a:gd name="connsiteX8" fmla="*/ 0 w 1556670"/>
                  <a:gd name="connsiteY8" fmla="*/ 709898 h 712184"/>
                  <a:gd name="connsiteX9" fmla="*/ 953 w 1556670"/>
                  <a:gd name="connsiteY9" fmla="*/ 198787 h 712184"/>
                  <a:gd name="connsiteX10" fmla="*/ 1619 w 1556670"/>
                  <a:gd name="connsiteY10" fmla="*/ 52388 h 712184"/>
                  <a:gd name="connsiteX11" fmla="*/ 1619 w 1556670"/>
                  <a:gd name="connsiteY11" fmla="*/ 13430 h 712184"/>
                  <a:gd name="connsiteX12" fmla="*/ 1619 w 1556670"/>
                  <a:gd name="connsiteY12" fmla="*/ 3429 h 712184"/>
                  <a:gd name="connsiteX13" fmla="*/ 1619 w 1556670"/>
                  <a:gd name="connsiteY13" fmla="*/ 0 h 712184"/>
                  <a:gd name="connsiteX14" fmla="*/ 1619 w 1556670"/>
                  <a:gd name="connsiteY14" fmla="*/ 3429 h 712184"/>
                  <a:gd name="connsiteX15" fmla="*/ 1619 w 1556670"/>
                  <a:gd name="connsiteY15" fmla="*/ 13430 h 712184"/>
                  <a:gd name="connsiteX16" fmla="*/ 1619 w 1556670"/>
                  <a:gd name="connsiteY16" fmla="*/ 52388 h 712184"/>
                  <a:gd name="connsiteX17" fmla="*/ 2286 w 1556670"/>
                  <a:gd name="connsiteY17" fmla="*/ 198787 h 712184"/>
                  <a:gd name="connsiteX18" fmla="*/ 3238 w 1556670"/>
                  <a:gd name="connsiteY18" fmla="*/ 709898 h 712184"/>
                  <a:gd name="connsiteX19" fmla="*/ 953 w 1556670"/>
                  <a:gd name="connsiteY19" fmla="*/ 707517 h 712184"/>
                  <a:gd name="connsiteX20" fmla="*/ 424815 w 1556670"/>
                  <a:gd name="connsiteY20" fmla="*/ 707517 h 712184"/>
                  <a:gd name="connsiteX21" fmla="*/ 1224915 w 1556670"/>
                  <a:gd name="connsiteY21" fmla="*/ 708184 h 712184"/>
                  <a:gd name="connsiteX22" fmla="*/ 1467517 w 1556670"/>
                  <a:gd name="connsiteY22" fmla="*/ 708946 h 712184"/>
                  <a:gd name="connsiteX23" fmla="*/ 1533430 w 1556670"/>
                  <a:gd name="connsiteY23" fmla="*/ 709422 h 712184"/>
                  <a:gd name="connsiteX24" fmla="*/ 1550575 w 1556670"/>
                  <a:gd name="connsiteY24" fmla="*/ 709422 h 71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556670" h="712184">
                    <a:moveTo>
                      <a:pt x="1556671" y="710660"/>
                    </a:moveTo>
                    <a:lnTo>
                      <a:pt x="1550765" y="710660"/>
                    </a:lnTo>
                    <a:lnTo>
                      <a:pt x="1533620" y="710660"/>
                    </a:lnTo>
                    <a:lnTo>
                      <a:pt x="1467707" y="710660"/>
                    </a:lnTo>
                    <a:lnTo>
                      <a:pt x="1225106" y="711422"/>
                    </a:lnTo>
                    <a:lnTo>
                      <a:pt x="425005" y="712184"/>
                    </a:lnTo>
                    <a:lnTo>
                      <a:pt x="2857" y="712184"/>
                    </a:lnTo>
                    <a:lnTo>
                      <a:pt x="0" y="712184"/>
                    </a:lnTo>
                    <a:lnTo>
                      <a:pt x="0" y="709898"/>
                    </a:lnTo>
                    <a:cubicBezTo>
                      <a:pt x="0" y="501777"/>
                      <a:pt x="762" y="324326"/>
                      <a:pt x="953" y="198787"/>
                    </a:cubicBezTo>
                    <a:cubicBezTo>
                      <a:pt x="953" y="136208"/>
                      <a:pt x="1429" y="86582"/>
                      <a:pt x="1619" y="52388"/>
                    </a:cubicBezTo>
                    <a:cubicBezTo>
                      <a:pt x="1619" y="35528"/>
                      <a:pt x="1619" y="22479"/>
                      <a:pt x="1619" y="13430"/>
                    </a:cubicBezTo>
                    <a:cubicBezTo>
                      <a:pt x="1619" y="9144"/>
                      <a:pt x="1619" y="5906"/>
                      <a:pt x="1619" y="3429"/>
                    </a:cubicBezTo>
                    <a:cubicBezTo>
                      <a:pt x="1541" y="2287"/>
                      <a:pt x="1541" y="1142"/>
                      <a:pt x="1619" y="0"/>
                    </a:cubicBezTo>
                    <a:cubicBezTo>
                      <a:pt x="1619" y="0"/>
                      <a:pt x="1619" y="1238"/>
                      <a:pt x="1619" y="3429"/>
                    </a:cubicBezTo>
                    <a:lnTo>
                      <a:pt x="1619" y="13430"/>
                    </a:lnTo>
                    <a:cubicBezTo>
                      <a:pt x="1619" y="22479"/>
                      <a:pt x="1619" y="35528"/>
                      <a:pt x="1619" y="52388"/>
                    </a:cubicBezTo>
                    <a:cubicBezTo>
                      <a:pt x="1619" y="86582"/>
                      <a:pt x="1619" y="136208"/>
                      <a:pt x="2286" y="198787"/>
                    </a:cubicBezTo>
                    <a:cubicBezTo>
                      <a:pt x="2286" y="324326"/>
                      <a:pt x="2857" y="501777"/>
                      <a:pt x="3238" y="709898"/>
                    </a:cubicBezTo>
                    <a:lnTo>
                      <a:pt x="953" y="707517"/>
                    </a:lnTo>
                    <a:lnTo>
                      <a:pt x="424815" y="707517"/>
                    </a:lnTo>
                    <a:lnTo>
                      <a:pt x="1224915" y="708184"/>
                    </a:lnTo>
                    <a:lnTo>
                      <a:pt x="1467517" y="708946"/>
                    </a:lnTo>
                    <a:lnTo>
                      <a:pt x="1533430" y="709422"/>
                    </a:lnTo>
                    <a:lnTo>
                      <a:pt x="1550575" y="709422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شكل حر: شكل 147">
                <a:extLst>
                  <a:ext uri="{FF2B5EF4-FFF2-40B4-BE49-F238E27FC236}">
                    <a16:creationId xmlns:a16="http://schemas.microsoft.com/office/drawing/2014/main" id="{EE7691BC-BC66-4272-A560-6834193E3EC4}"/>
                  </a:ext>
                </a:extLst>
              </p:cNvPr>
              <p:cNvSpPr/>
              <p:nvPr/>
            </p:nvSpPr>
            <p:spPr>
              <a:xfrm>
                <a:off x="4306347" y="2828163"/>
                <a:ext cx="57435" cy="57435"/>
              </a:xfrm>
              <a:custGeom>
                <a:avLst/>
                <a:gdLst>
                  <a:gd name="connsiteX0" fmla="*/ 0 w 57435"/>
                  <a:gd name="connsiteY0" fmla="*/ 0 h 57435"/>
                  <a:gd name="connsiteX1" fmla="*/ 57436 w 57435"/>
                  <a:gd name="connsiteY1" fmla="*/ 0 h 57435"/>
                  <a:gd name="connsiteX2" fmla="*/ 57436 w 57435"/>
                  <a:gd name="connsiteY2" fmla="*/ 57436 h 57435"/>
                  <a:gd name="connsiteX3" fmla="*/ 0 w 57435"/>
                  <a:gd name="connsiteY3" fmla="*/ 57436 h 5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35" h="57435">
                    <a:moveTo>
                      <a:pt x="0" y="0"/>
                    </a:moveTo>
                    <a:lnTo>
                      <a:pt x="57436" y="0"/>
                    </a:lnTo>
                    <a:lnTo>
                      <a:pt x="57436" y="57436"/>
                    </a:lnTo>
                    <a:lnTo>
                      <a:pt x="0" y="57436"/>
                    </a:ln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شكل حر: شكل 148">
                <a:extLst>
                  <a:ext uri="{FF2B5EF4-FFF2-40B4-BE49-F238E27FC236}">
                    <a16:creationId xmlns:a16="http://schemas.microsoft.com/office/drawing/2014/main" id="{A06CEAA6-EED9-88B8-D815-965537DE6832}"/>
                  </a:ext>
                </a:extLst>
              </p:cNvPr>
              <p:cNvSpPr/>
              <p:nvPr/>
            </p:nvSpPr>
            <p:spPr>
              <a:xfrm>
                <a:off x="4657248" y="2826353"/>
                <a:ext cx="57435" cy="57435"/>
              </a:xfrm>
              <a:custGeom>
                <a:avLst/>
                <a:gdLst>
                  <a:gd name="connsiteX0" fmla="*/ 0 w 57435"/>
                  <a:gd name="connsiteY0" fmla="*/ 0 h 57435"/>
                  <a:gd name="connsiteX1" fmla="*/ 57436 w 57435"/>
                  <a:gd name="connsiteY1" fmla="*/ 0 h 57435"/>
                  <a:gd name="connsiteX2" fmla="*/ 57436 w 57435"/>
                  <a:gd name="connsiteY2" fmla="*/ 57436 h 57435"/>
                  <a:gd name="connsiteX3" fmla="*/ 0 w 57435"/>
                  <a:gd name="connsiteY3" fmla="*/ 57436 h 5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35" h="57435">
                    <a:moveTo>
                      <a:pt x="0" y="0"/>
                    </a:moveTo>
                    <a:lnTo>
                      <a:pt x="57436" y="0"/>
                    </a:lnTo>
                    <a:lnTo>
                      <a:pt x="57436" y="57436"/>
                    </a:lnTo>
                    <a:lnTo>
                      <a:pt x="0" y="57436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شكل حر: شكل 149">
                <a:extLst>
                  <a:ext uri="{FF2B5EF4-FFF2-40B4-BE49-F238E27FC236}">
                    <a16:creationId xmlns:a16="http://schemas.microsoft.com/office/drawing/2014/main" id="{28FA381A-5C7C-0B13-40B7-EFED6CB2B564}"/>
                  </a:ext>
                </a:extLst>
              </p:cNvPr>
              <p:cNvSpPr/>
              <p:nvPr/>
            </p:nvSpPr>
            <p:spPr>
              <a:xfrm>
                <a:off x="5036820" y="2828163"/>
                <a:ext cx="57435" cy="57435"/>
              </a:xfrm>
              <a:custGeom>
                <a:avLst/>
                <a:gdLst>
                  <a:gd name="connsiteX0" fmla="*/ 0 w 57435"/>
                  <a:gd name="connsiteY0" fmla="*/ 0 h 57435"/>
                  <a:gd name="connsiteX1" fmla="*/ 57436 w 57435"/>
                  <a:gd name="connsiteY1" fmla="*/ 0 h 57435"/>
                  <a:gd name="connsiteX2" fmla="*/ 57436 w 57435"/>
                  <a:gd name="connsiteY2" fmla="*/ 57436 h 57435"/>
                  <a:gd name="connsiteX3" fmla="*/ 0 w 57435"/>
                  <a:gd name="connsiteY3" fmla="*/ 57436 h 5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35" h="57435">
                    <a:moveTo>
                      <a:pt x="0" y="0"/>
                    </a:moveTo>
                    <a:lnTo>
                      <a:pt x="57436" y="0"/>
                    </a:lnTo>
                    <a:lnTo>
                      <a:pt x="57436" y="57436"/>
                    </a:lnTo>
                    <a:lnTo>
                      <a:pt x="0" y="57436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شكل حر: شكل 150">
                <a:extLst>
                  <a:ext uri="{FF2B5EF4-FFF2-40B4-BE49-F238E27FC236}">
                    <a16:creationId xmlns:a16="http://schemas.microsoft.com/office/drawing/2014/main" id="{1A772F75-07CF-0483-EAFA-4BC1F5436443}"/>
                  </a:ext>
                </a:extLst>
              </p:cNvPr>
              <p:cNvSpPr/>
              <p:nvPr/>
            </p:nvSpPr>
            <p:spPr>
              <a:xfrm>
                <a:off x="4397502" y="2852251"/>
                <a:ext cx="156400" cy="5576"/>
              </a:xfrm>
              <a:custGeom>
                <a:avLst/>
                <a:gdLst>
                  <a:gd name="connsiteX0" fmla="*/ 156400 w 156400"/>
                  <a:gd name="connsiteY0" fmla="*/ 2772 h 5576"/>
                  <a:gd name="connsiteX1" fmla="*/ 78200 w 156400"/>
                  <a:gd name="connsiteY1" fmla="*/ 5249 h 5576"/>
                  <a:gd name="connsiteX2" fmla="*/ 0 w 156400"/>
                  <a:gd name="connsiteY2" fmla="*/ 2772 h 5576"/>
                  <a:gd name="connsiteX3" fmla="*/ 78200 w 156400"/>
                  <a:gd name="connsiteY3" fmla="*/ 296 h 5576"/>
                  <a:gd name="connsiteX4" fmla="*/ 156400 w 156400"/>
                  <a:gd name="connsiteY4" fmla="*/ 2772 h 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400" h="5576">
                    <a:moveTo>
                      <a:pt x="156400" y="2772"/>
                    </a:moveTo>
                    <a:cubicBezTo>
                      <a:pt x="130414" y="5280"/>
                      <a:pt x="104293" y="6107"/>
                      <a:pt x="78200" y="5249"/>
                    </a:cubicBezTo>
                    <a:cubicBezTo>
                      <a:pt x="52107" y="6107"/>
                      <a:pt x="25986" y="5280"/>
                      <a:pt x="0" y="2772"/>
                    </a:cubicBezTo>
                    <a:cubicBezTo>
                      <a:pt x="25990" y="322"/>
                      <a:pt x="52107" y="-505"/>
                      <a:pt x="78200" y="296"/>
                    </a:cubicBezTo>
                    <a:cubicBezTo>
                      <a:pt x="104293" y="-505"/>
                      <a:pt x="130410" y="322"/>
                      <a:pt x="156400" y="277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شكل حر: شكل 151">
                <a:extLst>
                  <a:ext uri="{FF2B5EF4-FFF2-40B4-BE49-F238E27FC236}">
                    <a16:creationId xmlns:a16="http://schemas.microsoft.com/office/drawing/2014/main" id="{5AC91795-2EFB-A0B9-AC64-B63DBC4D0AA5}"/>
                  </a:ext>
                </a:extLst>
              </p:cNvPr>
              <p:cNvSpPr/>
              <p:nvPr/>
            </p:nvSpPr>
            <p:spPr>
              <a:xfrm>
                <a:off x="4745736" y="2852251"/>
                <a:ext cx="156400" cy="5576"/>
              </a:xfrm>
              <a:custGeom>
                <a:avLst/>
                <a:gdLst>
                  <a:gd name="connsiteX0" fmla="*/ 156400 w 156400"/>
                  <a:gd name="connsiteY0" fmla="*/ 2772 h 5576"/>
                  <a:gd name="connsiteX1" fmla="*/ 78200 w 156400"/>
                  <a:gd name="connsiteY1" fmla="*/ 5249 h 5576"/>
                  <a:gd name="connsiteX2" fmla="*/ 0 w 156400"/>
                  <a:gd name="connsiteY2" fmla="*/ 2772 h 5576"/>
                  <a:gd name="connsiteX3" fmla="*/ 78200 w 156400"/>
                  <a:gd name="connsiteY3" fmla="*/ 296 h 5576"/>
                  <a:gd name="connsiteX4" fmla="*/ 156400 w 156400"/>
                  <a:gd name="connsiteY4" fmla="*/ 2772 h 5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400" h="5576">
                    <a:moveTo>
                      <a:pt x="156400" y="2772"/>
                    </a:moveTo>
                    <a:cubicBezTo>
                      <a:pt x="130414" y="5280"/>
                      <a:pt x="104293" y="6107"/>
                      <a:pt x="78200" y="5249"/>
                    </a:cubicBezTo>
                    <a:cubicBezTo>
                      <a:pt x="52107" y="6107"/>
                      <a:pt x="25986" y="5280"/>
                      <a:pt x="0" y="2772"/>
                    </a:cubicBezTo>
                    <a:cubicBezTo>
                      <a:pt x="25990" y="322"/>
                      <a:pt x="52107" y="-505"/>
                      <a:pt x="78200" y="296"/>
                    </a:cubicBezTo>
                    <a:cubicBezTo>
                      <a:pt x="104293" y="-505"/>
                      <a:pt x="130410" y="322"/>
                      <a:pt x="156400" y="277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شكل حر: شكل 152">
                <a:extLst>
                  <a:ext uri="{FF2B5EF4-FFF2-40B4-BE49-F238E27FC236}">
                    <a16:creationId xmlns:a16="http://schemas.microsoft.com/office/drawing/2014/main" id="{2DF4923C-F602-4597-D26C-F3CF8079A6C4}"/>
                  </a:ext>
                </a:extLst>
              </p:cNvPr>
              <p:cNvSpPr/>
              <p:nvPr/>
            </p:nvSpPr>
            <p:spPr>
              <a:xfrm>
                <a:off x="5116544" y="2852547"/>
                <a:ext cx="156305" cy="4952"/>
              </a:xfrm>
              <a:custGeom>
                <a:avLst/>
                <a:gdLst>
                  <a:gd name="connsiteX0" fmla="*/ 156305 w 156305"/>
                  <a:gd name="connsiteY0" fmla="*/ 2476 h 4952"/>
                  <a:gd name="connsiteX1" fmla="*/ 0 w 156305"/>
                  <a:gd name="connsiteY1" fmla="*/ 2476 h 4952"/>
                  <a:gd name="connsiteX2" fmla="*/ 156305 w 156305"/>
                  <a:gd name="connsiteY2" fmla="*/ 2476 h 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6305" h="4952">
                    <a:moveTo>
                      <a:pt x="156305" y="2476"/>
                    </a:moveTo>
                    <a:cubicBezTo>
                      <a:pt x="104256" y="5778"/>
                      <a:pt x="52049" y="5778"/>
                      <a:pt x="0" y="2476"/>
                    </a:cubicBezTo>
                    <a:cubicBezTo>
                      <a:pt x="52049" y="-825"/>
                      <a:pt x="104256" y="-825"/>
                      <a:pt x="156305" y="247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رسم 3">
              <a:extLst>
                <a:ext uri="{FF2B5EF4-FFF2-40B4-BE49-F238E27FC236}">
                  <a16:creationId xmlns:a16="http://schemas.microsoft.com/office/drawing/2014/main" id="{2339719A-6D29-86C6-313A-E7C3557711A4}"/>
                </a:ext>
              </a:extLst>
            </p:cNvPr>
            <p:cNvGrpSpPr/>
            <p:nvPr/>
          </p:nvGrpSpPr>
          <p:grpSpPr>
            <a:xfrm>
              <a:off x="4850510" y="1282541"/>
              <a:ext cx="615124" cy="614648"/>
              <a:chOff x="4850510" y="1282541"/>
              <a:chExt cx="615124" cy="614648"/>
            </a:xfrm>
          </p:grpSpPr>
          <p:sp>
            <p:nvSpPr>
              <p:cNvPr id="155" name="شكل حر: شكل 154">
                <a:extLst>
                  <a:ext uri="{FF2B5EF4-FFF2-40B4-BE49-F238E27FC236}">
                    <a16:creationId xmlns:a16="http://schemas.microsoft.com/office/drawing/2014/main" id="{577C8516-73ED-F9EA-EBF1-42ED0F157BAC}"/>
                  </a:ext>
                </a:extLst>
              </p:cNvPr>
              <p:cNvSpPr/>
              <p:nvPr/>
            </p:nvSpPr>
            <p:spPr>
              <a:xfrm>
                <a:off x="4852797" y="1284922"/>
                <a:ext cx="610457" cy="610457"/>
              </a:xfrm>
              <a:custGeom>
                <a:avLst/>
                <a:gdLst>
                  <a:gd name="connsiteX0" fmla="*/ 0 w 610457"/>
                  <a:gd name="connsiteY0" fmla="*/ 0 h 610457"/>
                  <a:gd name="connsiteX1" fmla="*/ 610457 w 610457"/>
                  <a:gd name="connsiteY1" fmla="*/ 0 h 610457"/>
                  <a:gd name="connsiteX2" fmla="*/ 610457 w 610457"/>
                  <a:gd name="connsiteY2" fmla="*/ 610457 h 610457"/>
                  <a:gd name="connsiteX3" fmla="*/ 0 w 610457"/>
                  <a:gd name="connsiteY3" fmla="*/ 610457 h 61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457" h="610457">
                    <a:moveTo>
                      <a:pt x="0" y="0"/>
                    </a:moveTo>
                    <a:lnTo>
                      <a:pt x="610457" y="0"/>
                    </a:lnTo>
                    <a:lnTo>
                      <a:pt x="610457" y="610457"/>
                    </a:lnTo>
                    <a:lnTo>
                      <a:pt x="0" y="61045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شكل حر: شكل 155">
                <a:extLst>
                  <a:ext uri="{FF2B5EF4-FFF2-40B4-BE49-F238E27FC236}">
                    <a16:creationId xmlns:a16="http://schemas.microsoft.com/office/drawing/2014/main" id="{E2904E66-CCB2-FA44-6628-3150CA2F07AA}"/>
                  </a:ext>
                </a:extLst>
              </p:cNvPr>
              <p:cNvSpPr/>
              <p:nvPr/>
            </p:nvSpPr>
            <p:spPr>
              <a:xfrm>
                <a:off x="4850510" y="1282541"/>
                <a:ext cx="615124" cy="614648"/>
              </a:xfrm>
              <a:custGeom>
                <a:avLst/>
                <a:gdLst>
                  <a:gd name="connsiteX0" fmla="*/ 612743 w 615124"/>
                  <a:gd name="connsiteY0" fmla="*/ 612934 h 614648"/>
                  <a:gd name="connsiteX1" fmla="*/ 612743 w 615124"/>
                  <a:gd name="connsiteY1" fmla="*/ 609981 h 614648"/>
                  <a:gd name="connsiteX2" fmla="*/ 612743 w 615124"/>
                  <a:gd name="connsiteY2" fmla="*/ 601504 h 614648"/>
                  <a:gd name="connsiteX3" fmla="*/ 612743 w 615124"/>
                  <a:gd name="connsiteY3" fmla="*/ 568643 h 614648"/>
                  <a:gd name="connsiteX4" fmla="*/ 612172 w 615124"/>
                  <a:gd name="connsiteY4" fmla="*/ 444341 h 614648"/>
                  <a:gd name="connsiteX5" fmla="*/ 611029 w 615124"/>
                  <a:gd name="connsiteY5" fmla="*/ 2477 h 614648"/>
                  <a:gd name="connsiteX6" fmla="*/ 613220 w 615124"/>
                  <a:gd name="connsiteY6" fmla="*/ 4572 h 614648"/>
                  <a:gd name="connsiteX7" fmla="*/ 2762 w 615124"/>
                  <a:gd name="connsiteY7" fmla="*/ 4572 h 614648"/>
                  <a:gd name="connsiteX8" fmla="*/ 2762 w 615124"/>
                  <a:gd name="connsiteY8" fmla="*/ 4572 h 614648"/>
                  <a:gd name="connsiteX9" fmla="*/ 5239 w 615124"/>
                  <a:gd name="connsiteY9" fmla="*/ 2096 h 614648"/>
                  <a:gd name="connsiteX10" fmla="*/ 5239 w 615124"/>
                  <a:gd name="connsiteY10" fmla="*/ 612553 h 614648"/>
                  <a:gd name="connsiteX11" fmla="*/ 3143 w 615124"/>
                  <a:gd name="connsiteY11" fmla="*/ 610457 h 614648"/>
                  <a:gd name="connsiteX12" fmla="*/ 445008 w 615124"/>
                  <a:gd name="connsiteY12" fmla="*/ 611505 h 614648"/>
                  <a:gd name="connsiteX13" fmla="*/ 569309 w 615124"/>
                  <a:gd name="connsiteY13" fmla="*/ 612077 h 614648"/>
                  <a:gd name="connsiteX14" fmla="*/ 602171 w 615124"/>
                  <a:gd name="connsiteY14" fmla="*/ 612077 h 614648"/>
                  <a:gd name="connsiteX15" fmla="*/ 610934 w 615124"/>
                  <a:gd name="connsiteY15" fmla="*/ 612077 h 614648"/>
                  <a:gd name="connsiteX16" fmla="*/ 602647 w 615124"/>
                  <a:gd name="connsiteY16" fmla="*/ 612077 h 614648"/>
                  <a:gd name="connsiteX17" fmla="*/ 569214 w 615124"/>
                  <a:gd name="connsiteY17" fmla="*/ 612934 h 614648"/>
                  <a:gd name="connsiteX18" fmla="*/ 445389 w 615124"/>
                  <a:gd name="connsiteY18" fmla="*/ 613505 h 614648"/>
                  <a:gd name="connsiteX19" fmla="*/ 2191 w 615124"/>
                  <a:gd name="connsiteY19" fmla="*/ 614648 h 614648"/>
                  <a:gd name="connsiteX20" fmla="*/ 0 w 615124"/>
                  <a:gd name="connsiteY20" fmla="*/ 614648 h 614648"/>
                  <a:gd name="connsiteX21" fmla="*/ 0 w 615124"/>
                  <a:gd name="connsiteY21" fmla="*/ 612934 h 614648"/>
                  <a:gd name="connsiteX22" fmla="*/ 0 w 615124"/>
                  <a:gd name="connsiteY22" fmla="*/ 2477 h 614648"/>
                  <a:gd name="connsiteX23" fmla="*/ 0 w 615124"/>
                  <a:gd name="connsiteY23" fmla="*/ 0 h 614648"/>
                  <a:gd name="connsiteX24" fmla="*/ 2477 w 615124"/>
                  <a:gd name="connsiteY24" fmla="*/ 0 h 614648"/>
                  <a:gd name="connsiteX25" fmla="*/ 612934 w 615124"/>
                  <a:gd name="connsiteY25" fmla="*/ 0 h 614648"/>
                  <a:gd name="connsiteX26" fmla="*/ 615125 w 615124"/>
                  <a:gd name="connsiteY26" fmla="*/ 0 h 614648"/>
                  <a:gd name="connsiteX27" fmla="*/ 615125 w 615124"/>
                  <a:gd name="connsiteY27" fmla="*/ 2191 h 614648"/>
                  <a:gd name="connsiteX28" fmla="*/ 614077 w 615124"/>
                  <a:gd name="connsiteY28" fmla="*/ 445389 h 614648"/>
                  <a:gd name="connsiteX29" fmla="*/ 613505 w 615124"/>
                  <a:gd name="connsiteY29" fmla="*/ 569214 h 614648"/>
                  <a:gd name="connsiteX30" fmla="*/ 613505 w 615124"/>
                  <a:gd name="connsiteY30" fmla="*/ 601694 h 614648"/>
                  <a:gd name="connsiteX31" fmla="*/ 613505 w 615124"/>
                  <a:gd name="connsiteY31" fmla="*/ 609981 h 614648"/>
                  <a:gd name="connsiteX32" fmla="*/ 612743 w 615124"/>
                  <a:gd name="connsiteY32" fmla="*/ 612934 h 61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15124" h="614648">
                    <a:moveTo>
                      <a:pt x="612743" y="612934"/>
                    </a:moveTo>
                    <a:cubicBezTo>
                      <a:pt x="612743" y="612934"/>
                      <a:pt x="612743" y="611886"/>
                      <a:pt x="612743" y="609981"/>
                    </a:cubicBezTo>
                    <a:cubicBezTo>
                      <a:pt x="612743" y="608076"/>
                      <a:pt x="612743" y="605123"/>
                      <a:pt x="612743" y="601504"/>
                    </a:cubicBezTo>
                    <a:cubicBezTo>
                      <a:pt x="612743" y="593884"/>
                      <a:pt x="612743" y="582930"/>
                      <a:pt x="612743" y="568643"/>
                    </a:cubicBezTo>
                    <a:cubicBezTo>
                      <a:pt x="612743" y="540068"/>
                      <a:pt x="612743" y="497777"/>
                      <a:pt x="612172" y="444341"/>
                    </a:cubicBezTo>
                    <a:cubicBezTo>
                      <a:pt x="612172" y="337471"/>
                      <a:pt x="611505" y="185166"/>
                      <a:pt x="611029" y="2477"/>
                    </a:cubicBezTo>
                    <a:lnTo>
                      <a:pt x="613220" y="4572"/>
                    </a:lnTo>
                    <a:lnTo>
                      <a:pt x="2762" y="4572"/>
                    </a:lnTo>
                    <a:lnTo>
                      <a:pt x="2762" y="4572"/>
                    </a:lnTo>
                    <a:lnTo>
                      <a:pt x="5239" y="2096"/>
                    </a:lnTo>
                    <a:cubicBezTo>
                      <a:pt x="5239" y="225647"/>
                      <a:pt x="5239" y="435102"/>
                      <a:pt x="5239" y="612553"/>
                    </a:cubicBezTo>
                    <a:lnTo>
                      <a:pt x="3143" y="610457"/>
                    </a:lnTo>
                    <a:lnTo>
                      <a:pt x="445008" y="611505"/>
                    </a:lnTo>
                    <a:lnTo>
                      <a:pt x="569309" y="612077"/>
                    </a:lnTo>
                    <a:lnTo>
                      <a:pt x="602171" y="612077"/>
                    </a:lnTo>
                    <a:lnTo>
                      <a:pt x="610934" y="612077"/>
                    </a:lnTo>
                    <a:lnTo>
                      <a:pt x="602647" y="612077"/>
                    </a:lnTo>
                    <a:lnTo>
                      <a:pt x="569214" y="612934"/>
                    </a:lnTo>
                    <a:lnTo>
                      <a:pt x="445389" y="613505"/>
                    </a:lnTo>
                    <a:lnTo>
                      <a:pt x="2191" y="614648"/>
                    </a:lnTo>
                    <a:lnTo>
                      <a:pt x="0" y="614648"/>
                    </a:lnTo>
                    <a:lnTo>
                      <a:pt x="0" y="612934"/>
                    </a:lnTo>
                    <a:cubicBezTo>
                      <a:pt x="0" y="435483"/>
                      <a:pt x="0" y="226028"/>
                      <a:pt x="0" y="2477"/>
                    </a:cubicBezTo>
                    <a:lnTo>
                      <a:pt x="0" y="0"/>
                    </a:lnTo>
                    <a:lnTo>
                      <a:pt x="2477" y="0"/>
                    </a:lnTo>
                    <a:lnTo>
                      <a:pt x="612934" y="0"/>
                    </a:lnTo>
                    <a:lnTo>
                      <a:pt x="615125" y="0"/>
                    </a:lnTo>
                    <a:lnTo>
                      <a:pt x="615125" y="2191"/>
                    </a:lnTo>
                    <a:cubicBezTo>
                      <a:pt x="615125" y="185452"/>
                      <a:pt x="614363" y="338233"/>
                      <a:pt x="614077" y="445389"/>
                    </a:cubicBezTo>
                    <a:cubicBezTo>
                      <a:pt x="614077" y="498634"/>
                      <a:pt x="614077" y="540639"/>
                      <a:pt x="613505" y="569214"/>
                    </a:cubicBezTo>
                    <a:cubicBezTo>
                      <a:pt x="613505" y="583311"/>
                      <a:pt x="613505" y="594170"/>
                      <a:pt x="613505" y="601694"/>
                    </a:cubicBezTo>
                    <a:cubicBezTo>
                      <a:pt x="613505" y="605219"/>
                      <a:pt x="613505" y="607981"/>
                      <a:pt x="613505" y="609981"/>
                    </a:cubicBezTo>
                    <a:cubicBezTo>
                      <a:pt x="613312" y="610980"/>
                      <a:pt x="613057" y="611966"/>
                      <a:pt x="612743" y="61293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شكل حر: شكل 156">
                <a:extLst>
                  <a:ext uri="{FF2B5EF4-FFF2-40B4-BE49-F238E27FC236}">
                    <a16:creationId xmlns:a16="http://schemas.microsoft.com/office/drawing/2014/main" id="{40A1F16A-D862-E615-FEFB-ED434EB21E6F}"/>
                  </a:ext>
                </a:extLst>
              </p:cNvPr>
              <p:cNvSpPr/>
              <p:nvPr/>
            </p:nvSpPr>
            <p:spPr>
              <a:xfrm>
                <a:off x="4990485" y="1401221"/>
                <a:ext cx="335967" cy="367190"/>
              </a:xfrm>
              <a:custGeom>
                <a:avLst/>
                <a:gdLst>
                  <a:gd name="connsiteX0" fmla="*/ 202259 w 335967"/>
                  <a:gd name="connsiteY0" fmla="*/ 189930 h 367190"/>
                  <a:gd name="connsiteX1" fmla="*/ 260933 w 335967"/>
                  <a:gd name="connsiteY1" fmla="*/ 98871 h 367190"/>
                  <a:gd name="connsiteX2" fmla="*/ 169017 w 335967"/>
                  <a:gd name="connsiteY2" fmla="*/ 1 h 367190"/>
                  <a:gd name="connsiteX3" fmla="*/ 76815 w 335967"/>
                  <a:gd name="connsiteY3" fmla="*/ 98014 h 367190"/>
                  <a:gd name="connsiteX4" fmla="*/ 135679 w 335967"/>
                  <a:gd name="connsiteY4" fmla="*/ 189930 h 367190"/>
                  <a:gd name="connsiteX5" fmla="*/ 43 w 335967"/>
                  <a:gd name="connsiteY5" fmla="*/ 365666 h 367190"/>
                  <a:gd name="connsiteX6" fmla="*/ 335895 w 335967"/>
                  <a:gd name="connsiteY6" fmla="*/ 367190 h 367190"/>
                  <a:gd name="connsiteX7" fmla="*/ 202259 w 335967"/>
                  <a:gd name="connsiteY7" fmla="*/ 189930 h 36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967" h="367190">
                    <a:moveTo>
                      <a:pt x="202259" y="189930"/>
                    </a:moveTo>
                    <a:cubicBezTo>
                      <a:pt x="238269" y="174044"/>
                      <a:pt x="261348" y="138227"/>
                      <a:pt x="260933" y="98871"/>
                    </a:cubicBezTo>
                    <a:cubicBezTo>
                      <a:pt x="260933" y="44483"/>
                      <a:pt x="220071" y="287"/>
                      <a:pt x="169017" y="1"/>
                    </a:cubicBezTo>
                    <a:cubicBezTo>
                      <a:pt x="117963" y="-284"/>
                      <a:pt x="76815" y="43626"/>
                      <a:pt x="76815" y="98014"/>
                    </a:cubicBezTo>
                    <a:cubicBezTo>
                      <a:pt x="76086" y="137725"/>
                      <a:pt x="99304" y="173980"/>
                      <a:pt x="135679" y="189930"/>
                    </a:cubicBezTo>
                    <a:cubicBezTo>
                      <a:pt x="-6338" y="211266"/>
                      <a:pt x="43" y="365666"/>
                      <a:pt x="43" y="365666"/>
                    </a:cubicBezTo>
                    <a:lnTo>
                      <a:pt x="335895" y="367190"/>
                    </a:lnTo>
                    <a:cubicBezTo>
                      <a:pt x="335895" y="367190"/>
                      <a:pt x="343515" y="211171"/>
                      <a:pt x="202259" y="189930"/>
                    </a:cubicBez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رسم 3">
              <a:extLst>
                <a:ext uri="{FF2B5EF4-FFF2-40B4-BE49-F238E27FC236}">
                  <a16:creationId xmlns:a16="http://schemas.microsoft.com/office/drawing/2014/main" id="{A8C01DAD-666D-5892-B08B-1233AFA906E3}"/>
                </a:ext>
              </a:extLst>
            </p:cNvPr>
            <p:cNvGrpSpPr/>
            <p:nvPr/>
          </p:nvGrpSpPr>
          <p:grpSpPr>
            <a:xfrm>
              <a:off x="5149874" y="1163678"/>
              <a:ext cx="1363411" cy="3559101"/>
              <a:chOff x="5149874" y="1163678"/>
              <a:chExt cx="1363411" cy="3559101"/>
            </a:xfrm>
          </p:grpSpPr>
          <p:sp>
            <p:nvSpPr>
              <p:cNvPr id="159" name="شكل حر: شكل 158">
                <a:extLst>
                  <a:ext uri="{FF2B5EF4-FFF2-40B4-BE49-F238E27FC236}">
                    <a16:creationId xmlns:a16="http://schemas.microsoft.com/office/drawing/2014/main" id="{4F50249B-8530-2ECC-980F-4FBB71D00B70}"/>
                  </a:ext>
                </a:extLst>
              </p:cNvPr>
              <p:cNvSpPr/>
              <p:nvPr/>
            </p:nvSpPr>
            <p:spPr>
              <a:xfrm>
                <a:off x="6238309" y="1163678"/>
                <a:ext cx="222755" cy="191125"/>
              </a:xfrm>
              <a:custGeom>
                <a:avLst/>
                <a:gdLst>
                  <a:gd name="connsiteX0" fmla="*/ 219641 w 222755"/>
                  <a:gd name="connsiteY0" fmla="*/ 124577 h 191125"/>
                  <a:gd name="connsiteX1" fmla="*/ 203353 w 222755"/>
                  <a:gd name="connsiteY1" fmla="*/ 117529 h 191125"/>
                  <a:gd name="connsiteX2" fmla="*/ 152584 w 222755"/>
                  <a:gd name="connsiteY2" fmla="*/ 127054 h 191125"/>
                  <a:gd name="connsiteX3" fmla="*/ 162871 w 222755"/>
                  <a:gd name="connsiteY3" fmla="*/ 38376 h 191125"/>
                  <a:gd name="connsiteX4" fmla="*/ 80099 w 222755"/>
                  <a:gd name="connsiteY4" fmla="*/ 943 h 191125"/>
                  <a:gd name="connsiteX5" fmla="*/ 8090 w 222755"/>
                  <a:gd name="connsiteY5" fmla="*/ 58093 h 191125"/>
                  <a:gd name="connsiteX6" fmla="*/ 12186 w 222755"/>
                  <a:gd name="connsiteY6" fmla="*/ 151438 h 191125"/>
                  <a:gd name="connsiteX7" fmla="*/ 65145 w 222755"/>
                  <a:gd name="connsiteY7" fmla="*/ 165344 h 191125"/>
                  <a:gd name="connsiteX8" fmla="*/ 148394 w 222755"/>
                  <a:gd name="connsiteY8" fmla="*/ 190967 h 191125"/>
                  <a:gd name="connsiteX9" fmla="*/ 181255 w 222755"/>
                  <a:gd name="connsiteY9" fmla="*/ 180108 h 191125"/>
                  <a:gd name="connsiteX10" fmla="*/ 176588 w 222755"/>
                  <a:gd name="connsiteY10" fmla="*/ 150581 h 191125"/>
                  <a:gd name="connsiteX11" fmla="*/ 209544 w 222755"/>
                  <a:gd name="connsiteY11" fmla="*/ 150581 h 191125"/>
                  <a:gd name="connsiteX12" fmla="*/ 219641 w 222755"/>
                  <a:gd name="connsiteY12" fmla="*/ 124577 h 19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2755" h="191125">
                    <a:moveTo>
                      <a:pt x="219641" y="124577"/>
                    </a:moveTo>
                    <a:cubicBezTo>
                      <a:pt x="215290" y="120265"/>
                      <a:pt x="209475" y="117749"/>
                      <a:pt x="203353" y="117529"/>
                    </a:cubicBezTo>
                    <a:cubicBezTo>
                      <a:pt x="185856" y="115489"/>
                      <a:pt x="168152" y="118810"/>
                      <a:pt x="152584" y="127054"/>
                    </a:cubicBezTo>
                    <a:cubicBezTo>
                      <a:pt x="175462" y="103123"/>
                      <a:pt x="179663" y="66909"/>
                      <a:pt x="162871" y="38376"/>
                    </a:cubicBezTo>
                    <a:cubicBezTo>
                      <a:pt x="145070" y="10675"/>
                      <a:pt x="112657" y="-3984"/>
                      <a:pt x="80099" y="943"/>
                    </a:cubicBezTo>
                    <a:cubicBezTo>
                      <a:pt x="47958" y="6550"/>
                      <a:pt x="20849" y="28065"/>
                      <a:pt x="8090" y="58093"/>
                    </a:cubicBezTo>
                    <a:cubicBezTo>
                      <a:pt x="-3979" y="88358"/>
                      <a:pt x="-2488" y="122346"/>
                      <a:pt x="12186" y="151438"/>
                    </a:cubicBezTo>
                    <a:lnTo>
                      <a:pt x="65145" y="165344"/>
                    </a:lnTo>
                    <a:cubicBezTo>
                      <a:pt x="89722" y="181988"/>
                      <a:pt x="118711" y="190910"/>
                      <a:pt x="148394" y="190967"/>
                    </a:cubicBezTo>
                    <a:cubicBezTo>
                      <a:pt x="160371" y="191987"/>
                      <a:pt x="172244" y="188064"/>
                      <a:pt x="181255" y="180108"/>
                    </a:cubicBezTo>
                    <a:cubicBezTo>
                      <a:pt x="189256" y="171345"/>
                      <a:pt x="187827" y="154200"/>
                      <a:pt x="176588" y="150581"/>
                    </a:cubicBezTo>
                    <a:cubicBezTo>
                      <a:pt x="187305" y="154008"/>
                      <a:pt x="198826" y="154008"/>
                      <a:pt x="209544" y="150581"/>
                    </a:cubicBezTo>
                    <a:cubicBezTo>
                      <a:pt x="220212" y="147437"/>
                      <a:pt x="227070" y="133340"/>
                      <a:pt x="219641" y="1245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شكل حر: شكل 159">
                <a:extLst>
                  <a:ext uri="{FF2B5EF4-FFF2-40B4-BE49-F238E27FC236}">
                    <a16:creationId xmlns:a16="http://schemas.microsoft.com/office/drawing/2014/main" id="{B75A73D2-0F49-E324-A40E-7637E6BD8DEF}"/>
                  </a:ext>
                </a:extLst>
              </p:cNvPr>
              <p:cNvSpPr/>
              <p:nvPr/>
            </p:nvSpPr>
            <p:spPr>
              <a:xfrm>
                <a:off x="5734801" y="1199126"/>
                <a:ext cx="525313" cy="781676"/>
              </a:xfrm>
              <a:custGeom>
                <a:avLst/>
                <a:gdLst>
                  <a:gd name="connsiteX0" fmla="*/ 448828 w 525313"/>
                  <a:gd name="connsiteY0" fmla="*/ 20074 h 781676"/>
                  <a:gd name="connsiteX1" fmla="*/ 349292 w 525313"/>
                  <a:gd name="connsiteY1" fmla="*/ 29599 h 781676"/>
                  <a:gd name="connsiteX2" fmla="*/ 241408 w 525313"/>
                  <a:gd name="connsiteY2" fmla="*/ 16257 h 781676"/>
                  <a:gd name="connsiteX3" fmla="*/ 216704 w 525313"/>
                  <a:gd name="connsiteY3" fmla="*/ 49887 h 781676"/>
                  <a:gd name="connsiteX4" fmla="*/ 131805 w 525313"/>
                  <a:gd name="connsiteY4" fmla="*/ 84985 h 781676"/>
                  <a:gd name="connsiteX5" fmla="*/ 151648 w 525313"/>
                  <a:gd name="connsiteY5" fmla="*/ 160949 h 781676"/>
                  <a:gd name="connsiteX6" fmla="*/ 106632 w 525313"/>
                  <a:gd name="connsiteY6" fmla="*/ 270317 h 781676"/>
                  <a:gd name="connsiteX7" fmla="*/ 116691 w 525313"/>
                  <a:gd name="connsiteY7" fmla="*/ 288012 h 781676"/>
                  <a:gd name="connsiteX8" fmla="*/ 91069 w 525313"/>
                  <a:gd name="connsiteY8" fmla="*/ 361545 h 781676"/>
                  <a:gd name="connsiteX9" fmla="*/ 90307 w 525313"/>
                  <a:gd name="connsiteY9" fmla="*/ 443556 h 781676"/>
                  <a:gd name="connsiteX10" fmla="*/ 47635 w 525313"/>
                  <a:gd name="connsiteY10" fmla="*/ 491181 h 781676"/>
                  <a:gd name="connsiteX11" fmla="*/ 47635 w 525313"/>
                  <a:gd name="connsiteY11" fmla="*/ 548331 h 781676"/>
                  <a:gd name="connsiteX12" fmla="*/ 963 w 525313"/>
                  <a:gd name="connsiteY12" fmla="*/ 615958 h 781676"/>
                  <a:gd name="connsiteX13" fmla="*/ 68590 w 525313"/>
                  <a:gd name="connsiteY13" fmla="*/ 662631 h 781676"/>
                  <a:gd name="connsiteX14" fmla="*/ 76210 w 525313"/>
                  <a:gd name="connsiteY14" fmla="*/ 730925 h 781676"/>
                  <a:gd name="connsiteX15" fmla="*/ 133360 w 525313"/>
                  <a:gd name="connsiteY15" fmla="*/ 772549 h 781676"/>
                  <a:gd name="connsiteX16" fmla="*/ 319764 w 525313"/>
                  <a:gd name="connsiteY16" fmla="*/ 719971 h 781676"/>
                  <a:gd name="connsiteX17" fmla="*/ 525314 w 525313"/>
                  <a:gd name="connsiteY17" fmla="*/ 84368 h 781676"/>
                  <a:gd name="connsiteX18" fmla="*/ 448828 w 525313"/>
                  <a:gd name="connsiteY18" fmla="*/ 20074 h 78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5313" h="781676">
                    <a:moveTo>
                      <a:pt x="448828" y="20074"/>
                    </a:moveTo>
                    <a:cubicBezTo>
                      <a:pt x="415712" y="9800"/>
                      <a:pt x="379859" y="13231"/>
                      <a:pt x="349292" y="29599"/>
                    </a:cubicBezTo>
                    <a:cubicBezTo>
                      <a:pt x="323185" y="-3877"/>
                      <a:pt x="274883" y="-9850"/>
                      <a:pt x="241408" y="16257"/>
                    </a:cubicBezTo>
                    <a:cubicBezTo>
                      <a:pt x="230230" y="24975"/>
                      <a:pt x="221680" y="36614"/>
                      <a:pt x="216704" y="49887"/>
                    </a:cubicBezTo>
                    <a:cubicBezTo>
                      <a:pt x="183568" y="36135"/>
                      <a:pt x="145557" y="51849"/>
                      <a:pt x="131805" y="84985"/>
                    </a:cubicBezTo>
                    <a:cubicBezTo>
                      <a:pt x="120639" y="111892"/>
                      <a:pt x="128749" y="142941"/>
                      <a:pt x="151648" y="160949"/>
                    </a:cubicBezTo>
                    <a:cubicBezTo>
                      <a:pt x="109016" y="178719"/>
                      <a:pt x="88862" y="227684"/>
                      <a:pt x="106632" y="270317"/>
                    </a:cubicBezTo>
                    <a:cubicBezTo>
                      <a:pt x="109252" y="276603"/>
                      <a:pt x="112630" y="282545"/>
                      <a:pt x="116691" y="288012"/>
                    </a:cubicBezTo>
                    <a:cubicBezTo>
                      <a:pt x="91641" y="300109"/>
                      <a:pt x="87355" y="334018"/>
                      <a:pt x="91069" y="361545"/>
                    </a:cubicBezTo>
                    <a:cubicBezTo>
                      <a:pt x="94784" y="389073"/>
                      <a:pt x="102690" y="418695"/>
                      <a:pt x="90307" y="443556"/>
                    </a:cubicBezTo>
                    <a:cubicBezTo>
                      <a:pt x="80782" y="462606"/>
                      <a:pt x="61065" y="474702"/>
                      <a:pt x="47635" y="491181"/>
                    </a:cubicBezTo>
                    <a:cubicBezTo>
                      <a:pt x="34205" y="507659"/>
                      <a:pt x="29443" y="536710"/>
                      <a:pt x="47635" y="548331"/>
                    </a:cubicBezTo>
                    <a:cubicBezTo>
                      <a:pt x="16072" y="554117"/>
                      <a:pt x="-4824" y="584395"/>
                      <a:pt x="963" y="615958"/>
                    </a:cubicBezTo>
                    <a:cubicBezTo>
                      <a:pt x="6749" y="647521"/>
                      <a:pt x="37027" y="668417"/>
                      <a:pt x="68590" y="662631"/>
                    </a:cubicBezTo>
                    <a:cubicBezTo>
                      <a:pt x="59295" y="685202"/>
                      <a:pt x="62169" y="710957"/>
                      <a:pt x="76210" y="730925"/>
                    </a:cubicBezTo>
                    <a:cubicBezTo>
                      <a:pt x="90382" y="750491"/>
                      <a:pt x="110390" y="765063"/>
                      <a:pt x="133360" y="772549"/>
                    </a:cubicBezTo>
                    <a:cubicBezTo>
                      <a:pt x="200386" y="795384"/>
                      <a:pt x="274550" y="774465"/>
                      <a:pt x="319764" y="719971"/>
                    </a:cubicBezTo>
                    <a:lnTo>
                      <a:pt x="525314" y="84368"/>
                    </a:lnTo>
                    <a:cubicBezTo>
                      <a:pt x="509442" y="53570"/>
                      <a:pt x="481896" y="30415"/>
                      <a:pt x="448828" y="2007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شكل حر: شكل 160">
                <a:extLst>
                  <a:ext uri="{FF2B5EF4-FFF2-40B4-BE49-F238E27FC236}">
                    <a16:creationId xmlns:a16="http://schemas.microsoft.com/office/drawing/2014/main" id="{BEBB0781-71D6-4C1F-4A4F-3462ED4C29CB}"/>
                  </a:ext>
                </a:extLst>
              </p:cNvPr>
              <p:cNvSpPr/>
              <p:nvPr/>
            </p:nvSpPr>
            <p:spPr>
              <a:xfrm>
                <a:off x="5923670" y="1307701"/>
                <a:ext cx="360543" cy="572914"/>
              </a:xfrm>
              <a:custGeom>
                <a:avLst/>
                <a:gdLst>
                  <a:gd name="connsiteX0" fmla="*/ 357781 w 360543"/>
                  <a:gd name="connsiteY0" fmla="*/ 87140 h 572914"/>
                  <a:gd name="connsiteX1" fmla="*/ 360544 w 360543"/>
                  <a:gd name="connsiteY1" fmla="*/ 52850 h 572914"/>
                  <a:gd name="connsiteX2" fmla="*/ 156709 w 360543"/>
                  <a:gd name="connsiteY2" fmla="*/ 1224 h 572914"/>
                  <a:gd name="connsiteX3" fmla="*/ 13072 w 360543"/>
                  <a:gd name="connsiteY3" fmla="*/ 113810 h 572914"/>
                  <a:gd name="connsiteX4" fmla="*/ 1642 w 360543"/>
                  <a:gd name="connsiteY4" fmla="*/ 324408 h 572914"/>
                  <a:gd name="connsiteX5" fmla="*/ 92891 w 360543"/>
                  <a:gd name="connsiteY5" fmla="*/ 450233 h 572914"/>
                  <a:gd name="connsiteX6" fmla="*/ 86605 w 360543"/>
                  <a:gd name="connsiteY6" fmla="*/ 555865 h 572914"/>
                  <a:gd name="connsiteX7" fmla="*/ 321586 w 360543"/>
                  <a:gd name="connsiteY7" fmla="*/ 572915 h 57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0543" h="572914">
                    <a:moveTo>
                      <a:pt x="357781" y="87140"/>
                    </a:moveTo>
                    <a:lnTo>
                      <a:pt x="360544" y="52850"/>
                    </a:lnTo>
                    <a:lnTo>
                      <a:pt x="156709" y="1224"/>
                    </a:lnTo>
                    <a:cubicBezTo>
                      <a:pt x="93462" y="-9349"/>
                      <a:pt x="20882" y="50278"/>
                      <a:pt x="13072" y="113810"/>
                    </a:cubicBezTo>
                    <a:cubicBezTo>
                      <a:pt x="4309" y="184485"/>
                      <a:pt x="-3502" y="270972"/>
                      <a:pt x="1642" y="324408"/>
                    </a:cubicBezTo>
                    <a:cubicBezTo>
                      <a:pt x="12119" y="431754"/>
                      <a:pt x="92891" y="450233"/>
                      <a:pt x="92891" y="450233"/>
                    </a:cubicBezTo>
                    <a:lnTo>
                      <a:pt x="86605" y="555865"/>
                    </a:lnTo>
                    <a:lnTo>
                      <a:pt x="321586" y="572915"/>
                    </a:lnTo>
                    <a:close/>
                  </a:path>
                </a:pathLst>
              </a:custGeom>
              <a:solidFill>
                <a:srgbClr val="AE74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شكل حر: شكل 161">
                <a:extLst>
                  <a:ext uri="{FF2B5EF4-FFF2-40B4-BE49-F238E27FC236}">
                    <a16:creationId xmlns:a16="http://schemas.microsoft.com/office/drawing/2014/main" id="{7712E1EB-0EAF-AC55-6EC7-788ED0E6B063}"/>
                  </a:ext>
                </a:extLst>
              </p:cNvPr>
              <p:cNvSpPr/>
              <p:nvPr/>
            </p:nvSpPr>
            <p:spPr>
              <a:xfrm>
                <a:off x="5961571" y="1503967"/>
                <a:ext cx="27208" cy="26268"/>
              </a:xfrm>
              <a:custGeom>
                <a:avLst/>
                <a:gdLst>
                  <a:gd name="connsiteX0" fmla="*/ 31 w 27208"/>
                  <a:gd name="connsiteY0" fmla="*/ 11651 h 26268"/>
                  <a:gd name="connsiteX1" fmla="*/ 12413 w 27208"/>
                  <a:gd name="connsiteY1" fmla="*/ 26129 h 26268"/>
                  <a:gd name="connsiteX2" fmla="*/ 27114 w 27208"/>
                  <a:gd name="connsiteY2" fmla="*/ 15197 h 26268"/>
                  <a:gd name="connsiteX3" fmla="*/ 27177 w 27208"/>
                  <a:gd name="connsiteY3" fmla="*/ 14699 h 26268"/>
                  <a:gd name="connsiteX4" fmla="*/ 14890 w 27208"/>
                  <a:gd name="connsiteY4" fmla="*/ 125 h 26268"/>
                  <a:gd name="connsiteX5" fmla="*/ 69 w 27208"/>
                  <a:gd name="connsiteY5" fmla="*/ 11346 h 26268"/>
                  <a:gd name="connsiteX6" fmla="*/ 31 w 27208"/>
                  <a:gd name="connsiteY6" fmla="*/ 11651 h 2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08" h="26268">
                    <a:moveTo>
                      <a:pt x="31" y="11651"/>
                    </a:moveTo>
                    <a:cubicBezTo>
                      <a:pt x="-464" y="19041"/>
                      <a:pt x="5036" y="25472"/>
                      <a:pt x="12413" y="26129"/>
                    </a:cubicBezTo>
                    <a:cubicBezTo>
                      <a:pt x="19491" y="27169"/>
                      <a:pt x="26073" y="22275"/>
                      <a:pt x="27114" y="15197"/>
                    </a:cubicBezTo>
                    <a:cubicBezTo>
                      <a:pt x="27138" y="15031"/>
                      <a:pt x="27159" y="14865"/>
                      <a:pt x="27177" y="14699"/>
                    </a:cubicBezTo>
                    <a:cubicBezTo>
                      <a:pt x="27678" y="7324"/>
                      <a:pt x="22244" y="878"/>
                      <a:pt x="14890" y="125"/>
                    </a:cubicBezTo>
                    <a:cubicBezTo>
                      <a:pt x="7699" y="-869"/>
                      <a:pt x="1063" y="4155"/>
                      <a:pt x="69" y="11346"/>
                    </a:cubicBezTo>
                    <a:cubicBezTo>
                      <a:pt x="55" y="11448"/>
                      <a:pt x="43" y="11549"/>
                      <a:pt x="31" y="116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شكل حر: شكل 162">
                <a:extLst>
                  <a:ext uri="{FF2B5EF4-FFF2-40B4-BE49-F238E27FC236}">
                    <a16:creationId xmlns:a16="http://schemas.microsoft.com/office/drawing/2014/main" id="{BD36C180-CE8C-1484-03C7-FF7A414ED568}"/>
                  </a:ext>
                </a:extLst>
              </p:cNvPr>
              <p:cNvSpPr/>
              <p:nvPr/>
            </p:nvSpPr>
            <p:spPr>
              <a:xfrm>
                <a:off x="5956284" y="1455248"/>
                <a:ext cx="54536" cy="16030"/>
              </a:xfrm>
              <a:custGeom>
                <a:avLst/>
                <a:gdLst>
                  <a:gd name="connsiteX0" fmla="*/ 174 w 54536"/>
                  <a:gd name="connsiteY0" fmla="*/ 12840 h 16030"/>
                  <a:gd name="connsiteX1" fmla="*/ 27225 w 54536"/>
                  <a:gd name="connsiteY1" fmla="*/ 8553 h 16030"/>
                  <a:gd name="connsiteX2" fmla="*/ 53990 w 54536"/>
                  <a:gd name="connsiteY2" fmla="*/ 15792 h 16030"/>
                  <a:gd name="connsiteX3" fmla="*/ 48752 w 54536"/>
                  <a:gd name="connsiteY3" fmla="*/ 8077 h 16030"/>
                  <a:gd name="connsiteX4" fmla="*/ 27511 w 54536"/>
                  <a:gd name="connsiteY4" fmla="*/ 76 h 16030"/>
                  <a:gd name="connsiteX5" fmla="*/ 5889 w 54536"/>
                  <a:gd name="connsiteY5" fmla="*/ 5696 h 16030"/>
                  <a:gd name="connsiteX6" fmla="*/ 174 w 54536"/>
                  <a:gd name="connsiteY6" fmla="*/ 12840 h 1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536" h="16030">
                    <a:moveTo>
                      <a:pt x="174" y="12840"/>
                    </a:moveTo>
                    <a:cubicBezTo>
                      <a:pt x="1793" y="14650"/>
                      <a:pt x="12557" y="7696"/>
                      <a:pt x="27225" y="8553"/>
                    </a:cubicBezTo>
                    <a:cubicBezTo>
                      <a:pt x="41893" y="9411"/>
                      <a:pt x="52276" y="17507"/>
                      <a:pt x="53990" y="15792"/>
                    </a:cubicBezTo>
                    <a:cubicBezTo>
                      <a:pt x="55705" y="14078"/>
                      <a:pt x="53228" y="11697"/>
                      <a:pt x="48752" y="8077"/>
                    </a:cubicBezTo>
                    <a:cubicBezTo>
                      <a:pt x="42686" y="3248"/>
                      <a:pt x="35255" y="449"/>
                      <a:pt x="27511" y="76"/>
                    </a:cubicBezTo>
                    <a:cubicBezTo>
                      <a:pt x="19887" y="-424"/>
                      <a:pt x="12305" y="1547"/>
                      <a:pt x="5889" y="5696"/>
                    </a:cubicBezTo>
                    <a:cubicBezTo>
                      <a:pt x="1127" y="8839"/>
                      <a:pt x="-588" y="11601"/>
                      <a:pt x="174" y="1284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شكل حر: شكل 163">
                <a:extLst>
                  <a:ext uri="{FF2B5EF4-FFF2-40B4-BE49-F238E27FC236}">
                    <a16:creationId xmlns:a16="http://schemas.microsoft.com/office/drawing/2014/main" id="{0FA3CFB9-9CE7-4054-2FD4-911B2C465318}"/>
                  </a:ext>
                </a:extLst>
              </p:cNvPr>
              <p:cNvSpPr/>
              <p:nvPr/>
            </p:nvSpPr>
            <p:spPr>
              <a:xfrm>
                <a:off x="6094826" y="1511206"/>
                <a:ext cx="27208" cy="26268"/>
              </a:xfrm>
              <a:custGeom>
                <a:avLst/>
                <a:gdLst>
                  <a:gd name="connsiteX0" fmla="*/ 31 w 27208"/>
                  <a:gd name="connsiteY0" fmla="*/ 11651 h 26268"/>
                  <a:gd name="connsiteX1" fmla="*/ 12413 w 27208"/>
                  <a:gd name="connsiteY1" fmla="*/ 26129 h 26268"/>
                  <a:gd name="connsiteX2" fmla="*/ 27114 w 27208"/>
                  <a:gd name="connsiteY2" fmla="*/ 15197 h 26268"/>
                  <a:gd name="connsiteX3" fmla="*/ 27177 w 27208"/>
                  <a:gd name="connsiteY3" fmla="*/ 14699 h 26268"/>
                  <a:gd name="connsiteX4" fmla="*/ 14890 w 27208"/>
                  <a:gd name="connsiteY4" fmla="*/ 125 h 26268"/>
                  <a:gd name="connsiteX5" fmla="*/ 69 w 27208"/>
                  <a:gd name="connsiteY5" fmla="*/ 11346 h 26268"/>
                  <a:gd name="connsiteX6" fmla="*/ 31 w 27208"/>
                  <a:gd name="connsiteY6" fmla="*/ 11651 h 2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08" h="26268">
                    <a:moveTo>
                      <a:pt x="31" y="11651"/>
                    </a:moveTo>
                    <a:cubicBezTo>
                      <a:pt x="-464" y="19041"/>
                      <a:pt x="5036" y="25472"/>
                      <a:pt x="12413" y="26129"/>
                    </a:cubicBezTo>
                    <a:cubicBezTo>
                      <a:pt x="19491" y="27169"/>
                      <a:pt x="26073" y="22275"/>
                      <a:pt x="27114" y="15197"/>
                    </a:cubicBezTo>
                    <a:cubicBezTo>
                      <a:pt x="27138" y="15031"/>
                      <a:pt x="27159" y="14865"/>
                      <a:pt x="27177" y="14699"/>
                    </a:cubicBezTo>
                    <a:cubicBezTo>
                      <a:pt x="27678" y="7324"/>
                      <a:pt x="22244" y="878"/>
                      <a:pt x="14890" y="125"/>
                    </a:cubicBezTo>
                    <a:cubicBezTo>
                      <a:pt x="7699" y="-869"/>
                      <a:pt x="1063" y="4155"/>
                      <a:pt x="69" y="11346"/>
                    </a:cubicBezTo>
                    <a:cubicBezTo>
                      <a:pt x="55" y="11448"/>
                      <a:pt x="43" y="11549"/>
                      <a:pt x="31" y="1165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شكل حر: شكل 164">
                <a:extLst>
                  <a:ext uri="{FF2B5EF4-FFF2-40B4-BE49-F238E27FC236}">
                    <a16:creationId xmlns:a16="http://schemas.microsoft.com/office/drawing/2014/main" id="{BFC46078-2179-5F7F-CD6E-FBBD6170F8D0}"/>
                  </a:ext>
                </a:extLst>
              </p:cNvPr>
              <p:cNvSpPr/>
              <p:nvPr/>
            </p:nvSpPr>
            <p:spPr>
              <a:xfrm>
                <a:off x="6100398" y="1466682"/>
                <a:ext cx="54547" cy="16026"/>
              </a:xfrm>
              <a:custGeom>
                <a:avLst/>
                <a:gdLst>
                  <a:gd name="connsiteX0" fmla="*/ 174 w 54547"/>
                  <a:gd name="connsiteY0" fmla="*/ 12836 h 16026"/>
                  <a:gd name="connsiteX1" fmla="*/ 27225 w 54547"/>
                  <a:gd name="connsiteY1" fmla="*/ 8550 h 16026"/>
                  <a:gd name="connsiteX2" fmla="*/ 53990 w 54547"/>
                  <a:gd name="connsiteY2" fmla="*/ 15789 h 16026"/>
                  <a:gd name="connsiteX3" fmla="*/ 48752 w 54547"/>
                  <a:gd name="connsiteY3" fmla="*/ 7978 h 16026"/>
                  <a:gd name="connsiteX4" fmla="*/ 27511 w 54547"/>
                  <a:gd name="connsiteY4" fmla="*/ 72 h 16026"/>
                  <a:gd name="connsiteX5" fmla="*/ 5889 w 54547"/>
                  <a:gd name="connsiteY5" fmla="*/ 5597 h 16026"/>
                  <a:gd name="connsiteX6" fmla="*/ 174 w 54547"/>
                  <a:gd name="connsiteY6" fmla="*/ 12836 h 1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547" h="16026">
                    <a:moveTo>
                      <a:pt x="174" y="12836"/>
                    </a:moveTo>
                    <a:cubicBezTo>
                      <a:pt x="1793" y="14646"/>
                      <a:pt x="12651" y="7692"/>
                      <a:pt x="27225" y="8550"/>
                    </a:cubicBezTo>
                    <a:cubicBezTo>
                      <a:pt x="41798" y="9407"/>
                      <a:pt x="52276" y="17503"/>
                      <a:pt x="53990" y="15789"/>
                    </a:cubicBezTo>
                    <a:cubicBezTo>
                      <a:pt x="55705" y="14074"/>
                      <a:pt x="53323" y="11693"/>
                      <a:pt x="48752" y="7978"/>
                    </a:cubicBezTo>
                    <a:cubicBezTo>
                      <a:pt x="42637" y="3249"/>
                      <a:pt x="35229" y="492"/>
                      <a:pt x="27511" y="72"/>
                    </a:cubicBezTo>
                    <a:cubicBezTo>
                      <a:pt x="19902" y="-409"/>
                      <a:pt x="12335" y="1524"/>
                      <a:pt x="5889" y="5597"/>
                    </a:cubicBezTo>
                    <a:cubicBezTo>
                      <a:pt x="1127" y="8835"/>
                      <a:pt x="-588" y="11979"/>
                      <a:pt x="174" y="128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شكل حر: شكل 165">
                <a:extLst>
                  <a:ext uri="{FF2B5EF4-FFF2-40B4-BE49-F238E27FC236}">
                    <a16:creationId xmlns:a16="http://schemas.microsoft.com/office/drawing/2014/main" id="{2B64C3D2-9D1B-CF0B-543B-3F8AE67FE24B}"/>
                  </a:ext>
                </a:extLst>
              </p:cNvPr>
              <p:cNvSpPr/>
              <p:nvPr/>
            </p:nvSpPr>
            <p:spPr>
              <a:xfrm>
                <a:off x="6004207" y="1463220"/>
                <a:ext cx="50779" cy="122099"/>
              </a:xfrm>
              <a:custGeom>
                <a:avLst/>
                <a:gdLst>
                  <a:gd name="connsiteX0" fmla="*/ 36548 w 50779"/>
                  <a:gd name="connsiteY0" fmla="*/ 121930 h 122099"/>
                  <a:gd name="connsiteX1" fmla="*/ 13021 w 50779"/>
                  <a:gd name="connsiteY1" fmla="*/ 116215 h 122099"/>
                  <a:gd name="connsiteX2" fmla="*/ 5305 w 50779"/>
                  <a:gd name="connsiteY2" fmla="*/ 112024 h 122099"/>
                  <a:gd name="connsiteX3" fmla="*/ 8449 w 50779"/>
                  <a:gd name="connsiteY3" fmla="*/ 101071 h 122099"/>
                  <a:gd name="connsiteX4" fmla="*/ 21307 w 50779"/>
                  <a:gd name="connsiteY4" fmla="*/ 73162 h 122099"/>
                  <a:gd name="connsiteX5" fmla="*/ 50644 w 50779"/>
                  <a:gd name="connsiteY5" fmla="*/ 10 h 122099"/>
                  <a:gd name="connsiteX6" fmla="*/ 15497 w 50779"/>
                  <a:gd name="connsiteY6" fmla="*/ 70591 h 122099"/>
                  <a:gd name="connsiteX7" fmla="*/ 3115 w 50779"/>
                  <a:gd name="connsiteY7" fmla="*/ 98689 h 122099"/>
                  <a:gd name="connsiteX8" fmla="*/ 257 w 50779"/>
                  <a:gd name="connsiteY8" fmla="*/ 113263 h 122099"/>
                  <a:gd name="connsiteX9" fmla="*/ 6163 w 50779"/>
                  <a:gd name="connsiteY9" fmla="*/ 119168 h 122099"/>
                  <a:gd name="connsiteX10" fmla="*/ 12449 w 50779"/>
                  <a:gd name="connsiteY10" fmla="*/ 120406 h 122099"/>
                  <a:gd name="connsiteX11" fmla="*/ 36548 w 50779"/>
                  <a:gd name="connsiteY11" fmla="*/ 121930 h 122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779" h="122099">
                    <a:moveTo>
                      <a:pt x="36548" y="121930"/>
                    </a:moveTo>
                    <a:cubicBezTo>
                      <a:pt x="28986" y="119012"/>
                      <a:pt x="21078" y="117091"/>
                      <a:pt x="13021" y="116215"/>
                    </a:cubicBezTo>
                    <a:cubicBezTo>
                      <a:pt x="9306" y="115549"/>
                      <a:pt x="5781" y="114596"/>
                      <a:pt x="5305" y="112024"/>
                    </a:cubicBezTo>
                    <a:cubicBezTo>
                      <a:pt x="5173" y="108133"/>
                      <a:pt x="6273" y="104300"/>
                      <a:pt x="8449" y="101071"/>
                    </a:cubicBezTo>
                    <a:lnTo>
                      <a:pt x="21307" y="73162"/>
                    </a:lnTo>
                    <a:cubicBezTo>
                      <a:pt x="39119" y="33443"/>
                      <a:pt x="52263" y="677"/>
                      <a:pt x="50644" y="10"/>
                    </a:cubicBezTo>
                    <a:cubicBezTo>
                      <a:pt x="49025" y="-656"/>
                      <a:pt x="33309" y="30967"/>
                      <a:pt x="15497" y="70591"/>
                    </a:cubicBezTo>
                    <a:cubicBezTo>
                      <a:pt x="11116" y="80116"/>
                      <a:pt x="7020" y="89641"/>
                      <a:pt x="3115" y="98689"/>
                    </a:cubicBezTo>
                    <a:cubicBezTo>
                      <a:pt x="487" y="103063"/>
                      <a:pt x="-524" y="108220"/>
                      <a:pt x="257" y="113263"/>
                    </a:cubicBezTo>
                    <a:cubicBezTo>
                      <a:pt x="1212" y="116035"/>
                      <a:pt x="3390" y="118214"/>
                      <a:pt x="6163" y="119168"/>
                    </a:cubicBezTo>
                    <a:cubicBezTo>
                      <a:pt x="8192" y="119864"/>
                      <a:pt x="10307" y="120281"/>
                      <a:pt x="12449" y="120406"/>
                    </a:cubicBezTo>
                    <a:cubicBezTo>
                      <a:pt x="20390" y="121889"/>
                      <a:pt x="28482" y="122401"/>
                      <a:pt x="36548" y="12193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شكل حر: شكل 166">
                <a:extLst>
                  <a:ext uri="{FF2B5EF4-FFF2-40B4-BE49-F238E27FC236}">
                    <a16:creationId xmlns:a16="http://schemas.microsoft.com/office/drawing/2014/main" id="{3CDBE558-8DE5-32C1-2525-D9CDAA3A4851}"/>
                  </a:ext>
                </a:extLst>
              </p:cNvPr>
              <p:cNvSpPr/>
              <p:nvPr/>
            </p:nvSpPr>
            <p:spPr>
              <a:xfrm>
                <a:off x="6015037" y="1728787"/>
                <a:ext cx="149923" cy="58327"/>
              </a:xfrm>
              <a:custGeom>
                <a:avLst/>
                <a:gdLst>
                  <a:gd name="connsiteX0" fmla="*/ 1524 w 149923"/>
                  <a:gd name="connsiteY0" fmla="*/ 29432 h 58327"/>
                  <a:gd name="connsiteX1" fmla="*/ 149923 w 149923"/>
                  <a:gd name="connsiteY1" fmla="*/ 0 h 58327"/>
                  <a:gd name="connsiteX2" fmla="*/ 0 w 149923"/>
                  <a:gd name="connsiteY2" fmla="*/ 55912 h 58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923" h="58327">
                    <a:moveTo>
                      <a:pt x="1524" y="29432"/>
                    </a:moveTo>
                    <a:cubicBezTo>
                      <a:pt x="52745" y="33276"/>
                      <a:pt x="104046" y="23101"/>
                      <a:pt x="149923" y="0"/>
                    </a:cubicBezTo>
                    <a:cubicBezTo>
                      <a:pt x="149923" y="0"/>
                      <a:pt x="109442" y="72295"/>
                      <a:pt x="0" y="55912"/>
                    </a:cubicBezTo>
                    <a:close/>
                  </a:path>
                </a:pathLst>
              </a:custGeom>
              <a:solidFill>
                <a:srgbClr val="6F443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شكل حر: شكل 167">
                <a:extLst>
                  <a:ext uri="{FF2B5EF4-FFF2-40B4-BE49-F238E27FC236}">
                    <a16:creationId xmlns:a16="http://schemas.microsoft.com/office/drawing/2014/main" id="{F6D6136C-34FD-42A4-6529-E0BD61C226B3}"/>
                  </a:ext>
                </a:extLst>
              </p:cNvPr>
              <p:cNvSpPr/>
              <p:nvPr/>
            </p:nvSpPr>
            <p:spPr>
              <a:xfrm>
                <a:off x="6103915" y="1417474"/>
                <a:ext cx="67185" cy="19943"/>
              </a:xfrm>
              <a:custGeom>
                <a:avLst/>
                <a:gdLst>
                  <a:gd name="connsiteX0" fmla="*/ 86 w 67185"/>
                  <a:gd name="connsiteY0" fmla="*/ 11276 h 19943"/>
                  <a:gd name="connsiteX1" fmla="*/ 33423 w 67185"/>
                  <a:gd name="connsiteY1" fmla="*/ 15467 h 19943"/>
                  <a:gd name="connsiteX2" fmla="*/ 66951 w 67185"/>
                  <a:gd name="connsiteY2" fmla="*/ 18610 h 19943"/>
                  <a:gd name="connsiteX3" fmla="*/ 59903 w 67185"/>
                  <a:gd name="connsiteY3" fmla="*/ 9085 h 19943"/>
                  <a:gd name="connsiteX4" fmla="*/ 35138 w 67185"/>
                  <a:gd name="connsiteY4" fmla="*/ 417 h 19943"/>
                  <a:gd name="connsiteX5" fmla="*/ 8944 w 67185"/>
                  <a:gd name="connsiteY5" fmla="*/ 3465 h 19943"/>
                  <a:gd name="connsiteX6" fmla="*/ 86 w 67185"/>
                  <a:gd name="connsiteY6" fmla="*/ 11276 h 1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185" h="19943">
                    <a:moveTo>
                      <a:pt x="86" y="11276"/>
                    </a:moveTo>
                    <a:cubicBezTo>
                      <a:pt x="1514" y="15276"/>
                      <a:pt x="16183" y="13371"/>
                      <a:pt x="33423" y="15467"/>
                    </a:cubicBezTo>
                    <a:cubicBezTo>
                      <a:pt x="50664" y="17562"/>
                      <a:pt x="64665" y="22229"/>
                      <a:pt x="66951" y="18610"/>
                    </a:cubicBezTo>
                    <a:cubicBezTo>
                      <a:pt x="67999" y="16895"/>
                      <a:pt x="65523" y="13181"/>
                      <a:pt x="59903" y="9085"/>
                    </a:cubicBezTo>
                    <a:cubicBezTo>
                      <a:pt x="52465" y="4245"/>
                      <a:pt x="43970" y="1272"/>
                      <a:pt x="35138" y="417"/>
                    </a:cubicBezTo>
                    <a:cubicBezTo>
                      <a:pt x="26288" y="-670"/>
                      <a:pt x="17308" y="375"/>
                      <a:pt x="8944" y="3465"/>
                    </a:cubicBezTo>
                    <a:cubicBezTo>
                      <a:pt x="2657" y="6323"/>
                      <a:pt x="-581" y="9466"/>
                      <a:pt x="86" y="1127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شكل حر: شكل 168">
                <a:extLst>
                  <a:ext uri="{FF2B5EF4-FFF2-40B4-BE49-F238E27FC236}">
                    <a16:creationId xmlns:a16="http://schemas.microsoft.com/office/drawing/2014/main" id="{E74B9626-3121-248C-59DC-7B8D7BC88EDD}"/>
                  </a:ext>
                </a:extLst>
              </p:cNvPr>
              <p:cNvSpPr/>
              <p:nvPr/>
            </p:nvSpPr>
            <p:spPr>
              <a:xfrm>
                <a:off x="5959771" y="1417666"/>
                <a:ext cx="50440" cy="17316"/>
              </a:xfrm>
              <a:custGeom>
                <a:avLst/>
                <a:gdLst>
                  <a:gd name="connsiteX0" fmla="*/ 307 w 50440"/>
                  <a:gd name="connsiteY0" fmla="*/ 14036 h 17316"/>
                  <a:gd name="connsiteX1" fmla="*/ 25167 w 50440"/>
                  <a:gd name="connsiteY1" fmla="*/ 15465 h 17316"/>
                  <a:gd name="connsiteX2" fmla="*/ 50027 w 50440"/>
                  <a:gd name="connsiteY2" fmla="*/ 15465 h 17316"/>
                  <a:gd name="connsiteX3" fmla="*/ 45550 w 50440"/>
                  <a:gd name="connsiteY3" fmla="*/ 6893 h 17316"/>
                  <a:gd name="connsiteX4" fmla="*/ 5450 w 50440"/>
                  <a:gd name="connsiteY4" fmla="*/ 5369 h 17316"/>
                  <a:gd name="connsiteX5" fmla="*/ 307 w 50440"/>
                  <a:gd name="connsiteY5" fmla="*/ 14036 h 17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40" h="17316">
                    <a:moveTo>
                      <a:pt x="307" y="14036"/>
                    </a:moveTo>
                    <a:cubicBezTo>
                      <a:pt x="2592" y="17561"/>
                      <a:pt x="12975" y="14798"/>
                      <a:pt x="25167" y="15465"/>
                    </a:cubicBezTo>
                    <a:cubicBezTo>
                      <a:pt x="37359" y="16132"/>
                      <a:pt x="47455" y="19275"/>
                      <a:pt x="50027" y="15465"/>
                    </a:cubicBezTo>
                    <a:cubicBezTo>
                      <a:pt x="51170" y="13846"/>
                      <a:pt x="50027" y="10417"/>
                      <a:pt x="45550" y="6893"/>
                    </a:cubicBezTo>
                    <a:cubicBezTo>
                      <a:pt x="33732" y="-1708"/>
                      <a:pt x="17887" y="-2310"/>
                      <a:pt x="5450" y="5369"/>
                    </a:cubicBezTo>
                    <a:cubicBezTo>
                      <a:pt x="878" y="8988"/>
                      <a:pt x="-741" y="12322"/>
                      <a:pt x="307" y="1403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شكل حر: شكل 169">
                <a:extLst>
                  <a:ext uri="{FF2B5EF4-FFF2-40B4-BE49-F238E27FC236}">
                    <a16:creationId xmlns:a16="http://schemas.microsoft.com/office/drawing/2014/main" id="{6374B352-E2EC-3BDD-DB57-E6F8C8DBAD2F}"/>
                  </a:ext>
                </a:extLst>
              </p:cNvPr>
              <p:cNvSpPr/>
              <p:nvPr/>
            </p:nvSpPr>
            <p:spPr>
              <a:xfrm>
                <a:off x="5901001" y="1278542"/>
                <a:ext cx="612285" cy="734228"/>
              </a:xfrm>
              <a:custGeom>
                <a:avLst/>
                <a:gdLst>
                  <a:gd name="connsiteX0" fmla="*/ 36122 w 612285"/>
                  <a:gd name="connsiteY0" fmla="*/ 66482 h 734228"/>
                  <a:gd name="connsiteX1" fmla="*/ 133182 w 612285"/>
                  <a:gd name="connsiteY1" fmla="*/ 2379 h 734228"/>
                  <a:gd name="connsiteX2" fmla="*/ 305394 w 612285"/>
                  <a:gd name="connsiteY2" fmla="*/ 24001 h 734228"/>
                  <a:gd name="connsiteX3" fmla="*/ 320062 w 612285"/>
                  <a:gd name="connsiteY3" fmla="*/ 24001 h 734228"/>
                  <a:gd name="connsiteX4" fmla="*/ 341589 w 612285"/>
                  <a:gd name="connsiteY4" fmla="*/ 7427 h 734228"/>
                  <a:gd name="connsiteX5" fmla="*/ 452936 w 612285"/>
                  <a:gd name="connsiteY5" fmla="*/ 35240 h 734228"/>
                  <a:gd name="connsiteX6" fmla="*/ 477320 w 612285"/>
                  <a:gd name="connsiteY6" fmla="*/ 107345 h 734228"/>
                  <a:gd name="connsiteX7" fmla="*/ 475700 w 612285"/>
                  <a:gd name="connsiteY7" fmla="*/ 129919 h 734228"/>
                  <a:gd name="connsiteX8" fmla="*/ 499132 w 612285"/>
                  <a:gd name="connsiteY8" fmla="*/ 131538 h 734228"/>
                  <a:gd name="connsiteX9" fmla="*/ 562378 w 612285"/>
                  <a:gd name="connsiteY9" fmla="*/ 238028 h 734228"/>
                  <a:gd name="connsiteX10" fmla="*/ 561426 w 612285"/>
                  <a:gd name="connsiteY10" fmla="*/ 246791 h 734228"/>
                  <a:gd name="connsiteX11" fmla="*/ 569141 w 612285"/>
                  <a:gd name="connsiteY11" fmla="*/ 258221 h 734228"/>
                  <a:gd name="connsiteX12" fmla="*/ 581238 w 612285"/>
                  <a:gd name="connsiteY12" fmla="*/ 342803 h 734228"/>
                  <a:gd name="connsiteX13" fmla="*/ 569523 w 612285"/>
                  <a:gd name="connsiteY13" fmla="*/ 368234 h 734228"/>
                  <a:gd name="connsiteX14" fmla="*/ 588572 w 612285"/>
                  <a:gd name="connsiteY14" fmla="*/ 413478 h 734228"/>
                  <a:gd name="connsiteX15" fmla="*/ 589715 w 612285"/>
                  <a:gd name="connsiteY15" fmla="*/ 553686 h 734228"/>
                  <a:gd name="connsiteX16" fmla="*/ 568379 w 612285"/>
                  <a:gd name="connsiteY16" fmla="*/ 583023 h 734228"/>
                  <a:gd name="connsiteX17" fmla="*/ 567427 w 612285"/>
                  <a:gd name="connsiteY17" fmla="*/ 600930 h 734228"/>
                  <a:gd name="connsiteX18" fmla="*/ 522088 w 612285"/>
                  <a:gd name="connsiteY18" fmla="*/ 671510 h 734228"/>
                  <a:gd name="connsiteX19" fmla="*/ 473891 w 612285"/>
                  <a:gd name="connsiteY19" fmla="*/ 682464 h 734228"/>
                  <a:gd name="connsiteX20" fmla="*/ 463414 w 612285"/>
                  <a:gd name="connsiteY20" fmla="*/ 701514 h 734228"/>
                  <a:gd name="connsiteX21" fmla="*/ 392643 w 612285"/>
                  <a:gd name="connsiteY21" fmla="*/ 731994 h 734228"/>
                  <a:gd name="connsiteX22" fmla="*/ 360924 w 612285"/>
                  <a:gd name="connsiteY22" fmla="*/ 587595 h 734228"/>
                  <a:gd name="connsiteX23" fmla="*/ 306155 w 612285"/>
                  <a:gd name="connsiteY23" fmla="*/ 539399 h 734228"/>
                  <a:gd name="connsiteX24" fmla="*/ 301488 w 612285"/>
                  <a:gd name="connsiteY24" fmla="*/ 451292 h 734228"/>
                  <a:gd name="connsiteX25" fmla="*/ 322157 w 612285"/>
                  <a:gd name="connsiteY25" fmla="*/ 331277 h 734228"/>
                  <a:gd name="connsiteX26" fmla="*/ 317109 w 612285"/>
                  <a:gd name="connsiteY26" fmla="*/ 204500 h 734228"/>
                  <a:gd name="connsiteX27" fmla="*/ 319395 w 612285"/>
                  <a:gd name="connsiteY27" fmla="*/ 180878 h 734228"/>
                  <a:gd name="connsiteX28" fmla="*/ 319395 w 612285"/>
                  <a:gd name="connsiteY28" fmla="*/ 180878 h 734228"/>
                  <a:gd name="connsiteX29" fmla="*/ 324063 w 612285"/>
                  <a:gd name="connsiteY29" fmla="*/ 158494 h 734228"/>
                  <a:gd name="connsiteX30" fmla="*/ 330825 w 612285"/>
                  <a:gd name="connsiteY30" fmla="*/ 103630 h 734228"/>
                  <a:gd name="connsiteX31" fmla="*/ 273675 w 612285"/>
                  <a:gd name="connsiteY31" fmla="*/ 99820 h 734228"/>
                  <a:gd name="connsiteX32" fmla="*/ 254625 w 612285"/>
                  <a:gd name="connsiteY32" fmla="*/ 103154 h 734228"/>
                  <a:gd name="connsiteX33" fmla="*/ 201476 w 612285"/>
                  <a:gd name="connsiteY33" fmla="*/ 77912 h 734228"/>
                  <a:gd name="connsiteX34" fmla="*/ 107559 w 612285"/>
                  <a:gd name="connsiteY34" fmla="*/ 103535 h 734228"/>
                  <a:gd name="connsiteX35" fmla="*/ 63078 w 612285"/>
                  <a:gd name="connsiteY35" fmla="*/ 155350 h 734228"/>
                  <a:gd name="connsiteX36" fmla="*/ 22 w 612285"/>
                  <a:gd name="connsiteY36" fmla="*/ 177067 h 734228"/>
                  <a:gd name="connsiteX37" fmla="*/ 36122 w 612285"/>
                  <a:gd name="connsiteY37" fmla="*/ 66482 h 73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12285" h="734228">
                    <a:moveTo>
                      <a:pt x="36122" y="66482"/>
                    </a:moveTo>
                    <a:cubicBezTo>
                      <a:pt x="60405" y="34871"/>
                      <a:pt x="94575" y="12304"/>
                      <a:pt x="133182" y="2379"/>
                    </a:cubicBezTo>
                    <a:lnTo>
                      <a:pt x="305394" y="24001"/>
                    </a:lnTo>
                    <a:lnTo>
                      <a:pt x="320062" y="24001"/>
                    </a:lnTo>
                    <a:cubicBezTo>
                      <a:pt x="323300" y="13142"/>
                      <a:pt x="341589" y="7427"/>
                      <a:pt x="341589" y="7427"/>
                    </a:cubicBezTo>
                    <a:cubicBezTo>
                      <a:pt x="357781" y="-4955"/>
                      <a:pt x="413883" y="-5622"/>
                      <a:pt x="452936" y="35240"/>
                    </a:cubicBezTo>
                    <a:cubicBezTo>
                      <a:pt x="467033" y="49909"/>
                      <a:pt x="477034" y="86961"/>
                      <a:pt x="477320" y="107345"/>
                    </a:cubicBezTo>
                    <a:cubicBezTo>
                      <a:pt x="477320" y="115060"/>
                      <a:pt x="469223" y="125633"/>
                      <a:pt x="475700" y="129919"/>
                    </a:cubicBezTo>
                    <a:cubicBezTo>
                      <a:pt x="483474" y="130898"/>
                      <a:pt x="491297" y="131438"/>
                      <a:pt x="499132" y="131538"/>
                    </a:cubicBezTo>
                    <a:cubicBezTo>
                      <a:pt x="542947" y="141063"/>
                      <a:pt x="570284" y="180020"/>
                      <a:pt x="562378" y="238028"/>
                    </a:cubicBezTo>
                    <a:cubicBezTo>
                      <a:pt x="561645" y="240888"/>
                      <a:pt x="561324" y="243839"/>
                      <a:pt x="561426" y="246791"/>
                    </a:cubicBezTo>
                    <a:cubicBezTo>
                      <a:pt x="562776" y="251296"/>
                      <a:pt x="565468" y="255283"/>
                      <a:pt x="569141" y="258221"/>
                    </a:cubicBezTo>
                    <a:cubicBezTo>
                      <a:pt x="590088" y="281289"/>
                      <a:pt x="594879" y="314787"/>
                      <a:pt x="581238" y="342803"/>
                    </a:cubicBezTo>
                    <a:cubicBezTo>
                      <a:pt x="575998" y="350599"/>
                      <a:pt x="572042" y="359185"/>
                      <a:pt x="569523" y="368234"/>
                    </a:cubicBezTo>
                    <a:cubicBezTo>
                      <a:pt x="566855" y="384713"/>
                      <a:pt x="579047" y="399476"/>
                      <a:pt x="588572" y="413478"/>
                    </a:cubicBezTo>
                    <a:cubicBezTo>
                      <a:pt x="617147" y="455198"/>
                      <a:pt x="622672" y="515777"/>
                      <a:pt x="589715" y="553686"/>
                    </a:cubicBezTo>
                    <a:cubicBezTo>
                      <a:pt x="581714" y="563211"/>
                      <a:pt x="571332" y="571212"/>
                      <a:pt x="568379" y="583023"/>
                    </a:cubicBezTo>
                    <a:cubicBezTo>
                      <a:pt x="567345" y="588932"/>
                      <a:pt x="567026" y="594944"/>
                      <a:pt x="567427" y="600930"/>
                    </a:cubicBezTo>
                    <a:cubicBezTo>
                      <a:pt x="567426" y="631220"/>
                      <a:pt x="551710" y="665129"/>
                      <a:pt x="522088" y="671510"/>
                    </a:cubicBezTo>
                    <a:cubicBezTo>
                      <a:pt x="505609" y="675035"/>
                      <a:pt x="485607" y="670367"/>
                      <a:pt x="473891" y="682464"/>
                    </a:cubicBezTo>
                    <a:cubicBezTo>
                      <a:pt x="469458" y="688250"/>
                      <a:pt x="465926" y="694672"/>
                      <a:pt x="463414" y="701514"/>
                    </a:cubicBezTo>
                    <a:cubicBezTo>
                      <a:pt x="449893" y="727016"/>
                      <a:pt x="420462" y="739691"/>
                      <a:pt x="392643" y="731994"/>
                    </a:cubicBezTo>
                    <a:cubicBezTo>
                      <a:pt x="365877" y="723707"/>
                      <a:pt x="357019" y="615313"/>
                      <a:pt x="360924" y="587595"/>
                    </a:cubicBezTo>
                    <a:cubicBezTo>
                      <a:pt x="328540" y="575879"/>
                      <a:pt x="304632" y="573784"/>
                      <a:pt x="306155" y="539399"/>
                    </a:cubicBezTo>
                    <a:cubicBezTo>
                      <a:pt x="306155" y="539399"/>
                      <a:pt x="311109" y="480153"/>
                      <a:pt x="301488" y="451292"/>
                    </a:cubicBezTo>
                    <a:cubicBezTo>
                      <a:pt x="291868" y="422432"/>
                      <a:pt x="311013" y="361091"/>
                      <a:pt x="322157" y="331277"/>
                    </a:cubicBezTo>
                    <a:cubicBezTo>
                      <a:pt x="333302" y="301464"/>
                      <a:pt x="320062" y="232122"/>
                      <a:pt x="317109" y="204500"/>
                    </a:cubicBezTo>
                    <a:cubicBezTo>
                      <a:pt x="316927" y="196562"/>
                      <a:pt x="317694" y="188632"/>
                      <a:pt x="319395" y="180878"/>
                    </a:cubicBezTo>
                    <a:lnTo>
                      <a:pt x="319395" y="180878"/>
                    </a:lnTo>
                    <a:cubicBezTo>
                      <a:pt x="320634" y="174115"/>
                      <a:pt x="322157" y="166590"/>
                      <a:pt x="324063" y="158494"/>
                    </a:cubicBezTo>
                    <a:cubicBezTo>
                      <a:pt x="325968" y="150398"/>
                      <a:pt x="330921" y="110869"/>
                      <a:pt x="330825" y="103630"/>
                    </a:cubicBezTo>
                    <a:cubicBezTo>
                      <a:pt x="330349" y="77531"/>
                      <a:pt x="297964" y="91438"/>
                      <a:pt x="273675" y="99820"/>
                    </a:cubicBezTo>
                    <a:cubicBezTo>
                      <a:pt x="267526" y="101873"/>
                      <a:pt x="261106" y="102996"/>
                      <a:pt x="254625" y="103154"/>
                    </a:cubicBezTo>
                    <a:cubicBezTo>
                      <a:pt x="233928" y="103553"/>
                      <a:pt x="214246" y="94205"/>
                      <a:pt x="201476" y="77912"/>
                    </a:cubicBezTo>
                    <a:cubicBezTo>
                      <a:pt x="177228" y="103014"/>
                      <a:pt x="141195" y="112844"/>
                      <a:pt x="107559" y="103535"/>
                    </a:cubicBezTo>
                    <a:cubicBezTo>
                      <a:pt x="95124" y="122724"/>
                      <a:pt x="80162" y="140152"/>
                      <a:pt x="63078" y="155350"/>
                    </a:cubicBezTo>
                    <a:cubicBezTo>
                      <a:pt x="45759" y="170645"/>
                      <a:pt x="23086" y="178453"/>
                      <a:pt x="22" y="177067"/>
                    </a:cubicBezTo>
                    <a:cubicBezTo>
                      <a:pt x="-608" y="137212"/>
                      <a:pt x="12098" y="98289"/>
                      <a:pt x="36122" y="6648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شكل حر: شكل 170">
                <a:extLst>
                  <a:ext uri="{FF2B5EF4-FFF2-40B4-BE49-F238E27FC236}">
                    <a16:creationId xmlns:a16="http://schemas.microsoft.com/office/drawing/2014/main" id="{DC685F43-9CBE-E2CD-C721-1B3BD2AD078E}"/>
                  </a:ext>
                </a:extLst>
              </p:cNvPr>
              <p:cNvSpPr/>
              <p:nvPr/>
            </p:nvSpPr>
            <p:spPr>
              <a:xfrm>
                <a:off x="6050130" y="1609868"/>
                <a:ext cx="44655" cy="31584"/>
              </a:xfrm>
              <a:custGeom>
                <a:avLst/>
                <a:gdLst>
                  <a:gd name="connsiteX0" fmla="*/ 1293 w 44655"/>
                  <a:gd name="connsiteY0" fmla="*/ 10810 h 31584"/>
                  <a:gd name="connsiteX1" fmla="*/ 24058 w 44655"/>
                  <a:gd name="connsiteY1" fmla="*/ 47 h 31584"/>
                  <a:gd name="connsiteX2" fmla="*/ 40822 w 44655"/>
                  <a:gd name="connsiteY2" fmla="*/ 8048 h 31584"/>
                  <a:gd name="connsiteX3" fmla="*/ 42822 w 44655"/>
                  <a:gd name="connsiteY3" fmla="*/ 25098 h 31584"/>
                  <a:gd name="connsiteX4" fmla="*/ 24248 w 44655"/>
                  <a:gd name="connsiteY4" fmla="*/ 30813 h 31584"/>
                  <a:gd name="connsiteX5" fmla="*/ 5198 w 44655"/>
                  <a:gd name="connsiteY5" fmla="*/ 20811 h 31584"/>
                  <a:gd name="connsiteX6" fmla="*/ 817 w 44655"/>
                  <a:gd name="connsiteY6" fmla="*/ 16716 h 31584"/>
                  <a:gd name="connsiteX7" fmla="*/ 817 w 44655"/>
                  <a:gd name="connsiteY7" fmla="*/ 11382 h 31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55" h="31584">
                    <a:moveTo>
                      <a:pt x="1293" y="10810"/>
                    </a:moveTo>
                    <a:cubicBezTo>
                      <a:pt x="6546" y="3571"/>
                      <a:pt x="15129" y="-487"/>
                      <a:pt x="24058" y="47"/>
                    </a:cubicBezTo>
                    <a:cubicBezTo>
                      <a:pt x="30510" y="290"/>
                      <a:pt x="36574" y="3185"/>
                      <a:pt x="40822" y="8048"/>
                    </a:cubicBezTo>
                    <a:cubicBezTo>
                      <a:pt x="45063" y="12720"/>
                      <a:pt x="45867" y="19571"/>
                      <a:pt x="42822" y="25098"/>
                    </a:cubicBezTo>
                    <a:cubicBezTo>
                      <a:pt x="38397" y="30643"/>
                      <a:pt x="31026" y="32911"/>
                      <a:pt x="24248" y="30813"/>
                    </a:cubicBezTo>
                    <a:cubicBezTo>
                      <a:pt x="17302" y="28764"/>
                      <a:pt x="10829" y="25366"/>
                      <a:pt x="5198" y="20811"/>
                    </a:cubicBezTo>
                    <a:cubicBezTo>
                      <a:pt x="3520" y="19699"/>
                      <a:pt x="2039" y="18315"/>
                      <a:pt x="817" y="16716"/>
                    </a:cubicBezTo>
                    <a:cubicBezTo>
                      <a:pt x="-272" y="15104"/>
                      <a:pt x="-272" y="12993"/>
                      <a:pt x="817" y="11382"/>
                    </a:cubicBezTo>
                  </a:path>
                </a:pathLst>
              </a:custGeom>
              <a:solidFill>
                <a:srgbClr val="6F443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شكل حر: شكل 171">
                <a:extLst>
                  <a:ext uri="{FF2B5EF4-FFF2-40B4-BE49-F238E27FC236}">
                    <a16:creationId xmlns:a16="http://schemas.microsoft.com/office/drawing/2014/main" id="{61D0B19E-F8D1-BC2E-007A-7B5A3B7BAAA3}"/>
                  </a:ext>
                </a:extLst>
              </p:cNvPr>
              <p:cNvSpPr/>
              <p:nvPr/>
            </p:nvSpPr>
            <p:spPr>
              <a:xfrm>
                <a:off x="6042469" y="1594192"/>
                <a:ext cx="46701" cy="43090"/>
              </a:xfrm>
              <a:custGeom>
                <a:avLst/>
                <a:gdLst>
                  <a:gd name="connsiteX0" fmla="*/ 44005 w 46701"/>
                  <a:gd name="connsiteY0" fmla="*/ 7 h 43090"/>
                  <a:gd name="connsiteX1" fmla="*/ 29527 w 46701"/>
                  <a:gd name="connsiteY1" fmla="*/ 27344 h 43090"/>
                  <a:gd name="connsiteX2" fmla="*/ 0 w 46701"/>
                  <a:gd name="connsiteY2" fmla="*/ 40393 h 43090"/>
                  <a:gd name="connsiteX3" fmla="*/ 10954 w 46701"/>
                  <a:gd name="connsiteY3" fmla="*/ 43060 h 43090"/>
                  <a:gd name="connsiteX4" fmla="*/ 35624 w 46701"/>
                  <a:gd name="connsiteY4" fmla="*/ 33535 h 43090"/>
                  <a:gd name="connsiteX5" fmla="*/ 46673 w 46701"/>
                  <a:gd name="connsiteY5" fmla="*/ 10675 h 43090"/>
                  <a:gd name="connsiteX6" fmla="*/ 44005 w 46701"/>
                  <a:gd name="connsiteY6" fmla="*/ 7 h 43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01" h="43090">
                    <a:moveTo>
                      <a:pt x="44005" y="7"/>
                    </a:moveTo>
                    <a:cubicBezTo>
                      <a:pt x="41624" y="7"/>
                      <a:pt x="42386" y="15628"/>
                      <a:pt x="29527" y="27344"/>
                    </a:cubicBezTo>
                    <a:cubicBezTo>
                      <a:pt x="16669" y="39059"/>
                      <a:pt x="0" y="38202"/>
                      <a:pt x="0" y="40393"/>
                    </a:cubicBezTo>
                    <a:cubicBezTo>
                      <a:pt x="0" y="42584"/>
                      <a:pt x="3905" y="43250"/>
                      <a:pt x="10954" y="43060"/>
                    </a:cubicBezTo>
                    <a:cubicBezTo>
                      <a:pt x="20051" y="42932"/>
                      <a:pt x="28801" y="39553"/>
                      <a:pt x="35624" y="33535"/>
                    </a:cubicBezTo>
                    <a:cubicBezTo>
                      <a:pt x="42145" y="27646"/>
                      <a:pt x="46109" y="19443"/>
                      <a:pt x="46673" y="10675"/>
                    </a:cubicBezTo>
                    <a:cubicBezTo>
                      <a:pt x="46958" y="3626"/>
                      <a:pt x="45053" y="-184"/>
                      <a:pt x="44005" y="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شكل حر: شكل 172">
                <a:extLst>
                  <a:ext uri="{FF2B5EF4-FFF2-40B4-BE49-F238E27FC236}">
                    <a16:creationId xmlns:a16="http://schemas.microsoft.com/office/drawing/2014/main" id="{5C7482B7-25B2-7180-B171-DD73B00215BE}"/>
                  </a:ext>
                </a:extLst>
              </p:cNvPr>
              <p:cNvSpPr/>
              <p:nvPr/>
            </p:nvSpPr>
            <p:spPr>
              <a:xfrm>
                <a:off x="5556313" y="4385595"/>
                <a:ext cx="415956" cy="335946"/>
              </a:xfrm>
              <a:custGeom>
                <a:avLst/>
                <a:gdLst>
                  <a:gd name="connsiteX0" fmla="*/ 203359 w 415956"/>
                  <a:gd name="connsiteY0" fmla="*/ 10096 h 335946"/>
                  <a:gd name="connsiteX1" fmla="*/ 222409 w 415956"/>
                  <a:gd name="connsiteY1" fmla="*/ 211931 h 335946"/>
                  <a:gd name="connsiteX2" fmla="*/ 0 w 415956"/>
                  <a:gd name="connsiteY2" fmla="*/ 334804 h 335946"/>
                  <a:gd name="connsiteX3" fmla="*/ 415957 w 415956"/>
                  <a:gd name="connsiteY3" fmla="*/ 335947 h 335946"/>
                  <a:gd name="connsiteX4" fmla="*/ 415957 w 415956"/>
                  <a:gd name="connsiteY4" fmla="*/ 305562 h 335946"/>
                  <a:gd name="connsiteX5" fmla="*/ 398526 w 415956"/>
                  <a:gd name="connsiteY5" fmla="*/ 201739 h 335946"/>
                  <a:gd name="connsiteX6" fmla="*/ 372808 w 415956"/>
                  <a:gd name="connsiteY6" fmla="*/ 0 h 335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956" h="335946">
                    <a:moveTo>
                      <a:pt x="203359" y="10096"/>
                    </a:moveTo>
                    <a:lnTo>
                      <a:pt x="222409" y="211931"/>
                    </a:lnTo>
                    <a:cubicBezTo>
                      <a:pt x="222409" y="211931"/>
                      <a:pt x="2381" y="294132"/>
                      <a:pt x="0" y="334804"/>
                    </a:cubicBezTo>
                    <a:lnTo>
                      <a:pt x="415957" y="335947"/>
                    </a:lnTo>
                    <a:lnTo>
                      <a:pt x="415957" y="305562"/>
                    </a:lnTo>
                    <a:lnTo>
                      <a:pt x="398526" y="201739"/>
                    </a:lnTo>
                    <a:lnTo>
                      <a:pt x="372808" y="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شكل حر: شكل 173">
                <a:extLst>
                  <a:ext uri="{FF2B5EF4-FFF2-40B4-BE49-F238E27FC236}">
                    <a16:creationId xmlns:a16="http://schemas.microsoft.com/office/drawing/2014/main" id="{573EC0F1-E2BC-7EBF-E81D-51BCE30AA0D0}"/>
                  </a:ext>
                </a:extLst>
              </p:cNvPr>
              <p:cNvSpPr/>
              <p:nvPr/>
            </p:nvSpPr>
            <p:spPr>
              <a:xfrm>
                <a:off x="5884291" y="4565868"/>
                <a:ext cx="32365" cy="32589"/>
              </a:xfrm>
              <a:custGeom>
                <a:avLst/>
                <a:gdLst>
                  <a:gd name="connsiteX0" fmla="*/ 19970 w 32365"/>
                  <a:gd name="connsiteY0" fmla="*/ 416 h 32589"/>
                  <a:gd name="connsiteX1" fmla="*/ 32067 w 32365"/>
                  <a:gd name="connsiteY1" fmla="*/ 20228 h 32589"/>
                  <a:gd name="connsiteX2" fmla="*/ 13017 w 32365"/>
                  <a:gd name="connsiteY2" fmla="*/ 32325 h 32589"/>
                  <a:gd name="connsiteX3" fmla="*/ 348 w 32365"/>
                  <a:gd name="connsiteY3" fmla="*/ 11274 h 32589"/>
                  <a:gd name="connsiteX4" fmla="*/ 22066 w 32365"/>
                  <a:gd name="connsiteY4" fmla="*/ 892 h 32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65" h="32589">
                    <a:moveTo>
                      <a:pt x="19970" y="416"/>
                    </a:moveTo>
                    <a:cubicBezTo>
                      <a:pt x="28481" y="2947"/>
                      <a:pt x="33703" y="11501"/>
                      <a:pt x="32067" y="20228"/>
                    </a:cubicBezTo>
                    <a:cubicBezTo>
                      <a:pt x="29827" y="28599"/>
                      <a:pt x="21546" y="33857"/>
                      <a:pt x="13017" y="32325"/>
                    </a:cubicBezTo>
                    <a:cubicBezTo>
                      <a:pt x="4008" y="29611"/>
                      <a:pt x="-1473" y="20505"/>
                      <a:pt x="348" y="11274"/>
                    </a:cubicBezTo>
                    <a:cubicBezTo>
                      <a:pt x="3613" y="2533"/>
                      <a:pt x="13212" y="-2056"/>
                      <a:pt x="22066" y="892"/>
                    </a:cubicBezTo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شكل حر: شكل 174">
                <a:extLst>
                  <a:ext uri="{FF2B5EF4-FFF2-40B4-BE49-F238E27FC236}">
                    <a16:creationId xmlns:a16="http://schemas.microsoft.com/office/drawing/2014/main" id="{127019C6-097F-B960-73FB-C32FB31E2541}"/>
                  </a:ext>
                </a:extLst>
              </p:cNvPr>
              <p:cNvSpPr/>
              <p:nvPr/>
            </p:nvSpPr>
            <p:spPr>
              <a:xfrm>
                <a:off x="5556789" y="4691157"/>
                <a:ext cx="415861" cy="30384"/>
              </a:xfrm>
              <a:custGeom>
                <a:avLst/>
                <a:gdLst>
                  <a:gd name="connsiteX0" fmla="*/ 415861 w 415861"/>
                  <a:gd name="connsiteY0" fmla="*/ 30385 h 30384"/>
                  <a:gd name="connsiteX1" fmla="*/ 415861 w 415861"/>
                  <a:gd name="connsiteY1" fmla="*/ 0 h 30384"/>
                  <a:gd name="connsiteX2" fmla="*/ 16955 w 415861"/>
                  <a:gd name="connsiteY2" fmla="*/ 7620 h 30384"/>
                  <a:gd name="connsiteX3" fmla="*/ 190 w 415861"/>
                  <a:gd name="connsiteY3" fmla="*/ 29242 h 30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5861" h="30384">
                    <a:moveTo>
                      <a:pt x="415861" y="30385"/>
                    </a:moveTo>
                    <a:lnTo>
                      <a:pt x="415861" y="0"/>
                    </a:lnTo>
                    <a:lnTo>
                      <a:pt x="16955" y="7620"/>
                    </a:lnTo>
                    <a:cubicBezTo>
                      <a:pt x="16955" y="7620"/>
                      <a:pt x="-2095" y="15907"/>
                      <a:pt x="190" y="2924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شكل حر: شكل 175">
                <a:extLst>
                  <a:ext uri="{FF2B5EF4-FFF2-40B4-BE49-F238E27FC236}">
                    <a16:creationId xmlns:a16="http://schemas.microsoft.com/office/drawing/2014/main" id="{65FFE115-B82C-96B2-AEE6-322AB7F48EB2}"/>
                  </a:ext>
                </a:extLst>
              </p:cNvPr>
              <p:cNvSpPr/>
              <p:nvPr/>
            </p:nvSpPr>
            <p:spPr>
              <a:xfrm>
                <a:off x="5772150" y="4593493"/>
                <a:ext cx="38898" cy="26093"/>
              </a:xfrm>
              <a:custGeom>
                <a:avLst/>
                <a:gdLst>
                  <a:gd name="connsiteX0" fmla="*/ 0 w 38898"/>
                  <a:gd name="connsiteY0" fmla="*/ 1938 h 26093"/>
                  <a:gd name="connsiteX1" fmla="*/ 20764 w 38898"/>
                  <a:gd name="connsiteY1" fmla="*/ 11463 h 26093"/>
                  <a:gd name="connsiteX2" fmla="*/ 38386 w 38898"/>
                  <a:gd name="connsiteY2" fmla="*/ 26036 h 26093"/>
                  <a:gd name="connsiteX3" fmla="*/ 24574 w 38898"/>
                  <a:gd name="connsiteY3" fmla="*/ 5367 h 26093"/>
                  <a:gd name="connsiteX4" fmla="*/ 0 w 38898"/>
                  <a:gd name="connsiteY4" fmla="*/ 1938 h 26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98" h="26093">
                    <a:moveTo>
                      <a:pt x="0" y="1938"/>
                    </a:moveTo>
                    <a:cubicBezTo>
                      <a:pt x="0" y="4033"/>
                      <a:pt x="10478" y="4890"/>
                      <a:pt x="20764" y="11463"/>
                    </a:cubicBezTo>
                    <a:cubicBezTo>
                      <a:pt x="31052" y="18035"/>
                      <a:pt x="36481" y="26893"/>
                      <a:pt x="38386" y="26036"/>
                    </a:cubicBezTo>
                    <a:cubicBezTo>
                      <a:pt x="40291" y="25179"/>
                      <a:pt x="37147" y="13177"/>
                      <a:pt x="24574" y="5367"/>
                    </a:cubicBezTo>
                    <a:cubicBezTo>
                      <a:pt x="12002" y="-2444"/>
                      <a:pt x="0" y="33"/>
                      <a:pt x="0" y="193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شكل حر: شكل 176">
                <a:extLst>
                  <a:ext uri="{FF2B5EF4-FFF2-40B4-BE49-F238E27FC236}">
                    <a16:creationId xmlns:a16="http://schemas.microsoft.com/office/drawing/2014/main" id="{F40E7BD3-9CEA-1C94-5207-55692D24D4DF}"/>
                  </a:ext>
                </a:extLst>
              </p:cNvPr>
              <p:cNvSpPr/>
              <p:nvPr/>
            </p:nvSpPr>
            <p:spPr>
              <a:xfrm>
                <a:off x="5727555" y="4613148"/>
                <a:ext cx="28219" cy="33147"/>
              </a:xfrm>
              <a:custGeom>
                <a:avLst/>
                <a:gdLst>
                  <a:gd name="connsiteX0" fmla="*/ 18 w 28219"/>
                  <a:gd name="connsiteY0" fmla="*/ 857 h 33147"/>
                  <a:gd name="connsiteX1" fmla="*/ 15639 w 28219"/>
                  <a:gd name="connsiteY1" fmla="*/ 15144 h 33147"/>
                  <a:gd name="connsiteX2" fmla="*/ 26879 w 28219"/>
                  <a:gd name="connsiteY2" fmla="*/ 33147 h 33147"/>
                  <a:gd name="connsiteX3" fmla="*/ 21259 w 28219"/>
                  <a:gd name="connsiteY3" fmla="*/ 10477 h 33147"/>
                  <a:gd name="connsiteX4" fmla="*/ 18 w 28219"/>
                  <a:gd name="connsiteY4" fmla="*/ 857 h 3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19" h="33147">
                    <a:moveTo>
                      <a:pt x="18" y="857"/>
                    </a:moveTo>
                    <a:cubicBezTo>
                      <a:pt x="-458" y="2857"/>
                      <a:pt x="8590" y="6381"/>
                      <a:pt x="15639" y="15144"/>
                    </a:cubicBezTo>
                    <a:cubicBezTo>
                      <a:pt x="22688" y="23907"/>
                      <a:pt x="25164" y="33242"/>
                      <a:pt x="26879" y="33147"/>
                    </a:cubicBezTo>
                    <a:cubicBezTo>
                      <a:pt x="28593" y="33052"/>
                      <a:pt x="30212" y="21240"/>
                      <a:pt x="21259" y="10477"/>
                    </a:cubicBezTo>
                    <a:cubicBezTo>
                      <a:pt x="12305" y="-286"/>
                      <a:pt x="113" y="-1143"/>
                      <a:pt x="18" y="85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شكل حر: شكل 177">
                <a:extLst>
                  <a:ext uri="{FF2B5EF4-FFF2-40B4-BE49-F238E27FC236}">
                    <a16:creationId xmlns:a16="http://schemas.microsoft.com/office/drawing/2014/main" id="{73AE128A-39B2-0847-D937-6C55153EF371}"/>
                  </a:ext>
                </a:extLst>
              </p:cNvPr>
              <p:cNvSpPr/>
              <p:nvPr/>
            </p:nvSpPr>
            <p:spPr>
              <a:xfrm>
                <a:off x="5685675" y="4631448"/>
                <a:ext cx="19148" cy="35817"/>
              </a:xfrm>
              <a:custGeom>
                <a:avLst/>
                <a:gdLst>
                  <a:gd name="connsiteX0" fmla="*/ 16656 w 19148"/>
                  <a:gd name="connsiteY0" fmla="*/ 35801 h 35817"/>
                  <a:gd name="connsiteX1" fmla="*/ 16084 w 19148"/>
                  <a:gd name="connsiteY1" fmla="*/ 14561 h 35817"/>
                  <a:gd name="connsiteX2" fmla="*/ 83 w 19148"/>
                  <a:gd name="connsiteY2" fmla="*/ 368 h 35817"/>
                  <a:gd name="connsiteX3" fmla="*/ 9608 w 19148"/>
                  <a:gd name="connsiteY3" fmla="*/ 17609 h 35817"/>
                  <a:gd name="connsiteX4" fmla="*/ 16656 w 19148"/>
                  <a:gd name="connsiteY4" fmla="*/ 35801 h 35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48" h="35817">
                    <a:moveTo>
                      <a:pt x="16656" y="35801"/>
                    </a:moveTo>
                    <a:cubicBezTo>
                      <a:pt x="18561" y="36278"/>
                      <a:pt x="21419" y="26276"/>
                      <a:pt x="16084" y="14561"/>
                    </a:cubicBezTo>
                    <a:cubicBezTo>
                      <a:pt x="10751" y="2845"/>
                      <a:pt x="940" y="-1346"/>
                      <a:pt x="83" y="368"/>
                    </a:cubicBezTo>
                    <a:cubicBezTo>
                      <a:pt x="-775" y="2083"/>
                      <a:pt x="5226" y="8179"/>
                      <a:pt x="9608" y="17609"/>
                    </a:cubicBezTo>
                    <a:cubicBezTo>
                      <a:pt x="13989" y="27038"/>
                      <a:pt x="14656" y="35801"/>
                      <a:pt x="16656" y="3580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شكل حر: شكل 178">
                <a:extLst>
                  <a:ext uri="{FF2B5EF4-FFF2-40B4-BE49-F238E27FC236}">
                    <a16:creationId xmlns:a16="http://schemas.microsoft.com/office/drawing/2014/main" id="{DC827750-7252-7439-5C7A-AA81F1A66688}"/>
                  </a:ext>
                </a:extLst>
              </p:cNvPr>
              <p:cNvSpPr/>
              <p:nvPr/>
            </p:nvSpPr>
            <p:spPr>
              <a:xfrm>
                <a:off x="5757321" y="4539996"/>
                <a:ext cx="44345" cy="10033"/>
              </a:xfrm>
              <a:custGeom>
                <a:avLst/>
                <a:gdLst>
                  <a:gd name="connsiteX0" fmla="*/ 65 w 44345"/>
                  <a:gd name="connsiteY0" fmla="*/ 6858 h 10033"/>
                  <a:gd name="connsiteX1" fmla="*/ 22258 w 44345"/>
                  <a:gd name="connsiteY1" fmla="*/ 6858 h 10033"/>
                  <a:gd name="connsiteX2" fmla="*/ 44261 w 44345"/>
                  <a:gd name="connsiteY2" fmla="*/ 9525 h 10033"/>
                  <a:gd name="connsiteX3" fmla="*/ 22639 w 44345"/>
                  <a:gd name="connsiteY3" fmla="*/ 0 h 10033"/>
                  <a:gd name="connsiteX4" fmla="*/ 65 w 44345"/>
                  <a:gd name="connsiteY4" fmla="*/ 6858 h 10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45" h="10033">
                    <a:moveTo>
                      <a:pt x="65" y="6858"/>
                    </a:moveTo>
                    <a:cubicBezTo>
                      <a:pt x="1017" y="8763"/>
                      <a:pt x="10542" y="5905"/>
                      <a:pt x="22258" y="6858"/>
                    </a:cubicBezTo>
                    <a:cubicBezTo>
                      <a:pt x="33974" y="7810"/>
                      <a:pt x="43213" y="11334"/>
                      <a:pt x="44261" y="9525"/>
                    </a:cubicBezTo>
                    <a:cubicBezTo>
                      <a:pt x="45309" y="7715"/>
                      <a:pt x="36546" y="0"/>
                      <a:pt x="22639" y="0"/>
                    </a:cubicBezTo>
                    <a:cubicBezTo>
                      <a:pt x="8732" y="0"/>
                      <a:pt x="-888" y="5239"/>
                      <a:pt x="65" y="685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شكل حر: شكل 179">
                <a:extLst>
                  <a:ext uri="{FF2B5EF4-FFF2-40B4-BE49-F238E27FC236}">
                    <a16:creationId xmlns:a16="http://schemas.microsoft.com/office/drawing/2014/main" id="{3A1CBAFA-EF0F-1AF3-8D2F-B970EBF2DDF2}"/>
                  </a:ext>
                </a:extLst>
              </p:cNvPr>
              <p:cNvSpPr/>
              <p:nvPr/>
            </p:nvSpPr>
            <p:spPr>
              <a:xfrm>
                <a:off x="6069520" y="4392739"/>
                <a:ext cx="408527" cy="330041"/>
              </a:xfrm>
              <a:custGeom>
                <a:avLst/>
                <a:gdLst>
                  <a:gd name="connsiteX0" fmla="*/ 201263 w 408527"/>
                  <a:gd name="connsiteY0" fmla="*/ 8668 h 330041"/>
                  <a:gd name="connsiteX1" fmla="*/ 219075 w 408527"/>
                  <a:gd name="connsiteY1" fmla="*/ 207074 h 330041"/>
                  <a:gd name="connsiteX2" fmla="*/ 0 w 408527"/>
                  <a:gd name="connsiteY2" fmla="*/ 326422 h 330041"/>
                  <a:gd name="connsiteX3" fmla="*/ 408527 w 408527"/>
                  <a:gd name="connsiteY3" fmla="*/ 330041 h 330041"/>
                  <a:gd name="connsiteX4" fmla="*/ 408527 w 408527"/>
                  <a:gd name="connsiteY4" fmla="*/ 300133 h 330041"/>
                  <a:gd name="connsiteX5" fmla="*/ 391859 w 408527"/>
                  <a:gd name="connsiteY5" fmla="*/ 198311 h 330041"/>
                  <a:gd name="connsiteX6" fmla="*/ 367856 w 408527"/>
                  <a:gd name="connsiteY6" fmla="*/ 0 h 3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8527" h="330041">
                    <a:moveTo>
                      <a:pt x="201263" y="8668"/>
                    </a:moveTo>
                    <a:lnTo>
                      <a:pt x="219075" y="207074"/>
                    </a:lnTo>
                    <a:cubicBezTo>
                      <a:pt x="219075" y="207074"/>
                      <a:pt x="2477" y="286512"/>
                      <a:pt x="0" y="326422"/>
                    </a:cubicBezTo>
                    <a:lnTo>
                      <a:pt x="408527" y="330041"/>
                    </a:lnTo>
                    <a:lnTo>
                      <a:pt x="408527" y="300133"/>
                    </a:lnTo>
                    <a:lnTo>
                      <a:pt x="391859" y="198311"/>
                    </a:lnTo>
                    <a:lnTo>
                      <a:pt x="367856" y="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شكل حر: شكل 180">
                <a:extLst>
                  <a:ext uri="{FF2B5EF4-FFF2-40B4-BE49-F238E27FC236}">
                    <a16:creationId xmlns:a16="http://schemas.microsoft.com/office/drawing/2014/main" id="{9A055258-29CF-C96D-8F19-CECDB95876FD}"/>
                  </a:ext>
                </a:extLst>
              </p:cNvPr>
              <p:cNvSpPr/>
              <p:nvPr/>
            </p:nvSpPr>
            <p:spPr>
              <a:xfrm>
                <a:off x="6391881" y="4569457"/>
                <a:ext cx="31975" cy="31996"/>
              </a:xfrm>
              <a:custGeom>
                <a:avLst/>
                <a:gdLst>
                  <a:gd name="connsiteX0" fmla="*/ 19873 w 31975"/>
                  <a:gd name="connsiteY0" fmla="*/ 351 h 31996"/>
                  <a:gd name="connsiteX1" fmla="*/ 31684 w 31975"/>
                  <a:gd name="connsiteY1" fmla="*/ 19878 h 31996"/>
                  <a:gd name="connsiteX2" fmla="*/ 12634 w 31975"/>
                  <a:gd name="connsiteY2" fmla="*/ 31688 h 31996"/>
                  <a:gd name="connsiteX3" fmla="*/ 347 w 31975"/>
                  <a:gd name="connsiteY3" fmla="*/ 10924 h 31996"/>
                  <a:gd name="connsiteX4" fmla="*/ 21778 w 31975"/>
                  <a:gd name="connsiteY4" fmla="*/ 923 h 31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75" h="31996">
                    <a:moveTo>
                      <a:pt x="19873" y="351"/>
                    </a:moveTo>
                    <a:cubicBezTo>
                      <a:pt x="28199" y="2914"/>
                      <a:pt x="33279" y="11314"/>
                      <a:pt x="31684" y="19878"/>
                    </a:cubicBezTo>
                    <a:cubicBezTo>
                      <a:pt x="29402" y="28192"/>
                      <a:pt x="21096" y="33342"/>
                      <a:pt x="12634" y="31688"/>
                    </a:cubicBezTo>
                    <a:cubicBezTo>
                      <a:pt x="3849" y="28905"/>
                      <a:pt x="-1442" y="19965"/>
                      <a:pt x="347" y="10924"/>
                    </a:cubicBezTo>
                    <a:cubicBezTo>
                      <a:pt x="3641" y="2372"/>
                      <a:pt x="13107" y="-2045"/>
                      <a:pt x="21778" y="923"/>
                    </a:cubicBezTo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شكل حر: شكل 181">
                <a:extLst>
                  <a:ext uri="{FF2B5EF4-FFF2-40B4-BE49-F238E27FC236}">
                    <a16:creationId xmlns:a16="http://schemas.microsoft.com/office/drawing/2014/main" id="{E66BE39F-9971-459E-709F-1E1B27DAE6FF}"/>
                  </a:ext>
                </a:extLst>
              </p:cNvPr>
              <p:cNvSpPr/>
              <p:nvPr/>
            </p:nvSpPr>
            <p:spPr>
              <a:xfrm>
                <a:off x="6069203" y="4692872"/>
                <a:ext cx="408748" cy="29908"/>
              </a:xfrm>
              <a:custGeom>
                <a:avLst/>
                <a:gdLst>
                  <a:gd name="connsiteX0" fmla="*/ 408749 w 408748"/>
                  <a:gd name="connsiteY0" fmla="*/ 29908 h 29908"/>
                  <a:gd name="connsiteX1" fmla="*/ 408749 w 408748"/>
                  <a:gd name="connsiteY1" fmla="*/ 0 h 29908"/>
                  <a:gd name="connsiteX2" fmla="*/ 16796 w 408748"/>
                  <a:gd name="connsiteY2" fmla="*/ 5144 h 29908"/>
                  <a:gd name="connsiteX3" fmla="*/ 222 w 408748"/>
                  <a:gd name="connsiteY3" fmla="*/ 26289 h 2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8748" h="29908">
                    <a:moveTo>
                      <a:pt x="408749" y="29908"/>
                    </a:moveTo>
                    <a:lnTo>
                      <a:pt x="408749" y="0"/>
                    </a:lnTo>
                    <a:lnTo>
                      <a:pt x="16796" y="5144"/>
                    </a:lnTo>
                    <a:cubicBezTo>
                      <a:pt x="16796" y="5144"/>
                      <a:pt x="-2254" y="13145"/>
                      <a:pt x="222" y="2628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شكل حر: شكل 182">
                <a:extLst>
                  <a:ext uri="{FF2B5EF4-FFF2-40B4-BE49-F238E27FC236}">
                    <a16:creationId xmlns:a16="http://schemas.microsoft.com/office/drawing/2014/main" id="{03320F32-ADB2-1387-4C65-A38DD37310EB}"/>
                  </a:ext>
                </a:extLst>
              </p:cNvPr>
              <p:cNvSpPr/>
              <p:nvPr/>
            </p:nvSpPr>
            <p:spPr>
              <a:xfrm>
                <a:off x="6281824" y="4595899"/>
                <a:ext cx="38059" cy="25868"/>
              </a:xfrm>
              <a:custGeom>
                <a:avLst/>
                <a:gdLst>
                  <a:gd name="connsiteX0" fmla="*/ 9 w 38059"/>
                  <a:gd name="connsiteY0" fmla="*/ 1818 h 25868"/>
                  <a:gd name="connsiteX1" fmla="*/ 20297 w 38059"/>
                  <a:gd name="connsiteY1" fmla="*/ 11343 h 25868"/>
                  <a:gd name="connsiteX2" fmla="*/ 37537 w 38059"/>
                  <a:gd name="connsiteY2" fmla="*/ 25821 h 25868"/>
                  <a:gd name="connsiteX3" fmla="*/ 24107 w 38059"/>
                  <a:gd name="connsiteY3" fmla="*/ 5438 h 25868"/>
                  <a:gd name="connsiteX4" fmla="*/ 9 w 38059"/>
                  <a:gd name="connsiteY4" fmla="*/ 1818 h 25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59" h="25868">
                    <a:moveTo>
                      <a:pt x="9" y="1818"/>
                    </a:moveTo>
                    <a:cubicBezTo>
                      <a:pt x="9" y="3819"/>
                      <a:pt x="10296" y="4771"/>
                      <a:pt x="20297" y="11343"/>
                    </a:cubicBezTo>
                    <a:cubicBezTo>
                      <a:pt x="30298" y="17916"/>
                      <a:pt x="35632" y="26583"/>
                      <a:pt x="37537" y="25821"/>
                    </a:cubicBezTo>
                    <a:cubicBezTo>
                      <a:pt x="39442" y="25059"/>
                      <a:pt x="36394" y="13153"/>
                      <a:pt x="24107" y="5438"/>
                    </a:cubicBezTo>
                    <a:cubicBezTo>
                      <a:pt x="11820" y="-2278"/>
                      <a:pt x="-373" y="-87"/>
                      <a:pt x="9" y="18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شكل حر: شكل 183">
                <a:extLst>
                  <a:ext uri="{FF2B5EF4-FFF2-40B4-BE49-F238E27FC236}">
                    <a16:creationId xmlns:a16="http://schemas.microsoft.com/office/drawing/2014/main" id="{576851B0-DB7B-5AB7-C0A2-4719F30DE1C9}"/>
                  </a:ext>
                </a:extLst>
              </p:cNvPr>
              <p:cNvSpPr/>
              <p:nvPr/>
            </p:nvSpPr>
            <p:spPr>
              <a:xfrm>
                <a:off x="6237922" y="4614851"/>
                <a:ext cx="27711" cy="32681"/>
              </a:xfrm>
              <a:custGeom>
                <a:avLst/>
                <a:gdLst>
                  <a:gd name="connsiteX0" fmla="*/ 0 w 27711"/>
                  <a:gd name="connsiteY0" fmla="*/ 772 h 32681"/>
                  <a:gd name="connsiteX1" fmla="*/ 15240 w 27711"/>
                  <a:gd name="connsiteY1" fmla="*/ 14965 h 32681"/>
                  <a:gd name="connsiteX2" fmla="*/ 26194 w 27711"/>
                  <a:gd name="connsiteY2" fmla="*/ 32681 h 32681"/>
                  <a:gd name="connsiteX3" fmla="*/ 20764 w 27711"/>
                  <a:gd name="connsiteY3" fmla="*/ 10488 h 32681"/>
                  <a:gd name="connsiteX4" fmla="*/ 0 w 27711"/>
                  <a:gd name="connsiteY4" fmla="*/ 772 h 3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11" h="32681">
                    <a:moveTo>
                      <a:pt x="0" y="772"/>
                    </a:moveTo>
                    <a:cubicBezTo>
                      <a:pt x="0" y="2773"/>
                      <a:pt x="8382" y="6297"/>
                      <a:pt x="15240" y="14965"/>
                    </a:cubicBezTo>
                    <a:cubicBezTo>
                      <a:pt x="22097" y="23633"/>
                      <a:pt x="24098" y="32777"/>
                      <a:pt x="26194" y="32681"/>
                    </a:cubicBezTo>
                    <a:cubicBezTo>
                      <a:pt x="28289" y="32586"/>
                      <a:pt x="29527" y="21061"/>
                      <a:pt x="20764" y="10488"/>
                    </a:cubicBezTo>
                    <a:cubicBezTo>
                      <a:pt x="12001" y="-85"/>
                      <a:pt x="95" y="-1132"/>
                      <a:pt x="0" y="77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شكل حر: شكل 184">
                <a:extLst>
                  <a:ext uri="{FF2B5EF4-FFF2-40B4-BE49-F238E27FC236}">
                    <a16:creationId xmlns:a16="http://schemas.microsoft.com/office/drawing/2014/main" id="{CDC931AA-13B6-FBD1-262B-A5B4076B7BF5}"/>
                  </a:ext>
                </a:extLst>
              </p:cNvPr>
              <p:cNvSpPr/>
              <p:nvPr/>
            </p:nvSpPr>
            <p:spPr>
              <a:xfrm>
                <a:off x="6197070" y="4632786"/>
                <a:ext cx="18312" cy="35320"/>
              </a:xfrm>
              <a:custGeom>
                <a:avLst/>
                <a:gdLst>
                  <a:gd name="connsiteX0" fmla="*/ 15706 w 18312"/>
                  <a:gd name="connsiteY0" fmla="*/ 35321 h 35320"/>
                  <a:gd name="connsiteX1" fmla="*/ 15706 w 18312"/>
                  <a:gd name="connsiteY1" fmla="*/ 14366 h 35320"/>
                  <a:gd name="connsiteX2" fmla="*/ 85 w 18312"/>
                  <a:gd name="connsiteY2" fmla="*/ 364 h 35320"/>
                  <a:gd name="connsiteX3" fmla="*/ 9610 w 18312"/>
                  <a:gd name="connsiteY3" fmla="*/ 17319 h 35320"/>
                  <a:gd name="connsiteX4" fmla="*/ 15706 w 18312"/>
                  <a:gd name="connsiteY4" fmla="*/ 35321 h 3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12" h="35320">
                    <a:moveTo>
                      <a:pt x="15706" y="35321"/>
                    </a:moveTo>
                    <a:cubicBezTo>
                      <a:pt x="17611" y="35321"/>
                      <a:pt x="20468" y="25796"/>
                      <a:pt x="15706" y="14366"/>
                    </a:cubicBezTo>
                    <a:cubicBezTo>
                      <a:pt x="10943" y="2936"/>
                      <a:pt x="942" y="-1351"/>
                      <a:pt x="85" y="364"/>
                    </a:cubicBezTo>
                    <a:cubicBezTo>
                      <a:pt x="-772" y="2079"/>
                      <a:pt x="5038" y="8079"/>
                      <a:pt x="9610" y="17319"/>
                    </a:cubicBezTo>
                    <a:cubicBezTo>
                      <a:pt x="14182" y="26558"/>
                      <a:pt x="13706" y="35035"/>
                      <a:pt x="15706" y="3532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شكل حر: شكل 185">
                <a:extLst>
                  <a:ext uri="{FF2B5EF4-FFF2-40B4-BE49-F238E27FC236}">
                    <a16:creationId xmlns:a16="http://schemas.microsoft.com/office/drawing/2014/main" id="{70060BEA-4A57-2950-9563-F8B7997682B9}"/>
                  </a:ext>
                </a:extLst>
              </p:cNvPr>
              <p:cNvSpPr/>
              <p:nvPr/>
            </p:nvSpPr>
            <p:spPr>
              <a:xfrm>
                <a:off x="6267406" y="4543110"/>
                <a:ext cx="43468" cy="10008"/>
              </a:xfrm>
              <a:custGeom>
                <a:avLst/>
                <a:gdLst>
                  <a:gd name="connsiteX0" fmla="*/ 43 w 43468"/>
                  <a:gd name="connsiteY0" fmla="*/ 6791 h 10008"/>
                  <a:gd name="connsiteX1" fmla="*/ 21856 w 43468"/>
                  <a:gd name="connsiteY1" fmla="*/ 6791 h 10008"/>
                  <a:gd name="connsiteX2" fmla="*/ 43382 w 43468"/>
                  <a:gd name="connsiteY2" fmla="*/ 9554 h 10008"/>
                  <a:gd name="connsiteX3" fmla="*/ 22237 w 43468"/>
                  <a:gd name="connsiteY3" fmla="*/ 29 h 10008"/>
                  <a:gd name="connsiteX4" fmla="*/ 43 w 43468"/>
                  <a:gd name="connsiteY4" fmla="*/ 6791 h 10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68" h="10008">
                    <a:moveTo>
                      <a:pt x="43" y="6791"/>
                    </a:moveTo>
                    <a:cubicBezTo>
                      <a:pt x="901" y="8696"/>
                      <a:pt x="10235" y="5934"/>
                      <a:pt x="21856" y="6791"/>
                    </a:cubicBezTo>
                    <a:cubicBezTo>
                      <a:pt x="33476" y="7648"/>
                      <a:pt x="42334" y="11268"/>
                      <a:pt x="43382" y="9554"/>
                    </a:cubicBezTo>
                    <a:cubicBezTo>
                      <a:pt x="44430" y="7839"/>
                      <a:pt x="35858" y="505"/>
                      <a:pt x="22237" y="29"/>
                    </a:cubicBezTo>
                    <a:cubicBezTo>
                      <a:pt x="8616" y="-448"/>
                      <a:pt x="-719" y="5172"/>
                      <a:pt x="43" y="679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شكل حر: شكل 186">
                <a:extLst>
                  <a:ext uri="{FF2B5EF4-FFF2-40B4-BE49-F238E27FC236}">
                    <a16:creationId xmlns:a16="http://schemas.microsoft.com/office/drawing/2014/main" id="{36643650-F758-51C2-C0A6-70499FF92F1D}"/>
                  </a:ext>
                </a:extLst>
              </p:cNvPr>
              <p:cNvSpPr/>
              <p:nvPr/>
            </p:nvSpPr>
            <p:spPr>
              <a:xfrm>
                <a:off x="5646882" y="2640520"/>
                <a:ext cx="533595" cy="1942814"/>
              </a:xfrm>
              <a:custGeom>
                <a:avLst/>
                <a:gdLst>
                  <a:gd name="connsiteX0" fmla="*/ 103836 w 533595"/>
                  <a:gd name="connsiteY0" fmla="*/ 0 h 1942814"/>
                  <a:gd name="connsiteX1" fmla="*/ 1823 w 533595"/>
                  <a:gd name="connsiteY1" fmla="*/ 497872 h 1942814"/>
                  <a:gd name="connsiteX2" fmla="*/ 39257 w 533595"/>
                  <a:gd name="connsiteY2" fmla="*/ 1420558 h 1942814"/>
                  <a:gd name="connsiteX3" fmla="*/ 103836 w 533595"/>
                  <a:gd name="connsiteY3" fmla="*/ 1942814 h 1942814"/>
                  <a:gd name="connsiteX4" fmla="*/ 328150 w 533595"/>
                  <a:gd name="connsiteY4" fmla="*/ 1942814 h 1942814"/>
                  <a:gd name="connsiteX5" fmla="*/ 348629 w 533595"/>
                  <a:gd name="connsiteY5" fmla="*/ 1500664 h 1942814"/>
                  <a:gd name="connsiteX6" fmla="*/ 348629 w 533595"/>
                  <a:gd name="connsiteY6" fmla="*/ 995839 h 1942814"/>
                  <a:gd name="connsiteX7" fmla="*/ 433878 w 533595"/>
                  <a:gd name="connsiteY7" fmla="*/ 558451 h 1942814"/>
                  <a:gd name="connsiteX8" fmla="*/ 533223 w 533595"/>
                  <a:gd name="connsiteY8" fmla="*/ 297371 h 1942814"/>
                  <a:gd name="connsiteX9" fmla="*/ 487217 w 533595"/>
                  <a:gd name="connsiteY9" fmla="*/ 16954 h 194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3595" h="1942814">
                    <a:moveTo>
                      <a:pt x="103836" y="0"/>
                    </a:moveTo>
                    <a:cubicBezTo>
                      <a:pt x="103836" y="0"/>
                      <a:pt x="5252" y="285750"/>
                      <a:pt x="1823" y="497872"/>
                    </a:cubicBezTo>
                    <a:cubicBezTo>
                      <a:pt x="-1606" y="709994"/>
                      <a:pt x="-4939" y="1048036"/>
                      <a:pt x="39257" y="1420558"/>
                    </a:cubicBezTo>
                    <a:cubicBezTo>
                      <a:pt x="83453" y="1793081"/>
                      <a:pt x="103836" y="1942814"/>
                      <a:pt x="103836" y="1942814"/>
                    </a:cubicBezTo>
                    <a:lnTo>
                      <a:pt x="328150" y="1942814"/>
                    </a:lnTo>
                    <a:cubicBezTo>
                      <a:pt x="342387" y="1795867"/>
                      <a:pt x="349222" y="1648297"/>
                      <a:pt x="348629" y="1500664"/>
                    </a:cubicBezTo>
                    <a:cubicBezTo>
                      <a:pt x="345200" y="1291781"/>
                      <a:pt x="328817" y="1225582"/>
                      <a:pt x="348629" y="995839"/>
                    </a:cubicBezTo>
                    <a:cubicBezTo>
                      <a:pt x="368441" y="766096"/>
                      <a:pt x="400445" y="628079"/>
                      <a:pt x="433878" y="558451"/>
                    </a:cubicBezTo>
                    <a:cubicBezTo>
                      <a:pt x="433878" y="558451"/>
                      <a:pt x="526460" y="448342"/>
                      <a:pt x="533223" y="297371"/>
                    </a:cubicBezTo>
                    <a:cubicBezTo>
                      <a:pt x="536264" y="201796"/>
                      <a:pt x="520637" y="106547"/>
                      <a:pt x="487217" y="1695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شكل حر: شكل 187">
                <a:extLst>
                  <a:ext uri="{FF2B5EF4-FFF2-40B4-BE49-F238E27FC236}">
                    <a16:creationId xmlns:a16="http://schemas.microsoft.com/office/drawing/2014/main" id="{2D62DCAE-D2D9-6275-C963-E1F33031A2EC}"/>
                  </a:ext>
                </a:extLst>
              </p:cNvPr>
              <p:cNvSpPr/>
              <p:nvPr/>
            </p:nvSpPr>
            <p:spPr>
              <a:xfrm>
                <a:off x="5950076" y="2652522"/>
                <a:ext cx="533780" cy="1930145"/>
              </a:xfrm>
              <a:custGeom>
                <a:avLst/>
                <a:gdLst>
                  <a:gd name="connsiteX0" fmla="*/ 0 w 533780"/>
                  <a:gd name="connsiteY0" fmla="*/ 388525 h 1930145"/>
                  <a:gd name="connsiteX1" fmla="*/ 118872 w 533780"/>
                  <a:gd name="connsiteY1" fmla="*/ 1074325 h 1930145"/>
                  <a:gd name="connsiteX2" fmla="*/ 230981 w 533780"/>
                  <a:gd name="connsiteY2" fmla="*/ 1502950 h 1930145"/>
                  <a:gd name="connsiteX3" fmla="*/ 294894 w 533780"/>
                  <a:gd name="connsiteY3" fmla="*/ 1930146 h 1930145"/>
                  <a:gd name="connsiteX4" fmla="*/ 533781 w 533780"/>
                  <a:gd name="connsiteY4" fmla="*/ 1930146 h 1930145"/>
                  <a:gd name="connsiteX5" fmla="*/ 466630 w 533780"/>
                  <a:gd name="connsiteY5" fmla="*/ 1293971 h 1930145"/>
                  <a:gd name="connsiteX6" fmla="*/ 391954 w 533780"/>
                  <a:gd name="connsiteY6" fmla="*/ 567595 h 1930145"/>
                  <a:gd name="connsiteX7" fmla="*/ 391954 w 533780"/>
                  <a:gd name="connsiteY7" fmla="*/ 192214 h 1930145"/>
                  <a:gd name="connsiteX8" fmla="*/ 309372 w 533780"/>
                  <a:gd name="connsiteY8" fmla="*/ 9525 h 1930145"/>
                  <a:gd name="connsiteX9" fmla="*/ 106680 w 533780"/>
                  <a:gd name="connsiteY9" fmla="*/ 0 h 1930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3780" h="1930145">
                    <a:moveTo>
                      <a:pt x="0" y="388525"/>
                    </a:moveTo>
                    <a:cubicBezTo>
                      <a:pt x="3715" y="400050"/>
                      <a:pt x="70295" y="868108"/>
                      <a:pt x="118872" y="1074325"/>
                    </a:cubicBezTo>
                    <a:cubicBezTo>
                      <a:pt x="167450" y="1280541"/>
                      <a:pt x="221456" y="1335500"/>
                      <a:pt x="230981" y="1502950"/>
                    </a:cubicBezTo>
                    <a:cubicBezTo>
                      <a:pt x="241840" y="1696117"/>
                      <a:pt x="294894" y="1930146"/>
                      <a:pt x="294894" y="1930146"/>
                    </a:cubicBezTo>
                    <a:lnTo>
                      <a:pt x="533781" y="1930146"/>
                    </a:lnTo>
                    <a:cubicBezTo>
                      <a:pt x="533781" y="1930146"/>
                      <a:pt x="500158" y="1573149"/>
                      <a:pt x="466630" y="1293971"/>
                    </a:cubicBezTo>
                    <a:cubicBezTo>
                      <a:pt x="433102" y="1014793"/>
                      <a:pt x="384524" y="670846"/>
                      <a:pt x="391954" y="567595"/>
                    </a:cubicBezTo>
                    <a:cubicBezTo>
                      <a:pt x="399383" y="464344"/>
                      <a:pt x="418052" y="336899"/>
                      <a:pt x="391954" y="192214"/>
                    </a:cubicBezTo>
                    <a:cubicBezTo>
                      <a:pt x="365856" y="47530"/>
                      <a:pt x="309372" y="9525"/>
                      <a:pt x="309372" y="9525"/>
                    </a:cubicBezTo>
                    <a:lnTo>
                      <a:pt x="106680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شكل حر: شكل 188">
                <a:extLst>
                  <a:ext uri="{FF2B5EF4-FFF2-40B4-BE49-F238E27FC236}">
                    <a16:creationId xmlns:a16="http://schemas.microsoft.com/office/drawing/2014/main" id="{9428DE76-4653-06C5-F808-021826915C0B}"/>
                  </a:ext>
                </a:extLst>
              </p:cNvPr>
              <p:cNvSpPr/>
              <p:nvPr/>
            </p:nvSpPr>
            <p:spPr>
              <a:xfrm>
                <a:off x="6009721" y="2773394"/>
                <a:ext cx="185408" cy="763810"/>
              </a:xfrm>
              <a:custGeom>
                <a:avLst/>
                <a:gdLst>
                  <a:gd name="connsiteX0" fmla="*/ 165240 w 185408"/>
                  <a:gd name="connsiteY0" fmla="*/ 0 h 763810"/>
                  <a:gd name="connsiteX1" fmla="*/ 168955 w 185408"/>
                  <a:gd name="connsiteY1" fmla="*/ 7239 h 763810"/>
                  <a:gd name="connsiteX2" fmla="*/ 177051 w 185408"/>
                  <a:gd name="connsiteY2" fmla="*/ 29242 h 763810"/>
                  <a:gd name="connsiteX3" fmla="*/ 184957 w 185408"/>
                  <a:gd name="connsiteY3" fmla="*/ 114967 h 763810"/>
                  <a:gd name="connsiteX4" fmla="*/ 165240 w 185408"/>
                  <a:gd name="connsiteY4" fmla="*/ 240888 h 763810"/>
                  <a:gd name="connsiteX5" fmla="*/ 139237 w 185408"/>
                  <a:gd name="connsiteY5" fmla="*/ 311754 h 763810"/>
                  <a:gd name="connsiteX6" fmla="*/ 95994 w 185408"/>
                  <a:gd name="connsiteY6" fmla="*/ 380238 h 763810"/>
                  <a:gd name="connsiteX7" fmla="*/ 35414 w 185408"/>
                  <a:gd name="connsiteY7" fmla="*/ 521970 h 763810"/>
                  <a:gd name="connsiteX8" fmla="*/ 12745 w 185408"/>
                  <a:gd name="connsiteY8" fmla="*/ 646843 h 763810"/>
                  <a:gd name="connsiteX9" fmla="*/ 3696 w 185408"/>
                  <a:gd name="connsiteY9" fmla="*/ 732568 h 763810"/>
                  <a:gd name="connsiteX10" fmla="*/ 1315 w 185408"/>
                  <a:gd name="connsiteY10" fmla="*/ 755714 h 763810"/>
                  <a:gd name="connsiteX11" fmla="*/ 172 w 185408"/>
                  <a:gd name="connsiteY11" fmla="*/ 763810 h 763810"/>
                  <a:gd name="connsiteX12" fmla="*/ 172 w 185408"/>
                  <a:gd name="connsiteY12" fmla="*/ 755714 h 763810"/>
                  <a:gd name="connsiteX13" fmla="*/ 1505 w 185408"/>
                  <a:gd name="connsiteY13" fmla="*/ 732377 h 763810"/>
                  <a:gd name="connsiteX14" fmla="*/ 9030 w 185408"/>
                  <a:gd name="connsiteY14" fmla="*/ 646652 h 763810"/>
                  <a:gd name="connsiteX15" fmla="*/ 30748 w 185408"/>
                  <a:gd name="connsiteY15" fmla="*/ 521018 h 763810"/>
                  <a:gd name="connsiteX16" fmla="*/ 53322 w 185408"/>
                  <a:gd name="connsiteY16" fmla="*/ 449009 h 763810"/>
                  <a:gd name="connsiteX17" fmla="*/ 69991 w 185408"/>
                  <a:gd name="connsiteY17" fmla="*/ 412623 h 763810"/>
                  <a:gd name="connsiteX18" fmla="*/ 91708 w 185408"/>
                  <a:gd name="connsiteY18" fmla="*/ 377666 h 763810"/>
                  <a:gd name="connsiteX19" fmla="*/ 134570 w 185408"/>
                  <a:gd name="connsiteY19" fmla="*/ 309753 h 763810"/>
                  <a:gd name="connsiteX20" fmla="*/ 160669 w 185408"/>
                  <a:gd name="connsiteY20" fmla="*/ 239839 h 763810"/>
                  <a:gd name="connsiteX21" fmla="*/ 181529 w 185408"/>
                  <a:gd name="connsiteY21" fmla="*/ 114586 h 763810"/>
                  <a:gd name="connsiteX22" fmla="*/ 175337 w 185408"/>
                  <a:gd name="connsiteY22" fmla="*/ 29718 h 763810"/>
                  <a:gd name="connsiteX23" fmla="*/ 168193 w 185408"/>
                  <a:gd name="connsiteY23" fmla="*/ 7620 h 763810"/>
                  <a:gd name="connsiteX24" fmla="*/ 165241 w 185408"/>
                  <a:gd name="connsiteY24" fmla="*/ 0 h 76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5408" h="763810">
                    <a:moveTo>
                      <a:pt x="165240" y="0"/>
                    </a:moveTo>
                    <a:cubicBezTo>
                      <a:pt x="166661" y="2315"/>
                      <a:pt x="167903" y="4735"/>
                      <a:pt x="168955" y="7239"/>
                    </a:cubicBezTo>
                    <a:cubicBezTo>
                      <a:pt x="172230" y="14349"/>
                      <a:pt x="174937" y="21706"/>
                      <a:pt x="177051" y="29242"/>
                    </a:cubicBezTo>
                    <a:cubicBezTo>
                      <a:pt x="183894" y="57272"/>
                      <a:pt x="186558" y="86159"/>
                      <a:pt x="184957" y="114967"/>
                    </a:cubicBezTo>
                    <a:cubicBezTo>
                      <a:pt x="183135" y="157548"/>
                      <a:pt x="176521" y="199788"/>
                      <a:pt x="165240" y="240888"/>
                    </a:cubicBezTo>
                    <a:cubicBezTo>
                      <a:pt x="158797" y="265268"/>
                      <a:pt x="150092" y="288993"/>
                      <a:pt x="139237" y="311754"/>
                    </a:cubicBezTo>
                    <a:cubicBezTo>
                      <a:pt x="126692" y="335710"/>
                      <a:pt x="112231" y="358613"/>
                      <a:pt x="95994" y="380238"/>
                    </a:cubicBezTo>
                    <a:cubicBezTo>
                      <a:pt x="63608" y="425006"/>
                      <a:pt x="47511" y="475965"/>
                      <a:pt x="35414" y="521970"/>
                    </a:cubicBezTo>
                    <a:cubicBezTo>
                      <a:pt x="25215" y="563071"/>
                      <a:pt x="17644" y="604780"/>
                      <a:pt x="12745" y="646843"/>
                    </a:cubicBezTo>
                    <a:cubicBezTo>
                      <a:pt x="8268" y="682752"/>
                      <a:pt x="5696" y="711994"/>
                      <a:pt x="3696" y="732568"/>
                    </a:cubicBezTo>
                    <a:cubicBezTo>
                      <a:pt x="2744" y="742093"/>
                      <a:pt x="1887" y="749999"/>
                      <a:pt x="1315" y="755714"/>
                    </a:cubicBezTo>
                    <a:cubicBezTo>
                      <a:pt x="1174" y="758441"/>
                      <a:pt x="792" y="761150"/>
                      <a:pt x="172" y="763810"/>
                    </a:cubicBezTo>
                    <a:cubicBezTo>
                      <a:pt x="-57" y="761116"/>
                      <a:pt x="-57" y="758408"/>
                      <a:pt x="172" y="755714"/>
                    </a:cubicBezTo>
                    <a:cubicBezTo>
                      <a:pt x="172" y="749903"/>
                      <a:pt x="934" y="742093"/>
                      <a:pt x="1505" y="732377"/>
                    </a:cubicBezTo>
                    <a:cubicBezTo>
                      <a:pt x="2934" y="712184"/>
                      <a:pt x="5029" y="682847"/>
                      <a:pt x="9030" y="646652"/>
                    </a:cubicBezTo>
                    <a:cubicBezTo>
                      <a:pt x="13490" y="604341"/>
                      <a:pt x="20745" y="562371"/>
                      <a:pt x="30748" y="521018"/>
                    </a:cubicBezTo>
                    <a:cubicBezTo>
                      <a:pt x="36780" y="496572"/>
                      <a:pt x="44319" y="472523"/>
                      <a:pt x="53322" y="449009"/>
                    </a:cubicBezTo>
                    <a:cubicBezTo>
                      <a:pt x="58208" y="436584"/>
                      <a:pt x="63772" y="424437"/>
                      <a:pt x="69991" y="412623"/>
                    </a:cubicBezTo>
                    <a:cubicBezTo>
                      <a:pt x="76580" y="400580"/>
                      <a:pt x="83830" y="388910"/>
                      <a:pt x="91708" y="377666"/>
                    </a:cubicBezTo>
                    <a:cubicBezTo>
                      <a:pt x="107771" y="356199"/>
                      <a:pt x="122104" y="333490"/>
                      <a:pt x="134570" y="309753"/>
                    </a:cubicBezTo>
                    <a:cubicBezTo>
                      <a:pt x="145436" y="287315"/>
                      <a:pt x="154174" y="263908"/>
                      <a:pt x="160669" y="239839"/>
                    </a:cubicBezTo>
                    <a:cubicBezTo>
                      <a:pt x="172241" y="198990"/>
                      <a:pt x="179237" y="156981"/>
                      <a:pt x="181529" y="114586"/>
                    </a:cubicBezTo>
                    <a:cubicBezTo>
                      <a:pt x="183467" y="86146"/>
                      <a:pt x="181383" y="57575"/>
                      <a:pt x="175337" y="29718"/>
                    </a:cubicBezTo>
                    <a:cubicBezTo>
                      <a:pt x="173466" y="22197"/>
                      <a:pt x="171079" y="14813"/>
                      <a:pt x="168193" y="7620"/>
                    </a:cubicBezTo>
                    <a:cubicBezTo>
                      <a:pt x="166977" y="5176"/>
                      <a:pt x="165988" y="2625"/>
                      <a:pt x="16524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شكل حر: شكل 189">
                <a:extLst>
                  <a:ext uri="{FF2B5EF4-FFF2-40B4-BE49-F238E27FC236}">
                    <a16:creationId xmlns:a16="http://schemas.microsoft.com/office/drawing/2014/main" id="{172E4FCA-9FDF-D17B-D3EA-A007E2E90194}"/>
                  </a:ext>
                </a:extLst>
              </p:cNvPr>
              <p:cNvSpPr/>
              <p:nvPr/>
            </p:nvSpPr>
            <p:spPr>
              <a:xfrm>
                <a:off x="5149874" y="1828255"/>
                <a:ext cx="274327" cy="276769"/>
              </a:xfrm>
              <a:custGeom>
                <a:avLst/>
                <a:gdLst>
                  <a:gd name="connsiteX0" fmla="*/ 75350 w 274327"/>
                  <a:gd name="connsiteY0" fmla="*/ 229145 h 276769"/>
                  <a:gd name="connsiteX1" fmla="*/ 190888 w 274327"/>
                  <a:gd name="connsiteY1" fmla="*/ 276770 h 276769"/>
                  <a:gd name="connsiteX2" fmla="*/ 274327 w 274327"/>
                  <a:gd name="connsiteY2" fmla="*/ 210095 h 276769"/>
                  <a:gd name="connsiteX3" fmla="*/ 195460 w 274327"/>
                  <a:gd name="connsiteY3" fmla="*/ 70173 h 276769"/>
                  <a:gd name="connsiteX4" fmla="*/ 179935 w 274327"/>
                  <a:gd name="connsiteY4" fmla="*/ 37216 h 276769"/>
                  <a:gd name="connsiteX5" fmla="*/ 153265 w 274327"/>
                  <a:gd name="connsiteY5" fmla="*/ 42169 h 276769"/>
                  <a:gd name="connsiteX6" fmla="*/ 158503 w 274327"/>
                  <a:gd name="connsiteY6" fmla="*/ 71601 h 276769"/>
                  <a:gd name="connsiteX7" fmla="*/ 164313 w 274327"/>
                  <a:gd name="connsiteY7" fmla="*/ 106939 h 276769"/>
                  <a:gd name="connsiteX8" fmla="*/ 143168 w 274327"/>
                  <a:gd name="connsiteY8" fmla="*/ 91699 h 276769"/>
                  <a:gd name="connsiteX9" fmla="*/ 48394 w 274327"/>
                  <a:gd name="connsiteY9" fmla="*/ 15499 h 276769"/>
                  <a:gd name="connsiteX10" fmla="*/ 769 w 274327"/>
                  <a:gd name="connsiteY10" fmla="*/ 15499 h 276769"/>
                  <a:gd name="connsiteX11" fmla="*/ 89828 w 274327"/>
                  <a:gd name="connsiteY11" fmla="*/ 100177 h 276769"/>
                  <a:gd name="connsiteX12" fmla="*/ 70778 w 274327"/>
                  <a:gd name="connsiteY12" fmla="*/ 120465 h 276769"/>
                  <a:gd name="connsiteX13" fmla="*/ 70778 w 274327"/>
                  <a:gd name="connsiteY13" fmla="*/ 141896 h 276769"/>
                  <a:gd name="connsiteX14" fmla="*/ 51061 w 274327"/>
                  <a:gd name="connsiteY14" fmla="*/ 153421 h 276769"/>
                  <a:gd name="connsiteX15" fmla="*/ 52204 w 274327"/>
                  <a:gd name="connsiteY15" fmla="*/ 177615 h 276769"/>
                  <a:gd name="connsiteX16" fmla="*/ 36107 w 274327"/>
                  <a:gd name="connsiteY16" fmla="*/ 187140 h 276769"/>
                  <a:gd name="connsiteX17" fmla="*/ 75350 w 274327"/>
                  <a:gd name="connsiteY17" fmla="*/ 229145 h 276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4327" h="276769">
                    <a:moveTo>
                      <a:pt x="75350" y="229145"/>
                    </a:moveTo>
                    <a:cubicBezTo>
                      <a:pt x="116498" y="253719"/>
                      <a:pt x="190888" y="276770"/>
                      <a:pt x="190888" y="276770"/>
                    </a:cubicBezTo>
                    <a:lnTo>
                      <a:pt x="274327" y="210095"/>
                    </a:lnTo>
                    <a:cubicBezTo>
                      <a:pt x="274327" y="210095"/>
                      <a:pt x="214701" y="101129"/>
                      <a:pt x="195460" y="70173"/>
                    </a:cubicBezTo>
                    <a:cubicBezTo>
                      <a:pt x="189041" y="59818"/>
                      <a:pt x="183831" y="48760"/>
                      <a:pt x="179935" y="37216"/>
                    </a:cubicBezTo>
                    <a:cubicBezTo>
                      <a:pt x="173458" y="13975"/>
                      <a:pt x="156408" y="23881"/>
                      <a:pt x="153265" y="42169"/>
                    </a:cubicBezTo>
                    <a:cubicBezTo>
                      <a:pt x="153521" y="52188"/>
                      <a:pt x="155287" y="62110"/>
                      <a:pt x="158503" y="71601"/>
                    </a:cubicBezTo>
                    <a:cubicBezTo>
                      <a:pt x="162884" y="82846"/>
                      <a:pt x="164863" y="94884"/>
                      <a:pt x="164313" y="106939"/>
                    </a:cubicBezTo>
                    <a:cubicBezTo>
                      <a:pt x="164314" y="106939"/>
                      <a:pt x="158218" y="101796"/>
                      <a:pt x="143168" y="91699"/>
                    </a:cubicBezTo>
                    <a:cubicBezTo>
                      <a:pt x="128119" y="81603"/>
                      <a:pt x="71635" y="34549"/>
                      <a:pt x="48394" y="15499"/>
                    </a:cubicBezTo>
                    <a:cubicBezTo>
                      <a:pt x="13533" y="-13076"/>
                      <a:pt x="-3993" y="4545"/>
                      <a:pt x="769" y="15499"/>
                    </a:cubicBezTo>
                    <a:cubicBezTo>
                      <a:pt x="6484" y="29311"/>
                      <a:pt x="92876" y="89890"/>
                      <a:pt x="89828" y="100177"/>
                    </a:cubicBezTo>
                    <a:cubicBezTo>
                      <a:pt x="89828" y="100177"/>
                      <a:pt x="73159" y="109702"/>
                      <a:pt x="70778" y="120465"/>
                    </a:cubicBezTo>
                    <a:cubicBezTo>
                      <a:pt x="69394" y="127541"/>
                      <a:pt x="69394" y="134819"/>
                      <a:pt x="70778" y="141896"/>
                    </a:cubicBezTo>
                    <a:cubicBezTo>
                      <a:pt x="70778" y="141896"/>
                      <a:pt x="55157" y="143420"/>
                      <a:pt x="51061" y="153421"/>
                    </a:cubicBezTo>
                    <a:cubicBezTo>
                      <a:pt x="48869" y="161403"/>
                      <a:pt x="49269" y="169875"/>
                      <a:pt x="52204" y="177615"/>
                    </a:cubicBezTo>
                    <a:cubicBezTo>
                      <a:pt x="52204" y="177615"/>
                      <a:pt x="37726" y="178948"/>
                      <a:pt x="36107" y="187140"/>
                    </a:cubicBezTo>
                    <a:cubicBezTo>
                      <a:pt x="34488" y="195331"/>
                      <a:pt x="44299" y="210762"/>
                      <a:pt x="75350" y="229145"/>
                    </a:cubicBezTo>
                    <a:close/>
                  </a:path>
                </a:pathLst>
              </a:custGeom>
              <a:solidFill>
                <a:srgbClr val="AE74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شكل حر: شكل 190">
                <a:extLst>
                  <a:ext uri="{FF2B5EF4-FFF2-40B4-BE49-F238E27FC236}">
                    <a16:creationId xmlns:a16="http://schemas.microsoft.com/office/drawing/2014/main" id="{D587BC7A-7F7E-0A2F-1C0E-B5D43982AEAB}"/>
                  </a:ext>
                </a:extLst>
              </p:cNvPr>
              <p:cNvSpPr/>
              <p:nvPr/>
            </p:nvSpPr>
            <p:spPr>
              <a:xfrm>
                <a:off x="5286375" y="1811948"/>
                <a:ext cx="809625" cy="638176"/>
              </a:xfrm>
              <a:custGeom>
                <a:avLst/>
                <a:gdLst>
                  <a:gd name="connsiteX0" fmla="*/ 123825 w 809625"/>
                  <a:gd name="connsiteY0" fmla="*/ 196684 h 638176"/>
                  <a:gd name="connsiteX1" fmla="*/ 302705 w 809625"/>
                  <a:gd name="connsiteY1" fmla="*/ 382231 h 638176"/>
                  <a:gd name="connsiteX2" fmla="*/ 495967 w 809625"/>
                  <a:gd name="connsiteY2" fmla="*/ 153631 h 638176"/>
                  <a:gd name="connsiteX3" fmla="*/ 668560 w 809625"/>
                  <a:gd name="connsiteY3" fmla="*/ 3041 h 638176"/>
                  <a:gd name="connsiteX4" fmla="*/ 809625 w 809625"/>
                  <a:gd name="connsiteY4" fmla="*/ 26948 h 638176"/>
                  <a:gd name="connsiteX5" fmla="*/ 704850 w 809625"/>
                  <a:gd name="connsiteY5" fmla="*/ 241451 h 638176"/>
                  <a:gd name="connsiteX6" fmla="*/ 573119 w 809625"/>
                  <a:gd name="connsiteY6" fmla="*/ 422426 h 638176"/>
                  <a:gd name="connsiteX7" fmla="*/ 363093 w 809625"/>
                  <a:gd name="connsiteY7" fmla="*/ 628833 h 638176"/>
                  <a:gd name="connsiteX8" fmla="*/ 200025 w 809625"/>
                  <a:gd name="connsiteY8" fmla="*/ 586828 h 638176"/>
                  <a:gd name="connsiteX9" fmla="*/ 0 w 809625"/>
                  <a:gd name="connsiteY9" fmla="*/ 296792 h 638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9625" h="638176">
                    <a:moveTo>
                      <a:pt x="123825" y="196684"/>
                    </a:moveTo>
                    <a:cubicBezTo>
                      <a:pt x="125063" y="200399"/>
                      <a:pt x="302705" y="382231"/>
                      <a:pt x="302705" y="382231"/>
                    </a:cubicBezTo>
                    <a:cubicBezTo>
                      <a:pt x="302705" y="382231"/>
                      <a:pt x="450913" y="215353"/>
                      <a:pt x="495967" y="153631"/>
                    </a:cubicBezTo>
                    <a:cubicBezTo>
                      <a:pt x="541020" y="91909"/>
                      <a:pt x="609600" y="16852"/>
                      <a:pt x="668560" y="3041"/>
                    </a:cubicBezTo>
                    <a:cubicBezTo>
                      <a:pt x="727520" y="-10771"/>
                      <a:pt x="809625" y="26948"/>
                      <a:pt x="809625" y="26948"/>
                    </a:cubicBezTo>
                    <a:lnTo>
                      <a:pt x="704850" y="241451"/>
                    </a:lnTo>
                    <a:lnTo>
                      <a:pt x="573119" y="422426"/>
                    </a:lnTo>
                    <a:cubicBezTo>
                      <a:pt x="573119" y="422426"/>
                      <a:pt x="430816" y="601211"/>
                      <a:pt x="363093" y="628833"/>
                    </a:cubicBezTo>
                    <a:cubicBezTo>
                      <a:pt x="295370" y="656455"/>
                      <a:pt x="229267" y="616927"/>
                      <a:pt x="200025" y="586828"/>
                    </a:cubicBezTo>
                    <a:cubicBezTo>
                      <a:pt x="170783" y="556729"/>
                      <a:pt x="0" y="296792"/>
                      <a:pt x="0" y="296792"/>
                    </a:cubicBez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شكل حر: شكل 191">
                <a:extLst>
                  <a:ext uri="{FF2B5EF4-FFF2-40B4-BE49-F238E27FC236}">
                    <a16:creationId xmlns:a16="http://schemas.microsoft.com/office/drawing/2014/main" id="{14E8B893-66CE-C2D2-2559-C3A626AF49D1}"/>
                  </a:ext>
                </a:extLst>
              </p:cNvPr>
              <p:cNvSpPr/>
              <p:nvPr/>
            </p:nvSpPr>
            <p:spPr>
              <a:xfrm>
                <a:off x="5744527" y="1814988"/>
                <a:ext cx="657230" cy="878996"/>
              </a:xfrm>
              <a:custGeom>
                <a:avLst/>
                <a:gdLst>
                  <a:gd name="connsiteX0" fmla="*/ 655225 w 657230"/>
                  <a:gd name="connsiteY0" fmla="*/ 70961 h 878996"/>
                  <a:gd name="connsiteX1" fmla="*/ 246697 w 657230"/>
                  <a:gd name="connsiteY1" fmla="*/ 0 h 878996"/>
                  <a:gd name="connsiteX2" fmla="*/ 90773 w 657230"/>
                  <a:gd name="connsiteY2" fmla="*/ 409575 h 878996"/>
                  <a:gd name="connsiteX3" fmla="*/ 0 w 657230"/>
                  <a:gd name="connsiteY3" fmla="*/ 829151 h 878996"/>
                  <a:gd name="connsiteX4" fmla="*/ 377476 w 657230"/>
                  <a:gd name="connsiteY4" fmla="*/ 875728 h 878996"/>
                  <a:gd name="connsiteX5" fmla="*/ 495681 w 657230"/>
                  <a:gd name="connsiteY5" fmla="*/ 874109 h 878996"/>
                  <a:gd name="connsiteX6" fmla="*/ 535019 w 657230"/>
                  <a:gd name="connsiteY6" fmla="*/ 868109 h 878996"/>
                  <a:gd name="connsiteX7" fmla="*/ 502730 w 657230"/>
                  <a:gd name="connsiteY7" fmla="*/ 734759 h 878996"/>
                  <a:gd name="connsiteX8" fmla="*/ 619411 w 657230"/>
                  <a:gd name="connsiteY8" fmla="*/ 389858 h 878996"/>
                  <a:gd name="connsiteX9" fmla="*/ 655225 w 657230"/>
                  <a:gd name="connsiteY9" fmla="*/ 70961 h 87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7230" h="878996">
                    <a:moveTo>
                      <a:pt x="655225" y="70961"/>
                    </a:moveTo>
                    <a:lnTo>
                      <a:pt x="246697" y="0"/>
                    </a:lnTo>
                    <a:cubicBezTo>
                      <a:pt x="246697" y="0"/>
                      <a:pt x="133255" y="200025"/>
                      <a:pt x="90773" y="409575"/>
                    </a:cubicBezTo>
                    <a:cubicBezTo>
                      <a:pt x="48292" y="619125"/>
                      <a:pt x="0" y="829151"/>
                      <a:pt x="0" y="829151"/>
                    </a:cubicBezTo>
                    <a:lnTo>
                      <a:pt x="377476" y="875728"/>
                    </a:lnTo>
                    <a:cubicBezTo>
                      <a:pt x="416767" y="880573"/>
                      <a:pt x="456536" y="880029"/>
                      <a:pt x="495681" y="874109"/>
                    </a:cubicBezTo>
                    <a:lnTo>
                      <a:pt x="535019" y="868109"/>
                    </a:lnTo>
                    <a:lnTo>
                      <a:pt x="502730" y="734759"/>
                    </a:lnTo>
                    <a:cubicBezTo>
                      <a:pt x="556641" y="599980"/>
                      <a:pt x="596074" y="484918"/>
                      <a:pt x="619411" y="389858"/>
                    </a:cubicBezTo>
                    <a:cubicBezTo>
                      <a:pt x="669988" y="183928"/>
                      <a:pt x="655225" y="70961"/>
                      <a:pt x="655225" y="70961"/>
                    </a:cubicBezTo>
                    <a:close/>
                  </a:path>
                </a:pathLst>
              </a:custGeom>
              <a:solidFill>
                <a:srgbClr val="FF7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شكل حر: شكل 192">
                <a:extLst>
                  <a:ext uri="{FF2B5EF4-FFF2-40B4-BE49-F238E27FC236}">
                    <a16:creationId xmlns:a16="http://schemas.microsoft.com/office/drawing/2014/main" id="{C8489428-7951-19A0-2C59-AAC4DC7619D5}"/>
                  </a:ext>
                </a:extLst>
              </p:cNvPr>
              <p:cNvSpPr/>
              <p:nvPr/>
            </p:nvSpPr>
            <p:spPr>
              <a:xfrm>
                <a:off x="5801391" y="2085975"/>
                <a:ext cx="180308" cy="217360"/>
              </a:xfrm>
              <a:custGeom>
                <a:avLst/>
                <a:gdLst>
                  <a:gd name="connsiteX0" fmla="*/ 180308 w 180308"/>
                  <a:gd name="connsiteY0" fmla="*/ 0 h 217360"/>
                  <a:gd name="connsiteX1" fmla="*/ 173641 w 180308"/>
                  <a:gd name="connsiteY1" fmla="*/ 8954 h 217360"/>
                  <a:gd name="connsiteX2" fmla="*/ 154591 w 180308"/>
                  <a:gd name="connsiteY2" fmla="*/ 32290 h 217360"/>
                  <a:gd name="connsiteX3" fmla="*/ 92107 w 180308"/>
                  <a:gd name="connsiteY3" fmla="*/ 110204 h 217360"/>
                  <a:gd name="connsiteX4" fmla="*/ 28480 w 180308"/>
                  <a:gd name="connsiteY4" fmla="*/ 187262 h 217360"/>
                  <a:gd name="connsiteX5" fmla="*/ 8096 w 180308"/>
                  <a:gd name="connsiteY5" fmla="*/ 209741 h 217360"/>
                  <a:gd name="connsiteX6" fmla="*/ 0 w 180308"/>
                  <a:gd name="connsiteY6" fmla="*/ 217361 h 217360"/>
                  <a:gd name="connsiteX7" fmla="*/ 6668 w 180308"/>
                  <a:gd name="connsiteY7" fmla="*/ 208407 h 217360"/>
                  <a:gd name="connsiteX8" fmla="*/ 25717 w 180308"/>
                  <a:gd name="connsiteY8" fmla="*/ 184975 h 217360"/>
                  <a:gd name="connsiteX9" fmla="*/ 88106 w 180308"/>
                  <a:gd name="connsiteY9" fmla="*/ 107061 h 217360"/>
                  <a:gd name="connsiteX10" fmla="*/ 151733 w 180308"/>
                  <a:gd name="connsiteY10" fmla="*/ 30004 h 217360"/>
                  <a:gd name="connsiteX11" fmla="*/ 172212 w 180308"/>
                  <a:gd name="connsiteY11" fmla="*/ 7620 h 217360"/>
                  <a:gd name="connsiteX12" fmla="*/ 180308 w 180308"/>
                  <a:gd name="connsiteY12" fmla="*/ 0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308" h="217360">
                    <a:moveTo>
                      <a:pt x="180308" y="0"/>
                    </a:moveTo>
                    <a:cubicBezTo>
                      <a:pt x="178351" y="3173"/>
                      <a:pt x="176119" y="6169"/>
                      <a:pt x="173641" y="8954"/>
                    </a:cubicBezTo>
                    <a:cubicBezTo>
                      <a:pt x="168402" y="15240"/>
                      <a:pt x="162020" y="23050"/>
                      <a:pt x="154591" y="32290"/>
                    </a:cubicBezTo>
                    <a:cubicBezTo>
                      <a:pt x="138398" y="52102"/>
                      <a:pt x="116491" y="79915"/>
                      <a:pt x="92107" y="110204"/>
                    </a:cubicBezTo>
                    <a:cubicBezTo>
                      <a:pt x="67723" y="140494"/>
                      <a:pt x="45434" y="168116"/>
                      <a:pt x="28480" y="187262"/>
                    </a:cubicBezTo>
                    <a:cubicBezTo>
                      <a:pt x="20098" y="196787"/>
                      <a:pt x="13049" y="204597"/>
                      <a:pt x="8096" y="209741"/>
                    </a:cubicBezTo>
                    <a:cubicBezTo>
                      <a:pt x="5746" y="212627"/>
                      <a:pt x="3023" y="215189"/>
                      <a:pt x="0" y="217361"/>
                    </a:cubicBezTo>
                    <a:cubicBezTo>
                      <a:pt x="1843" y="214111"/>
                      <a:pt x="4082" y="211104"/>
                      <a:pt x="6668" y="208407"/>
                    </a:cubicBezTo>
                    <a:lnTo>
                      <a:pt x="25717" y="184975"/>
                    </a:lnTo>
                    <a:cubicBezTo>
                      <a:pt x="41910" y="165259"/>
                      <a:pt x="63817" y="137350"/>
                      <a:pt x="88106" y="107061"/>
                    </a:cubicBezTo>
                    <a:cubicBezTo>
                      <a:pt x="112395" y="76771"/>
                      <a:pt x="134874" y="49244"/>
                      <a:pt x="151733" y="30004"/>
                    </a:cubicBezTo>
                    <a:cubicBezTo>
                      <a:pt x="160211" y="20479"/>
                      <a:pt x="167164" y="12763"/>
                      <a:pt x="172212" y="7620"/>
                    </a:cubicBezTo>
                    <a:cubicBezTo>
                      <a:pt x="174563" y="4734"/>
                      <a:pt x="177285" y="2172"/>
                      <a:pt x="18030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شكل حر: شكل 193">
                <a:extLst>
                  <a:ext uri="{FF2B5EF4-FFF2-40B4-BE49-F238E27FC236}">
                    <a16:creationId xmlns:a16="http://schemas.microsoft.com/office/drawing/2014/main" id="{0C6D96CF-2BCE-2C44-A23E-2E497B18BCED}"/>
                  </a:ext>
                </a:extLst>
              </p:cNvPr>
              <p:cNvSpPr/>
              <p:nvPr/>
            </p:nvSpPr>
            <p:spPr>
              <a:xfrm>
                <a:off x="6060852" y="2556129"/>
                <a:ext cx="180022" cy="15523"/>
              </a:xfrm>
              <a:custGeom>
                <a:avLst/>
                <a:gdLst>
                  <a:gd name="connsiteX0" fmla="*/ 180023 w 180022"/>
                  <a:gd name="connsiteY0" fmla="*/ 0 h 15523"/>
                  <a:gd name="connsiteX1" fmla="*/ 154305 w 180022"/>
                  <a:gd name="connsiteY1" fmla="*/ 7334 h 15523"/>
                  <a:gd name="connsiteX2" fmla="*/ 26098 w 180022"/>
                  <a:gd name="connsiteY2" fmla="*/ 12287 h 15523"/>
                  <a:gd name="connsiteX3" fmla="*/ 0 w 180022"/>
                  <a:gd name="connsiteY3" fmla="*/ 6858 h 15523"/>
                  <a:gd name="connsiteX4" fmla="*/ 26480 w 180022"/>
                  <a:gd name="connsiteY4" fmla="*/ 8763 h 15523"/>
                  <a:gd name="connsiteX5" fmla="*/ 90202 w 180022"/>
                  <a:gd name="connsiteY5" fmla="*/ 10287 h 15523"/>
                  <a:gd name="connsiteX6" fmla="*/ 153734 w 180022"/>
                  <a:gd name="connsiteY6" fmla="*/ 3905 h 15523"/>
                  <a:gd name="connsiteX7" fmla="*/ 180023 w 180022"/>
                  <a:gd name="connsiteY7" fmla="*/ 0 h 1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2" h="15523">
                    <a:moveTo>
                      <a:pt x="180023" y="0"/>
                    </a:moveTo>
                    <a:cubicBezTo>
                      <a:pt x="171762" y="3430"/>
                      <a:pt x="163132" y="5892"/>
                      <a:pt x="154305" y="7334"/>
                    </a:cubicBezTo>
                    <a:cubicBezTo>
                      <a:pt x="112156" y="16212"/>
                      <a:pt x="68807" y="17886"/>
                      <a:pt x="26098" y="12287"/>
                    </a:cubicBezTo>
                    <a:cubicBezTo>
                      <a:pt x="17204" y="11588"/>
                      <a:pt x="8435" y="9764"/>
                      <a:pt x="0" y="6858"/>
                    </a:cubicBezTo>
                    <a:cubicBezTo>
                      <a:pt x="8856" y="6965"/>
                      <a:pt x="17699" y="7602"/>
                      <a:pt x="26480" y="8763"/>
                    </a:cubicBezTo>
                    <a:cubicBezTo>
                      <a:pt x="47669" y="10576"/>
                      <a:pt x="68950" y="11085"/>
                      <a:pt x="90202" y="10287"/>
                    </a:cubicBezTo>
                    <a:cubicBezTo>
                      <a:pt x="111486" y="9411"/>
                      <a:pt x="132701" y="7281"/>
                      <a:pt x="153734" y="3905"/>
                    </a:cubicBezTo>
                    <a:cubicBezTo>
                      <a:pt x="162386" y="1945"/>
                      <a:pt x="171174" y="640"/>
                      <a:pt x="1800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شكل حر: شكل 194">
                <a:extLst>
                  <a:ext uri="{FF2B5EF4-FFF2-40B4-BE49-F238E27FC236}">
                    <a16:creationId xmlns:a16="http://schemas.microsoft.com/office/drawing/2014/main" id="{A53B8D5A-9794-7BE4-FA75-8EC1A878917A}"/>
                  </a:ext>
                </a:extLst>
              </p:cNvPr>
              <p:cNvSpPr/>
              <p:nvPr/>
            </p:nvSpPr>
            <p:spPr>
              <a:xfrm>
                <a:off x="5582886" y="2199036"/>
                <a:ext cx="6051" cy="103441"/>
              </a:xfrm>
              <a:custGeom>
                <a:avLst/>
                <a:gdLst>
                  <a:gd name="connsiteX0" fmla="*/ 2288 w 6051"/>
                  <a:gd name="connsiteY0" fmla="*/ 103441 h 103441"/>
                  <a:gd name="connsiteX1" fmla="*/ 573 w 6051"/>
                  <a:gd name="connsiteY1" fmla="*/ 51721 h 103441"/>
                  <a:gd name="connsiteX2" fmla="*/ 3716 w 6051"/>
                  <a:gd name="connsiteY2" fmla="*/ 0 h 103441"/>
                  <a:gd name="connsiteX3" fmla="*/ 5526 w 6051"/>
                  <a:gd name="connsiteY3" fmla="*/ 51721 h 103441"/>
                  <a:gd name="connsiteX4" fmla="*/ 2288 w 6051"/>
                  <a:gd name="connsiteY4" fmla="*/ 103441 h 103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1" h="103441">
                    <a:moveTo>
                      <a:pt x="2288" y="103441"/>
                    </a:moveTo>
                    <a:cubicBezTo>
                      <a:pt x="1" y="86301"/>
                      <a:pt x="-573" y="68975"/>
                      <a:pt x="573" y="51721"/>
                    </a:cubicBezTo>
                    <a:cubicBezTo>
                      <a:pt x="6" y="34420"/>
                      <a:pt x="1058" y="17104"/>
                      <a:pt x="3716" y="0"/>
                    </a:cubicBezTo>
                    <a:cubicBezTo>
                      <a:pt x="6009" y="17140"/>
                      <a:pt x="6615" y="34463"/>
                      <a:pt x="5526" y="51721"/>
                    </a:cubicBezTo>
                    <a:cubicBezTo>
                      <a:pt x="6042" y="69024"/>
                      <a:pt x="4958" y="86338"/>
                      <a:pt x="2288" y="1034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شكل حر: شكل 195">
                <a:extLst>
                  <a:ext uri="{FF2B5EF4-FFF2-40B4-BE49-F238E27FC236}">
                    <a16:creationId xmlns:a16="http://schemas.microsoft.com/office/drawing/2014/main" id="{6A3B1567-C08B-B765-460D-1F70D74CFC68}"/>
                  </a:ext>
                </a:extLst>
              </p:cNvPr>
              <p:cNvSpPr/>
              <p:nvPr/>
            </p:nvSpPr>
            <p:spPr>
              <a:xfrm>
                <a:off x="6128495" y="1909476"/>
                <a:ext cx="263288" cy="248657"/>
              </a:xfrm>
              <a:custGeom>
                <a:avLst/>
                <a:gdLst>
                  <a:gd name="connsiteX0" fmla="*/ 258113 w 263288"/>
                  <a:gd name="connsiteY0" fmla="*/ 22765 h 248657"/>
                  <a:gd name="connsiteX1" fmla="*/ 2747 w 263288"/>
                  <a:gd name="connsiteY1" fmla="*/ 0 h 248657"/>
                  <a:gd name="connsiteX2" fmla="*/ 27573 w 263288"/>
                  <a:gd name="connsiteY2" fmla="*/ 54857 h 248657"/>
                  <a:gd name="connsiteX3" fmla="*/ 29798 w 263288"/>
                  <a:gd name="connsiteY3" fmla="*/ 55626 h 248657"/>
                  <a:gd name="connsiteX4" fmla="*/ 60883 w 263288"/>
                  <a:gd name="connsiteY4" fmla="*/ 168341 h 248657"/>
                  <a:gd name="connsiteX5" fmla="*/ 95425 w 263288"/>
                  <a:gd name="connsiteY5" fmla="*/ 178879 h 248657"/>
                  <a:gd name="connsiteX6" fmla="*/ 115714 w 263288"/>
                  <a:gd name="connsiteY6" fmla="*/ 181451 h 248657"/>
                  <a:gd name="connsiteX7" fmla="*/ 145146 w 263288"/>
                  <a:gd name="connsiteY7" fmla="*/ 214503 h 248657"/>
                  <a:gd name="connsiteX8" fmla="*/ 192771 w 263288"/>
                  <a:gd name="connsiteY8" fmla="*/ 247460 h 248657"/>
                  <a:gd name="connsiteX9" fmla="*/ 246492 w 263288"/>
                  <a:gd name="connsiteY9" fmla="*/ 229648 h 248657"/>
                  <a:gd name="connsiteX10" fmla="*/ 262018 w 263288"/>
                  <a:gd name="connsiteY10" fmla="*/ 173736 h 248657"/>
                  <a:gd name="connsiteX11" fmla="*/ 258113 w 263288"/>
                  <a:gd name="connsiteY11" fmla="*/ 22765 h 24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3288" h="248657">
                    <a:moveTo>
                      <a:pt x="258113" y="22765"/>
                    </a:moveTo>
                    <a:lnTo>
                      <a:pt x="2747" y="0"/>
                    </a:lnTo>
                    <a:cubicBezTo>
                      <a:pt x="-5546" y="22004"/>
                      <a:pt x="5569" y="46564"/>
                      <a:pt x="27573" y="54857"/>
                    </a:cubicBezTo>
                    <a:cubicBezTo>
                      <a:pt x="28307" y="55134"/>
                      <a:pt x="29049" y="55390"/>
                      <a:pt x="29798" y="55626"/>
                    </a:cubicBezTo>
                    <a:cubicBezTo>
                      <a:pt x="7256" y="95335"/>
                      <a:pt x="21174" y="145800"/>
                      <a:pt x="60883" y="168341"/>
                    </a:cubicBezTo>
                    <a:cubicBezTo>
                      <a:pt x="71480" y="174356"/>
                      <a:pt x="83276" y="177955"/>
                      <a:pt x="95425" y="178879"/>
                    </a:cubicBezTo>
                    <a:cubicBezTo>
                      <a:pt x="102273" y="178821"/>
                      <a:pt x="109097" y="179686"/>
                      <a:pt x="115714" y="181451"/>
                    </a:cubicBezTo>
                    <a:cubicBezTo>
                      <a:pt x="129906" y="186500"/>
                      <a:pt x="136669" y="202025"/>
                      <a:pt x="145146" y="214503"/>
                    </a:cubicBezTo>
                    <a:cubicBezTo>
                      <a:pt x="156154" y="231242"/>
                      <a:pt x="173227" y="243057"/>
                      <a:pt x="192771" y="247460"/>
                    </a:cubicBezTo>
                    <a:cubicBezTo>
                      <a:pt x="212578" y="251610"/>
                      <a:pt x="233088" y="244810"/>
                      <a:pt x="246492" y="229648"/>
                    </a:cubicBezTo>
                    <a:cubicBezTo>
                      <a:pt x="258969" y="214408"/>
                      <a:pt x="261065" y="193453"/>
                      <a:pt x="262018" y="173736"/>
                    </a:cubicBezTo>
                    <a:cubicBezTo>
                      <a:pt x="264576" y="123387"/>
                      <a:pt x="263270" y="72915"/>
                      <a:pt x="258113" y="227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شكل حر: شكل 196">
                <a:extLst>
                  <a:ext uri="{FF2B5EF4-FFF2-40B4-BE49-F238E27FC236}">
                    <a16:creationId xmlns:a16="http://schemas.microsoft.com/office/drawing/2014/main" id="{6CBBBF86-C101-0FA5-57D9-E5653368FFFF}"/>
                  </a:ext>
                </a:extLst>
              </p:cNvPr>
              <p:cNvSpPr/>
              <p:nvPr/>
            </p:nvSpPr>
            <p:spPr>
              <a:xfrm>
                <a:off x="5819775" y="2100357"/>
                <a:ext cx="144557" cy="184404"/>
              </a:xfrm>
              <a:custGeom>
                <a:avLst/>
                <a:gdLst>
                  <a:gd name="connsiteX0" fmla="*/ 0 w 144557"/>
                  <a:gd name="connsiteY0" fmla="*/ 184404 h 184404"/>
                  <a:gd name="connsiteX1" fmla="*/ 144399 w 144557"/>
                  <a:gd name="connsiteY1" fmla="*/ 0 h 184404"/>
                  <a:gd name="connsiteX2" fmla="*/ 0 w 144557"/>
                  <a:gd name="connsiteY2" fmla="*/ 184404 h 18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557" h="184404">
                    <a:moveTo>
                      <a:pt x="0" y="184404"/>
                    </a:moveTo>
                    <a:cubicBezTo>
                      <a:pt x="86893" y="166747"/>
                      <a:pt x="148093" y="88592"/>
                      <a:pt x="144399" y="0"/>
                    </a:cubicBezTo>
                    <a:cubicBezTo>
                      <a:pt x="90868" y="57912"/>
                      <a:pt x="45720" y="132207"/>
                      <a:pt x="0" y="1844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شكل حر: شكل 197">
                <a:extLst>
                  <a:ext uri="{FF2B5EF4-FFF2-40B4-BE49-F238E27FC236}">
                    <a16:creationId xmlns:a16="http://schemas.microsoft.com/office/drawing/2014/main" id="{48B3E103-3595-D02E-C6D6-64050BDFA5D6}"/>
                  </a:ext>
                </a:extLst>
              </p:cNvPr>
              <p:cNvSpPr/>
              <p:nvPr/>
            </p:nvSpPr>
            <p:spPr>
              <a:xfrm>
                <a:off x="6123583" y="1532286"/>
                <a:ext cx="362535" cy="568549"/>
              </a:xfrm>
              <a:custGeom>
                <a:avLst/>
                <a:gdLst>
                  <a:gd name="connsiteX0" fmla="*/ 321698 w 362535"/>
                  <a:gd name="connsiteY0" fmla="*/ 242507 h 568549"/>
                  <a:gd name="connsiteX1" fmla="*/ 103766 w 362535"/>
                  <a:gd name="connsiteY1" fmla="*/ 0 h 568549"/>
                  <a:gd name="connsiteX2" fmla="*/ 60714 w 362535"/>
                  <a:gd name="connsiteY2" fmla="*/ 178213 h 568549"/>
                  <a:gd name="connsiteX3" fmla="*/ 43759 w 362535"/>
                  <a:gd name="connsiteY3" fmla="*/ 278511 h 568549"/>
                  <a:gd name="connsiteX4" fmla="*/ 7754 w 362535"/>
                  <a:gd name="connsiteY4" fmla="*/ 327660 h 568549"/>
                  <a:gd name="connsiteX5" fmla="*/ 5468 w 362535"/>
                  <a:gd name="connsiteY5" fmla="*/ 386810 h 568549"/>
                  <a:gd name="connsiteX6" fmla="*/ 56141 w 362535"/>
                  <a:gd name="connsiteY6" fmla="*/ 409766 h 568549"/>
                  <a:gd name="connsiteX7" fmla="*/ 96520 w 362535"/>
                  <a:gd name="connsiteY7" fmla="*/ 494975 h 568549"/>
                  <a:gd name="connsiteX8" fmla="*/ 147867 w 362535"/>
                  <a:gd name="connsiteY8" fmla="*/ 492252 h 568549"/>
                  <a:gd name="connsiteX9" fmla="*/ 188635 w 362535"/>
                  <a:gd name="connsiteY9" fmla="*/ 555689 h 568549"/>
                  <a:gd name="connsiteX10" fmla="*/ 261596 w 362535"/>
                  <a:gd name="connsiteY10" fmla="*/ 560451 h 568549"/>
                  <a:gd name="connsiteX11" fmla="*/ 283122 w 362535"/>
                  <a:gd name="connsiteY11" fmla="*/ 493776 h 568549"/>
                  <a:gd name="connsiteX12" fmla="*/ 362466 w 362535"/>
                  <a:gd name="connsiteY12" fmla="*/ 382429 h 568549"/>
                  <a:gd name="connsiteX13" fmla="*/ 321698 w 362535"/>
                  <a:gd name="connsiteY13" fmla="*/ 242507 h 56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62535" h="568549">
                    <a:moveTo>
                      <a:pt x="321698" y="242507"/>
                    </a:moveTo>
                    <a:lnTo>
                      <a:pt x="103766" y="0"/>
                    </a:lnTo>
                    <a:cubicBezTo>
                      <a:pt x="111768" y="61532"/>
                      <a:pt x="88527" y="122777"/>
                      <a:pt x="60714" y="178213"/>
                    </a:cubicBezTo>
                    <a:cubicBezTo>
                      <a:pt x="44807" y="209836"/>
                      <a:pt x="27090" y="247364"/>
                      <a:pt x="43759" y="278511"/>
                    </a:cubicBezTo>
                    <a:cubicBezTo>
                      <a:pt x="29387" y="293018"/>
                      <a:pt x="17253" y="309583"/>
                      <a:pt x="7754" y="327660"/>
                    </a:cubicBezTo>
                    <a:cubicBezTo>
                      <a:pt x="-1716" y="346069"/>
                      <a:pt x="-2553" y="367725"/>
                      <a:pt x="5468" y="386810"/>
                    </a:cubicBezTo>
                    <a:cubicBezTo>
                      <a:pt x="14365" y="405934"/>
                      <a:pt x="35898" y="415689"/>
                      <a:pt x="56141" y="409766"/>
                    </a:cubicBezTo>
                    <a:cubicBezTo>
                      <a:pt x="43761" y="444446"/>
                      <a:pt x="61840" y="482596"/>
                      <a:pt x="96520" y="494975"/>
                    </a:cubicBezTo>
                    <a:cubicBezTo>
                      <a:pt x="113311" y="500969"/>
                      <a:pt x="131804" y="499989"/>
                      <a:pt x="147867" y="492252"/>
                    </a:cubicBezTo>
                    <a:cubicBezTo>
                      <a:pt x="153112" y="517724"/>
                      <a:pt x="167643" y="540335"/>
                      <a:pt x="188635" y="555689"/>
                    </a:cubicBezTo>
                    <a:cubicBezTo>
                      <a:pt x="210105" y="570924"/>
                      <a:pt x="238327" y="572766"/>
                      <a:pt x="261596" y="560451"/>
                    </a:cubicBezTo>
                    <a:cubicBezTo>
                      <a:pt x="284655" y="546912"/>
                      <a:pt x="293911" y="518243"/>
                      <a:pt x="283122" y="493776"/>
                    </a:cubicBezTo>
                    <a:cubicBezTo>
                      <a:pt x="330747" y="483203"/>
                      <a:pt x="361037" y="431483"/>
                      <a:pt x="362466" y="382429"/>
                    </a:cubicBezTo>
                    <a:cubicBezTo>
                      <a:pt x="363894" y="333375"/>
                      <a:pt x="343225" y="286988"/>
                      <a:pt x="321698" y="24250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شكل حر: شكل 198">
                <a:extLst>
                  <a:ext uri="{FF2B5EF4-FFF2-40B4-BE49-F238E27FC236}">
                    <a16:creationId xmlns:a16="http://schemas.microsoft.com/office/drawing/2014/main" id="{6D47234C-ED76-1963-B7B1-FB05619BC6B7}"/>
                  </a:ext>
                </a:extLst>
              </p:cNvPr>
              <p:cNvSpPr/>
              <p:nvPr/>
            </p:nvSpPr>
            <p:spPr>
              <a:xfrm>
                <a:off x="5941624" y="1233732"/>
                <a:ext cx="243537" cy="143583"/>
              </a:xfrm>
              <a:custGeom>
                <a:avLst/>
                <a:gdLst>
                  <a:gd name="connsiteX0" fmla="*/ 52934 w 243537"/>
                  <a:gd name="connsiteY0" fmla="*/ 141201 h 143583"/>
                  <a:gd name="connsiteX1" fmla="*/ 49410 w 243537"/>
                  <a:gd name="connsiteY1" fmla="*/ 142630 h 143583"/>
                  <a:gd name="connsiteX2" fmla="*/ 38265 w 243537"/>
                  <a:gd name="connsiteY2" fmla="*/ 143392 h 143583"/>
                  <a:gd name="connsiteX3" fmla="*/ 5309 w 243537"/>
                  <a:gd name="connsiteY3" fmla="*/ 120723 h 143583"/>
                  <a:gd name="connsiteX4" fmla="*/ 737 w 243537"/>
                  <a:gd name="connsiteY4" fmla="*/ 92148 h 143583"/>
                  <a:gd name="connsiteX5" fmla="*/ 15691 w 243537"/>
                  <a:gd name="connsiteY5" fmla="*/ 63573 h 143583"/>
                  <a:gd name="connsiteX6" fmla="*/ 46934 w 243537"/>
                  <a:gd name="connsiteY6" fmla="*/ 45666 h 143583"/>
                  <a:gd name="connsiteX7" fmla="*/ 85605 w 243537"/>
                  <a:gd name="connsiteY7" fmla="*/ 45666 h 143583"/>
                  <a:gd name="connsiteX8" fmla="*/ 106846 w 243537"/>
                  <a:gd name="connsiteY8" fmla="*/ 53191 h 143583"/>
                  <a:gd name="connsiteX9" fmla="*/ 103511 w 243537"/>
                  <a:gd name="connsiteY9" fmla="*/ 54524 h 143583"/>
                  <a:gd name="connsiteX10" fmla="*/ 149136 w 243537"/>
                  <a:gd name="connsiteY10" fmla="*/ 7470 h 143583"/>
                  <a:gd name="connsiteX11" fmla="*/ 201714 w 243537"/>
                  <a:gd name="connsiteY11" fmla="*/ 1946 h 143583"/>
                  <a:gd name="connsiteX12" fmla="*/ 234099 w 243537"/>
                  <a:gd name="connsiteY12" fmla="*/ 16233 h 143583"/>
                  <a:gd name="connsiteX13" fmla="*/ 241339 w 243537"/>
                  <a:gd name="connsiteY13" fmla="*/ 22329 h 143583"/>
                  <a:gd name="connsiteX14" fmla="*/ 243529 w 243537"/>
                  <a:gd name="connsiteY14" fmla="*/ 24901 h 143583"/>
                  <a:gd name="connsiteX15" fmla="*/ 233052 w 243537"/>
                  <a:gd name="connsiteY15" fmla="*/ 17757 h 143583"/>
                  <a:gd name="connsiteX16" fmla="*/ 201048 w 243537"/>
                  <a:gd name="connsiteY16" fmla="*/ 5185 h 143583"/>
                  <a:gd name="connsiteX17" fmla="*/ 150946 w 243537"/>
                  <a:gd name="connsiteY17" fmla="*/ 11471 h 143583"/>
                  <a:gd name="connsiteX18" fmla="*/ 107989 w 243537"/>
                  <a:gd name="connsiteY18" fmla="*/ 56334 h 143583"/>
                  <a:gd name="connsiteX19" fmla="*/ 107036 w 243537"/>
                  <a:gd name="connsiteY19" fmla="*/ 58715 h 143583"/>
                  <a:gd name="connsiteX20" fmla="*/ 104655 w 243537"/>
                  <a:gd name="connsiteY20" fmla="*/ 57572 h 143583"/>
                  <a:gd name="connsiteX21" fmla="*/ 84462 w 243537"/>
                  <a:gd name="connsiteY21" fmla="*/ 50428 h 143583"/>
                  <a:gd name="connsiteX22" fmla="*/ 48076 w 243537"/>
                  <a:gd name="connsiteY22" fmla="*/ 50428 h 143583"/>
                  <a:gd name="connsiteX23" fmla="*/ 19025 w 243537"/>
                  <a:gd name="connsiteY23" fmla="*/ 66811 h 143583"/>
                  <a:gd name="connsiteX24" fmla="*/ 4738 w 243537"/>
                  <a:gd name="connsiteY24" fmla="*/ 93481 h 143583"/>
                  <a:gd name="connsiteX25" fmla="*/ 8357 w 243537"/>
                  <a:gd name="connsiteY25" fmla="*/ 119199 h 143583"/>
                  <a:gd name="connsiteX26" fmla="*/ 38551 w 243537"/>
                  <a:gd name="connsiteY26" fmla="*/ 141678 h 143583"/>
                  <a:gd name="connsiteX27" fmla="*/ 52934 w 243537"/>
                  <a:gd name="connsiteY27" fmla="*/ 141201 h 143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43537" h="143583">
                    <a:moveTo>
                      <a:pt x="52934" y="141201"/>
                    </a:moveTo>
                    <a:cubicBezTo>
                      <a:pt x="51845" y="141868"/>
                      <a:pt x="50655" y="142351"/>
                      <a:pt x="49410" y="142630"/>
                    </a:cubicBezTo>
                    <a:cubicBezTo>
                      <a:pt x="45770" y="143548"/>
                      <a:pt x="41995" y="143806"/>
                      <a:pt x="38265" y="143392"/>
                    </a:cubicBezTo>
                    <a:cubicBezTo>
                      <a:pt x="24276" y="141569"/>
                      <a:pt x="12015" y="133135"/>
                      <a:pt x="5309" y="120723"/>
                    </a:cubicBezTo>
                    <a:cubicBezTo>
                      <a:pt x="518" y="112016"/>
                      <a:pt x="-1098" y="101915"/>
                      <a:pt x="737" y="92148"/>
                    </a:cubicBezTo>
                    <a:cubicBezTo>
                      <a:pt x="2844" y="81374"/>
                      <a:pt x="8040" y="71445"/>
                      <a:pt x="15691" y="63573"/>
                    </a:cubicBezTo>
                    <a:cubicBezTo>
                      <a:pt x="24101" y="54640"/>
                      <a:pt x="34975" y="48408"/>
                      <a:pt x="46934" y="45666"/>
                    </a:cubicBezTo>
                    <a:cubicBezTo>
                      <a:pt x="59644" y="42620"/>
                      <a:pt x="72895" y="42620"/>
                      <a:pt x="85605" y="45666"/>
                    </a:cubicBezTo>
                    <a:cubicBezTo>
                      <a:pt x="92929" y="47425"/>
                      <a:pt x="100048" y="49947"/>
                      <a:pt x="106846" y="53191"/>
                    </a:cubicBezTo>
                    <a:lnTo>
                      <a:pt x="103511" y="54524"/>
                    </a:lnTo>
                    <a:cubicBezTo>
                      <a:pt x="112177" y="33605"/>
                      <a:pt x="128494" y="16777"/>
                      <a:pt x="149136" y="7470"/>
                    </a:cubicBezTo>
                    <a:cubicBezTo>
                      <a:pt x="165609" y="12"/>
                      <a:pt x="184051" y="-1926"/>
                      <a:pt x="201714" y="1946"/>
                    </a:cubicBezTo>
                    <a:cubicBezTo>
                      <a:pt x="213380" y="4420"/>
                      <a:pt x="224408" y="9284"/>
                      <a:pt x="234099" y="16233"/>
                    </a:cubicBezTo>
                    <a:cubicBezTo>
                      <a:pt x="236654" y="18091"/>
                      <a:pt x="239073" y="20129"/>
                      <a:pt x="241339" y="22329"/>
                    </a:cubicBezTo>
                    <a:cubicBezTo>
                      <a:pt x="242862" y="23949"/>
                      <a:pt x="243624" y="24806"/>
                      <a:pt x="243529" y="24901"/>
                    </a:cubicBezTo>
                    <a:cubicBezTo>
                      <a:pt x="243434" y="24997"/>
                      <a:pt x="239910" y="22139"/>
                      <a:pt x="233052" y="17757"/>
                    </a:cubicBezTo>
                    <a:cubicBezTo>
                      <a:pt x="223303" y="11525"/>
                      <a:pt x="212432" y="7254"/>
                      <a:pt x="201048" y="5185"/>
                    </a:cubicBezTo>
                    <a:cubicBezTo>
                      <a:pt x="184101" y="1978"/>
                      <a:pt x="166576" y="4177"/>
                      <a:pt x="150946" y="11471"/>
                    </a:cubicBezTo>
                    <a:cubicBezTo>
                      <a:pt x="131523" y="20529"/>
                      <a:pt x="116196" y="36535"/>
                      <a:pt x="107989" y="56334"/>
                    </a:cubicBezTo>
                    <a:lnTo>
                      <a:pt x="107036" y="58715"/>
                    </a:lnTo>
                    <a:lnTo>
                      <a:pt x="104655" y="57572"/>
                    </a:lnTo>
                    <a:cubicBezTo>
                      <a:pt x="98173" y="54538"/>
                      <a:pt x="91410" y="52146"/>
                      <a:pt x="84462" y="50428"/>
                    </a:cubicBezTo>
                    <a:cubicBezTo>
                      <a:pt x="72490" y="47671"/>
                      <a:pt x="60048" y="47671"/>
                      <a:pt x="48076" y="50428"/>
                    </a:cubicBezTo>
                    <a:cubicBezTo>
                      <a:pt x="37004" y="52943"/>
                      <a:pt x="26907" y="58637"/>
                      <a:pt x="19025" y="66811"/>
                    </a:cubicBezTo>
                    <a:cubicBezTo>
                      <a:pt x="11802" y="74146"/>
                      <a:pt x="6842" y="83404"/>
                      <a:pt x="4738" y="93481"/>
                    </a:cubicBezTo>
                    <a:cubicBezTo>
                      <a:pt x="2990" y="102216"/>
                      <a:pt x="4267" y="111286"/>
                      <a:pt x="8357" y="119199"/>
                    </a:cubicBezTo>
                    <a:cubicBezTo>
                      <a:pt x="14417" y="130947"/>
                      <a:pt x="25559" y="139242"/>
                      <a:pt x="38551" y="141678"/>
                    </a:cubicBezTo>
                    <a:cubicBezTo>
                      <a:pt x="43345" y="142185"/>
                      <a:pt x="48185" y="142025"/>
                      <a:pt x="52934" y="14120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شكل حر: شكل 199">
                <a:extLst>
                  <a:ext uri="{FF2B5EF4-FFF2-40B4-BE49-F238E27FC236}">
                    <a16:creationId xmlns:a16="http://schemas.microsoft.com/office/drawing/2014/main" id="{A4BE60BA-7485-CCCD-CF7B-09678EB16696}"/>
                  </a:ext>
                </a:extLst>
              </p:cNvPr>
              <p:cNvSpPr/>
              <p:nvPr/>
            </p:nvSpPr>
            <p:spPr>
              <a:xfrm>
                <a:off x="6242589" y="1277781"/>
                <a:ext cx="224118" cy="249653"/>
              </a:xfrm>
              <a:custGeom>
                <a:avLst/>
                <a:gdLst>
                  <a:gd name="connsiteX0" fmla="*/ 213931 w 224118"/>
                  <a:gd name="connsiteY0" fmla="*/ 249647 h 249653"/>
                  <a:gd name="connsiteX1" fmla="*/ 218122 w 224118"/>
                  <a:gd name="connsiteY1" fmla="*/ 236789 h 249653"/>
                  <a:gd name="connsiteX2" fmla="*/ 220027 w 224118"/>
                  <a:gd name="connsiteY2" fmla="*/ 200403 h 249653"/>
                  <a:gd name="connsiteX3" fmla="*/ 194500 w 224118"/>
                  <a:gd name="connsiteY3" fmla="*/ 153445 h 249653"/>
                  <a:gd name="connsiteX4" fmla="*/ 132112 w 224118"/>
                  <a:gd name="connsiteY4" fmla="*/ 133061 h 249653"/>
                  <a:gd name="connsiteX5" fmla="*/ 128492 w 224118"/>
                  <a:gd name="connsiteY5" fmla="*/ 133061 h 249653"/>
                  <a:gd name="connsiteX6" fmla="*/ 129540 w 224118"/>
                  <a:gd name="connsiteY6" fmla="*/ 129537 h 249653"/>
                  <a:gd name="connsiteX7" fmla="*/ 133255 w 224118"/>
                  <a:gd name="connsiteY7" fmla="*/ 107153 h 249653"/>
                  <a:gd name="connsiteX8" fmla="*/ 109633 w 224118"/>
                  <a:gd name="connsiteY8" fmla="*/ 36954 h 249653"/>
                  <a:gd name="connsiteX9" fmla="*/ 57150 w 224118"/>
                  <a:gd name="connsiteY9" fmla="*/ 5522 h 249653"/>
                  <a:gd name="connsiteX10" fmla="*/ 15335 w 224118"/>
                  <a:gd name="connsiteY10" fmla="*/ 4283 h 249653"/>
                  <a:gd name="connsiteX11" fmla="*/ 0 w 224118"/>
                  <a:gd name="connsiteY11" fmla="*/ 7617 h 249653"/>
                  <a:gd name="connsiteX12" fmla="*/ 3715 w 224118"/>
                  <a:gd name="connsiteY12" fmla="*/ 5807 h 249653"/>
                  <a:gd name="connsiteX13" fmla="*/ 14859 w 224118"/>
                  <a:gd name="connsiteY13" fmla="*/ 2378 h 249653"/>
                  <a:gd name="connsiteX14" fmla="*/ 113062 w 224118"/>
                  <a:gd name="connsiteY14" fmla="*/ 33906 h 249653"/>
                  <a:gd name="connsiteX15" fmla="*/ 138208 w 224118"/>
                  <a:gd name="connsiteY15" fmla="*/ 107439 h 249653"/>
                  <a:gd name="connsiteX16" fmla="*/ 134208 w 224118"/>
                  <a:gd name="connsiteY16" fmla="*/ 130966 h 249653"/>
                  <a:gd name="connsiteX17" fmla="*/ 131636 w 224118"/>
                  <a:gd name="connsiteY17" fmla="*/ 127823 h 249653"/>
                  <a:gd name="connsiteX18" fmla="*/ 197453 w 224118"/>
                  <a:gd name="connsiteY18" fmla="*/ 149730 h 249653"/>
                  <a:gd name="connsiteX19" fmla="*/ 223361 w 224118"/>
                  <a:gd name="connsiteY19" fmla="*/ 199546 h 249653"/>
                  <a:gd name="connsiteX20" fmla="*/ 219837 w 224118"/>
                  <a:gd name="connsiteY20" fmla="*/ 236979 h 249653"/>
                  <a:gd name="connsiteX21" fmla="*/ 215836 w 224118"/>
                  <a:gd name="connsiteY21" fmla="*/ 246504 h 249653"/>
                  <a:gd name="connsiteX22" fmla="*/ 213931 w 224118"/>
                  <a:gd name="connsiteY22" fmla="*/ 249647 h 249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4118" h="249653">
                    <a:moveTo>
                      <a:pt x="213931" y="249647"/>
                    </a:moveTo>
                    <a:cubicBezTo>
                      <a:pt x="213931" y="249647"/>
                      <a:pt x="215836" y="245171"/>
                      <a:pt x="218122" y="236789"/>
                    </a:cubicBezTo>
                    <a:cubicBezTo>
                      <a:pt x="221357" y="224937"/>
                      <a:pt x="222007" y="212528"/>
                      <a:pt x="220027" y="200403"/>
                    </a:cubicBezTo>
                    <a:cubicBezTo>
                      <a:pt x="217298" y="182238"/>
                      <a:pt x="208261" y="165614"/>
                      <a:pt x="194500" y="153445"/>
                    </a:cubicBezTo>
                    <a:cubicBezTo>
                      <a:pt x="177401" y="138343"/>
                      <a:pt x="154828" y="130968"/>
                      <a:pt x="132112" y="133061"/>
                    </a:cubicBezTo>
                    <a:lnTo>
                      <a:pt x="128492" y="133061"/>
                    </a:lnTo>
                    <a:lnTo>
                      <a:pt x="129540" y="129537"/>
                    </a:lnTo>
                    <a:cubicBezTo>
                      <a:pt x="131632" y="122243"/>
                      <a:pt x="132878" y="114732"/>
                      <a:pt x="133255" y="107153"/>
                    </a:cubicBezTo>
                    <a:cubicBezTo>
                      <a:pt x="134482" y="81617"/>
                      <a:pt x="126048" y="56554"/>
                      <a:pt x="109633" y="36954"/>
                    </a:cubicBezTo>
                    <a:cubicBezTo>
                      <a:pt x="95927" y="21161"/>
                      <a:pt x="77542" y="10150"/>
                      <a:pt x="57150" y="5522"/>
                    </a:cubicBezTo>
                    <a:cubicBezTo>
                      <a:pt x="43435" y="2318"/>
                      <a:pt x="29216" y="1897"/>
                      <a:pt x="15335" y="4283"/>
                    </a:cubicBezTo>
                    <a:cubicBezTo>
                      <a:pt x="5810" y="5998"/>
                      <a:pt x="190" y="8093"/>
                      <a:pt x="0" y="7617"/>
                    </a:cubicBezTo>
                    <a:cubicBezTo>
                      <a:pt x="1144" y="6836"/>
                      <a:pt x="2395" y="6226"/>
                      <a:pt x="3715" y="5807"/>
                    </a:cubicBezTo>
                    <a:cubicBezTo>
                      <a:pt x="7343" y="4398"/>
                      <a:pt x="11067" y="3252"/>
                      <a:pt x="14859" y="2378"/>
                    </a:cubicBezTo>
                    <a:cubicBezTo>
                      <a:pt x="50879" y="-5508"/>
                      <a:pt x="88363" y="6526"/>
                      <a:pt x="113062" y="33906"/>
                    </a:cubicBezTo>
                    <a:cubicBezTo>
                      <a:pt x="130560" y="54287"/>
                      <a:pt x="139562" y="80611"/>
                      <a:pt x="138208" y="107439"/>
                    </a:cubicBezTo>
                    <a:cubicBezTo>
                      <a:pt x="137830" y="115414"/>
                      <a:pt x="136487" y="123314"/>
                      <a:pt x="134208" y="130966"/>
                    </a:cubicBezTo>
                    <a:lnTo>
                      <a:pt x="131636" y="127823"/>
                    </a:lnTo>
                    <a:cubicBezTo>
                      <a:pt x="155671" y="125621"/>
                      <a:pt x="179532" y="133564"/>
                      <a:pt x="197453" y="149730"/>
                    </a:cubicBezTo>
                    <a:cubicBezTo>
                      <a:pt x="211742" y="162723"/>
                      <a:pt x="220928" y="180387"/>
                      <a:pt x="223361" y="199546"/>
                    </a:cubicBezTo>
                    <a:cubicBezTo>
                      <a:pt x="225076" y="212129"/>
                      <a:pt x="223871" y="224938"/>
                      <a:pt x="219837" y="236979"/>
                    </a:cubicBezTo>
                    <a:cubicBezTo>
                      <a:pt x="218799" y="240270"/>
                      <a:pt x="217460" y="243459"/>
                      <a:pt x="215836" y="246504"/>
                    </a:cubicBezTo>
                    <a:cubicBezTo>
                      <a:pt x="214789" y="248695"/>
                      <a:pt x="214122" y="249743"/>
                      <a:pt x="213931" y="24964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شكل حر: شكل 200">
                <a:extLst>
                  <a:ext uri="{FF2B5EF4-FFF2-40B4-BE49-F238E27FC236}">
                    <a16:creationId xmlns:a16="http://schemas.microsoft.com/office/drawing/2014/main" id="{9D2E7D99-4B5D-7065-3B76-D5D814B8A10C}"/>
                  </a:ext>
                </a:extLst>
              </p:cNvPr>
              <p:cNvSpPr/>
              <p:nvPr/>
            </p:nvSpPr>
            <p:spPr>
              <a:xfrm>
                <a:off x="6094135" y="1273145"/>
                <a:ext cx="100651" cy="93597"/>
              </a:xfrm>
              <a:custGeom>
                <a:avLst/>
                <a:gdLst>
                  <a:gd name="connsiteX0" fmla="*/ 22248 w 100651"/>
                  <a:gd name="connsiteY0" fmla="*/ 93597 h 93597"/>
                  <a:gd name="connsiteX1" fmla="*/ 16152 w 100651"/>
                  <a:gd name="connsiteY1" fmla="*/ 90073 h 93597"/>
                  <a:gd name="connsiteX2" fmla="*/ 4531 w 100651"/>
                  <a:gd name="connsiteY2" fmla="*/ 74833 h 93597"/>
                  <a:gd name="connsiteX3" fmla="*/ 626 w 100651"/>
                  <a:gd name="connsiteY3" fmla="*/ 46258 h 93597"/>
                  <a:gd name="connsiteX4" fmla="*/ 17676 w 100651"/>
                  <a:gd name="connsiteY4" fmla="*/ 15683 h 93597"/>
                  <a:gd name="connsiteX5" fmla="*/ 49299 w 100651"/>
                  <a:gd name="connsiteY5" fmla="*/ 633 h 93597"/>
                  <a:gd name="connsiteX6" fmla="*/ 95210 w 100651"/>
                  <a:gd name="connsiteY6" fmla="*/ 10158 h 93597"/>
                  <a:gd name="connsiteX7" fmla="*/ 100638 w 100651"/>
                  <a:gd name="connsiteY7" fmla="*/ 14540 h 93597"/>
                  <a:gd name="connsiteX8" fmla="*/ 76826 w 100651"/>
                  <a:gd name="connsiteY8" fmla="*/ 5967 h 93597"/>
                  <a:gd name="connsiteX9" fmla="*/ 50061 w 100651"/>
                  <a:gd name="connsiteY9" fmla="*/ 5205 h 93597"/>
                  <a:gd name="connsiteX10" fmla="*/ 21486 w 100651"/>
                  <a:gd name="connsiteY10" fmla="*/ 19397 h 93597"/>
                  <a:gd name="connsiteX11" fmla="*/ 5579 w 100651"/>
                  <a:gd name="connsiteY11" fmla="*/ 47115 h 93597"/>
                  <a:gd name="connsiteX12" fmla="*/ 8246 w 100651"/>
                  <a:gd name="connsiteY12" fmla="*/ 73309 h 93597"/>
                  <a:gd name="connsiteX13" fmla="*/ 22248 w 100651"/>
                  <a:gd name="connsiteY13" fmla="*/ 93597 h 93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0651" h="93597">
                    <a:moveTo>
                      <a:pt x="22248" y="93597"/>
                    </a:moveTo>
                    <a:cubicBezTo>
                      <a:pt x="19960" y="92935"/>
                      <a:pt x="17867" y="91725"/>
                      <a:pt x="16152" y="90073"/>
                    </a:cubicBezTo>
                    <a:cubicBezTo>
                      <a:pt x="11177" y="85935"/>
                      <a:pt x="7204" y="80725"/>
                      <a:pt x="4531" y="74833"/>
                    </a:cubicBezTo>
                    <a:cubicBezTo>
                      <a:pt x="429" y="65904"/>
                      <a:pt x="-930" y="55959"/>
                      <a:pt x="626" y="46258"/>
                    </a:cubicBezTo>
                    <a:cubicBezTo>
                      <a:pt x="2708" y="34438"/>
                      <a:pt x="8715" y="23666"/>
                      <a:pt x="17676" y="15683"/>
                    </a:cubicBezTo>
                    <a:cubicBezTo>
                      <a:pt x="26515" y="7676"/>
                      <a:pt x="37511" y="2443"/>
                      <a:pt x="49299" y="633"/>
                    </a:cubicBezTo>
                    <a:cubicBezTo>
                      <a:pt x="65241" y="-1516"/>
                      <a:pt x="81438" y="1844"/>
                      <a:pt x="95210" y="10158"/>
                    </a:cubicBezTo>
                    <a:cubicBezTo>
                      <a:pt x="99019" y="12539"/>
                      <a:pt x="100829" y="14254"/>
                      <a:pt x="100638" y="14540"/>
                    </a:cubicBezTo>
                    <a:cubicBezTo>
                      <a:pt x="92910" y="11133"/>
                      <a:pt x="84953" y="8268"/>
                      <a:pt x="76826" y="5967"/>
                    </a:cubicBezTo>
                    <a:cubicBezTo>
                      <a:pt x="68034" y="4010"/>
                      <a:pt x="58950" y="3751"/>
                      <a:pt x="50061" y="5205"/>
                    </a:cubicBezTo>
                    <a:cubicBezTo>
                      <a:pt x="39419" y="7239"/>
                      <a:pt x="29536" y="12147"/>
                      <a:pt x="21486" y="19397"/>
                    </a:cubicBezTo>
                    <a:cubicBezTo>
                      <a:pt x="13343" y="26688"/>
                      <a:pt x="7765" y="36407"/>
                      <a:pt x="5579" y="47115"/>
                    </a:cubicBezTo>
                    <a:cubicBezTo>
                      <a:pt x="4045" y="55926"/>
                      <a:pt x="4967" y="64988"/>
                      <a:pt x="8246" y="73309"/>
                    </a:cubicBezTo>
                    <a:cubicBezTo>
                      <a:pt x="11490" y="80951"/>
                      <a:pt x="16254" y="87853"/>
                      <a:pt x="22248" y="93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شكل حر: شكل 201">
                <a:extLst>
                  <a:ext uri="{FF2B5EF4-FFF2-40B4-BE49-F238E27FC236}">
                    <a16:creationId xmlns:a16="http://schemas.microsoft.com/office/drawing/2014/main" id="{D71E7A5A-2713-C95D-BA9D-C1A54A409BD8}"/>
                  </a:ext>
                </a:extLst>
              </p:cNvPr>
              <p:cNvSpPr/>
              <p:nvPr/>
            </p:nvSpPr>
            <p:spPr>
              <a:xfrm>
                <a:off x="6212181" y="1677828"/>
                <a:ext cx="116894" cy="265271"/>
              </a:xfrm>
              <a:custGeom>
                <a:avLst/>
                <a:gdLst>
                  <a:gd name="connsiteX0" fmla="*/ 36218 w 116894"/>
                  <a:gd name="connsiteY0" fmla="*/ 265271 h 265271"/>
                  <a:gd name="connsiteX1" fmla="*/ 33170 w 116894"/>
                  <a:gd name="connsiteY1" fmla="*/ 263366 h 265271"/>
                  <a:gd name="connsiteX2" fmla="*/ 25455 w 116894"/>
                  <a:gd name="connsiteY2" fmla="*/ 256794 h 265271"/>
                  <a:gd name="connsiteX3" fmla="*/ 3452 w 116894"/>
                  <a:gd name="connsiteY3" fmla="*/ 169545 h 265271"/>
                  <a:gd name="connsiteX4" fmla="*/ 46315 w 116894"/>
                  <a:gd name="connsiteY4" fmla="*/ 117062 h 265271"/>
                  <a:gd name="connsiteX5" fmla="*/ 73080 w 116894"/>
                  <a:gd name="connsiteY5" fmla="*/ 107537 h 265271"/>
                  <a:gd name="connsiteX6" fmla="*/ 71651 w 116894"/>
                  <a:gd name="connsiteY6" fmla="*/ 111633 h 265271"/>
                  <a:gd name="connsiteX7" fmla="*/ 55268 w 116894"/>
                  <a:gd name="connsiteY7" fmla="*/ 55721 h 265271"/>
                  <a:gd name="connsiteX8" fmla="*/ 77938 w 116894"/>
                  <a:gd name="connsiteY8" fmla="*/ 15145 h 265271"/>
                  <a:gd name="connsiteX9" fmla="*/ 105655 w 116894"/>
                  <a:gd name="connsiteY9" fmla="*/ 1143 h 265271"/>
                  <a:gd name="connsiteX10" fmla="*/ 113942 w 116894"/>
                  <a:gd name="connsiteY10" fmla="*/ 0 h 265271"/>
                  <a:gd name="connsiteX11" fmla="*/ 116895 w 116894"/>
                  <a:gd name="connsiteY11" fmla="*/ 0 h 265271"/>
                  <a:gd name="connsiteX12" fmla="*/ 106132 w 116894"/>
                  <a:gd name="connsiteY12" fmla="*/ 2762 h 265271"/>
                  <a:gd name="connsiteX13" fmla="*/ 80033 w 116894"/>
                  <a:gd name="connsiteY13" fmla="*/ 17621 h 265271"/>
                  <a:gd name="connsiteX14" fmla="*/ 59460 w 116894"/>
                  <a:gd name="connsiteY14" fmla="*/ 56388 h 265271"/>
                  <a:gd name="connsiteX15" fmla="*/ 75366 w 116894"/>
                  <a:gd name="connsiteY15" fmla="*/ 107918 h 265271"/>
                  <a:gd name="connsiteX16" fmla="*/ 78318 w 116894"/>
                  <a:gd name="connsiteY16" fmla="*/ 111157 h 265271"/>
                  <a:gd name="connsiteX17" fmla="*/ 74032 w 116894"/>
                  <a:gd name="connsiteY17" fmla="*/ 112014 h 265271"/>
                  <a:gd name="connsiteX18" fmla="*/ 48791 w 116894"/>
                  <a:gd name="connsiteY18" fmla="*/ 121539 h 265271"/>
                  <a:gd name="connsiteX19" fmla="*/ 7929 w 116894"/>
                  <a:gd name="connsiteY19" fmla="*/ 171069 h 265271"/>
                  <a:gd name="connsiteX20" fmla="*/ 8786 w 116894"/>
                  <a:gd name="connsiteY20" fmla="*/ 224028 h 265271"/>
                  <a:gd name="connsiteX21" fmla="*/ 26884 w 116894"/>
                  <a:gd name="connsiteY21" fmla="*/ 255651 h 265271"/>
                  <a:gd name="connsiteX22" fmla="*/ 36218 w 116894"/>
                  <a:gd name="connsiteY22" fmla="*/ 265271 h 265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6894" h="265271">
                    <a:moveTo>
                      <a:pt x="36218" y="265271"/>
                    </a:moveTo>
                    <a:cubicBezTo>
                      <a:pt x="35090" y="264835"/>
                      <a:pt x="34056" y="264189"/>
                      <a:pt x="33170" y="263366"/>
                    </a:cubicBezTo>
                    <a:cubicBezTo>
                      <a:pt x="30393" y="261429"/>
                      <a:pt x="27809" y="259228"/>
                      <a:pt x="25455" y="256794"/>
                    </a:cubicBezTo>
                    <a:cubicBezTo>
                      <a:pt x="3014" y="233756"/>
                      <a:pt x="-5381" y="200470"/>
                      <a:pt x="3452" y="169545"/>
                    </a:cubicBezTo>
                    <a:cubicBezTo>
                      <a:pt x="10526" y="147226"/>
                      <a:pt x="25858" y="128452"/>
                      <a:pt x="46315" y="117062"/>
                    </a:cubicBezTo>
                    <a:cubicBezTo>
                      <a:pt x="54644" y="112421"/>
                      <a:pt x="63690" y="109202"/>
                      <a:pt x="73080" y="107537"/>
                    </a:cubicBezTo>
                    <a:lnTo>
                      <a:pt x="71651" y="111633"/>
                    </a:lnTo>
                    <a:cubicBezTo>
                      <a:pt x="58222" y="96318"/>
                      <a:pt x="52228" y="75862"/>
                      <a:pt x="55268" y="55721"/>
                    </a:cubicBezTo>
                    <a:cubicBezTo>
                      <a:pt x="57500" y="39842"/>
                      <a:pt x="65586" y="25370"/>
                      <a:pt x="77938" y="15145"/>
                    </a:cubicBezTo>
                    <a:cubicBezTo>
                      <a:pt x="85946" y="8361"/>
                      <a:pt x="95443" y="3564"/>
                      <a:pt x="105655" y="1143"/>
                    </a:cubicBezTo>
                    <a:cubicBezTo>
                      <a:pt x="108375" y="498"/>
                      <a:pt x="111150" y="115"/>
                      <a:pt x="113942" y="0"/>
                    </a:cubicBezTo>
                    <a:cubicBezTo>
                      <a:pt x="115847" y="0"/>
                      <a:pt x="116895" y="0"/>
                      <a:pt x="116895" y="0"/>
                    </a:cubicBezTo>
                    <a:cubicBezTo>
                      <a:pt x="116895" y="0"/>
                      <a:pt x="112990" y="762"/>
                      <a:pt x="106132" y="2762"/>
                    </a:cubicBezTo>
                    <a:cubicBezTo>
                      <a:pt x="96445" y="5735"/>
                      <a:pt x="87534" y="10809"/>
                      <a:pt x="80033" y="17621"/>
                    </a:cubicBezTo>
                    <a:cubicBezTo>
                      <a:pt x="68686" y="27609"/>
                      <a:pt x="61371" y="41393"/>
                      <a:pt x="59460" y="56388"/>
                    </a:cubicBezTo>
                    <a:cubicBezTo>
                      <a:pt x="57108" y="75053"/>
                      <a:pt x="62904" y="93827"/>
                      <a:pt x="75366" y="107918"/>
                    </a:cubicBezTo>
                    <a:lnTo>
                      <a:pt x="78318" y="111157"/>
                    </a:lnTo>
                    <a:lnTo>
                      <a:pt x="74032" y="112014"/>
                    </a:lnTo>
                    <a:cubicBezTo>
                      <a:pt x="65168" y="113837"/>
                      <a:pt x="56649" y="117052"/>
                      <a:pt x="48791" y="121539"/>
                    </a:cubicBezTo>
                    <a:cubicBezTo>
                      <a:pt x="29449" y="132351"/>
                      <a:pt x="14867" y="150025"/>
                      <a:pt x="7929" y="171069"/>
                    </a:cubicBezTo>
                    <a:cubicBezTo>
                      <a:pt x="2669" y="188377"/>
                      <a:pt x="2968" y="206899"/>
                      <a:pt x="8786" y="224028"/>
                    </a:cubicBezTo>
                    <a:cubicBezTo>
                      <a:pt x="12728" y="235635"/>
                      <a:pt x="18873" y="246373"/>
                      <a:pt x="26884" y="255651"/>
                    </a:cubicBezTo>
                    <a:cubicBezTo>
                      <a:pt x="32694" y="261652"/>
                      <a:pt x="36218" y="264605"/>
                      <a:pt x="36218" y="26527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شكل حر: شكل 202">
                <a:extLst>
                  <a:ext uri="{FF2B5EF4-FFF2-40B4-BE49-F238E27FC236}">
                    <a16:creationId xmlns:a16="http://schemas.microsoft.com/office/drawing/2014/main" id="{62752B2F-1A44-FFAF-3F17-9FD0BE773A87}"/>
                  </a:ext>
                </a:extLst>
              </p:cNvPr>
              <p:cNvSpPr/>
              <p:nvPr/>
            </p:nvSpPr>
            <p:spPr>
              <a:xfrm>
                <a:off x="6152708" y="1378934"/>
                <a:ext cx="121299" cy="445960"/>
              </a:xfrm>
              <a:custGeom>
                <a:avLst/>
                <a:gdLst>
                  <a:gd name="connsiteX0" fmla="*/ 92168 w 121299"/>
                  <a:gd name="connsiteY0" fmla="*/ 30766 h 445960"/>
                  <a:gd name="connsiteX1" fmla="*/ 85405 w 121299"/>
                  <a:gd name="connsiteY1" fmla="*/ 0 h 445960"/>
                  <a:gd name="connsiteX2" fmla="*/ 63497 w 121299"/>
                  <a:gd name="connsiteY2" fmla="*/ 144399 h 445960"/>
                  <a:gd name="connsiteX3" fmla="*/ 65402 w 121299"/>
                  <a:gd name="connsiteY3" fmla="*/ 212122 h 445960"/>
                  <a:gd name="connsiteX4" fmla="*/ 36827 w 121299"/>
                  <a:gd name="connsiteY4" fmla="*/ 250222 h 445960"/>
                  <a:gd name="connsiteX5" fmla="*/ 31684 w 121299"/>
                  <a:gd name="connsiteY5" fmla="*/ 321755 h 445960"/>
                  <a:gd name="connsiteX6" fmla="*/ 1490 w 121299"/>
                  <a:gd name="connsiteY6" fmla="*/ 379857 h 445960"/>
                  <a:gd name="connsiteX7" fmla="*/ 24826 w 121299"/>
                  <a:gd name="connsiteY7" fmla="*/ 445961 h 445960"/>
                  <a:gd name="connsiteX8" fmla="*/ 118933 w 121299"/>
                  <a:gd name="connsiteY8" fmla="*/ 226219 h 445960"/>
                  <a:gd name="connsiteX9" fmla="*/ 92168 w 121299"/>
                  <a:gd name="connsiteY9" fmla="*/ 30766 h 44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299" h="445960">
                    <a:moveTo>
                      <a:pt x="92168" y="30766"/>
                    </a:moveTo>
                    <a:lnTo>
                      <a:pt x="85405" y="0"/>
                    </a:lnTo>
                    <a:cubicBezTo>
                      <a:pt x="62213" y="44346"/>
                      <a:pt x="54501" y="95170"/>
                      <a:pt x="63497" y="144399"/>
                    </a:cubicBezTo>
                    <a:cubicBezTo>
                      <a:pt x="67688" y="166973"/>
                      <a:pt x="75213" y="191357"/>
                      <a:pt x="65402" y="212122"/>
                    </a:cubicBezTo>
                    <a:cubicBezTo>
                      <a:pt x="58735" y="226409"/>
                      <a:pt x="45019" y="236125"/>
                      <a:pt x="36827" y="250222"/>
                    </a:cubicBezTo>
                    <a:cubicBezTo>
                      <a:pt x="27302" y="267462"/>
                      <a:pt x="34256" y="312896"/>
                      <a:pt x="31684" y="321755"/>
                    </a:cubicBezTo>
                    <a:cubicBezTo>
                      <a:pt x="25874" y="342138"/>
                      <a:pt x="6157" y="355187"/>
                      <a:pt x="1490" y="379857"/>
                    </a:cubicBezTo>
                    <a:cubicBezTo>
                      <a:pt x="-3178" y="404527"/>
                      <a:pt x="2728" y="434150"/>
                      <a:pt x="24826" y="445961"/>
                    </a:cubicBezTo>
                    <a:cubicBezTo>
                      <a:pt x="66545" y="377285"/>
                      <a:pt x="109122" y="305943"/>
                      <a:pt x="118933" y="226219"/>
                    </a:cubicBezTo>
                    <a:cubicBezTo>
                      <a:pt x="127315" y="159639"/>
                      <a:pt x="112265" y="93345"/>
                      <a:pt x="92168" y="3076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شكل حر: شكل 203">
                <a:extLst>
                  <a:ext uri="{FF2B5EF4-FFF2-40B4-BE49-F238E27FC236}">
                    <a16:creationId xmlns:a16="http://schemas.microsoft.com/office/drawing/2014/main" id="{2605B416-03B0-3B3F-BB71-91C25277476F}"/>
                  </a:ext>
                </a:extLst>
              </p:cNvPr>
              <p:cNvSpPr/>
              <p:nvPr/>
            </p:nvSpPr>
            <p:spPr>
              <a:xfrm>
                <a:off x="6282213" y="1391595"/>
                <a:ext cx="88963" cy="182219"/>
              </a:xfrm>
              <a:custGeom>
                <a:avLst/>
                <a:gdLst>
                  <a:gd name="connsiteX0" fmla="*/ 88964 w 88963"/>
                  <a:gd name="connsiteY0" fmla="*/ 182220 h 182219"/>
                  <a:gd name="connsiteX1" fmla="*/ 85344 w 88963"/>
                  <a:gd name="connsiteY1" fmla="*/ 182220 h 182219"/>
                  <a:gd name="connsiteX2" fmla="*/ 75248 w 88963"/>
                  <a:gd name="connsiteY2" fmla="*/ 181077 h 182219"/>
                  <a:gd name="connsiteX3" fmla="*/ 41148 w 88963"/>
                  <a:gd name="connsiteY3" fmla="*/ 165742 h 182219"/>
                  <a:gd name="connsiteX4" fmla="*/ 26289 w 88963"/>
                  <a:gd name="connsiteY4" fmla="*/ 144120 h 182219"/>
                  <a:gd name="connsiteX5" fmla="*/ 26765 w 88963"/>
                  <a:gd name="connsiteY5" fmla="*/ 113830 h 182219"/>
                  <a:gd name="connsiteX6" fmla="*/ 52483 w 88963"/>
                  <a:gd name="connsiteY6" fmla="*/ 92399 h 182219"/>
                  <a:gd name="connsiteX7" fmla="*/ 70866 w 88963"/>
                  <a:gd name="connsiteY7" fmla="*/ 95066 h 182219"/>
                  <a:gd name="connsiteX8" fmla="*/ 79724 w 88963"/>
                  <a:gd name="connsiteY8" fmla="*/ 112306 h 182219"/>
                  <a:gd name="connsiteX9" fmla="*/ 74104 w 88963"/>
                  <a:gd name="connsiteY9" fmla="*/ 121831 h 182219"/>
                  <a:gd name="connsiteX10" fmla="*/ 64579 w 88963"/>
                  <a:gd name="connsiteY10" fmla="*/ 124784 h 182219"/>
                  <a:gd name="connsiteX11" fmla="*/ 46767 w 88963"/>
                  <a:gd name="connsiteY11" fmla="*/ 120593 h 182219"/>
                  <a:gd name="connsiteX12" fmla="*/ 20764 w 88963"/>
                  <a:gd name="connsiteY12" fmla="*/ 100019 h 182219"/>
                  <a:gd name="connsiteX13" fmla="*/ 6668 w 88963"/>
                  <a:gd name="connsiteY13" fmla="*/ 11817 h 182219"/>
                  <a:gd name="connsiteX14" fmla="*/ 11430 w 88963"/>
                  <a:gd name="connsiteY14" fmla="*/ 2864 h 182219"/>
                  <a:gd name="connsiteX15" fmla="*/ 13525 w 88963"/>
                  <a:gd name="connsiteY15" fmla="*/ 6 h 182219"/>
                  <a:gd name="connsiteX16" fmla="*/ 8477 w 88963"/>
                  <a:gd name="connsiteY16" fmla="*/ 12579 h 182219"/>
                  <a:gd name="connsiteX17" fmla="*/ 3620 w 88963"/>
                  <a:gd name="connsiteY17" fmla="*/ 48489 h 182219"/>
                  <a:gd name="connsiteX18" fmla="*/ 48959 w 88963"/>
                  <a:gd name="connsiteY18" fmla="*/ 116212 h 182219"/>
                  <a:gd name="connsiteX19" fmla="*/ 64294 w 88963"/>
                  <a:gd name="connsiteY19" fmla="*/ 119926 h 182219"/>
                  <a:gd name="connsiteX20" fmla="*/ 74866 w 88963"/>
                  <a:gd name="connsiteY20" fmla="*/ 112021 h 182219"/>
                  <a:gd name="connsiteX21" fmla="*/ 68389 w 88963"/>
                  <a:gd name="connsiteY21" fmla="*/ 99733 h 182219"/>
                  <a:gd name="connsiteX22" fmla="*/ 53435 w 88963"/>
                  <a:gd name="connsiteY22" fmla="*/ 97638 h 182219"/>
                  <a:gd name="connsiteX23" fmla="*/ 30956 w 88963"/>
                  <a:gd name="connsiteY23" fmla="*/ 116212 h 182219"/>
                  <a:gd name="connsiteX24" fmla="*/ 30099 w 88963"/>
                  <a:gd name="connsiteY24" fmla="*/ 143263 h 182219"/>
                  <a:gd name="connsiteX25" fmla="*/ 43529 w 88963"/>
                  <a:gd name="connsiteY25" fmla="*/ 163646 h 182219"/>
                  <a:gd name="connsiteX26" fmla="*/ 75628 w 88963"/>
                  <a:gd name="connsiteY26" fmla="*/ 179743 h 182219"/>
                  <a:gd name="connsiteX27" fmla="*/ 88964 w 88963"/>
                  <a:gd name="connsiteY27" fmla="*/ 182220 h 18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963" h="182219">
                    <a:moveTo>
                      <a:pt x="88964" y="182220"/>
                    </a:moveTo>
                    <a:cubicBezTo>
                      <a:pt x="88964" y="182220"/>
                      <a:pt x="87725" y="182220"/>
                      <a:pt x="85344" y="182220"/>
                    </a:cubicBezTo>
                    <a:cubicBezTo>
                      <a:pt x="81958" y="182057"/>
                      <a:pt x="78585" y="181675"/>
                      <a:pt x="75248" y="181077"/>
                    </a:cubicBezTo>
                    <a:cubicBezTo>
                      <a:pt x="62686" y="179203"/>
                      <a:pt x="50886" y="173896"/>
                      <a:pt x="41148" y="165742"/>
                    </a:cubicBezTo>
                    <a:cubicBezTo>
                      <a:pt x="34466" y="159889"/>
                      <a:pt x="29357" y="152455"/>
                      <a:pt x="26289" y="144120"/>
                    </a:cubicBezTo>
                    <a:cubicBezTo>
                      <a:pt x="22492" y="134348"/>
                      <a:pt x="22663" y="123478"/>
                      <a:pt x="26765" y="113830"/>
                    </a:cubicBezTo>
                    <a:cubicBezTo>
                      <a:pt x="31438" y="103000"/>
                      <a:pt x="40988" y="95042"/>
                      <a:pt x="52483" y="92399"/>
                    </a:cubicBezTo>
                    <a:cubicBezTo>
                      <a:pt x="58734" y="91099"/>
                      <a:pt x="65242" y="92043"/>
                      <a:pt x="70866" y="95066"/>
                    </a:cubicBezTo>
                    <a:cubicBezTo>
                      <a:pt x="77116" y="98412"/>
                      <a:pt x="80643" y="105277"/>
                      <a:pt x="79724" y="112306"/>
                    </a:cubicBezTo>
                    <a:cubicBezTo>
                      <a:pt x="79227" y="116114"/>
                      <a:pt x="77197" y="119554"/>
                      <a:pt x="74104" y="121831"/>
                    </a:cubicBezTo>
                    <a:cubicBezTo>
                      <a:pt x="71271" y="123693"/>
                      <a:pt x="67969" y="124716"/>
                      <a:pt x="64579" y="124784"/>
                    </a:cubicBezTo>
                    <a:cubicBezTo>
                      <a:pt x="58381" y="124936"/>
                      <a:pt x="52248" y="123492"/>
                      <a:pt x="46767" y="120593"/>
                    </a:cubicBezTo>
                    <a:cubicBezTo>
                      <a:pt x="36812" y="115541"/>
                      <a:pt x="27970" y="108546"/>
                      <a:pt x="20764" y="100019"/>
                    </a:cubicBezTo>
                    <a:cubicBezTo>
                      <a:pt x="-427" y="75739"/>
                      <a:pt x="-5900" y="41493"/>
                      <a:pt x="6668" y="11817"/>
                    </a:cubicBezTo>
                    <a:cubicBezTo>
                      <a:pt x="8036" y="8721"/>
                      <a:pt x="9628" y="5729"/>
                      <a:pt x="11430" y="2864"/>
                    </a:cubicBezTo>
                    <a:cubicBezTo>
                      <a:pt x="12668" y="864"/>
                      <a:pt x="13431" y="-89"/>
                      <a:pt x="13525" y="6"/>
                    </a:cubicBezTo>
                    <a:cubicBezTo>
                      <a:pt x="13621" y="102"/>
                      <a:pt x="11430" y="4388"/>
                      <a:pt x="8477" y="12579"/>
                    </a:cubicBezTo>
                    <a:cubicBezTo>
                      <a:pt x="4422" y="24092"/>
                      <a:pt x="2769" y="36313"/>
                      <a:pt x="3620" y="48489"/>
                    </a:cubicBezTo>
                    <a:cubicBezTo>
                      <a:pt x="5966" y="77398"/>
                      <a:pt x="23124" y="103027"/>
                      <a:pt x="48959" y="116212"/>
                    </a:cubicBezTo>
                    <a:cubicBezTo>
                      <a:pt x="53664" y="118754"/>
                      <a:pt x="58947" y="120033"/>
                      <a:pt x="64294" y="119926"/>
                    </a:cubicBezTo>
                    <a:cubicBezTo>
                      <a:pt x="69267" y="120198"/>
                      <a:pt x="73721" y="116868"/>
                      <a:pt x="74866" y="112021"/>
                    </a:cubicBezTo>
                    <a:cubicBezTo>
                      <a:pt x="75397" y="106991"/>
                      <a:pt x="72839" y="102138"/>
                      <a:pt x="68389" y="99733"/>
                    </a:cubicBezTo>
                    <a:cubicBezTo>
                      <a:pt x="63795" y="97331"/>
                      <a:pt x="58513" y="96591"/>
                      <a:pt x="53435" y="97638"/>
                    </a:cubicBezTo>
                    <a:cubicBezTo>
                      <a:pt x="43442" y="99956"/>
                      <a:pt x="35117" y="106834"/>
                      <a:pt x="30956" y="116212"/>
                    </a:cubicBezTo>
                    <a:cubicBezTo>
                      <a:pt x="27212" y="124785"/>
                      <a:pt x="26906" y="134469"/>
                      <a:pt x="30099" y="143263"/>
                    </a:cubicBezTo>
                    <a:cubicBezTo>
                      <a:pt x="32854" y="151046"/>
                      <a:pt x="37464" y="158042"/>
                      <a:pt x="43529" y="163646"/>
                    </a:cubicBezTo>
                    <a:cubicBezTo>
                      <a:pt x="52697" y="171636"/>
                      <a:pt x="63740" y="177174"/>
                      <a:pt x="75628" y="179743"/>
                    </a:cubicBezTo>
                    <a:cubicBezTo>
                      <a:pt x="84106" y="181458"/>
                      <a:pt x="88964" y="181839"/>
                      <a:pt x="88964" y="18222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1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706575" y="1361200"/>
            <a:ext cx="1797600" cy="30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810475" y="3557303"/>
            <a:ext cx="1610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3532900" y="1360350"/>
            <a:ext cx="1797600" cy="306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3636800" y="3556611"/>
            <a:ext cx="1610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Sun. It’s terribly hot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442225" y="1359507"/>
            <a:ext cx="1797600" cy="30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 txBox="1"/>
          <p:nvPr/>
        </p:nvSpPr>
        <p:spPr>
          <a:xfrm>
            <a:off x="6546125" y="3555924"/>
            <a:ext cx="1610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entire Solar System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978625" y="2833512"/>
            <a:ext cx="12744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$2,000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3815375" y="2827787"/>
            <a:ext cx="12537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$4,500</a:t>
            </a:r>
            <a:endParaRPr sz="25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6660350" y="2833512"/>
            <a:ext cx="13821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$3,000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8" name="Google Shape;228;p17"/>
          <p:cNvCxnSpPr/>
          <p:nvPr/>
        </p:nvCxnSpPr>
        <p:spPr>
          <a:xfrm>
            <a:off x="706575" y="28163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7"/>
          <p:cNvCxnSpPr/>
          <p:nvPr/>
        </p:nvCxnSpPr>
        <p:spPr>
          <a:xfrm>
            <a:off x="3532900" y="28163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7"/>
          <p:cNvCxnSpPr/>
          <p:nvPr/>
        </p:nvCxnSpPr>
        <p:spPr>
          <a:xfrm>
            <a:off x="6455182" y="28163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7"/>
          <p:cNvCxnSpPr/>
          <p:nvPr/>
        </p:nvCxnSpPr>
        <p:spPr>
          <a:xfrm>
            <a:off x="706575" y="34259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7"/>
          <p:cNvCxnSpPr/>
          <p:nvPr/>
        </p:nvCxnSpPr>
        <p:spPr>
          <a:xfrm>
            <a:off x="3532900" y="34259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7"/>
          <p:cNvCxnSpPr/>
          <p:nvPr/>
        </p:nvCxnSpPr>
        <p:spPr>
          <a:xfrm>
            <a:off x="6455182" y="34259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7"/>
          <p:cNvGrpSpPr/>
          <p:nvPr/>
        </p:nvGrpSpPr>
        <p:grpSpPr>
          <a:xfrm>
            <a:off x="6933703" y="1795596"/>
            <a:ext cx="815422" cy="672318"/>
            <a:chOff x="6455175" y="604475"/>
            <a:chExt cx="794990" cy="655536"/>
          </a:xfrm>
        </p:grpSpPr>
        <p:sp>
          <p:nvSpPr>
            <p:cNvPr id="235" name="Google Shape;235;p17"/>
            <p:cNvSpPr/>
            <p:nvPr/>
          </p:nvSpPr>
          <p:spPr>
            <a:xfrm>
              <a:off x="6487296" y="636224"/>
              <a:ext cx="762870" cy="623787"/>
            </a:xfrm>
            <a:custGeom>
              <a:avLst/>
              <a:gdLst/>
              <a:ahLst/>
              <a:cxnLst/>
              <a:rect l="l" t="t" r="r" b="b"/>
              <a:pathLst>
                <a:path w="65708" h="53740" extrusionOk="0">
                  <a:moveTo>
                    <a:pt x="28847" y="1"/>
                  </a:moveTo>
                  <a:cubicBezTo>
                    <a:pt x="26677" y="1"/>
                    <a:pt x="24504" y="231"/>
                    <a:pt x="22840" y="1412"/>
                  </a:cubicBezTo>
                  <a:cubicBezTo>
                    <a:pt x="21610" y="2422"/>
                    <a:pt x="20600" y="3652"/>
                    <a:pt x="19853" y="5013"/>
                  </a:cubicBezTo>
                  <a:cubicBezTo>
                    <a:pt x="18876" y="4850"/>
                    <a:pt x="17899" y="4760"/>
                    <a:pt x="16922" y="4760"/>
                  </a:cubicBezTo>
                  <a:cubicBezTo>
                    <a:pt x="16581" y="4760"/>
                    <a:pt x="16241" y="4771"/>
                    <a:pt x="15900" y="4793"/>
                  </a:cubicBezTo>
                  <a:cubicBezTo>
                    <a:pt x="12738" y="4793"/>
                    <a:pt x="10103" y="5716"/>
                    <a:pt x="8873" y="8088"/>
                  </a:cubicBezTo>
                  <a:cubicBezTo>
                    <a:pt x="3251" y="10240"/>
                    <a:pt x="45" y="15730"/>
                    <a:pt x="1" y="21791"/>
                  </a:cubicBezTo>
                  <a:lnTo>
                    <a:pt x="1" y="36241"/>
                  </a:lnTo>
                  <a:cubicBezTo>
                    <a:pt x="1" y="41775"/>
                    <a:pt x="528" y="47002"/>
                    <a:pt x="5227" y="50735"/>
                  </a:cubicBezTo>
                  <a:cubicBezTo>
                    <a:pt x="8829" y="53546"/>
                    <a:pt x="12914" y="53722"/>
                    <a:pt x="17218" y="53722"/>
                  </a:cubicBezTo>
                  <a:lnTo>
                    <a:pt x="46865" y="53722"/>
                  </a:lnTo>
                  <a:cubicBezTo>
                    <a:pt x="47796" y="53722"/>
                    <a:pt x="48727" y="53739"/>
                    <a:pt x="49654" y="53739"/>
                  </a:cubicBezTo>
                  <a:cubicBezTo>
                    <a:pt x="52358" y="53739"/>
                    <a:pt x="55031" y="53593"/>
                    <a:pt x="57582" y="52448"/>
                  </a:cubicBezTo>
                  <a:cubicBezTo>
                    <a:pt x="63555" y="49813"/>
                    <a:pt x="65707" y="44103"/>
                    <a:pt x="65707" y="37998"/>
                  </a:cubicBezTo>
                  <a:lnTo>
                    <a:pt x="65707" y="22099"/>
                  </a:lnTo>
                  <a:cubicBezTo>
                    <a:pt x="65707" y="14149"/>
                    <a:pt x="60525" y="7780"/>
                    <a:pt x="52487" y="7209"/>
                  </a:cubicBezTo>
                  <a:cubicBezTo>
                    <a:pt x="52311" y="7209"/>
                    <a:pt x="52136" y="7165"/>
                    <a:pt x="51960" y="7165"/>
                  </a:cubicBezTo>
                  <a:lnTo>
                    <a:pt x="46997" y="7165"/>
                  </a:lnTo>
                  <a:cubicBezTo>
                    <a:pt x="45899" y="5057"/>
                    <a:pt x="44713" y="2729"/>
                    <a:pt x="42868" y="1412"/>
                  </a:cubicBezTo>
                  <a:cubicBezTo>
                    <a:pt x="41204" y="231"/>
                    <a:pt x="39031" y="1"/>
                    <a:pt x="36862" y="1"/>
                  </a:cubicBezTo>
                  <a:cubicBezTo>
                    <a:pt x="35481" y="1"/>
                    <a:pt x="34101" y="94"/>
                    <a:pt x="32854" y="94"/>
                  </a:cubicBezTo>
                  <a:cubicBezTo>
                    <a:pt x="31607" y="94"/>
                    <a:pt x="30228" y="1"/>
                    <a:pt x="28847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455175" y="604475"/>
              <a:ext cx="762870" cy="623926"/>
            </a:xfrm>
            <a:custGeom>
              <a:avLst/>
              <a:gdLst/>
              <a:ahLst/>
              <a:cxnLst/>
              <a:rect l="l" t="t" r="r" b="b"/>
              <a:pathLst>
                <a:path w="65708" h="53752" extrusionOk="0">
                  <a:moveTo>
                    <a:pt x="28757" y="0"/>
                  </a:moveTo>
                  <a:cubicBezTo>
                    <a:pt x="26614" y="0"/>
                    <a:pt x="24474" y="237"/>
                    <a:pt x="22840" y="1423"/>
                  </a:cubicBezTo>
                  <a:cubicBezTo>
                    <a:pt x="21610" y="2390"/>
                    <a:pt x="20600" y="3619"/>
                    <a:pt x="19897" y="5025"/>
                  </a:cubicBezTo>
                  <a:cubicBezTo>
                    <a:pt x="18909" y="4827"/>
                    <a:pt x="17921" y="4728"/>
                    <a:pt x="16914" y="4728"/>
                  </a:cubicBezTo>
                  <a:cubicBezTo>
                    <a:pt x="16578" y="4728"/>
                    <a:pt x="16241" y="4739"/>
                    <a:pt x="15900" y="4761"/>
                  </a:cubicBezTo>
                  <a:cubicBezTo>
                    <a:pt x="12782" y="4761"/>
                    <a:pt x="10103" y="5728"/>
                    <a:pt x="8873" y="8056"/>
                  </a:cubicBezTo>
                  <a:cubicBezTo>
                    <a:pt x="3251" y="10252"/>
                    <a:pt x="45" y="15742"/>
                    <a:pt x="1" y="21803"/>
                  </a:cubicBezTo>
                  <a:lnTo>
                    <a:pt x="1" y="36253"/>
                  </a:lnTo>
                  <a:cubicBezTo>
                    <a:pt x="1" y="41787"/>
                    <a:pt x="528" y="47014"/>
                    <a:pt x="5227" y="50703"/>
                  </a:cubicBezTo>
                  <a:cubicBezTo>
                    <a:pt x="8829" y="53558"/>
                    <a:pt x="12914" y="53734"/>
                    <a:pt x="17218" y="53734"/>
                  </a:cubicBezTo>
                  <a:lnTo>
                    <a:pt x="46865" y="53734"/>
                  </a:lnTo>
                  <a:cubicBezTo>
                    <a:pt x="47796" y="53734"/>
                    <a:pt x="48727" y="53751"/>
                    <a:pt x="49654" y="53751"/>
                  </a:cubicBezTo>
                  <a:cubicBezTo>
                    <a:pt x="52358" y="53751"/>
                    <a:pt x="55031" y="53605"/>
                    <a:pt x="57582" y="52460"/>
                  </a:cubicBezTo>
                  <a:cubicBezTo>
                    <a:pt x="63555" y="49825"/>
                    <a:pt x="65707" y="44115"/>
                    <a:pt x="65707" y="38010"/>
                  </a:cubicBezTo>
                  <a:lnTo>
                    <a:pt x="65707" y="22110"/>
                  </a:lnTo>
                  <a:cubicBezTo>
                    <a:pt x="65707" y="14161"/>
                    <a:pt x="60569" y="7792"/>
                    <a:pt x="52531" y="7177"/>
                  </a:cubicBezTo>
                  <a:lnTo>
                    <a:pt x="47041" y="7177"/>
                  </a:lnTo>
                  <a:cubicBezTo>
                    <a:pt x="45943" y="5025"/>
                    <a:pt x="44713" y="2697"/>
                    <a:pt x="42912" y="1423"/>
                  </a:cubicBezTo>
                  <a:cubicBezTo>
                    <a:pt x="41252" y="237"/>
                    <a:pt x="39117" y="0"/>
                    <a:pt x="36992" y="0"/>
                  </a:cubicBezTo>
                  <a:cubicBezTo>
                    <a:pt x="35575" y="0"/>
                    <a:pt x="34163" y="106"/>
                    <a:pt x="32898" y="106"/>
                  </a:cubicBezTo>
                  <a:cubicBezTo>
                    <a:pt x="31615" y="106"/>
                    <a:pt x="30185" y="0"/>
                    <a:pt x="28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597425" y="707673"/>
              <a:ext cx="90779" cy="56598"/>
            </a:xfrm>
            <a:custGeom>
              <a:avLst/>
              <a:gdLst/>
              <a:ahLst/>
              <a:cxnLst/>
              <a:rect l="l" t="t" r="r" b="b"/>
              <a:pathLst>
                <a:path w="7819" h="4876" extrusionOk="0">
                  <a:moveTo>
                    <a:pt x="6106" y="1537"/>
                  </a:moveTo>
                  <a:cubicBezTo>
                    <a:pt x="6194" y="1537"/>
                    <a:pt x="6282" y="1625"/>
                    <a:pt x="6282" y="1713"/>
                  </a:cubicBezTo>
                  <a:lnTo>
                    <a:pt x="6282" y="3338"/>
                  </a:lnTo>
                  <a:lnTo>
                    <a:pt x="1538" y="3338"/>
                  </a:lnTo>
                  <a:lnTo>
                    <a:pt x="1538" y="1713"/>
                  </a:lnTo>
                  <a:cubicBezTo>
                    <a:pt x="1538" y="1625"/>
                    <a:pt x="1626" y="1537"/>
                    <a:pt x="1714" y="1537"/>
                  </a:cubicBezTo>
                  <a:close/>
                  <a:moveTo>
                    <a:pt x="1714" y="0"/>
                  </a:moveTo>
                  <a:cubicBezTo>
                    <a:pt x="791" y="0"/>
                    <a:pt x="1" y="791"/>
                    <a:pt x="1" y="1713"/>
                  </a:cubicBezTo>
                  <a:lnTo>
                    <a:pt x="1" y="4875"/>
                  </a:lnTo>
                  <a:lnTo>
                    <a:pt x="7819" y="4875"/>
                  </a:lnTo>
                  <a:lnTo>
                    <a:pt x="7819" y="1713"/>
                  </a:lnTo>
                  <a:cubicBezTo>
                    <a:pt x="7819" y="791"/>
                    <a:pt x="7072" y="0"/>
                    <a:pt x="6106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511778" y="744379"/>
              <a:ext cx="649661" cy="427237"/>
            </a:xfrm>
            <a:custGeom>
              <a:avLst/>
              <a:gdLst/>
              <a:ahLst/>
              <a:cxnLst/>
              <a:rect l="l" t="t" r="r" b="b"/>
              <a:pathLst>
                <a:path w="55957" h="36807" extrusionOk="0">
                  <a:moveTo>
                    <a:pt x="8872" y="0"/>
                  </a:moveTo>
                  <a:cubicBezTo>
                    <a:pt x="3953" y="0"/>
                    <a:pt x="0" y="3953"/>
                    <a:pt x="0" y="8873"/>
                  </a:cubicBezTo>
                  <a:lnTo>
                    <a:pt x="0" y="27935"/>
                  </a:lnTo>
                  <a:cubicBezTo>
                    <a:pt x="0" y="32854"/>
                    <a:pt x="3953" y="36807"/>
                    <a:pt x="8872" y="36807"/>
                  </a:cubicBezTo>
                  <a:lnTo>
                    <a:pt x="47084" y="36807"/>
                  </a:lnTo>
                  <a:cubicBezTo>
                    <a:pt x="52003" y="36807"/>
                    <a:pt x="55956" y="32854"/>
                    <a:pt x="55956" y="27935"/>
                  </a:cubicBezTo>
                  <a:lnTo>
                    <a:pt x="55956" y="8873"/>
                  </a:lnTo>
                  <a:cubicBezTo>
                    <a:pt x="55956" y="3953"/>
                    <a:pt x="52003" y="0"/>
                    <a:pt x="470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503107" y="735707"/>
              <a:ext cx="666995" cy="444579"/>
            </a:xfrm>
            <a:custGeom>
              <a:avLst/>
              <a:gdLst/>
              <a:ahLst/>
              <a:cxnLst/>
              <a:rect l="l" t="t" r="r" b="b"/>
              <a:pathLst>
                <a:path w="57450" h="38301" extrusionOk="0">
                  <a:moveTo>
                    <a:pt x="47831" y="1494"/>
                  </a:moveTo>
                  <a:cubicBezTo>
                    <a:pt x="52311" y="1494"/>
                    <a:pt x="55913" y="5140"/>
                    <a:pt x="55913" y="9620"/>
                  </a:cubicBezTo>
                  <a:lnTo>
                    <a:pt x="55913" y="28682"/>
                  </a:lnTo>
                  <a:cubicBezTo>
                    <a:pt x="55913" y="33118"/>
                    <a:pt x="52311" y="36763"/>
                    <a:pt x="47831" y="36763"/>
                  </a:cubicBezTo>
                  <a:lnTo>
                    <a:pt x="9619" y="36763"/>
                  </a:lnTo>
                  <a:cubicBezTo>
                    <a:pt x="5183" y="36763"/>
                    <a:pt x="1538" y="33162"/>
                    <a:pt x="1538" y="28682"/>
                  </a:cubicBezTo>
                  <a:lnTo>
                    <a:pt x="1538" y="9620"/>
                  </a:lnTo>
                  <a:cubicBezTo>
                    <a:pt x="1538" y="5140"/>
                    <a:pt x="5139" y="1538"/>
                    <a:pt x="9619" y="1538"/>
                  </a:cubicBezTo>
                  <a:lnTo>
                    <a:pt x="47831" y="1494"/>
                  </a:lnTo>
                  <a:close/>
                  <a:moveTo>
                    <a:pt x="9619" y="1"/>
                  </a:moveTo>
                  <a:cubicBezTo>
                    <a:pt x="4305" y="1"/>
                    <a:pt x="0" y="4305"/>
                    <a:pt x="0" y="9620"/>
                  </a:cubicBezTo>
                  <a:lnTo>
                    <a:pt x="0" y="28682"/>
                  </a:lnTo>
                  <a:cubicBezTo>
                    <a:pt x="0" y="33996"/>
                    <a:pt x="4305" y="38300"/>
                    <a:pt x="9619" y="38300"/>
                  </a:cubicBezTo>
                  <a:lnTo>
                    <a:pt x="47831" y="38300"/>
                  </a:lnTo>
                  <a:cubicBezTo>
                    <a:pt x="53145" y="38300"/>
                    <a:pt x="57450" y="33996"/>
                    <a:pt x="57450" y="28682"/>
                  </a:cubicBezTo>
                  <a:lnTo>
                    <a:pt x="57450" y="9620"/>
                  </a:lnTo>
                  <a:cubicBezTo>
                    <a:pt x="57450" y="4305"/>
                    <a:pt x="53145" y="1"/>
                    <a:pt x="4783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660656" y="794643"/>
              <a:ext cx="352363" cy="326705"/>
            </a:xfrm>
            <a:custGeom>
              <a:avLst/>
              <a:gdLst/>
              <a:ahLst/>
              <a:cxnLst/>
              <a:rect l="l" t="t" r="r" b="b"/>
              <a:pathLst>
                <a:path w="30350" h="28146" extrusionOk="0">
                  <a:moveTo>
                    <a:pt x="15138" y="1"/>
                  </a:moveTo>
                  <a:cubicBezTo>
                    <a:pt x="8372" y="1"/>
                    <a:pt x="2417" y="4847"/>
                    <a:pt x="1274" y="11746"/>
                  </a:cubicBezTo>
                  <a:cubicBezTo>
                    <a:pt x="0" y="19432"/>
                    <a:pt x="5183" y="26679"/>
                    <a:pt x="12825" y="27953"/>
                  </a:cubicBezTo>
                  <a:cubicBezTo>
                    <a:pt x="13608" y="28083"/>
                    <a:pt x="14386" y="28145"/>
                    <a:pt x="15154" y="28145"/>
                  </a:cubicBezTo>
                  <a:cubicBezTo>
                    <a:pt x="21926" y="28145"/>
                    <a:pt x="27888" y="23265"/>
                    <a:pt x="29032" y="16401"/>
                  </a:cubicBezTo>
                  <a:cubicBezTo>
                    <a:pt x="30350" y="8715"/>
                    <a:pt x="25167" y="1468"/>
                    <a:pt x="17481" y="194"/>
                  </a:cubicBezTo>
                  <a:cubicBezTo>
                    <a:pt x="16693" y="64"/>
                    <a:pt x="15910" y="1"/>
                    <a:pt x="15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606097" y="785333"/>
              <a:ext cx="402855" cy="345497"/>
            </a:xfrm>
            <a:custGeom>
              <a:avLst/>
              <a:gdLst/>
              <a:ahLst/>
              <a:cxnLst/>
              <a:rect l="l" t="t" r="r" b="b"/>
              <a:pathLst>
                <a:path w="34699" h="29765" extrusionOk="0">
                  <a:moveTo>
                    <a:pt x="19853" y="1567"/>
                  </a:moveTo>
                  <a:cubicBezTo>
                    <a:pt x="27232" y="1567"/>
                    <a:pt x="33161" y="7541"/>
                    <a:pt x="33161" y="14876"/>
                  </a:cubicBezTo>
                  <a:cubicBezTo>
                    <a:pt x="33161" y="22906"/>
                    <a:pt x="26595" y="28238"/>
                    <a:pt x="19750" y="28238"/>
                  </a:cubicBezTo>
                  <a:cubicBezTo>
                    <a:pt x="16488" y="28238"/>
                    <a:pt x="13162" y="27027"/>
                    <a:pt x="10454" y="24319"/>
                  </a:cubicBezTo>
                  <a:cubicBezTo>
                    <a:pt x="2065" y="15930"/>
                    <a:pt x="7994" y="1567"/>
                    <a:pt x="19853" y="1567"/>
                  </a:cubicBezTo>
                  <a:close/>
                  <a:moveTo>
                    <a:pt x="19745" y="0"/>
                  </a:moveTo>
                  <a:cubicBezTo>
                    <a:pt x="16098" y="0"/>
                    <a:pt x="12380" y="1354"/>
                    <a:pt x="9356" y="4378"/>
                  </a:cubicBezTo>
                  <a:cubicBezTo>
                    <a:pt x="1" y="13734"/>
                    <a:pt x="6633" y="29765"/>
                    <a:pt x="19853" y="29765"/>
                  </a:cubicBezTo>
                  <a:cubicBezTo>
                    <a:pt x="28066" y="29721"/>
                    <a:pt x="34699" y="23089"/>
                    <a:pt x="34699" y="14876"/>
                  </a:cubicBezTo>
                  <a:cubicBezTo>
                    <a:pt x="34699" y="5929"/>
                    <a:pt x="27378" y="0"/>
                    <a:pt x="1974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720811" y="853590"/>
              <a:ext cx="231527" cy="208517"/>
            </a:xfrm>
            <a:custGeom>
              <a:avLst/>
              <a:gdLst/>
              <a:ahLst/>
              <a:cxnLst/>
              <a:rect l="l" t="t" r="r" b="b"/>
              <a:pathLst>
                <a:path w="19942" h="17964" extrusionOk="0">
                  <a:moveTo>
                    <a:pt x="9987" y="1"/>
                  </a:moveTo>
                  <a:cubicBezTo>
                    <a:pt x="7813" y="1"/>
                    <a:pt x="5635" y="784"/>
                    <a:pt x="3910" y="2363"/>
                  </a:cubicBezTo>
                  <a:cubicBezTo>
                    <a:pt x="264" y="5701"/>
                    <a:pt x="1" y="11411"/>
                    <a:pt x="3383" y="15057"/>
                  </a:cubicBezTo>
                  <a:cubicBezTo>
                    <a:pt x="5146" y="16982"/>
                    <a:pt x="7558" y="17964"/>
                    <a:pt x="9978" y="17964"/>
                  </a:cubicBezTo>
                  <a:cubicBezTo>
                    <a:pt x="12142" y="17964"/>
                    <a:pt x="14312" y="17180"/>
                    <a:pt x="16032" y="15584"/>
                  </a:cubicBezTo>
                  <a:cubicBezTo>
                    <a:pt x="19678" y="12246"/>
                    <a:pt x="19941" y="6580"/>
                    <a:pt x="16603" y="2890"/>
                  </a:cubicBezTo>
                  <a:cubicBezTo>
                    <a:pt x="14822" y="970"/>
                    <a:pt x="12407" y="1"/>
                    <a:pt x="99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685127" y="844524"/>
              <a:ext cx="264662" cy="226671"/>
            </a:xfrm>
            <a:custGeom>
              <a:avLst/>
              <a:gdLst/>
              <a:ahLst/>
              <a:cxnLst/>
              <a:rect l="l" t="t" r="r" b="b"/>
              <a:pathLst>
                <a:path w="22796" h="19528" extrusionOk="0">
                  <a:moveTo>
                    <a:pt x="12991" y="1563"/>
                  </a:moveTo>
                  <a:cubicBezTo>
                    <a:pt x="13009" y="1563"/>
                    <a:pt x="13027" y="1563"/>
                    <a:pt x="13045" y="1563"/>
                  </a:cubicBezTo>
                  <a:lnTo>
                    <a:pt x="13045" y="1607"/>
                  </a:lnTo>
                  <a:cubicBezTo>
                    <a:pt x="17569" y="1607"/>
                    <a:pt x="21214" y="5253"/>
                    <a:pt x="21258" y="9777"/>
                  </a:cubicBezTo>
                  <a:cubicBezTo>
                    <a:pt x="21258" y="14712"/>
                    <a:pt x="17193" y="17997"/>
                    <a:pt x="12959" y="17997"/>
                  </a:cubicBezTo>
                  <a:cubicBezTo>
                    <a:pt x="10938" y="17997"/>
                    <a:pt x="8878" y="17249"/>
                    <a:pt x="7204" y="15574"/>
                  </a:cubicBezTo>
                  <a:cubicBezTo>
                    <a:pt x="2077" y="10404"/>
                    <a:pt x="5692" y="1563"/>
                    <a:pt x="12991" y="1563"/>
                  </a:cubicBezTo>
                  <a:close/>
                  <a:moveTo>
                    <a:pt x="12981" y="1"/>
                  </a:moveTo>
                  <a:cubicBezTo>
                    <a:pt x="10584" y="1"/>
                    <a:pt x="8139" y="891"/>
                    <a:pt x="6149" y="2881"/>
                  </a:cubicBezTo>
                  <a:cubicBezTo>
                    <a:pt x="0" y="9030"/>
                    <a:pt x="4349" y="19527"/>
                    <a:pt x="13045" y="19527"/>
                  </a:cubicBezTo>
                  <a:cubicBezTo>
                    <a:pt x="18447" y="19483"/>
                    <a:pt x="22796" y="15135"/>
                    <a:pt x="22796" y="9777"/>
                  </a:cubicBezTo>
                  <a:cubicBezTo>
                    <a:pt x="22796" y="3894"/>
                    <a:pt x="17992" y="1"/>
                    <a:pt x="1298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981861" y="778032"/>
              <a:ext cx="115763" cy="52524"/>
            </a:xfrm>
            <a:custGeom>
              <a:avLst/>
              <a:gdLst/>
              <a:ahLst/>
              <a:cxnLst/>
              <a:rect l="l" t="t" r="r" b="b"/>
              <a:pathLst>
                <a:path w="9971" h="4525" extrusionOk="0">
                  <a:moveTo>
                    <a:pt x="1494" y="0"/>
                  </a:moveTo>
                  <a:cubicBezTo>
                    <a:pt x="660" y="0"/>
                    <a:pt x="1" y="659"/>
                    <a:pt x="1" y="1494"/>
                  </a:cubicBezTo>
                  <a:lnTo>
                    <a:pt x="1" y="3075"/>
                  </a:lnTo>
                  <a:cubicBezTo>
                    <a:pt x="1" y="3865"/>
                    <a:pt x="660" y="4524"/>
                    <a:pt x="1494" y="4524"/>
                  </a:cubicBezTo>
                  <a:lnTo>
                    <a:pt x="8478" y="4524"/>
                  </a:lnTo>
                  <a:cubicBezTo>
                    <a:pt x="9312" y="4524"/>
                    <a:pt x="9971" y="3865"/>
                    <a:pt x="9971" y="3075"/>
                  </a:cubicBezTo>
                  <a:lnTo>
                    <a:pt x="9971" y="1494"/>
                  </a:lnTo>
                  <a:cubicBezTo>
                    <a:pt x="9971" y="659"/>
                    <a:pt x="9312" y="0"/>
                    <a:pt x="8478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973201" y="769349"/>
              <a:ext cx="133097" cy="70376"/>
            </a:xfrm>
            <a:custGeom>
              <a:avLst/>
              <a:gdLst/>
              <a:ahLst/>
              <a:cxnLst/>
              <a:rect l="l" t="t" r="r" b="b"/>
              <a:pathLst>
                <a:path w="11464" h="6063" extrusionOk="0">
                  <a:moveTo>
                    <a:pt x="2173" y="1535"/>
                  </a:moveTo>
                  <a:cubicBezTo>
                    <a:pt x="2195" y="1535"/>
                    <a:pt x="2218" y="1536"/>
                    <a:pt x="2240" y="1539"/>
                  </a:cubicBezTo>
                  <a:lnTo>
                    <a:pt x="9224" y="1539"/>
                  </a:lnTo>
                  <a:cubicBezTo>
                    <a:pt x="9619" y="1539"/>
                    <a:pt x="9926" y="1846"/>
                    <a:pt x="9926" y="2242"/>
                  </a:cubicBezTo>
                  <a:lnTo>
                    <a:pt x="9926" y="3823"/>
                  </a:lnTo>
                  <a:cubicBezTo>
                    <a:pt x="9926" y="4218"/>
                    <a:pt x="9619" y="4525"/>
                    <a:pt x="9224" y="4525"/>
                  </a:cubicBezTo>
                  <a:lnTo>
                    <a:pt x="2240" y="4525"/>
                  </a:lnTo>
                  <a:cubicBezTo>
                    <a:pt x="1845" y="4525"/>
                    <a:pt x="1537" y="4218"/>
                    <a:pt x="1537" y="3823"/>
                  </a:cubicBezTo>
                  <a:lnTo>
                    <a:pt x="1537" y="2242"/>
                  </a:lnTo>
                  <a:cubicBezTo>
                    <a:pt x="1537" y="1869"/>
                    <a:pt x="1811" y="1535"/>
                    <a:pt x="2173" y="1535"/>
                  </a:cubicBezTo>
                  <a:close/>
                  <a:moveTo>
                    <a:pt x="2163" y="0"/>
                  </a:moveTo>
                  <a:cubicBezTo>
                    <a:pt x="968" y="0"/>
                    <a:pt x="0" y="995"/>
                    <a:pt x="0" y="2242"/>
                  </a:cubicBezTo>
                  <a:lnTo>
                    <a:pt x="0" y="3823"/>
                  </a:lnTo>
                  <a:cubicBezTo>
                    <a:pt x="0" y="5053"/>
                    <a:pt x="1010" y="6063"/>
                    <a:pt x="2240" y="6063"/>
                  </a:cubicBezTo>
                  <a:lnTo>
                    <a:pt x="9224" y="6063"/>
                  </a:lnTo>
                  <a:cubicBezTo>
                    <a:pt x="10453" y="6063"/>
                    <a:pt x="11464" y="5053"/>
                    <a:pt x="11464" y="3823"/>
                  </a:cubicBezTo>
                  <a:lnTo>
                    <a:pt x="11464" y="2242"/>
                  </a:lnTo>
                  <a:cubicBezTo>
                    <a:pt x="11464" y="968"/>
                    <a:pt x="10453" y="2"/>
                    <a:pt x="9224" y="2"/>
                  </a:cubicBezTo>
                  <a:lnTo>
                    <a:pt x="2240" y="2"/>
                  </a:lnTo>
                  <a:cubicBezTo>
                    <a:pt x="2214" y="1"/>
                    <a:pt x="2188" y="0"/>
                    <a:pt x="2163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642802" y="773945"/>
              <a:ext cx="60697" cy="60684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2592" y="1"/>
                  </a:moveTo>
                  <a:cubicBezTo>
                    <a:pt x="1143" y="1"/>
                    <a:pt x="1" y="1187"/>
                    <a:pt x="1" y="2636"/>
                  </a:cubicBezTo>
                  <a:cubicBezTo>
                    <a:pt x="1" y="4086"/>
                    <a:pt x="1143" y="5228"/>
                    <a:pt x="2592" y="5228"/>
                  </a:cubicBezTo>
                  <a:cubicBezTo>
                    <a:pt x="4042" y="5228"/>
                    <a:pt x="5228" y="4086"/>
                    <a:pt x="5228" y="2636"/>
                  </a:cubicBezTo>
                  <a:cubicBezTo>
                    <a:pt x="5228" y="1187"/>
                    <a:pt x="4042" y="1"/>
                    <a:pt x="2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620375" y="764833"/>
              <a:ext cx="92311" cy="78977"/>
            </a:xfrm>
            <a:custGeom>
              <a:avLst/>
              <a:gdLst/>
              <a:ahLst/>
              <a:cxnLst/>
              <a:rect l="l" t="t" r="r" b="b"/>
              <a:pathLst>
                <a:path w="7951" h="6804" extrusionOk="0">
                  <a:moveTo>
                    <a:pt x="4604" y="1575"/>
                  </a:moveTo>
                  <a:cubicBezTo>
                    <a:pt x="5620" y="1575"/>
                    <a:pt x="6413" y="2394"/>
                    <a:pt x="6413" y="3421"/>
                  </a:cubicBezTo>
                  <a:cubicBezTo>
                    <a:pt x="6413" y="4527"/>
                    <a:pt x="5477" y="5267"/>
                    <a:pt x="4520" y="5267"/>
                  </a:cubicBezTo>
                  <a:cubicBezTo>
                    <a:pt x="4070" y="5267"/>
                    <a:pt x="3615" y="5104"/>
                    <a:pt x="3251" y="4739"/>
                  </a:cubicBezTo>
                  <a:cubicBezTo>
                    <a:pt x="2065" y="3553"/>
                    <a:pt x="2899" y="1576"/>
                    <a:pt x="4524" y="1576"/>
                  </a:cubicBezTo>
                  <a:cubicBezTo>
                    <a:pt x="4551" y="1575"/>
                    <a:pt x="4577" y="1575"/>
                    <a:pt x="4604" y="1575"/>
                  </a:cubicBezTo>
                  <a:close/>
                  <a:moveTo>
                    <a:pt x="4510" y="1"/>
                  </a:moveTo>
                  <a:cubicBezTo>
                    <a:pt x="3678" y="1"/>
                    <a:pt x="2833" y="311"/>
                    <a:pt x="2153" y="1005"/>
                  </a:cubicBezTo>
                  <a:cubicBezTo>
                    <a:pt x="0" y="3158"/>
                    <a:pt x="1538" y="6803"/>
                    <a:pt x="4524" y="6803"/>
                  </a:cubicBezTo>
                  <a:cubicBezTo>
                    <a:pt x="6413" y="6803"/>
                    <a:pt x="7950" y="5266"/>
                    <a:pt x="7950" y="3421"/>
                  </a:cubicBezTo>
                  <a:cubicBezTo>
                    <a:pt x="7950" y="1368"/>
                    <a:pt x="6257" y="1"/>
                    <a:pt x="4510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543388" y="958008"/>
              <a:ext cx="17856" cy="133080"/>
            </a:xfrm>
            <a:custGeom>
              <a:avLst/>
              <a:gdLst/>
              <a:ahLst/>
              <a:cxnLst/>
              <a:rect l="l" t="t" r="r" b="b"/>
              <a:pathLst>
                <a:path w="1538" h="11465" extrusionOk="0">
                  <a:moveTo>
                    <a:pt x="747" y="1"/>
                  </a:moveTo>
                  <a:cubicBezTo>
                    <a:pt x="352" y="1"/>
                    <a:pt x="0" y="308"/>
                    <a:pt x="0" y="747"/>
                  </a:cubicBezTo>
                  <a:lnTo>
                    <a:pt x="0" y="10674"/>
                  </a:lnTo>
                  <a:cubicBezTo>
                    <a:pt x="0" y="11113"/>
                    <a:pt x="352" y="11464"/>
                    <a:pt x="747" y="11464"/>
                  </a:cubicBezTo>
                  <a:cubicBezTo>
                    <a:pt x="1186" y="11464"/>
                    <a:pt x="1537" y="11113"/>
                    <a:pt x="1537" y="10674"/>
                  </a:cubicBezTo>
                  <a:lnTo>
                    <a:pt x="1537" y="747"/>
                  </a:lnTo>
                  <a:cubicBezTo>
                    <a:pt x="1537" y="308"/>
                    <a:pt x="1186" y="1"/>
                    <a:pt x="747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543388" y="853997"/>
              <a:ext cx="17856" cy="70875"/>
            </a:xfrm>
            <a:custGeom>
              <a:avLst/>
              <a:gdLst/>
              <a:ahLst/>
              <a:cxnLst/>
              <a:rect l="l" t="t" r="r" b="b"/>
              <a:pathLst>
                <a:path w="1538" h="6106" extrusionOk="0">
                  <a:moveTo>
                    <a:pt x="747" y="1"/>
                  </a:moveTo>
                  <a:cubicBezTo>
                    <a:pt x="352" y="1"/>
                    <a:pt x="0" y="352"/>
                    <a:pt x="0" y="791"/>
                  </a:cubicBezTo>
                  <a:lnTo>
                    <a:pt x="0" y="5315"/>
                  </a:lnTo>
                  <a:cubicBezTo>
                    <a:pt x="0" y="5754"/>
                    <a:pt x="352" y="6106"/>
                    <a:pt x="747" y="6106"/>
                  </a:cubicBezTo>
                  <a:cubicBezTo>
                    <a:pt x="1186" y="6106"/>
                    <a:pt x="1494" y="5754"/>
                    <a:pt x="1537" y="5359"/>
                  </a:cubicBezTo>
                  <a:lnTo>
                    <a:pt x="1537" y="791"/>
                  </a:lnTo>
                  <a:cubicBezTo>
                    <a:pt x="1537" y="352"/>
                    <a:pt x="1186" y="1"/>
                    <a:pt x="747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7"/>
          <p:cNvGrpSpPr/>
          <p:nvPr/>
        </p:nvGrpSpPr>
        <p:grpSpPr>
          <a:xfrm>
            <a:off x="4085926" y="1786099"/>
            <a:ext cx="691541" cy="688150"/>
            <a:chOff x="4884775" y="1195775"/>
            <a:chExt cx="569169" cy="566332"/>
          </a:xfrm>
        </p:grpSpPr>
        <p:sp>
          <p:nvSpPr>
            <p:cNvPr id="251" name="Google Shape;251;p17"/>
            <p:cNvSpPr/>
            <p:nvPr/>
          </p:nvSpPr>
          <p:spPr>
            <a:xfrm>
              <a:off x="5140264" y="1606253"/>
              <a:ext cx="33439" cy="38495"/>
            </a:xfrm>
            <a:custGeom>
              <a:avLst/>
              <a:gdLst/>
              <a:ahLst/>
              <a:cxnLst/>
              <a:rect l="l" t="t" r="r" b="b"/>
              <a:pathLst>
                <a:path w="4041" h="4652" extrusionOk="0">
                  <a:moveTo>
                    <a:pt x="1571" y="747"/>
                  </a:moveTo>
                  <a:cubicBezTo>
                    <a:pt x="1669" y="747"/>
                    <a:pt x="1773" y="802"/>
                    <a:pt x="1889" y="918"/>
                  </a:cubicBezTo>
                  <a:lnTo>
                    <a:pt x="2416" y="1489"/>
                  </a:lnTo>
                  <a:cubicBezTo>
                    <a:pt x="2679" y="1752"/>
                    <a:pt x="2679" y="1928"/>
                    <a:pt x="2504" y="2060"/>
                  </a:cubicBezTo>
                  <a:lnTo>
                    <a:pt x="2240" y="2323"/>
                  </a:lnTo>
                  <a:lnTo>
                    <a:pt x="1054" y="1181"/>
                  </a:lnTo>
                  <a:lnTo>
                    <a:pt x="1318" y="874"/>
                  </a:lnTo>
                  <a:cubicBezTo>
                    <a:pt x="1401" y="791"/>
                    <a:pt x="1484" y="747"/>
                    <a:pt x="1571" y="747"/>
                  </a:cubicBezTo>
                  <a:close/>
                  <a:moveTo>
                    <a:pt x="1645" y="1"/>
                  </a:moveTo>
                  <a:cubicBezTo>
                    <a:pt x="1338" y="1"/>
                    <a:pt x="1027" y="133"/>
                    <a:pt x="791" y="391"/>
                  </a:cubicBezTo>
                  <a:lnTo>
                    <a:pt x="0" y="1181"/>
                  </a:lnTo>
                  <a:lnTo>
                    <a:pt x="3470" y="4651"/>
                  </a:lnTo>
                  <a:lnTo>
                    <a:pt x="4041" y="4124"/>
                  </a:lnTo>
                  <a:lnTo>
                    <a:pt x="2723" y="2806"/>
                  </a:lnTo>
                  <a:lnTo>
                    <a:pt x="2987" y="2543"/>
                  </a:lnTo>
                  <a:cubicBezTo>
                    <a:pt x="3514" y="2104"/>
                    <a:pt x="3470" y="1313"/>
                    <a:pt x="2943" y="918"/>
                  </a:cubicBezTo>
                  <a:lnTo>
                    <a:pt x="2504" y="435"/>
                  </a:lnTo>
                  <a:cubicBezTo>
                    <a:pt x="2280" y="144"/>
                    <a:pt x="1964" y="1"/>
                    <a:pt x="1645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17"/>
            <p:cNvGrpSpPr/>
            <p:nvPr/>
          </p:nvGrpSpPr>
          <p:grpSpPr>
            <a:xfrm>
              <a:off x="4884775" y="1195775"/>
              <a:ext cx="569169" cy="566332"/>
              <a:chOff x="4884775" y="1195775"/>
              <a:chExt cx="569169" cy="566332"/>
            </a:xfrm>
          </p:grpSpPr>
          <p:sp>
            <p:nvSpPr>
              <p:cNvPr id="253" name="Google Shape;253;p17"/>
              <p:cNvSpPr/>
              <p:nvPr/>
            </p:nvSpPr>
            <p:spPr>
              <a:xfrm>
                <a:off x="4907306" y="1218671"/>
                <a:ext cx="546638" cy="543436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672" extrusionOk="0">
                    <a:moveTo>
                      <a:pt x="34844" y="0"/>
                    </a:moveTo>
                    <a:cubicBezTo>
                      <a:pt x="32392" y="0"/>
                      <a:pt x="29923" y="308"/>
                      <a:pt x="28286" y="1816"/>
                    </a:cubicBezTo>
                    <a:cubicBezTo>
                      <a:pt x="27056" y="2958"/>
                      <a:pt x="26353" y="4583"/>
                      <a:pt x="26222" y="6252"/>
                    </a:cubicBezTo>
                    <a:cubicBezTo>
                      <a:pt x="25996" y="6234"/>
                      <a:pt x="25770" y="6225"/>
                      <a:pt x="25545" y="6225"/>
                    </a:cubicBezTo>
                    <a:cubicBezTo>
                      <a:pt x="23535" y="6225"/>
                      <a:pt x="21569" y="6925"/>
                      <a:pt x="20029" y="8228"/>
                    </a:cubicBezTo>
                    <a:cubicBezTo>
                      <a:pt x="18667" y="9370"/>
                      <a:pt x="17437" y="10776"/>
                      <a:pt x="16163" y="12050"/>
                    </a:cubicBezTo>
                    <a:cubicBezTo>
                      <a:pt x="12079" y="16134"/>
                      <a:pt x="7818" y="20087"/>
                      <a:pt x="3865" y="24304"/>
                    </a:cubicBezTo>
                    <a:cubicBezTo>
                      <a:pt x="615" y="27774"/>
                      <a:pt x="0" y="32825"/>
                      <a:pt x="3163" y="36646"/>
                    </a:cubicBezTo>
                    <a:cubicBezTo>
                      <a:pt x="4041" y="37656"/>
                      <a:pt x="5007" y="38622"/>
                      <a:pt x="5974" y="39545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867"/>
                      <a:pt x="29472" y="63043"/>
                      <a:pt x="29647" y="63174"/>
                    </a:cubicBezTo>
                    <a:cubicBezTo>
                      <a:pt x="29911" y="63438"/>
                      <a:pt x="30218" y="63701"/>
                      <a:pt x="30526" y="63877"/>
                    </a:cubicBezTo>
                    <a:cubicBezTo>
                      <a:pt x="32250" y="65093"/>
                      <a:pt x="34087" y="65672"/>
                      <a:pt x="35905" y="65672"/>
                    </a:cubicBezTo>
                    <a:cubicBezTo>
                      <a:pt x="38489" y="65672"/>
                      <a:pt x="41036" y="64505"/>
                      <a:pt x="43175" y="62340"/>
                    </a:cubicBezTo>
                    <a:lnTo>
                      <a:pt x="51213" y="54346"/>
                    </a:lnTo>
                    <a:cubicBezTo>
                      <a:pt x="53453" y="52106"/>
                      <a:pt x="55781" y="49954"/>
                      <a:pt x="57933" y="47626"/>
                    </a:cubicBezTo>
                    <a:cubicBezTo>
                      <a:pt x="61491" y="43761"/>
                      <a:pt x="61227" y="39413"/>
                      <a:pt x="58723" y="35679"/>
                    </a:cubicBezTo>
                    <a:lnTo>
                      <a:pt x="61754" y="29003"/>
                    </a:lnTo>
                    <a:cubicBezTo>
                      <a:pt x="63072" y="26061"/>
                      <a:pt x="66058" y="21493"/>
                      <a:pt x="65487" y="18155"/>
                    </a:cubicBezTo>
                    <a:cubicBezTo>
                      <a:pt x="64653" y="13411"/>
                      <a:pt x="58855" y="12050"/>
                      <a:pt x="55078" y="10337"/>
                    </a:cubicBezTo>
                    <a:cubicBezTo>
                      <a:pt x="53629" y="9634"/>
                      <a:pt x="52223" y="8975"/>
                      <a:pt x="50730" y="8404"/>
                    </a:cubicBezTo>
                    <a:lnTo>
                      <a:pt x="50466" y="8360"/>
                    </a:lnTo>
                    <a:cubicBezTo>
                      <a:pt x="50466" y="7350"/>
                      <a:pt x="50378" y="6340"/>
                      <a:pt x="50203" y="5330"/>
                    </a:cubicBezTo>
                    <a:cubicBezTo>
                      <a:pt x="49215" y="392"/>
                      <a:pt x="44924" y="144"/>
                      <a:pt x="40940" y="144"/>
                    </a:cubicBezTo>
                    <a:cubicBezTo>
                      <a:pt x="40494" y="144"/>
                      <a:pt x="40051" y="147"/>
                      <a:pt x="39618" y="147"/>
                    </a:cubicBezTo>
                    <a:cubicBezTo>
                      <a:pt x="38219" y="147"/>
                      <a:pt x="36536" y="0"/>
                      <a:pt x="34844" y="0"/>
                    </a:cubicBezTo>
                    <a:close/>
                  </a:path>
                </a:pathLst>
              </a:custGeom>
              <a:solidFill>
                <a:srgbClr val="C0B3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4884775" y="1195775"/>
                <a:ext cx="546638" cy="543692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703" extrusionOk="0">
                    <a:moveTo>
                      <a:pt x="34831" y="0"/>
                    </a:moveTo>
                    <a:cubicBezTo>
                      <a:pt x="32371" y="0"/>
                      <a:pt x="29897" y="308"/>
                      <a:pt x="28286" y="1816"/>
                    </a:cubicBezTo>
                    <a:cubicBezTo>
                      <a:pt x="27056" y="3002"/>
                      <a:pt x="26309" y="4583"/>
                      <a:pt x="26221" y="6252"/>
                    </a:cubicBezTo>
                    <a:cubicBezTo>
                      <a:pt x="25996" y="6234"/>
                      <a:pt x="25771" y="6225"/>
                      <a:pt x="25547" y="6225"/>
                    </a:cubicBezTo>
                    <a:cubicBezTo>
                      <a:pt x="23536" y="6225"/>
                      <a:pt x="21569" y="6929"/>
                      <a:pt x="20028" y="8272"/>
                    </a:cubicBezTo>
                    <a:cubicBezTo>
                      <a:pt x="18623" y="9414"/>
                      <a:pt x="17393" y="10776"/>
                      <a:pt x="16119" y="12050"/>
                    </a:cubicBezTo>
                    <a:cubicBezTo>
                      <a:pt x="12035" y="16134"/>
                      <a:pt x="7774" y="20131"/>
                      <a:pt x="3821" y="24348"/>
                    </a:cubicBezTo>
                    <a:cubicBezTo>
                      <a:pt x="615" y="27817"/>
                      <a:pt x="0" y="32868"/>
                      <a:pt x="3119" y="36646"/>
                    </a:cubicBezTo>
                    <a:cubicBezTo>
                      <a:pt x="4041" y="37656"/>
                      <a:pt x="4963" y="38622"/>
                      <a:pt x="5974" y="39544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911"/>
                      <a:pt x="29428" y="63043"/>
                      <a:pt x="29603" y="63218"/>
                    </a:cubicBezTo>
                    <a:cubicBezTo>
                      <a:pt x="29867" y="63482"/>
                      <a:pt x="30174" y="63701"/>
                      <a:pt x="30526" y="63921"/>
                    </a:cubicBezTo>
                    <a:cubicBezTo>
                      <a:pt x="32241" y="65131"/>
                      <a:pt x="34061" y="65702"/>
                      <a:pt x="35862" y="65702"/>
                    </a:cubicBezTo>
                    <a:cubicBezTo>
                      <a:pt x="38442" y="65702"/>
                      <a:pt x="40985" y="64530"/>
                      <a:pt x="43131" y="62384"/>
                    </a:cubicBezTo>
                    <a:lnTo>
                      <a:pt x="51169" y="54390"/>
                    </a:lnTo>
                    <a:cubicBezTo>
                      <a:pt x="53409" y="52150"/>
                      <a:pt x="55781" y="49998"/>
                      <a:pt x="57933" y="47626"/>
                    </a:cubicBezTo>
                    <a:cubicBezTo>
                      <a:pt x="61490" y="43805"/>
                      <a:pt x="61227" y="39457"/>
                      <a:pt x="58679" y="35723"/>
                    </a:cubicBezTo>
                    <a:lnTo>
                      <a:pt x="61710" y="29047"/>
                    </a:lnTo>
                    <a:cubicBezTo>
                      <a:pt x="63028" y="26104"/>
                      <a:pt x="66058" y="21537"/>
                      <a:pt x="65487" y="18155"/>
                    </a:cubicBezTo>
                    <a:cubicBezTo>
                      <a:pt x="64653" y="13455"/>
                      <a:pt x="58811" y="12050"/>
                      <a:pt x="55034" y="10381"/>
                    </a:cubicBezTo>
                    <a:cubicBezTo>
                      <a:pt x="53628" y="9634"/>
                      <a:pt x="52179" y="9019"/>
                      <a:pt x="50730" y="8448"/>
                    </a:cubicBezTo>
                    <a:lnTo>
                      <a:pt x="50466" y="8360"/>
                    </a:lnTo>
                    <a:cubicBezTo>
                      <a:pt x="50422" y="7350"/>
                      <a:pt x="50334" y="6340"/>
                      <a:pt x="50159" y="5330"/>
                    </a:cubicBezTo>
                    <a:cubicBezTo>
                      <a:pt x="49198" y="364"/>
                      <a:pt x="44804" y="145"/>
                      <a:pt x="40774" y="145"/>
                    </a:cubicBezTo>
                    <a:cubicBezTo>
                      <a:pt x="40384" y="145"/>
                      <a:pt x="39997" y="147"/>
                      <a:pt x="39617" y="147"/>
                    </a:cubicBezTo>
                    <a:cubicBezTo>
                      <a:pt x="38219" y="147"/>
                      <a:pt x="36528" y="0"/>
                      <a:pt x="348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5141712" y="1237686"/>
                <a:ext cx="119226" cy="247158"/>
              </a:xfrm>
              <a:custGeom>
                <a:avLst/>
                <a:gdLst/>
                <a:ahLst/>
                <a:cxnLst/>
                <a:rect l="l" t="t" r="r" b="b"/>
                <a:pathLst>
                  <a:path w="14408" h="29868" extrusionOk="0">
                    <a:moveTo>
                      <a:pt x="1406" y="1"/>
                    </a:moveTo>
                    <a:cubicBezTo>
                      <a:pt x="616" y="1"/>
                      <a:pt x="1" y="616"/>
                      <a:pt x="1" y="1363"/>
                    </a:cubicBezTo>
                    <a:lnTo>
                      <a:pt x="1" y="28462"/>
                    </a:lnTo>
                    <a:cubicBezTo>
                      <a:pt x="1" y="29253"/>
                      <a:pt x="616" y="29868"/>
                      <a:pt x="1406" y="29868"/>
                    </a:cubicBezTo>
                    <a:lnTo>
                      <a:pt x="13002" y="29868"/>
                    </a:lnTo>
                    <a:cubicBezTo>
                      <a:pt x="13748" y="29868"/>
                      <a:pt x="14407" y="29253"/>
                      <a:pt x="14407" y="28462"/>
                    </a:cubicBezTo>
                    <a:lnTo>
                      <a:pt x="14407" y="1363"/>
                    </a:lnTo>
                    <a:cubicBezTo>
                      <a:pt x="14407" y="616"/>
                      <a:pt x="13748" y="1"/>
                      <a:pt x="13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5135539" y="1231149"/>
                <a:ext cx="131572" cy="260240"/>
              </a:xfrm>
              <a:custGeom>
                <a:avLst/>
                <a:gdLst/>
                <a:ahLst/>
                <a:cxnLst/>
                <a:rect l="l" t="t" r="r" b="b"/>
                <a:pathLst>
                  <a:path w="15900" h="31449" extrusionOk="0">
                    <a:moveTo>
                      <a:pt x="13748" y="1538"/>
                    </a:moveTo>
                    <a:cubicBezTo>
                      <a:pt x="14099" y="1538"/>
                      <a:pt x="14362" y="1801"/>
                      <a:pt x="14362" y="2153"/>
                    </a:cubicBezTo>
                    <a:lnTo>
                      <a:pt x="14362" y="29252"/>
                    </a:lnTo>
                    <a:cubicBezTo>
                      <a:pt x="14362" y="29604"/>
                      <a:pt x="14099" y="29867"/>
                      <a:pt x="13748" y="29867"/>
                    </a:cubicBezTo>
                    <a:lnTo>
                      <a:pt x="2152" y="29867"/>
                    </a:lnTo>
                    <a:cubicBezTo>
                      <a:pt x="1801" y="29867"/>
                      <a:pt x="1537" y="29604"/>
                      <a:pt x="1537" y="29252"/>
                    </a:cubicBezTo>
                    <a:lnTo>
                      <a:pt x="1537" y="2153"/>
                    </a:lnTo>
                    <a:cubicBezTo>
                      <a:pt x="1537" y="1845"/>
                      <a:pt x="1801" y="1538"/>
                      <a:pt x="2152" y="1538"/>
                    </a:cubicBezTo>
                    <a:close/>
                    <a:moveTo>
                      <a:pt x="2152" y="0"/>
                    </a:moveTo>
                    <a:cubicBezTo>
                      <a:pt x="966" y="0"/>
                      <a:pt x="0" y="967"/>
                      <a:pt x="0" y="2153"/>
                    </a:cubicBezTo>
                    <a:lnTo>
                      <a:pt x="0" y="29296"/>
                    </a:lnTo>
                    <a:cubicBezTo>
                      <a:pt x="0" y="30482"/>
                      <a:pt x="966" y="31404"/>
                      <a:pt x="2152" y="31448"/>
                    </a:cubicBezTo>
                    <a:lnTo>
                      <a:pt x="13748" y="31448"/>
                    </a:lnTo>
                    <a:cubicBezTo>
                      <a:pt x="14933" y="31448"/>
                      <a:pt x="15900" y="30438"/>
                      <a:pt x="15900" y="29252"/>
                    </a:cubicBezTo>
                    <a:lnTo>
                      <a:pt x="15900" y="2153"/>
                    </a:lnTo>
                    <a:cubicBezTo>
                      <a:pt x="15900" y="967"/>
                      <a:pt x="14933" y="0"/>
                      <a:pt x="1374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5163159" y="1257677"/>
                <a:ext cx="25810" cy="139210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16823" extrusionOk="0">
                    <a:moveTo>
                      <a:pt x="922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15900"/>
                    </a:lnTo>
                    <a:cubicBezTo>
                      <a:pt x="0" y="16427"/>
                      <a:pt x="395" y="16823"/>
                      <a:pt x="922" y="16823"/>
                    </a:cubicBezTo>
                    <a:lnTo>
                      <a:pt x="2196" y="16823"/>
                    </a:lnTo>
                    <a:cubicBezTo>
                      <a:pt x="2723" y="16823"/>
                      <a:pt x="3119" y="16427"/>
                      <a:pt x="3119" y="15900"/>
                    </a:cubicBezTo>
                    <a:lnTo>
                      <a:pt x="3119" y="923"/>
                    </a:lnTo>
                    <a:cubicBezTo>
                      <a:pt x="3119" y="396"/>
                      <a:pt x="2723" y="1"/>
                      <a:pt x="2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5156614" y="1251140"/>
                <a:ext cx="38537" cy="152293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8404" extrusionOk="0">
                    <a:moveTo>
                      <a:pt x="2987" y="1537"/>
                    </a:moveTo>
                    <a:cubicBezTo>
                      <a:pt x="3075" y="1537"/>
                      <a:pt x="3163" y="1625"/>
                      <a:pt x="3163" y="1713"/>
                    </a:cubicBezTo>
                    <a:lnTo>
                      <a:pt x="3163" y="16690"/>
                    </a:lnTo>
                    <a:cubicBezTo>
                      <a:pt x="3163" y="16778"/>
                      <a:pt x="3075" y="16866"/>
                      <a:pt x="2987" y="16866"/>
                    </a:cubicBezTo>
                    <a:lnTo>
                      <a:pt x="1713" y="16866"/>
                    </a:lnTo>
                    <a:cubicBezTo>
                      <a:pt x="1626" y="16866"/>
                      <a:pt x="1582" y="16778"/>
                      <a:pt x="1582" y="16690"/>
                    </a:cubicBezTo>
                    <a:lnTo>
                      <a:pt x="1582" y="1713"/>
                    </a:lnTo>
                    <a:cubicBezTo>
                      <a:pt x="1582" y="1625"/>
                      <a:pt x="1626" y="1581"/>
                      <a:pt x="1713" y="1581"/>
                    </a:cubicBezTo>
                    <a:lnTo>
                      <a:pt x="2987" y="1537"/>
                    </a:lnTo>
                    <a:close/>
                    <a:moveTo>
                      <a:pt x="1713" y="0"/>
                    </a:moveTo>
                    <a:cubicBezTo>
                      <a:pt x="747" y="0"/>
                      <a:pt x="1" y="791"/>
                      <a:pt x="1" y="1713"/>
                    </a:cubicBezTo>
                    <a:lnTo>
                      <a:pt x="1" y="16690"/>
                    </a:lnTo>
                    <a:cubicBezTo>
                      <a:pt x="1" y="17657"/>
                      <a:pt x="791" y="18403"/>
                      <a:pt x="1713" y="18403"/>
                    </a:cubicBezTo>
                    <a:lnTo>
                      <a:pt x="2987" y="18403"/>
                    </a:lnTo>
                    <a:cubicBezTo>
                      <a:pt x="3910" y="18359"/>
                      <a:pt x="4656" y="17613"/>
                      <a:pt x="4656" y="16690"/>
                    </a:cubicBezTo>
                    <a:lnTo>
                      <a:pt x="4656" y="1713"/>
                    </a:lnTo>
                    <a:cubicBezTo>
                      <a:pt x="4656" y="791"/>
                      <a:pt x="3910" y="0"/>
                      <a:pt x="298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5204589" y="1355442"/>
                <a:ext cx="39621" cy="3998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4832" extrusionOk="0">
                    <a:moveTo>
                      <a:pt x="879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3910"/>
                    </a:lnTo>
                    <a:cubicBezTo>
                      <a:pt x="0" y="4393"/>
                      <a:pt x="395" y="4832"/>
                      <a:pt x="879" y="4832"/>
                    </a:cubicBezTo>
                    <a:lnTo>
                      <a:pt x="3909" y="4832"/>
                    </a:lnTo>
                    <a:cubicBezTo>
                      <a:pt x="4392" y="4832"/>
                      <a:pt x="4788" y="4393"/>
                      <a:pt x="4788" y="3910"/>
                    </a:cubicBezTo>
                    <a:lnTo>
                      <a:pt x="4788" y="923"/>
                    </a:lnTo>
                    <a:cubicBezTo>
                      <a:pt x="4788" y="396"/>
                      <a:pt x="4392" y="1"/>
                      <a:pt x="39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5198408" y="1349261"/>
                <a:ext cx="52348" cy="52348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6326" extrusionOk="0">
                    <a:moveTo>
                      <a:pt x="4656" y="1538"/>
                    </a:moveTo>
                    <a:cubicBezTo>
                      <a:pt x="4744" y="1538"/>
                      <a:pt x="4788" y="1582"/>
                      <a:pt x="4788" y="1670"/>
                    </a:cubicBezTo>
                    <a:lnTo>
                      <a:pt x="4788" y="4657"/>
                    </a:lnTo>
                    <a:cubicBezTo>
                      <a:pt x="4788" y="4744"/>
                      <a:pt x="4744" y="4788"/>
                      <a:pt x="4656" y="4788"/>
                    </a:cubicBezTo>
                    <a:lnTo>
                      <a:pt x="1626" y="4788"/>
                    </a:lnTo>
                    <a:cubicBezTo>
                      <a:pt x="1582" y="4788"/>
                      <a:pt x="1494" y="4744"/>
                      <a:pt x="1494" y="4657"/>
                    </a:cubicBezTo>
                    <a:lnTo>
                      <a:pt x="1494" y="1670"/>
                    </a:lnTo>
                    <a:cubicBezTo>
                      <a:pt x="1494" y="1582"/>
                      <a:pt x="1582" y="1538"/>
                      <a:pt x="1626" y="1538"/>
                    </a:cubicBezTo>
                    <a:close/>
                    <a:moveTo>
                      <a:pt x="1626" y="1"/>
                    </a:moveTo>
                    <a:cubicBezTo>
                      <a:pt x="747" y="1"/>
                      <a:pt x="1" y="748"/>
                      <a:pt x="1" y="1670"/>
                    </a:cubicBezTo>
                    <a:lnTo>
                      <a:pt x="1" y="4701"/>
                    </a:lnTo>
                    <a:cubicBezTo>
                      <a:pt x="1" y="5579"/>
                      <a:pt x="747" y="6326"/>
                      <a:pt x="1626" y="6326"/>
                    </a:cubicBezTo>
                    <a:lnTo>
                      <a:pt x="4656" y="6326"/>
                    </a:lnTo>
                    <a:cubicBezTo>
                      <a:pt x="5579" y="6326"/>
                      <a:pt x="6325" y="5579"/>
                      <a:pt x="6281" y="4657"/>
                    </a:cubicBezTo>
                    <a:lnTo>
                      <a:pt x="6281" y="1670"/>
                    </a:lnTo>
                    <a:cubicBezTo>
                      <a:pt x="6281" y="748"/>
                      <a:pt x="5579" y="1"/>
                      <a:pt x="4656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5214403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0" y="9620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5208222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8" y="9620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5234386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1" y="9620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5228213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7" y="9620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5182778" y="1303212"/>
                <a:ext cx="206089" cy="266935"/>
              </a:xfrm>
              <a:custGeom>
                <a:avLst/>
                <a:gdLst/>
                <a:ahLst/>
                <a:cxnLst/>
                <a:rect l="l" t="t" r="r" b="b"/>
                <a:pathLst>
                  <a:path w="24905" h="32258" extrusionOk="0">
                    <a:moveTo>
                      <a:pt x="12748" y="1"/>
                    </a:moveTo>
                    <a:cubicBezTo>
                      <a:pt x="12222" y="1"/>
                      <a:pt x="11724" y="304"/>
                      <a:pt x="11464" y="822"/>
                    </a:cubicBezTo>
                    <a:lnTo>
                      <a:pt x="352" y="25506"/>
                    </a:lnTo>
                    <a:cubicBezTo>
                      <a:pt x="1" y="26209"/>
                      <a:pt x="308" y="27044"/>
                      <a:pt x="1011" y="27351"/>
                    </a:cubicBezTo>
                    <a:lnTo>
                      <a:pt x="11596" y="32138"/>
                    </a:lnTo>
                    <a:cubicBezTo>
                      <a:pt x="11781" y="32219"/>
                      <a:pt x="11974" y="32257"/>
                      <a:pt x="12164" y="32257"/>
                    </a:cubicBezTo>
                    <a:cubicBezTo>
                      <a:pt x="12700" y="32257"/>
                      <a:pt x="13214" y="31954"/>
                      <a:pt x="13441" y="31436"/>
                    </a:cubicBezTo>
                    <a:lnTo>
                      <a:pt x="24597" y="6752"/>
                    </a:lnTo>
                    <a:cubicBezTo>
                      <a:pt x="24904" y="6049"/>
                      <a:pt x="24597" y="5215"/>
                      <a:pt x="23894" y="4907"/>
                    </a:cubicBezTo>
                    <a:lnTo>
                      <a:pt x="13309" y="120"/>
                    </a:lnTo>
                    <a:cubicBezTo>
                      <a:pt x="13125" y="39"/>
                      <a:pt x="12934" y="1"/>
                      <a:pt x="127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7"/>
              <p:cNvSpPr/>
              <p:nvPr/>
            </p:nvSpPr>
            <p:spPr>
              <a:xfrm>
                <a:off x="5175149" y="1296527"/>
                <a:ext cx="220620" cy="279902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3825" extrusionOk="0">
                    <a:moveTo>
                      <a:pt x="13660" y="1586"/>
                    </a:moveTo>
                    <a:cubicBezTo>
                      <a:pt x="13748" y="1586"/>
                      <a:pt x="13836" y="1586"/>
                      <a:pt x="13924" y="1630"/>
                    </a:cubicBezTo>
                    <a:lnTo>
                      <a:pt x="24465" y="6374"/>
                    </a:lnTo>
                    <a:cubicBezTo>
                      <a:pt x="24772" y="6550"/>
                      <a:pt x="24948" y="6901"/>
                      <a:pt x="24772" y="7208"/>
                    </a:cubicBezTo>
                    <a:lnTo>
                      <a:pt x="13660" y="31892"/>
                    </a:lnTo>
                    <a:cubicBezTo>
                      <a:pt x="13532" y="32116"/>
                      <a:pt x="13312" y="32270"/>
                      <a:pt x="13083" y="32270"/>
                    </a:cubicBezTo>
                    <a:cubicBezTo>
                      <a:pt x="12997" y="32270"/>
                      <a:pt x="12910" y="32248"/>
                      <a:pt x="12826" y="32200"/>
                    </a:cubicBezTo>
                    <a:lnTo>
                      <a:pt x="2241" y="27456"/>
                    </a:lnTo>
                    <a:cubicBezTo>
                      <a:pt x="1933" y="27325"/>
                      <a:pt x="1801" y="26929"/>
                      <a:pt x="1933" y="26622"/>
                    </a:cubicBezTo>
                    <a:lnTo>
                      <a:pt x="13089" y="1938"/>
                    </a:lnTo>
                    <a:cubicBezTo>
                      <a:pt x="13221" y="1718"/>
                      <a:pt x="13397" y="1586"/>
                      <a:pt x="13660" y="1586"/>
                    </a:cubicBezTo>
                    <a:close/>
                    <a:moveTo>
                      <a:pt x="13638" y="0"/>
                    </a:moveTo>
                    <a:cubicBezTo>
                      <a:pt x="12799" y="0"/>
                      <a:pt x="12000" y="493"/>
                      <a:pt x="11640" y="1279"/>
                    </a:cubicBezTo>
                    <a:lnTo>
                      <a:pt x="528" y="26007"/>
                    </a:lnTo>
                    <a:cubicBezTo>
                      <a:pt x="1" y="27105"/>
                      <a:pt x="528" y="28379"/>
                      <a:pt x="1626" y="28862"/>
                    </a:cubicBezTo>
                    <a:lnTo>
                      <a:pt x="12167" y="33649"/>
                    </a:lnTo>
                    <a:cubicBezTo>
                      <a:pt x="12474" y="33737"/>
                      <a:pt x="12782" y="33825"/>
                      <a:pt x="13089" y="33825"/>
                    </a:cubicBezTo>
                    <a:lnTo>
                      <a:pt x="13045" y="33781"/>
                    </a:lnTo>
                    <a:cubicBezTo>
                      <a:pt x="13880" y="33781"/>
                      <a:pt x="14670" y="33298"/>
                      <a:pt x="15022" y="32507"/>
                    </a:cubicBezTo>
                    <a:lnTo>
                      <a:pt x="26178" y="7823"/>
                    </a:lnTo>
                    <a:cubicBezTo>
                      <a:pt x="26661" y="6725"/>
                      <a:pt x="26178" y="5452"/>
                      <a:pt x="25080" y="4968"/>
                    </a:cubicBezTo>
                    <a:lnTo>
                      <a:pt x="14495" y="181"/>
                    </a:lnTo>
                    <a:cubicBezTo>
                      <a:pt x="14215" y="58"/>
                      <a:pt x="13924" y="0"/>
                      <a:pt x="1363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>
                <a:off x="5237662" y="1329087"/>
                <a:ext cx="78149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9444" h="16053" extrusionOk="0">
                    <a:moveTo>
                      <a:pt x="7246" y="1"/>
                    </a:moveTo>
                    <a:cubicBezTo>
                      <a:pt x="6892" y="1"/>
                      <a:pt x="6532" y="190"/>
                      <a:pt x="6369" y="550"/>
                    </a:cubicBezTo>
                    <a:lnTo>
                      <a:pt x="220" y="14210"/>
                    </a:lnTo>
                    <a:cubicBezTo>
                      <a:pt x="0" y="14693"/>
                      <a:pt x="220" y="15220"/>
                      <a:pt x="659" y="15440"/>
                    </a:cubicBezTo>
                    <a:lnTo>
                      <a:pt x="1845" y="15967"/>
                    </a:lnTo>
                    <a:cubicBezTo>
                      <a:pt x="1972" y="16025"/>
                      <a:pt x="2103" y="16052"/>
                      <a:pt x="2230" y="16052"/>
                    </a:cubicBezTo>
                    <a:cubicBezTo>
                      <a:pt x="2585" y="16052"/>
                      <a:pt x="2913" y="15839"/>
                      <a:pt x="3075" y="15484"/>
                    </a:cubicBezTo>
                    <a:lnTo>
                      <a:pt x="9224" y="1824"/>
                    </a:lnTo>
                    <a:cubicBezTo>
                      <a:pt x="9443" y="1385"/>
                      <a:pt x="9267" y="814"/>
                      <a:pt x="8784" y="638"/>
                    </a:cubicBezTo>
                    <a:lnTo>
                      <a:pt x="7598" y="67"/>
                    </a:lnTo>
                    <a:cubicBezTo>
                      <a:pt x="7487" y="23"/>
                      <a:pt x="7367" y="1"/>
                      <a:pt x="7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5230389" y="1322550"/>
                <a:ext cx="92688" cy="145574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17592" extrusionOk="0">
                    <a:moveTo>
                      <a:pt x="8170" y="1560"/>
                    </a:moveTo>
                    <a:lnTo>
                      <a:pt x="9312" y="2131"/>
                    </a:lnTo>
                    <a:cubicBezTo>
                      <a:pt x="9400" y="2175"/>
                      <a:pt x="9444" y="2263"/>
                      <a:pt x="9400" y="2307"/>
                    </a:cubicBezTo>
                    <a:lnTo>
                      <a:pt x="3251" y="15966"/>
                    </a:lnTo>
                    <a:cubicBezTo>
                      <a:pt x="3207" y="16010"/>
                      <a:pt x="3207" y="16054"/>
                      <a:pt x="3163" y="16054"/>
                    </a:cubicBezTo>
                    <a:lnTo>
                      <a:pt x="3031" y="16054"/>
                    </a:lnTo>
                    <a:lnTo>
                      <a:pt x="1845" y="15527"/>
                    </a:lnTo>
                    <a:cubicBezTo>
                      <a:pt x="1801" y="15483"/>
                      <a:pt x="1757" y="15395"/>
                      <a:pt x="1801" y="15307"/>
                    </a:cubicBezTo>
                    <a:lnTo>
                      <a:pt x="7950" y="1648"/>
                    </a:lnTo>
                    <a:cubicBezTo>
                      <a:pt x="7950" y="1604"/>
                      <a:pt x="7994" y="1560"/>
                      <a:pt x="8038" y="1560"/>
                    </a:cubicBezTo>
                    <a:close/>
                    <a:moveTo>
                      <a:pt x="8097" y="0"/>
                    </a:moveTo>
                    <a:cubicBezTo>
                      <a:pt x="7457" y="0"/>
                      <a:pt x="6835" y="376"/>
                      <a:pt x="6545" y="989"/>
                    </a:cubicBezTo>
                    <a:lnTo>
                      <a:pt x="396" y="14649"/>
                    </a:lnTo>
                    <a:cubicBezTo>
                      <a:pt x="1" y="15483"/>
                      <a:pt x="396" y="16493"/>
                      <a:pt x="1230" y="16889"/>
                    </a:cubicBezTo>
                    <a:lnTo>
                      <a:pt x="2416" y="17460"/>
                    </a:lnTo>
                    <a:cubicBezTo>
                      <a:pt x="2636" y="17547"/>
                      <a:pt x="2856" y="17591"/>
                      <a:pt x="3119" y="17591"/>
                    </a:cubicBezTo>
                    <a:cubicBezTo>
                      <a:pt x="3295" y="17591"/>
                      <a:pt x="3514" y="17547"/>
                      <a:pt x="3734" y="17460"/>
                    </a:cubicBezTo>
                    <a:cubicBezTo>
                      <a:pt x="4129" y="17328"/>
                      <a:pt x="4481" y="16976"/>
                      <a:pt x="4656" y="16581"/>
                    </a:cubicBezTo>
                    <a:lnTo>
                      <a:pt x="10805" y="2921"/>
                    </a:lnTo>
                    <a:cubicBezTo>
                      <a:pt x="11201" y="2087"/>
                      <a:pt x="10805" y="1077"/>
                      <a:pt x="9971" y="681"/>
                    </a:cubicBezTo>
                    <a:lnTo>
                      <a:pt x="8785" y="154"/>
                    </a:lnTo>
                    <a:cubicBezTo>
                      <a:pt x="8563" y="49"/>
                      <a:pt x="8329" y="0"/>
                      <a:pt x="809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5275816" y="1435052"/>
                <a:ext cx="49807" cy="4795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5795" extrusionOk="0">
                    <a:moveTo>
                      <a:pt x="2272" y="0"/>
                    </a:moveTo>
                    <a:cubicBezTo>
                      <a:pt x="1937" y="0"/>
                      <a:pt x="1611" y="204"/>
                      <a:pt x="1450" y="525"/>
                    </a:cubicBezTo>
                    <a:lnTo>
                      <a:pt x="220" y="3293"/>
                    </a:lnTo>
                    <a:cubicBezTo>
                      <a:pt x="1" y="3732"/>
                      <a:pt x="220" y="4259"/>
                      <a:pt x="660" y="4478"/>
                    </a:cubicBezTo>
                    <a:lnTo>
                      <a:pt x="3383" y="5708"/>
                    </a:lnTo>
                    <a:cubicBezTo>
                      <a:pt x="3512" y="5767"/>
                      <a:pt x="3645" y="5794"/>
                      <a:pt x="3774" y="5794"/>
                    </a:cubicBezTo>
                    <a:cubicBezTo>
                      <a:pt x="4126" y="5794"/>
                      <a:pt x="4452" y="5591"/>
                      <a:pt x="4613" y="5269"/>
                    </a:cubicBezTo>
                    <a:lnTo>
                      <a:pt x="5842" y="2502"/>
                    </a:lnTo>
                    <a:cubicBezTo>
                      <a:pt x="6018" y="2063"/>
                      <a:pt x="5842" y="1536"/>
                      <a:pt x="5359" y="1316"/>
                    </a:cubicBezTo>
                    <a:lnTo>
                      <a:pt x="2636" y="86"/>
                    </a:lnTo>
                    <a:cubicBezTo>
                      <a:pt x="2518" y="27"/>
                      <a:pt x="2394" y="0"/>
                      <a:pt x="2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7"/>
              <p:cNvSpPr/>
              <p:nvPr/>
            </p:nvSpPr>
            <p:spPr>
              <a:xfrm>
                <a:off x="5268551" y="1428829"/>
                <a:ext cx="64338" cy="60465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7307" extrusionOk="0">
                    <a:moveTo>
                      <a:pt x="3207" y="1541"/>
                    </a:moveTo>
                    <a:lnTo>
                      <a:pt x="5974" y="2771"/>
                    </a:lnTo>
                    <a:cubicBezTo>
                      <a:pt x="6018" y="2815"/>
                      <a:pt x="6062" y="2903"/>
                      <a:pt x="6018" y="2947"/>
                    </a:cubicBezTo>
                    <a:lnTo>
                      <a:pt x="4788" y="5714"/>
                    </a:lnTo>
                    <a:cubicBezTo>
                      <a:pt x="4788" y="5714"/>
                      <a:pt x="4744" y="5757"/>
                      <a:pt x="4700" y="5757"/>
                    </a:cubicBezTo>
                    <a:lnTo>
                      <a:pt x="4612" y="5757"/>
                    </a:lnTo>
                    <a:lnTo>
                      <a:pt x="1889" y="4528"/>
                    </a:lnTo>
                    <a:cubicBezTo>
                      <a:pt x="1801" y="4484"/>
                      <a:pt x="1757" y="4440"/>
                      <a:pt x="1801" y="4352"/>
                    </a:cubicBezTo>
                    <a:lnTo>
                      <a:pt x="3031" y="1629"/>
                    </a:lnTo>
                    <a:cubicBezTo>
                      <a:pt x="3075" y="1585"/>
                      <a:pt x="3075" y="1541"/>
                      <a:pt x="3119" y="1541"/>
                    </a:cubicBezTo>
                    <a:close/>
                    <a:moveTo>
                      <a:pt x="3161" y="1"/>
                    </a:moveTo>
                    <a:cubicBezTo>
                      <a:pt x="2526" y="1"/>
                      <a:pt x="1919" y="362"/>
                      <a:pt x="1625" y="1014"/>
                    </a:cubicBezTo>
                    <a:lnTo>
                      <a:pt x="396" y="3737"/>
                    </a:lnTo>
                    <a:cubicBezTo>
                      <a:pt x="0" y="4572"/>
                      <a:pt x="396" y="5582"/>
                      <a:pt x="1230" y="5933"/>
                    </a:cubicBezTo>
                    <a:lnTo>
                      <a:pt x="3997" y="7163"/>
                    </a:lnTo>
                    <a:cubicBezTo>
                      <a:pt x="4141" y="7235"/>
                      <a:pt x="4343" y="7306"/>
                      <a:pt x="4532" y="7306"/>
                    </a:cubicBezTo>
                    <a:cubicBezTo>
                      <a:pt x="4574" y="7306"/>
                      <a:pt x="4616" y="7303"/>
                      <a:pt x="4656" y="7295"/>
                    </a:cubicBezTo>
                    <a:cubicBezTo>
                      <a:pt x="4689" y="7297"/>
                      <a:pt x="4723" y="7298"/>
                      <a:pt x="4755" y="7298"/>
                    </a:cubicBezTo>
                    <a:cubicBezTo>
                      <a:pt x="5372" y="7298"/>
                      <a:pt x="5901" y="6912"/>
                      <a:pt x="6193" y="6328"/>
                    </a:cubicBezTo>
                    <a:lnTo>
                      <a:pt x="7423" y="3605"/>
                    </a:lnTo>
                    <a:cubicBezTo>
                      <a:pt x="7774" y="2771"/>
                      <a:pt x="7423" y="1761"/>
                      <a:pt x="6589" y="1409"/>
                    </a:cubicBezTo>
                    <a:lnTo>
                      <a:pt x="3822" y="136"/>
                    </a:lnTo>
                    <a:cubicBezTo>
                      <a:pt x="3606" y="45"/>
                      <a:pt x="3382" y="1"/>
                      <a:pt x="3161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5307432" y="1347813"/>
                <a:ext cx="33083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8785" extrusionOk="0">
                    <a:moveTo>
                      <a:pt x="1" y="8785"/>
                    </a:moveTo>
                    <a:lnTo>
                      <a:pt x="399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5301987" y="1345264"/>
                <a:ext cx="44346" cy="77793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1" extrusionOk="0">
                    <a:moveTo>
                      <a:pt x="3953" y="1"/>
                    </a:moveTo>
                    <a:lnTo>
                      <a:pt x="0" y="8785"/>
                    </a:lnTo>
                    <a:lnTo>
                      <a:pt x="1362" y="9400"/>
                    </a:lnTo>
                    <a:lnTo>
                      <a:pt x="5359" y="616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5325611" y="1355806"/>
                <a:ext cx="32711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8785" extrusionOk="0">
                    <a:moveTo>
                      <a:pt x="0" y="8785"/>
                    </a:moveTo>
                    <a:lnTo>
                      <a:pt x="39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5319794" y="1353265"/>
                <a:ext cx="44346" cy="7778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0" extrusionOk="0">
                    <a:moveTo>
                      <a:pt x="3997" y="0"/>
                    </a:moveTo>
                    <a:lnTo>
                      <a:pt x="0" y="8784"/>
                    </a:lnTo>
                    <a:lnTo>
                      <a:pt x="1406" y="9399"/>
                    </a:lnTo>
                    <a:lnTo>
                      <a:pt x="5359" y="659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4930202" y="1286845"/>
                <a:ext cx="420155" cy="413436"/>
              </a:xfrm>
              <a:custGeom>
                <a:avLst/>
                <a:gdLst/>
                <a:ahLst/>
                <a:cxnLst/>
                <a:rect l="l" t="t" r="r" b="b"/>
                <a:pathLst>
                  <a:path w="50774" h="49962" extrusionOk="0">
                    <a:moveTo>
                      <a:pt x="20309" y="0"/>
                    </a:moveTo>
                    <a:cubicBezTo>
                      <a:pt x="19260" y="0"/>
                      <a:pt x="18206" y="407"/>
                      <a:pt x="17393" y="1219"/>
                    </a:cubicBezTo>
                    <a:lnTo>
                      <a:pt x="1626" y="16987"/>
                    </a:lnTo>
                    <a:cubicBezTo>
                      <a:pt x="0" y="18612"/>
                      <a:pt x="0" y="21204"/>
                      <a:pt x="1626" y="22785"/>
                    </a:cubicBezTo>
                    <a:lnTo>
                      <a:pt x="27583" y="48742"/>
                    </a:lnTo>
                    <a:cubicBezTo>
                      <a:pt x="28374" y="49555"/>
                      <a:pt x="29417" y="49961"/>
                      <a:pt x="30466" y="49961"/>
                    </a:cubicBezTo>
                    <a:cubicBezTo>
                      <a:pt x="31514" y="49961"/>
                      <a:pt x="32568" y="49555"/>
                      <a:pt x="33381" y="48742"/>
                    </a:cubicBezTo>
                    <a:lnTo>
                      <a:pt x="49149" y="32975"/>
                    </a:lnTo>
                    <a:cubicBezTo>
                      <a:pt x="50774" y="31393"/>
                      <a:pt x="50774" y="28802"/>
                      <a:pt x="49149" y="27177"/>
                    </a:cubicBezTo>
                    <a:lnTo>
                      <a:pt x="23191" y="1219"/>
                    </a:lnTo>
                    <a:cubicBezTo>
                      <a:pt x="22400" y="407"/>
                      <a:pt x="21357" y="0"/>
                      <a:pt x="203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4923293" y="1280482"/>
                <a:ext cx="433974" cy="426063"/>
              </a:xfrm>
              <a:custGeom>
                <a:avLst/>
                <a:gdLst/>
                <a:ahLst/>
                <a:cxnLst/>
                <a:rect l="l" t="t" r="r" b="b"/>
                <a:pathLst>
                  <a:path w="52444" h="51488" extrusionOk="0">
                    <a:moveTo>
                      <a:pt x="21127" y="1549"/>
                    </a:moveTo>
                    <a:cubicBezTo>
                      <a:pt x="22006" y="1549"/>
                      <a:pt x="22884" y="1900"/>
                      <a:pt x="23499" y="2515"/>
                    </a:cubicBezTo>
                    <a:lnTo>
                      <a:pt x="49457" y="28473"/>
                    </a:lnTo>
                    <a:cubicBezTo>
                      <a:pt x="50730" y="29791"/>
                      <a:pt x="50730" y="31899"/>
                      <a:pt x="49457" y="33216"/>
                    </a:cubicBezTo>
                    <a:lnTo>
                      <a:pt x="33689" y="48984"/>
                    </a:lnTo>
                    <a:cubicBezTo>
                      <a:pt x="33030" y="49643"/>
                      <a:pt x="32173" y="49973"/>
                      <a:pt x="31317" y="49973"/>
                    </a:cubicBezTo>
                    <a:cubicBezTo>
                      <a:pt x="30461" y="49973"/>
                      <a:pt x="29604" y="49643"/>
                      <a:pt x="28945" y="48984"/>
                    </a:cubicBezTo>
                    <a:lnTo>
                      <a:pt x="2988" y="23071"/>
                    </a:lnTo>
                    <a:cubicBezTo>
                      <a:pt x="1714" y="21753"/>
                      <a:pt x="1714" y="19645"/>
                      <a:pt x="2988" y="18327"/>
                    </a:cubicBezTo>
                    <a:lnTo>
                      <a:pt x="18755" y="2515"/>
                    </a:lnTo>
                    <a:cubicBezTo>
                      <a:pt x="19414" y="1900"/>
                      <a:pt x="20249" y="1549"/>
                      <a:pt x="21127" y="1549"/>
                    </a:cubicBezTo>
                    <a:close/>
                    <a:moveTo>
                      <a:pt x="21133" y="1"/>
                    </a:moveTo>
                    <a:cubicBezTo>
                      <a:pt x="19886" y="1"/>
                      <a:pt x="18646" y="473"/>
                      <a:pt x="17701" y="1417"/>
                    </a:cubicBezTo>
                    <a:lnTo>
                      <a:pt x="1890" y="17229"/>
                    </a:lnTo>
                    <a:cubicBezTo>
                      <a:pt x="1" y="19118"/>
                      <a:pt x="1" y="22236"/>
                      <a:pt x="1890" y="24125"/>
                    </a:cubicBezTo>
                    <a:lnTo>
                      <a:pt x="27847" y="50082"/>
                    </a:lnTo>
                    <a:cubicBezTo>
                      <a:pt x="28770" y="51005"/>
                      <a:pt x="29999" y="51488"/>
                      <a:pt x="31317" y="51488"/>
                    </a:cubicBezTo>
                    <a:cubicBezTo>
                      <a:pt x="32591" y="51488"/>
                      <a:pt x="33821" y="51005"/>
                      <a:pt x="34743" y="50082"/>
                    </a:cubicBezTo>
                    <a:lnTo>
                      <a:pt x="50555" y="34315"/>
                    </a:lnTo>
                    <a:cubicBezTo>
                      <a:pt x="52443" y="32382"/>
                      <a:pt x="52443" y="29307"/>
                      <a:pt x="50555" y="27419"/>
                    </a:cubicBezTo>
                    <a:lnTo>
                      <a:pt x="24597" y="1417"/>
                    </a:lnTo>
                    <a:cubicBezTo>
                      <a:pt x="23631" y="473"/>
                      <a:pt x="22379" y="1"/>
                      <a:pt x="2113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5031596" y="1391047"/>
                <a:ext cx="179187" cy="165392"/>
              </a:xfrm>
              <a:custGeom>
                <a:avLst/>
                <a:gdLst/>
                <a:ahLst/>
                <a:cxnLst/>
                <a:rect l="l" t="t" r="r" b="b"/>
                <a:pathLst>
                  <a:path w="21654" h="19987" extrusionOk="0">
                    <a:moveTo>
                      <a:pt x="10717" y="1539"/>
                    </a:moveTo>
                    <a:cubicBezTo>
                      <a:pt x="12957" y="1539"/>
                      <a:pt x="15110" y="2418"/>
                      <a:pt x="16691" y="3999"/>
                    </a:cubicBezTo>
                    <a:cubicBezTo>
                      <a:pt x="19546" y="6854"/>
                      <a:pt x="19985" y="11334"/>
                      <a:pt x="17745" y="14672"/>
                    </a:cubicBezTo>
                    <a:cubicBezTo>
                      <a:pt x="16140" y="17095"/>
                      <a:pt x="13475" y="18436"/>
                      <a:pt x="10736" y="18436"/>
                    </a:cubicBezTo>
                    <a:cubicBezTo>
                      <a:pt x="9652" y="18436"/>
                      <a:pt x="8557" y="18226"/>
                      <a:pt x="7511" y="17790"/>
                    </a:cubicBezTo>
                    <a:cubicBezTo>
                      <a:pt x="3778" y="16253"/>
                      <a:pt x="1670" y="12300"/>
                      <a:pt x="2416" y="8347"/>
                    </a:cubicBezTo>
                    <a:cubicBezTo>
                      <a:pt x="3207" y="4394"/>
                      <a:pt x="6677" y="1539"/>
                      <a:pt x="10717" y="1539"/>
                    </a:cubicBezTo>
                    <a:close/>
                    <a:moveTo>
                      <a:pt x="10690" y="1"/>
                    </a:moveTo>
                    <a:cubicBezTo>
                      <a:pt x="9417" y="1"/>
                      <a:pt x="8129" y="243"/>
                      <a:pt x="6896" y="749"/>
                    </a:cubicBezTo>
                    <a:cubicBezTo>
                      <a:pt x="2504" y="2593"/>
                      <a:pt x="1" y="7249"/>
                      <a:pt x="923" y="11949"/>
                    </a:cubicBezTo>
                    <a:cubicBezTo>
                      <a:pt x="1845" y="16604"/>
                      <a:pt x="5974" y="19986"/>
                      <a:pt x="10717" y="19986"/>
                    </a:cubicBezTo>
                    <a:cubicBezTo>
                      <a:pt x="13353" y="19986"/>
                      <a:pt x="15900" y="18932"/>
                      <a:pt x="17789" y="17043"/>
                    </a:cubicBezTo>
                    <a:cubicBezTo>
                      <a:pt x="21171" y="13662"/>
                      <a:pt x="21654" y="8391"/>
                      <a:pt x="19019" y="4438"/>
                    </a:cubicBezTo>
                    <a:cubicBezTo>
                      <a:pt x="17123" y="1594"/>
                      <a:pt x="13954" y="1"/>
                      <a:pt x="1069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5045042" y="1398329"/>
                <a:ext cx="83238" cy="83602"/>
              </a:xfrm>
              <a:custGeom>
                <a:avLst/>
                <a:gdLst/>
                <a:ahLst/>
                <a:cxnLst/>
                <a:rect l="l" t="t" r="r" b="b"/>
                <a:pathLst>
                  <a:path w="10059" h="10103" extrusionOk="0">
                    <a:moveTo>
                      <a:pt x="8609" y="0"/>
                    </a:moveTo>
                    <a:cubicBezTo>
                      <a:pt x="7336" y="4085"/>
                      <a:pt x="4085" y="7335"/>
                      <a:pt x="1" y="8609"/>
                    </a:cubicBezTo>
                    <a:lnTo>
                      <a:pt x="440" y="10102"/>
                    </a:lnTo>
                    <a:cubicBezTo>
                      <a:pt x="5052" y="8653"/>
                      <a:pt x="8609" y="5051"/>
                      <a:pt x="10059" y="440"/>
                    </a:cubicBezTo>
                    <a:lnTo>
                      <a:pt x="860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5090833" y="1444121"/>
                <a:ext cx="105771" cy="105771"/>
              </a:xfrm>
              <a:custGeom>
                <a:avLst/>
                <a:gdLst/>
                <a:ahLst/>
                <a:cxnLst/>
                <a:rect l="l" t="t" r="r" b="b"/>
                <a:pathLst>
                  <a:path w="12782" h="12782" extrusionOk="0">
                    <a:moveTo>
                      <a:pt x="11245" y="0"/>
                    </a:moveTo>
                    <a:cubicBezTo>
                      <a:pt x="10366" y="5798"/>
                      <a:pt x="5798" y="10366"/>
                      <a:pt x="1" y="11288"/>
                    </a:cubicBezTo>
                    <a:lnTo>
                      <a:pt x="220" y="12782"/>
                    </a:lnTo>
                    <a:cubicBezTo>
                      <a:pt x="6677" y="11815"/>
                      <a:pt x="11772" y="6720"/>
                      <a:pt x="12782" y="220"/>
                    </a:cubicBezTo>
                    <a:lnTo>
                      <a:pt x="11245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5054492" y="1407779"/>
                <a:ext cx="111952" cy="111952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13529" extrusionOk="0">
                    <a:moveTo>
                      <a:pt x="11991" y="0"/>
                    </a:moveTo>
                    <a:cubicBezTo>
                      <a:pt x="11420" y="6369"/>
                      <a:pt x="6369" y="11420"/>
                      <a:pt x="1" y="11991"/>
                    </a:cubicBezTo>
                    <a:lnTo>
                      <a:pt x="132" y="13528"/>
                    </a:lnTo>
                    <a:cubicBezTo>
                      <a:pt x="7248" y="12869"/>
                      <a:pt x="12870" y="7247"/>
                      <a:pt x="13528" y="176"/>
                    </a:cubicBezTo>
                    <a:lnTo>
                      <a:pt x="11991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5043586" y="1406496"/>
                <a:ext cx="146848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17746" h="16278" extrusionOk="0">
                    <a:moveTo>
                      <a:pt x="5128" y="1547"/>
                    </a:moveTo>
                    <a:cubicBezTo>
                      <a:pt x="6985" y="1547"/>
                      <a:pt x="9663" y="2746"/>
                      <a:pt x="12167" y="5250"/>
                    </a:cubicBezTo>
                    <a:cubicBezTo>
                      <a:pt x="13704" y="6744"/>
                      <a:pt x="14890" y="8544"/>
                      <a:pt x="15593" y="10565"/>
                    </a:cubicBezTo>
                    <a:cubicBezTo>
                      <a:pt x="16076" y="12102"/>
                      <a:pt x="15944" y="13420"/>
                      <a:pt x="15242" y="14122"/>
                    </a:cubicBezTo>
                    <a:cubicBezTo>
                      <a:pt x="14826" y="14539"/>
                      <a:pt x="14194" y="14751"/>
                      <a:pt x="13417" y="14751"/>
                    </a:cubicBezTo>
                    <a:cubicBezTo>
                      <a:pt x="11570" y="14751"/>
                      <a:pt x="8905" y="13552"/>
                      <a:pt x="6370" y="11048"/>
                    </a:cubicBezTo>
                    <a:cubicBezTo>
                      <a:pt x="2812" y="7446"/>
                      <a:pt x="1890" y="3581"/>
                      <a:pt x="3295" y="2176"/>
                    </a:cubicBezTo>
                    <a:cubicBezTo>
                      <a:pt x="3711" y="1760"/>
                      <a:pt x="4347" y="1547"/>
                      <a:pt x="5128" y="1547"/>
                    </a:cubicBezTo>
                    <a:close/>
                    <a:moveTo>
                      <a:pt x="5103" y="0"/>
                    </a:moveTo>
                    <a:cubicBezTo>
                      <a:pt x="3937" y="0"/>
                      <a:pt x="2927" y="348"/>
                      <a:pt x="2197" y="1078"/>
                    </a:cubicBezTo>
                    <a:cubicBezTo>
                      <a:pt x="1" y="3318"/>
                      <a:pt x="1319" y="8149"/>
                      <a:pt x="5315" y="12102"/>
                    </a:cubicBezTo>
                    <a:cubicBezTo>
                      <a:pt x="7951" y="14781"/>
                      <a:pt x="11025" y="16275"/>
                      <a:pt x="13441" y="16275"/>
                    </a:cubicBezTo>
                    <a:cubicBezTo>
                      <a:pt x="13494" y="16277"/>
                      <a:pt x="13547" y="16278"/>
                      <a:pt x="13600" y="16278"/>
                    </a:cubicBezTo>
                    <a:cubicBezTo>
                      <a:pt x="14601" y="16278"/>
                      <a:pt x="15589" y="15888"/>
                      <a:pt x="16340" y="15220"/>
                    </a:cubicBezTo>
                    <a:cubicBezTo>
                      <a:pt x="17482" y="14078"/>
                      <a:pt x="17745" y="12278"/>
                      <a:pt x="17043" y="10082"/>
                    </a:cubicBezTo>
                    <a:cubicBezTo>
                      <a:pt x="16296" y="7842"/>
                      <a:pt x="14978" y="5821"/>
                      <a:pt x="13265" y="4152"/>
                    </a:cubicBezTo>
                    <a:cubicBezTo>
                      <a:pt x="10600" y="1487"/>
                      <a:pt x="7516" y="0"/>
                      <a:pt x="5103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5062121" y="1415408"/>
                <a:ext cx="116678" cy="116677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14100" extrusionOk="0">
                    <a:moveTo>
                      <a:pt x="1055" y="1"/>
                    </a:moveTo>
                    <a:lnTo>
                      <a:pt x="1" y="1055"/>
                    </a:lnTo>
                    <a:lnTo>
                      <a:pt x="13002" y="14099"/>
                    </a:lnTo>
                    <a:lnTo>
                      <a:pt x="14100" y="13001"/>
                    </a:lnTo>
                    <a:lnTo>
                      <a:pt x="1055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5159155" y="1591309"/>
                <a:ext cx="39629" cy="39629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9" extrusionOk="0">
                    <a:moveTo>
                      <a:pt x="967" y="1011"/>
                    </a:moveTo>
                    <a:lnTo>
                      <a:pt x="2988" y="2504"/>
                    </a:lnTo>
                    <a:lnTo>
                      <a:pt x="2461" y="3031"/>
                    </a:lnTo>
                    <a:lnTo>
                      <a:pt x="967" y="1011"/>
                    </a:lnTo>
                    <a:close/>
                    <a:moveTo>
                      <a:pt x="792" y="1"/>
                    </a:moveTo>
                    <a:lnTo>
                      <a:pt x="1" y="747"/>
                    </a:lnTo>
                    <a:lnTo>
                      <a:pt x="2900" y="4788"/>
                    </a:lnTo>
                    <a:lnTo>
                      <a:pt x="3427" y="4261"/>
                    </a:lnTo>
                    <a:lnTo>
                      <a:pt x="2856" y="3558"/>
                    </a:lnTo>
                    <a:lnTo>
                      <a:pt x="3515" y="2900"/>
                    </a:lnTo>
                    <a:lnTo>
                      <a:pt x="4261" y="3427"/>
                    </a:lnTo>
                    <a:lnTo>
                      <a:pt x="4788" y="290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5173693" y="1574950"/>
                <a:ext cx="40043" cy="35020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4232" extrusionOk="0">
                    <a:moveTo>
                      <a:pt x="1340" y="1"/>
                    </a:moveTo>
                    <a:cubicBezTo>
                      <a:pt x="1040" y="1"/>
                      <a:pt x="738" y="121"/>
                      <a:pt x="528" y="353"/>
                    </a:cubicBezTo>
                    <a:cubicBezTo>
                      <a:pt x="1" y="836"/>
                      <a:pt x="45" y="1626"/>
                      <a:pt x="572" y="2066"/>
                    </a:cubicBezTo>
                    <a:cubicBezTo>
                      <a:pt x="996" y="2471"/>
                      <a:pt x="1450" y="2544"/>
                      <a:pt x="1888" y="2544"/>
                    </a:cubicBezTo>
                    <a:cubicBezTo>
                      <a:pt x="2133" y="2544"/>
                      <a:pt x="2373" y="2521"/>
                      <a:pt x="2599" y="2521"/>
                    </a:cubicBezTo>
                    <a:cubicBezTo>
                      <a:pt x="2929" y="2521"/>
                      <a:pt x="3229" y="2570"/>
                      <a:pt x="3471" y="2812"/>
                    </a:cubicBezTo>
                    <a:cubicBezTo>
                      <a:pt x="3734" y="3076"/>
                      <a:pt x="3734" y="3295"/>
                      <a:pt x="3559" y="3471"/>
                    </a:cubicBezTo>
                    <a:cubicBezTo>
                      <a:pt x="3480" y="3550"/>
                      <a:pt x="3392" y="3593"/>
                      <a:pt x="3295" y="3593"/>
                    </a:cubicBezTo>
                    <a:cubicBezTo>
                      <a:pt x="3177" y="3593"/>
                      <a:pt x="3045" y="3528"/>
                      <a:pt x="2900" y="3383"/>
                    </a:cubicBezTo>
                    <a:lnTo>
                      <a:pt x="2680" y="3164"/>
                    </a:lnTo>
                    <a:lnTo>
                      <a:pt x="2153" y="3647"/>
                    </a:lnTo>
                    <a:lnTo>
                      <a:pt x="2373" y="3866"/>
                    </a:lnTo>
                    <a:cubicBezTo>
                      <a:pt x="2630" y="4124"/>
                      <a:pt x="2916" y="4231"/>
                      <a:pt x="3190" y="4231"/>
                    </a:cubicBezTo>
                    <a:cubicBezTo>
                      <a:pt x="4083" y="4231"/>
                      <a:pt x="4838" y="3082"/>
                      <a:pt x="3998" y="2241"/>
                    </a:cubicBezTo>
                    <a:cubicBezTo>
                      <a:pt x="3575" y="1799"/>
                      <a:pt x="3101" y="1727"/>
                      <a:pt x="2644" y="1727"/>
                    </a:cubicBezTo>
                    <a:cubicBezTo>
                      <a:pt x="2423" y="1727"/>
                      <a:pt x="2206" y="1744"/>
                      <a:pt x="2000" y="1744"/>
                    </a:cubicBezTo>
                    <a:cubicBezTo>
                      <a:pt x="1658" y="1744"/>
                      <a:pt x="1346" y="1698"/>
                      <a:pt x="1099" y="1451"/>
                    </a:cubicBezTo>
                    <a:cubicBezTo>
                      <a:pt x="835" y="1231"/>
                      <a:pt x="835" y="1011"/>
                      <a:pt x="1011" y="836"/>
                    </a:cubicBezTo>
                    <a:cubicBezTo>
                      <a:pt x="1090" y="757"/>
                      <a:pt x="1178" y="713"/>
                      <a:pt x="1275" y="713"/>
                    </a:cubicBezTo>
                    <a:cubicBezTo>
                      <a:pt x="1393" y="713"/>
                      <a:pt x="1525" y="779"/>
                      <a:pt x="1670" y="924"/>
                    </a:cubicBezTo>
                    <a:lnTo>
                      <a:pt x="1802" y="1055"/>
                    </a:lnTo>
                    <a:lnTo>
                      <a:pt x="2329" y="528"/>
                    </a:lnTo>
                    <a:lnTo>
                      <a:pt x="2197" y="440"/>
                    </a:lnTo>
                    <a:cubicBezTo>
                      <a:pt x="1991" y="143"/>
                      <a:pt x="1666" y="1"/>
                      <a:pt x="134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5188959" y="1559361"/>
                <a:ext cx="40068" cy="35301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4266" extrusionOk="0">
                    <a:moveTo>
                      <a:pt x="1313" y="1"/>
                    </a:moveTo>
                    <a:cubicBezTo>
                      <a:pt x="1055" y="1"/>
                      <a:pt x="796" y="123"/>
                      <a:pt x="528" y="392"/>
                    </a:cubicBezTo>
                    <a:cubicBezTo>
                      <a:pt x="1" y="831"/>
                      <a:pt x="1" y="1666"/>
                      <a:pt x="572" y="2105"/>
                    </a:cubicBezTo>
                    <a:cubicBezTo>
                      <a:pt x="977" y="2510"/>
                      <a:pt x="1429" y="2583"/>
                      <a:pt x="1869" y="2583"/>
                    </a:cubicBezTo>
                    <a:cubicBezTo>
                      <a:pt x="2116" y="2583"/>
                      <a:pt x="2359" y="2560"/>
                      <a:pt x="2589" y="2560"/>
                    </a:cubicBezTo>
                    <a:cubicBezTo>
                      <a:pt x="2923" y="2560"/>
                      <a:pt x="3228" y="2609"/>
                      <a:pt x="3470" y="2852"/>
                    </a:cubicBezTo>
                    <a:cubicBezTo>
                      <a:pt x="3734" y="3115"/>
                      <a:pt x="3690" y="3335"/>
                      <a:pt x="3514" y="3466"/>
                    </a:cubicBezTo>
                    <a:cubicBezTo>
                      <a:pt x="3426" y="3554"/>
                      <a:pt x="3339" y="3609"/>
                      <a:pt x="3240" y="3609"/>
                    </a:cubicBezTo>
                    <a:cubicBezTo>
                      <a:pt x="3141" y="3609"/>
                      <a:pt x="3031" y="3554"/>
                      <a:pt x="2899" y="3422"/>
                    </a:cubicBezTo>
                    <a:lnTo>
                      <a:pt x="2636" y="3159"/>
                    </a:lnTo>
                    <a:lnTo>
                      <a:pt x="2153" y="3686"/>
                    </a:lnTo>
                    <a:lnTo>
                      <a:pt x="2372" y="3906"/>
                    </a:lnTo>
                    <a:cubicBezTo>
                      <a:pt x="2616" y="4159"/>
                      <a:pt x="2892" y="4265"/>
                      <a:pt x="3160" y="4265"/>
                    </a:cubicBezTo>
                    <a:cubicBezTo>
                      <a:pt x="4050" y="4265"/>
                      <a:pt x="4842" y="3091"/>
                      <a:pt x="3997" y="2281"/>
                    </a:cubicBezTo>
                    <a:cubicBezTo>
                      <a:pt x="3555" y="1838"/>
                      <a:pt x="3079" y="1766"/>
                      <a:pt x="2625" y="1766"/>
                    </a:cubicBezTo>
                    <a:cubicBezTo>
                      <a:pt x="2406" y="1766"/>
                      <a:pt x="2192" y="1783"/>
                      <a:pt x="1990" y="1783"/>
                    </a:cubicBezTo>
                    <a:cubicBezTo>
                      <a:pt x="1652" y="1783"/>
                      <a:pt x="1345" y="1737"/>
                      <a:pt x="1099" y="1490"/>
                    </a:cubicBezTo>
                    <a:cubicBezTo>
                      <a:pt x="835" y="1226"/>
                      <a:pt x="835" y="1051"/>
                      <a:pt x="1011" y="875"/>
                    </a:cubicBezTo>
                    <a:cubicBezTo>
                      <a:pt x="1094" y="792"/>
                      <a:pt x="1186" y="748"/>
                      <a:pt x="1284" y="748"/>
                    </a:cubicBezTo>
                    <a:cubicBezTo>
                      <a:pt x="1394" y="748"/>
                      <a:pt x="1510" y="803"/>
                      <a:pt x="1626" y="919"/>
                    </a:cubicBezTo>
                    <a:lnTo>
                      <a:pt x="1757" y="1095"/>
                    </a:lnTo>
                    <a:lnTo>
                      <a:pt x="2328" y="568"/>
                    </a:lnTo>
                    <a:lnTo>
                      <a:pt x="2197" y="436"/>
                    </a:lnTo>
                    <a:cubicBezTo>
                      <a:pt x="1894" y="157"/>
                      <a:pt x="1604" y="1"/>
                      <a:pt x="131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5203133" y="1543556"/>
                <a:ext cx="330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4674" extrusionOk="0">
                    <a:moveTo>
                      <a:pt x="1543" y="754"/>
                    </a:moveTo>
                    <a:cubicBezTo>
                      <a:pt x="1637" y="754"/>
                      <a:pt x="1735" y="809"/>
                      <a:pt x="1845" y="940"/>
                    </a:cubicBezTo>
                    <a:lnTo>
                      <a:pt x="2416" y="1467"/>
                    </a:lnTo>
                    <a:cubicBezTo>
                      <a:pt x="2636" y="1731"/>
                      <a:pt x="2636" y="1907"/>
                      <a:pt x="2460" y="2082"/>
                    </a:cubicBezTo>
                    <a:lnTo>
                      <a:pt x="2197" y="2346"/>
                    </a:lnTo>
                    <a:lnTo>
                      <a:pt x="1011" y="1160"/>
                    </a:lnTo>
                    <a:lnTo>
                      <a:pt x="1274" y="896"/>
                    </a:lnTo>
                    <a:cubicBezTo>
                      <a:pt x="1362" y="809"/>
                      <a:pt x="1450" y="754"/>
                      <a:pt x="1543" y="754"/>
                    </a:cubicBezTo>
                    <a:close/>
                    <a:moveTo>
                      <a:pt x="1586" y="0"/>
                    </a:moveTo>
                    <a:cubicBezTo>
                      <a:pt x="1291" y="0"/>
                      <a:pt x="998" y="122"/>
                      <a:pt x="791" y="369"/>
                    </a:cubicBezTo>
                    <a:lnTo>
                      <a:pt x="1" y="1204"/>
                    </a:lnTo>
                    <a:lnTo>
                      <a:pt x="3470" y="4674"/>
                    </a:lnTo>
                    <a:lnTo>
                      <a:pt x="3997" y="4103"/>
                    </a:lnTo>
                    <a:lnTo>
                      <a:pt x="2724" y="2829"/>
                    </a:lnTo>
                    <a:lnTo>
                      <a:pt x="2943" y="2565"/>
                    </a:lnTo>
                    <a:cubicBezTo>
                      <a:pt x="3470" y="2126"/>
                      <a:pt x="3470" y="1292"/>
                      <a:pt x="2899" y="896"/>
                    </a:cubicBezTo>
                    <a:lnTo>
                      <a:pt x="2460" y="457"/>
                    </a:lnTo>
                    <a:cubicBezTo>
                      <a:pt x="2251" y="155"/>
                      <a:pt x="1918" y="0"/>
                      <a:pt x="1586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218399" y="1528761"/>
                <a:ext cx="42525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4095" extrusionOk="0">
                    <a:moveTo>
                      <a:pt x="1533" y="629"/>
                    </a:moveTo>
                    <a:cubicBezTo>
                      <a:pt x="1647" y="629"/>
                      <a:pt x="1768" y="695"/>
                      <a:pt x="1889" y="840"/>
                    </a:cubicBezTo>
                    <a:lnTo>
                      <a:pt x="3777" y="2728"/>
                    </a:lnTo>
                    <a:cubicBezTo>
                      <a:pt x="4041" y="2948"/>
                      <a:pt x="4041" y="3168"/>
                      <a:pt x="3865" y="3343"/>
                    </a:cubicBezTo>
                    <a:cubicBezTo>
                      <a:pt x="3786" y="3422"/>
                      <a:pt x="3698" y="3466"/>
                      <a:pt x="3602" y="3466"/>
                    </a:cubicBezTo>
                    <a:cubicBezTo>
                      <a:pt x="3483" y="3466"/>
                      <a:pt x="3352" y="3400"/>
                      <a:pt x="3206" y="3255"/>
                    </a:cubicBezTo>
                    <a:lnTo>
                      <a:pt x="1362" y="1411"/>
                    </a:lnTo>
                    <a:cubicBezTo>
                      <a:pt x="1098" y="1147"/>
                      <a:pt x="1098" y="928"/>
                      <a:pt x="1274" y="752"/>
                    </a:cubicBezTo>
                    <a:cubicBezTo>
                      <a:pt x="1353" y="673"/>
                      <a:pt x="1441" y="629"/>
                      <a:pt x="1533" y="629"/>
                    </a:cubicBezTo>
                    <a:close/>
                    <a:moveTo>
                      <a:pt x="1858" y="1"/>
                    </a:moveTo>
                    <a:cubicBezTo>
                      <a:pt x="1009" y="1"/>
                      <a:pt x="1" y="1321"/>
                      <a:pt x="835" y="1982"/>
                    </a:cubicBezTo>
                    <a:lnTo>
                      <a:pt x="2635" y="3782"/>
                    </a:lnTo>
                    <a:cubicBezTo>
                      <a:pt x="2801" y="4003"/>
                      <a:pt x="3016" y="4095"/>
                      <a:pt x="3244" y="4095"/>
                    </a:cubicBezTo>
                    <a:cubicBezTo>
                      <a:pt x="4104" y="4095"/>
                      <a:pt x="5138" y="2783"/>
                      <a:pt x="4305" y="2157"/>
                    </a:cubicBezTo>
                    <a:lnTo>
                      <a:pt x="2460" y="313"/>
                    </a:lnTo>
                    <a:cubicBezTo>
                      <a:pt x="2295" y="93"/>
                      <a:pt x="2082" y="1"/>
                      <a:pt x="1858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5235114" y="1511087"/>
                <a:ext cx="42898" cy="3916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4733" extrusionOk="0">
                    <a:moveTo>
                      <a:pt x="1600" y="855"/>
                    </a:moveTo>
                    <a:cubicBezTo>
                      <a:pt x="1714" y="855"/>
                      <a:pt x="1832" y="922"/>
                      <a:pt x="1977" y="1043"/>
                    </a:cubicBezTo>
                    <a:lnTo>
                      <a:pt x="2285" y="1395"/>
                    </a:lnTo>
                    <a:cubicBezTo>
                      <a:pt x="2592" y="1702"/>
                      <a:pt x="2548" y="1878"/>
                      <a:pt x="2328" y="2097"/>
                    </a:cubicBezTo>
                    <a:lnTo>
                      <a:pt x="2109" y="2317"/>
                    </a:lnTo>
                    <a:lnTo>
                      <a:pt x="1011" y="1219"/>
                    </a:lnTo>
                    <a:lnTo>
                      <a:pt x="1318" y="999"/>
                    </a:lnTo>
                    <a:cubicBezTo>
                      <a:pt x="1417" y="900"/>
                      <a:pt x="1507" y="855"/>
                      <a:pt x="1600" y="855"/>
                    </a:cubicBezTo>
                    <a:close/>
                    <a:moveTo>
                      <a:pt x="1604" y="0"/>
                    </a:moveTo>
                    <a:cubicBezTo>
                      <a:pt x="1296" y="0"/>
                      <a:pt x="989" y="143"/>
                      <a:pt x="791" y="428"/>
                    </a:cubicBezTo>
                    <a:lnTo>
                      <a:pt x="1" y="1263"/>
                    </a:lnTo>
                    <a:lnTo>
                      <a:pt x="3470" y="4733"/>
                    </a:lnTo>
                    <a:lnTo>
                      <a:pt x="3997" y="4206"/>
                    </a:lnTo>
                    <a:lnTo>
                      <a:pt x="2592" y="2800"/>
                    </a:lnTo>
                    <a:lnTo>
                      <a:pt x="2768" y="2580"/>
                    </a:lnTo>
                    <a:cubicBezTo>
                      <a:pt x="2888" y="2480"/>
                      <a:pt x="3000" y="2425"/>
                      <a:pt x="3119" y="2425"/>
                    </a:cubicBezTo>
                    <a:cubicBezTo>
                      <a:pt x="3260" y="2425"/>
                      <a:pt x="3412" y="2502"/>
                      <a:pt x="3602" y="2668"/>
                    </a:cubicBezTo>
                    <a:lnTo>
                      <a:pt x="4129" y="3239"/>
                    </a:lnTo>
                    <a:cubicBezTo>
                      <a:pt x="4261" y="3371"/>
                      <a:pt x="4437" y="3503"/>
                      <a:pt x="4612" y="3591"/>
                    </a:cubicBezTo>
                    <a:lnTo>
                      <a:pt x="5183" y="3064"/>
                    </a:lnTo>
                    <a:cubicBezTo>
                      <a:pt x="4964" y="2976"/>
                      <a:pt x="4832" y="2844"/>
                      <a:pt x="4700" y="2712"/>
                    </a:cubicBezTo>
                    <a:lnTo>
                      <a:pt x="4129" y="2141"/>
                    </a:lnTo>
                    <a:cubicBezTo>
                      <a:pt x="3866" y="1845"/>
                      <a:pt x="3602" y="1696"/>
                      <a:pt x="3320" y="1696"/>
                    </a:cubicBezTo>
                    <a:cubicBezTo>
                      <a:pt x="3226" y="1696"/>
                      <a:pt x="3130" y="1713"/>
                      <a:pt x="3031" y="1746"/>
                    </a:cubicBezTo>
                    <a:cubicBezTo>
                      <a:pt x="3163" y="1395"/>
                      <a:pt x="3031" y="955"/>
                      <a:pt x="2680" y="692"/>
                    </a:cubicBezTo>
                    <a:lnTo>
                      <a:pt x="2416" y="428"/>
                    </a:lnTo>
                    <a:cubicBezTo>
                      <a:pt x="2219" y="143"/>
                      <a:pt x="1911" y="0"/>
                      <a:pt x="1604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5250380" y="1492461"/>
                <a:ext cx="38173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4568" extrusionOk="0">
                    <a:moveTo>
                      <a:pt x="1669" y="0"/>
                    </a:moveTo>
                    <a:lnTo>
                      <a:pt x="0" y="1669"/>
                    </a:lnTo>
                    <a:lnTo>
                      <a:pt x="527" y="2152"/>
                    </a:lnTo>
                    <a:lnTo>
                      <a:pt x="1054" y="1581"/>
                    </a:lnTo>
                    <a:lnTo>
                      <a:pt x="4041" y="4568"/>
                    </a:lnTo>
                    <a:lnTo>
                      <a:pt x="4612" y="4041"/>
                    </a:lnTo>
                    <a:lnTo>
                      <a:pt x="1625" y="1054"/>
                    </a:lnTo>
                    <a:lnTo>
                      <a:pt x="2152" y="483"/>
                    </a:lnTo>
                    <a:lnTo>
                      <a:pt x="166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5006517" y="1503267"/>
                <a:ext cx="89784" cy="88509"/>
              </a:xfrm>
              <a:custGeom>
                <a:avLst/>
                <a:gdLst/>
                <a:ahLst/>
                <a:cxnLst/>
                <a:rect l="l" t="t" r="r" b="b"/>
                <a:pathLst>
                  <a:path w="10850" h="10696" extrusionOk="0">
                    <a:moveTo>
                      <a:pt x="841" y="1"/>
                    </a:moveTo>
                    <a:cubicBezTo>
                      <a:pt x="638" y="1"/>
                      <a:pt x="440" y="78"/>
                      <a:pt x="308" y="231"/>
                    </a:cubicBezTo>
                    <a:cubicBezTo>
                      <a:pt x="1" y="539"/>
                      <a:pt x="1" y="1022"/>
                      <a:pt x="308" y="1329"/>
                    </a:cubicBezTo>
                    <a:lnTo>
                      <a:pt x="9444" y="10465"/>
                    </a:lnTo>
                    <a:cubicBezTo>
                      <a:pt x="9576" y="10619"/>
                      <a:pt x="9773" y="10696"/>
                      <a:pt x="9977" y="10696"/>
                    </a:cubicBezTo>
                    <a:cubicBezTo>
                      <a:pt x="10180" y="10696"/>
                      <a:pt x="10388" y="10619"/>
                      <a:pt x="10542" y="10465"/>
                    </a:cubicBezTo>
                    <a:cubicBezTo>
                      <a:pt x="10850" y="10158"/>
                      <a:pt x="10850" y="9674"/>
                      <a:pt x="10542" y="9367"/>
                    </a:cubicBezTo>
                    <a:lnTo>
                      <a:pt x="1406" y="231"/>
                    </a:lnTo>
                    <a:cubicBezTo>
                      <a:pt x="1253" y="78"/>
                      <a:pt x="1044" y="1"/>
                      <a:pt x="841" y="1"/>
                    </a:cubicBezTo>
                    <a:close/>
                  </a:path>
                </a:pathLst>
              </a:custGeom>
              <a:solidFill>
                <a:srgbClr val="FDFA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" name="Google Shape;291;p17"/>
          <p:cNvGrpSpPr/>
          <p:nvPr/>
        </p:nvGrpSpPr>
        <p:grpSpPr>
          <a:xfrm>
            <a:off x="1376962" y="1795660"/>
            <a:ext cx="477750" cy="672232"/>
            <a:chOff x="2127150" y="1165525"/>
            <a:chExt cx="438262" cy="616670"/>
          </a:xfrm>
        </p:grpSpPr>
        <p:sp>
          <p:nvSpPr>
            <p:cNvPr id="292" name="Google Shape;292;p17"/>
            <p:cNvSpPr/>
            <p:nvPr/>
          </p:nvSpPr>
          <p:spPr>
            <a:xfrm>
              <a:off x="2152294" y="1190308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17169" y="1"/>
                  </a:moveTo>
                  <a:cubicBezTo>
                    <a:pt x="15740" y="1"/>
                    <a:pt x="14330" y="99"/>
                    <a:pt x="13046" y="454"/>
                  </a:cubicBezTo>
                  <a:cubicBezTo>
                    <a:pt x="8039" y="1816"/>
                    <a:pt x="5535" y="7921"/>
                    <a:pt x="7863" y="12138"/>
                  </a:cubicBezTo>
                  <a:lnTo>
                    <a:pt x="7863" y="15168"/>
                  </a:lnTo>
                  <a:cubicBezTo>
                    <a:pt x="4042" y="16047"/>
                    <a:pt x="923" y="18374"/>
                    <a:pt x="308" y="22942"/>
                  </a:cubicBezTo>
                  <a:cubicBezTo>
                    <a:pt x="1" y="25358"/>
                    <a:pt x="177" y="27949"/>
                    <a:pt x="177" y="30365"/>
                  </a:cubicBezTo>
                  <a:lnTo>
                    <a:pt x="177" y="52941"/>
                  </a:lnTo>
                  <a:cubicBezTo>
                    <a:pt x="177" y="54610"/>
                    <a:pt x="89" y="56279"/>
                    <a:pt x="528" y="57904"/>
                  </a:cubicBezTo>
                  <a:cubicBezTo>
                    <a:pt x="1626" y="61813"/>
                    <a:pt x="4876" y="64185"/>
                    <a:pt x="8654" y="64756"/>
                  </a:cubicBezTo>
                  <a:cubicBezTo>
                    <a:pt x="9005" y="64843"/>
                    <a:pt x="9356" y="64887"/>
                    <a:pt x="9708" y="64887"/>
                  </a:cubicBezTo>
                  <a:lnTo>
                    <a:pt x="24158" y="64887"/>
                  </a:lnTo>
                  <a:cubicBezTo>
                    <a:pt x="26390" y="64887"/>
                    <a:pt x="29038" y="65132"/>
                    <a:pt x="31664" y="65132"/>
                  </a:cubicBezTo>
                  <a:cubicBezTo>
                    <a:pt x="34823" y="65132"/>
                    <a:pt x="37950" y="64778"/>
                    <a:pt x="40277" y="63218"/>
                  </a:cubicBezTo>
                  <a:cubicBezTo>
                    <a:pt x="45460" y="59661"/>
                    <a:pt x="44406" y="52765"/>
                    <a:pt x="44406" y="47275"/>
                  </a:cubicBezTo>
                  <a:lnTo>
                    <a:pt x="44406" y="28081"/>
                  </a:lnTo>
                  <a:cubicBezTo>
                    <a:pt x="44406" y="25709"/>
                    <a:pt x="44625" y="23250"/>
                    <a:pt x="43835" y="21010"/>
                  </a:cubicBezTo>
                  <a:cubicBezTo>
                    <a:pt x="42561" y="17496"/>
                    <a:pt x="39926" y="15783"/>
                    <a:pt x="36763" y="15124"/>
                  </a:cubicBezTo>
                  <a:lnTo>
                    <a:pt x="36763" y="12094"/>
                  </a:lnTo>
                  <a:cubicBezTo>
                    <a:pt x="39003" y="8009"/>
                    <a:pt x="36763" y="2036"/>
                    <a:pt x="31888" y="586"/>
                  </a:cubicBezTo>
                  <a:cubicBezTo>
                    <a:pt x="30451" y="136"/>
                    <a:pt x="28846" y="20"/>
                    <a:pt x="27232" y="20"/>
                  </a:cubicBezTo>
                  <a:cubicBezTo>
                    <a:pt x="25542" y="20"/>
                    <a:pt x="23841" y="147"/>
                    <a:pt x="22313" y="147"/>
                  </a:cubicBezTo>
                  <a:cubicBezTo>
                    <a:pt x="20695" y="147"/>
                    <a:pt x="18917" y="1"/>
                    <a:pt x="17169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2127150" y="1165525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27487" y="1"/>
                  </a:moveTo>
                  <a:cubicBezTo>
                    <a:pt x="25721" y="1"/>
                    <a:pt x="23929" y="151"/>
                    <a:pt x="22313" y="151"/>
                  </a:cubicBezTo>
                  <a:cubicBezTo>
                    <a:pt x="20719" y="151"/>
                    <a:pt x="18952" y="5"/>
                    <a:pt x="17209" y="5"/>
                  </a:cubicBezTo>
                  <a:cubicBezTo>
                    <a:pt x="15783" y="5"/>
                    <a:pt x="14374" y="103"/>
                    <a:pt x="13090" y="458"/>
                  </a:cubicBezTo>
                  <a:cubicBezTo>
                    <a:pt x="8039" y="1820"/>
                    <a:pt x="5535" y="7881"/>
                    <a:pt x="7863" y="12141"/>
                  </a:cubicBezTo>
                  <a:lnTo>
                    <a:pt x="7863" y="15128"/>
                  </a:lnTo>
                  <a:cubicBezTo>
                    <a:pt x="4042" y="16050"/>
                    <a:pt x="967" y="18378"/>
                    <a:pt x="352" y="22946"/>
                  </a:cubicBezTo>
                  <a:cubicBezTo>
                    <a:pt x="1" y="25318"/>
                    <a:pt x="221" y="27909"/>
                    <a:pt x="221" y="30325"/>
                  </a:cubicBezTo>
                  <a:lnTo>
                    <a:pt x="221" y="52945"/>
                  </a:lnTo>
                  <a:cubicBezTo>
                    <a:pt x="221" y="54570"/>
                    <a:pt x="133" y="56283"/>
                    <a:pt x="572" y="57864"/>
                  </a:cubicBezTo>
                  <a:cubicBezTo>
                    <a:pt x="1670" y="61773"/>
                    <a:pt x="4876" y="64145"/>
                    <a:pt x="8697" y="64760"/>
                  </a:cubicBezTo>
                  <a:cubicBezTo>
                    <a:pt x="9049" y="64847"/>
                    <a:pt x="9400" y="64891"/>
                    <a:pt x="9752" y="64891"/>
                  </a:cubicBezTo>
                  <a:lnTo>
                    <a:pt x="24158" y="64891"/>
                  </a:lnTo>
                  <a:cubicBezTo>
                    <a:pt x="26391" y="64891"/>
                    <a:pt x="29025" y="65131"/>
                    <a:pt x="31630" y="65131"/>
                  </a:cubicBezTo>
                  <a:cubicBezTo>
                    <a:pt x="34815" y="65131"/>
                    <a:pt x="37958" y="64773"/>
                    <a:pt x="40277" y="63178"/>
                  </a:cubicBezTo>
                  <a:cubicBezTo>
                    <a:pt x="45460" y="59665"/>
                    <a:pt x="44406" y="52769"/>
                    <a:pt x="44406" y="47279"/>
                  </a:cubicBezTo>
                  <a:lnTo>
                    <a:pt x="44406" y="28041"/>
                  </a:lnTo>
                  <a:cubicBezTo>
                    <a:pt x="44406" y="25713"/>
                    <a:pt x="44625" y="23254"/>
                    <a:pt x="43879" y="21014"/>
                  </a:cubicBezTo>
                  <a:cubicBezTo>
                    <a:pt x="42605" y="17456"/>
                    <a:pt x="39926" y="15787"/>
                    <a:pt x="36763" y="15084"/>
                  </a:cubicBezTo>
                  <a:lnTo>
                    <a:pt x="36763" y="12098"/>
                  </a:lnTo>
                  <a:cubicBezTo>
                    <a:pt x="39003" y="7969"/>
                    <a:pt x="36763" y="2039"/>
                    <a:pt x="31932" y="546"/>
                  </a:cubicBezTo>
                  <a:cubicBezTo>
                    <a:pt x="30559" y="116"/>
                    <a:pt x="29032" y="1"/>
                    <a:pt x="27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284806" y="1308180"/>
              <a:ext cx="90221" cy="43529"/>
            </a:xfrm>
            <a:custGeom>
              <a:avLst/>
              <a:gdLst/>
              <a:ahLst/>
              <a:cxnLst/>
              <a:rect l="l" t="t" r="r" b="b"/>
              <a:pathLst>
                <a:path w="9928" h="4790" extrusionOk="0">
                  <a:moveTo>
                    <a:pt x="7502" y="1"/>
                  </a:moveTo>
                  <a:cubicBezTo>
                    <a:pt x="7476" y="1"/>
                    <a:pt x="7450" y="1"/>
                    <a:pt x="7424" y="2"/>
                  </a:cubicBezTo>
                  <a:lnTo>
                    <a:pt x="2461" y="2"/>
                  </a:lnTo>
                  <a:cubicBezTo>
                    <a:pt x="1099" y="2"/>
                    <a:pt x="1" y="1100"/>
                    <a:pt x="1" y="2462"/>
                  </a:cubicBezTo>
                  <a:lnTo>
                    <a:pt x="1" y="4790"/>
                  </a:lnTo>
                  <a:lnTo>
                    <a:pt x="2373" y="4790"/>
                  </a:lnTo>
                  <a:lnTo>
                    <a:pt x="2373" y="2462"/>
                  </a:lnTo>
                  <a:cubicBezTo>
                    <a:pt x="2373" y="2418"/>
                    <a:pt x="2417" y="2374"/>
                    <a:pt x="2461" y="2374"/>
                  </a:cubicBezTo>
                  <a:lnTo>
                    <a:pt x="7468" y="2374"/>
                  </a:lnTo>
                  <a:cubicBezTo>
                    <a:pt x="7512" y="2374"/>
                    <a:pt x="7555" y="2418"/>
                    <a:pt x="7555" y="2462"/>
                  </a:cubicBezTo>
                  <a:lnTo>
                    <a:pt x="7555" y="4790"/>
                  </a:lnTo>
                  <a:lnTo>
                    <a:pt x="9927" y="4790"/>
                  </a:lnTo>
                  <a:lnTo>
                    <a:pt x="9927" y="2462"/>
                  </a:lnTo>
                  <a:cubicBezTo>
                    <a:pt x="9927" y="1126"/>
                    <a:pt x="8870" y="1"/>
                    <a:pt x="7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2277627" y="1300610"/>
              <a:ext cx="104579" cy="57887"/>
            </a:xfrm>
            <a:custGeom>
              <a:avLst/>
              <a:gdLst/>
              <a:ahLst/>
              <a:cxnLst/>
              <a:rect l="l" t="t" r="r" b="b"/>
              <a:pathLst>
                <a:path w="11508" h="6370" extrusionOk="0">
                  <a:moveTo>
                    <a:pt x="8258" y="1582"/>
                  </a:moveTo>
                  <a:cubicBezTo>
                    <a:pt x="9180" y="1582"/>
                    <a:pt x="9971" y="2372"/>
                    <a:pt x="9971" y="3295"/>
                  </a:cubicBezTo>
                  <a:lnTo>
                    <a:pt x="9971" y="4832"/>
                  </a:lnTo>
                  <a:lnTo>
                    <a:pt x="9092" y="4832"/>
                  </a:lnTo>
                  <a:lnTo>
                    <a:pt x="9092" y="3295"/>
                  </a:lnTo>
                  <a:cubicBezTo>
                    <a:pt x="9092" y="2812"/>
                    <a:pt x="8741" y="2460"/>
                    <a:pt x="8258" y="2460"/>
                  </a:cubicBezTo>
                  <a:lnTo>
                    <a:pt x="3294" y="2460"/>
                  </a:lnTo>
                  <a:cubicBezTo>
                    <a:pt x="2811" y="2460"/>
                    <a:pt x="2416" y="2812"/>
                    <a:pt x="2416" y="3295"/>
                  </a:cubicBezTo>
                  <a:lnTo>
                    <a:pt x="2416" y="4876"/>
                  </a:lnTo>
                  <a:lnTo>
                    <a:pt x="1582" y="4876"/>
                  </a:lnTo>
                  <a:lnTo>
                    <a:pt x="1582" y="3295"/>
                  </a:lnTo>
                  <a:cubicBezTo>
                    <a:pt x="1582" y="2372"/>
                    <a:pt x="2328" y="1582"/>
                    <a:pt x="3251" y="1582"/>
                  </a:cubicBezTo>
                  <a:close/>
                  <a:moveTo>
                    <a:pt x="3251" y="1"/>
                  </a:moveTo>
                  <a:cubicBezTo>
                    <a:pt x="1450" y="1"/>
                    <a:pt x="0" y="1494"/>
                    <a:pt x="44" y="3295"/>
                  </a:cubicBezTo>
                  <a:lnTo>
                    <a:pt x="44" y="6369"/>
                  </a:lnTo>
                  <a:lnTo>
                    <a:pt x="3953" y="6369"/>
                  </a:lnTo>
                  <a:lnTo>
                    <a:pt x="3953" y="3954"/>
                  </a:lnTo>
                  <a:lnTo>
                    <a:pt x="7555" y="3954"/>
                  </a:lnTo>
                  <a:lnTo>
                    <a:pt x="7555" y="6369"/>
                  </a:lnTo>
                  <a:lnTo>
                    <a:pt x="11508" y="6369"/>
                  </a:lnTo>
                  <a:lnTo>
                    <a:pt x="11508" y="3295"/>
                  </a:lnTo>
                  <a:cubicBezTo>
                    <a:pt x="11508" y="1494"/>
                    <a:pt x="10058" y="1"/>
                    <a:pt x="8258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173450" y="1343323"/>
              <a:ext cx="312937" cy="367217"/>
            </a:xfrm>
            <a:custGeom>
              <a:avLst/>
              <a:gdLst/>
              <a:ahLst/>
              <a:cxnLst/>
              <a:rect l="l" t="t" r="r" b="b"/>
              <a:pathLst>
                <a:path w="34436" h="40409" extrusionOk="0">
                  <a:moveTo>
                    <a:pt x="4657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35752"/>
                  </a:lnTo>
                  <a:cubicBezTo>
                    <a:pt x="1" y="38344"/>
                    <a:pt x="2065" y="40408"/>
                    <a:pt x="4657" y="40408"/>
                  </a:cubicBezTo>
                  <a:lnTo>
                    <a:pt x="29824" y="40408"/>
                  </a:lnTo>
                  <a:cubicBezTo>
                    <a:pt x="32371" y="40408"/>
                    <a:pt x="34435" y="38344"/>
                    <a:pt x="34435" y="35752"/>
                  </a:cubicBezTo>
                  <a:lnTo>
                    <a:pt x="34435" y="4656"/>
                  </a:lnTo>
                  <a:cubicBezTo>
                    <a:pt x="34435" y="2064"/>
                    <a:pt x="32371" y="0"/>
                    <a:pt x="29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166271" y="1336135"/>
              <a:ext cx="327295" cy="381584"/>
            </a:xfrm>
            <a:custGeom>
              <a:avLst/>
              <a:gdLst/>
              <a:ahLst/>
              <a:cxnLst/>
              <a:rect l="l" t="t" r="r" b="b"/>
              <a:pathLst>
                <a:path w="36016" h="41990" extrusionOk="0">
                  <a:moveTo>
                    <a:pt x="30614" y="1582"/>
                  </a:moveTo>
                  <a:cubicBezTo>
                    <a:pt x="32722" y="1582"/>
                    <a:pt x="34435" y="3295"/>
                    <a:pt x="34435" y="5447"/>
                  </a:cubicBezTo>
                  <a:lnTo>
                    <a:pt x="34435" y="36587"/>
                  </a:lnTo>
                  <a:cubicBezTo>
                    <a:pt x="34435" y="38696"/>
                    <a:pt x="32722" y="40408"/>
                    <a:pt x="30614" y="40408"/>
                  </a:cubicBezTo>
                  <a:lnTo>
                    <a:pt x="5403" y="40408"/>
                  </a:lnTo>
                  <a:cubicBezTo>
                    <a:pt x="3294" y="40408"/>
                    <a:pt x="1581" y="38696"/>
                    <a:pt x="1581" y="36587"/>
                  </a:cubicBezTo>
                  <a:lnTo>
                    <a:pt x="1581" y="5447"/>
                  </a:lnTo>
                  <a:cubicBezTo>
                    <a:pt x="1581" y="3295"/>
                    <a:pt x="3294" y="1582"/>
                    <a:pt x="5403" y="1582"/>
                  </a:cubicBezTo>
                  <a:close/>
                  <a:moveTo>
                    <a:pt x="5403" y="1"/>
                  </a:moveTo>
                  <a:cubicBezTo>
                    <a:pt x="2460" y="45"/>
                    <a:pt x="44" y="2460"/>
                    <a:pt x="0" y="5447"/>
                  </a:cubicBezTo>
                  <a:lnTo>
                    <a:pt x="0" y="36587"/>
                  </a:lnTo>
                  <a:cubicBezTo>
                    <a:pt x="44" y="39530"/>
                    <a:pt x="2460" y="41946"/>
                    <a:pt x="5403" y="41990"/>
                  </a:cubicBezTo>
                  <a:lnTo>
                    <a:pt x="30614" y="41990"/>
                  </a:lnTo>
                  <a:cubicBezTo>
                    <a:pt x="33556" y="41990"/>
                    <a:pt x="36016" y="39530"/>
                    <a:pt x="36016" y="36587"/>
                  </a:cubicBezTo>
                  <a:lnTo>
                    <a:pt x="36016" y="5447"/>
                  </a:lnTo>
                  <a:cubicBezTo>
                    <a:pt x="36016" y="2460"/>
                    <a:pt x="33556" y="1"/>
                    <a:pt x="30614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173450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4613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5842"/>
                  </a:lnTo>
                  <a:cubicBezTo>
                    <a:pt x="3251" y="5842"/>
                    <a:pt x="5842" y="3250"/>
                    <a:pt x="5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166671" y="1336135"/>
              <a:ext cx="67057" cy="67466"/>
            </a:xfrm>
            <a:custGeom>
              <a:avLst/>
              <a:gdLst/>
              <a:ahLst/>
              <a:cxnLst/>
              <a:rect l="l" t="t" r="r" b="b"/>
              <a:pathLst>
                <a:path w="7379" h="7424" extrusionOk="0">
                  <a:moveTo>
                    <a:pt x="5754" y="1582"/>
                  </a:moveTo>
                  <a:cubicBezTo>
                    <a:pt x="5403" y="3778"/>
                    <a:pt x="3733" y="5447"/>
                    <a:pt x="1537" y="5798"/>
                  </a:cubicBezTo>
                  <a:lnTo>
                    <a:pt x="1537" y="5447"/>
                  </a:lnTo>
                  <a:cubicBezTo>
                    <a:pt x="1537" y="3295"/>
                    <a:pt x="3250" y="1582"/>
                    <a:pt x="5359" y="1582"/>
                  </a:cubicBezTo>
                  <a:close/>
                  <a:moveTo>
                    <a:pt x="5359" y="1"/>
                  </a:moveTo>
                  <a:cubicBezTo>
                    <a:pt x="2416" y="45"/>
                    <a:pt x="0" y="2460"/>
                    <a:pt x="0" y="5447"/>
                  </a:cubicBezTo>
                  <a:lnTo>
                    <a:pt x="0" y="7423"/>
                  </a:lnTo>
                  <a:lnTo>
                    <a:pt x="747" y="7423"/>
                  </a:lnTo>
                  <a:cubicBezTo>
                    <a:pt x="4392" y="7423"/>
                    <a:pt x="7379" y="4437"/>
                    <a:pt x="7379" y="791"/>
                  </a:cubicBezTo>
                  <a:lnTo>
                    <a:pt x="7379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433284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1" y="0"/>
                  </a:moveTo>
                  <a:cubicBezTo>
                    <a:pt x="1" y="3250"/>
                    <a:pt x="2636" y="5842"/>
                    <a:pt x="5842" y="5842"/>
                  </a:cubicBezTo>
                  <a:lnTo>
                    <a:pt x="5842" y="4656"/>
                  </a:lnTo>
                  <a:cubicBezTo>
                    <a:pt x="5842" y="2064"/>
                    <a:pt x="3778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2426505" y="1336534"/>
              <a:ext cx="67057" cy="67066"/>
            </a:xfrm>
            <a:custGeom>
              <a:avLst/>
              <a:gdLst/>
              <a:ahLst/>
              <a:cxnLst/>
              <a:rect l="l" t="t" r="r" b="b"/>
              <a:pathLst>
                <a:path w="7379" h="7380" extrusionOk="0">
                  <a:moveTo>
                    <a:pt x="1977" y="1538"/>
                  </a:moveTo>
                  <a:cubicBezTo>
                    <a:pt x="4085" y="1538"/>
                    <a:pt x="5842" y="3251"/>
                    <a:pt x="5842" y="5403"/>
                  </a:cubicBezTo>
                  <a:lnTo>
                    <a:pt x="5842" y="5798"/>
                  </a:lnTo>
                  <a:cubicBezTo>
                    <a:pt x="3646" y="5447"/>
                    <a:pt x="1933" y="3734"/>
                    <a:pt x="1581" y="1538"/>
                  </a:cubicBezTo>
                  <a:close/>
                  <a:moveTo>
                    <a:pt x="0" y="1"/>
                  </a:moveTo>
                  <a:lnTo>
                    <a:pt x="0" y="791"/>
                  </a:lnTo>
                  <a:cubicBezTo>
                    <a:pt x="44" y="4393"/>
                    <a:pt x="2943" y="7335"/>
                    <a:pt x="6588" y="7379"/>
                  </a:cubicBezTo>
                  <a:lnTo>
                    <a:pt x="7379" y="7379"/>
                  </a:lnTo>
                  <a:lnTo>
                    <a:pt x="7379" y="5403"/>
                  </a:lnTo>
                  <a:cubicBezTo>
                    <a:pt x="7335" y="2416"/>
                    <a:pt x="4919" y="1"/>
                    <a:pt x="197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2173450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1" y="0"/>
                  </a:moveTo>
                  <a:lnTo>
                    <a:pt x="1" y="1230"/>
                  </a:lnTo>
                  <a:cubicBezTo>
                    <a:pt x="1" y="3778"/>
                    <a:pt x="2065" y="5842"/>
                    <a:pt x="4613" y="5842"/>
                  </a:cubicBezTo>
                  <a:lnTo>
                    <a:pt x="5842" y="5842"/>
                  </a:lnTo>
                  <a:cubicBezTo>
                    <a:pt x="5842" y="2636"/>
                    <a:pt x="325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2166271" y="1650271"/>
              <a:ext cx="67457" cy="67466"/>
            </a:xfrm>
            <a:custGeom>
              <a:avLst/>
              <a:gdLst/>
              <a:ahLst/>
              <a:cxnLst/>
              <a:rect l="l" t="t" r="r" b="b"/>
              <a:pathLst>
                <a:path w="7423" h="7424" extrusionOk="0">
                  <a:moveTo>
                    <a:pt x="1581" y="1626"/>
                  </a:moveTo>
                  <a:cubicBezTo>
                    <a:pt x="3734" y="1933"/>
                    <a:pt x="5447" y="3646"/>
                    <a:pt x="5798" y="5842"/>
                  </a:cubicBezTo>
                  <a:lnTo>
                    <a:pt x="5403" y="5842"/>
                  </a:lnTo>
                  <a:cubicBezTo>
                    <a:pt x="3294" y="5842"/>
                    <a:pt x="1581" y="4130"/>
                    <a:pt x="1581" y="1977"/>
                  </a:cubicBezTo>
                  <a:lnTo>
                    <a:pt x="1581" y="1626"/>
                  </a:lnTo>
                  <a:close/>
                  <a:moveTo>
                    <a:pt x="0" y="1"/>
                  </a:moveTo>
                  <a:lnTo>
                    <a:pt x="0" y="2021"/>
                  </a:lnTo>
                  <a:cubicBezTo>
                    <a:pt x="44" y="4964"/>
                    <a:pt x="2460" y="7380"/>
                    <a:pt x="5403" y="7424"/>
                  </a:cubicBezTo>
                  <a:lnTo>
                    <a:pt x="7423" y="7424"/>
                  </a:lnTo>
                  <a:lnTo>
                    <a:pt x="7379" y="6589"/>
                  </a:lnTo>
                  <a:cubicBezTo>
                    <a:pt x="7379" y="2988"/>
                    <a:pt x="4436" y="45"/>
                    <a:pt x="79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433284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5842" y="0"/>
                  </a:moveTo>
                  <a:cubicBezTo>
                    <a:pt x="2636" y="0"/>
                    <a:pt x="1" y="2592"/>
                    <a:pt x="1" y="5842"/>
                  </a:cubicBezTo>
                  <a:lnTo>
                    <a:pt x="1231" y="5842"/>
                  </a:lnTo>
                  <a:cubicBezTo>
                    <a:pt x="3778" y="5842"/>
                    <a:pt x="5842" y="3778"/>
                    <a:pt x="5842" y="1230"/>
                  </a:cubicBezTo>
                  <a:lnTo>
                    <a:pt x="5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426505" y="1650671"/>
              <a:ext cx="66657" cy="67066"/>
            </a:xfrm>
            <a:custGeom>
              <a:avLst/>
              <a:gdLst/>
              <a:ahLst/>
              <a:cxnLst/>
              <a:rect l="l" t="t" r="r" b="b"/>
              <a:pathLst>
                <a:path w="7335" h="7380" extrusionOk="0">
                  <a:moveTo>
                    <a:pt x="5798" y="1582"/>
                  </a:moveTo>
                  <a:lnTo>
                    <a:pt x="5798" y="1977"/>
                  </a:lnTo>
                  <a:cubicBezTo>
                    <a:pt x="5798" y="4086"/>
                    <a:pt x="4085" y="5798"/>
                    <a:pt x="1977" y="5798"/>
                  </a:cubicBezTo>
                  <a:lnTo>
                    <a:pt x="1581" y="5798"/>
                  </a:lnTo>
                  <a:cubicBezTo>
                    <a:pt x="1889" y="3646"/>
                    <a:pt x="3602" y="1889"/>
                    <a:pt x="5798" y="1582"/>
                  </a:cubicBezTo>
                  <a:close/>
                  <a:moveTo>
                    <a:pt x="6588" y="1"/>
                  </a:moveTo>
                  <a:cubicBezTo>
                    <a:pt x="2943" y="1"/>
                    <a:pt x="0" y="2944"/>
                    <a:pt x="0" y="6589"/>
                  </a:cubicBezTo>
                  <a:lnTo>
                    <a:pt x="0" y="7380"/>
                  </a:lnTo>
                  <a:lnTo>
                    <a:pt x="1977" y="7380"/>
                  </a:lnTo>
                  <a:cubicBezTo>
                    <a:pt x="4919" y="7336"/>
                    <a:pt x="7335" y="4964"/>
                    <a:pt x="7335" y="1977"/>
                  </a:cubicBezTo>
                  <a:lnTo>
                    <a:pt x="733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236516" y="1486223"/>
              <a:ext cx="45510" cy="224325"/>
            </a:xfrm>
            <a:custGeom>
              <a:avLst/>
              <a:gdLst/>
              <a:ahLst/>
              <a:cxnLst/>
              <a:rect l="l" t="t" r="r" b="b"/>
              <a:pathLst>
                <a:path w="5008" h="24685" extrusionOk="0">
                  <a:moveTo>
                    <a:pt x="0" y="0"/>
                  </a:moveTo>
                  <a:lnTo>
                    <a:pt x="0" y="24684"/>
                  </a:lnTo>
                  <a:lnTo>
                    <a:pt x="5007" y="24684"/>
                  </a:ln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2229328" y="1479435"/>
              <a:ext cx="59487" cy="238292"/>
            </a:xfrm>
            <a:custGeom>
              <a:avLst/>
              <a:gdLst/>
              <a:ahLst/>
              <a:cxnLst/>
              <a:rect l="l" t="t" r="r" b="b"/>
              <a:pathLst>
                <a:path w="6546" h="26222" extrusionOk="0">
                  <a:moveTo>
                    <a:pt x="5008" y="1538"/>
                  </a:moveTo>
                  <a:lnTo>
                    <a:pt x="5008" y="24640"/>
                  </a:lnTo>
                  <a:lnTo>
                    <a:pt x="1538" y="24640"/>
                  </a:lnTo>
                  <a:lnTo>
                    <a:pt x="1538" y="1538"/>
                  </a:lnTo>
                  <a:close/>
                  <a:moveTo>
                    <a:pt x="1" y="0"/>
                  </a:moveTo>
                  <a:lnTo>
                    <a:pt x="1" y="26222"/>
                  </a:lnTo>
                  <a:lnTo>
                    <a:pt x="6545" y="26222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2236516" y="1343323"/>
              <a:ext cx="45510" cy="217936"/>
            </a:xfrm>
            <a:custGeom>
              <a:avLst/>
              <a:gdLst/>
              <a:ahLst/>
              <a:cxnLst/>
              <a:rect l="l" t="t" r="r" b="b"/>
              <a:pathLst>
                <a:path w="5008" h="23982" extrusionOk="0">
                  <a:moveTo>
                    <a:pt x="0" y="0"/>
                  </a:moveTo>
                  <a:lnTo>
                    <a:pt x="0" y="21478"/>
                  </a:lnTo>
                  <a:cubicBezTo>
                    <a:pt x="0" y="22839"/>
                    <a:pt x="1098" y="23981"/>
                    <a:pt x="2504" y="23981"/>
                  </a:cubicBezTo>
                  <a:cubicBezTo>
                    <a:pt x="3866" y="23981"/>
                    <a:pt x="5007" y="22839"/>
                    <a:pt x="5007" y="21478"/>
                  </a:cubicBez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229328" y="1336135"/>
              <a:ext cx="59487" cy="231913"/>
            </a:xfrm>
            <a:custGeom>
              <a:avLst/>
              <a:gdLst/>
              <a:ahLst/>
              <a:cxnLst/>
              <a:rect l="l" t="t" r="r" b="b"/>
              <a:pathLst>
                <a:path w="6546" h="25520" extrusionOk="0">
                  <a:moveTo>
                    <a:pt x="5008" y="1582"/>
                  </a:moveTo>
                  <a:lnTo>
                    <a:pt x="5008" y="22269"/>
                  </a:lnTo>
                  <a:cubicBezTo>
                    <a:pt x="5008" y="23411"/>
                    <a:pt x="4140" y="23982"/>
                    <a:pt x="3273" y="23982"/>
                  </a:cubicBezTo>
                  <a:cubicBezTo>
                    <a:pt x="2406" y="23982"/>
                    <a:pt x="1538" y="23411"/>
                    <a:pt x="1538" y="22269"/>
                  </a:cubicBezTo>
                  <a:lnTo>
                    <a:pt x="1538" y="1582"/>
                  </a:lnTo>
                  <a:close/>
                  <a:moveTo>
                    <a:pt x="1" y="1"/>
                  </a:moveTo>
                  <a:lnTo>
                    <a:pt x="1" y="22225"/>
                  </a:lnTo>
                  <a:cubicBezTo>
                    <a:pt x="1" y="24070"/>
                    <a:pt x="1450" y="25519"/>
                    <a:pt x="3295" y="25519"/>
                  </a:cubicBezTo>
                  <a:cubicBezTo>
                    <a:pt x="5096" y="25519"/>
                    <a:pt x="6545" y="24070"/>
                    <a:pt x="6545" y="22269"/>
                  </a:cubicBez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227338" y="1456678"/>
              <a:ext cx="63467" cy="77844"/>
            </a:xfrm>
            <a:custGeom>
              <a:avLst/>
              <a:gdLst/>
              <a:ahLst/>
              <a:cxnLst/>
              <a:rect l="l" t="t" r="r" b="b"/>
              <a:pathLst>
                <a:path w="6984" h="8566" extrusionOk="0">
                  <a:moveTo>
                    <a:pt x="3514" y="1933"/>
                  </a:moveTo>
                  <a:cubicBezTo>
                    <a:pt x="4480" y="1933"/>
                    <a:pt x="5227" y="2724"/>
                    <a:pt x="5227" y="3690"/>
                  </a:cubicBezTo>
                  <a:lnTo>
                    <a:pt x="5227" y="5359"/>
                  </a:lnTo>
                  <a:cubicBezTo>
                    <a:pt x="5227" y="6501"/>
                    <a:pt x="4359" y="7072"/>
                    <a:pt x="3492" y="7072"/>
                  </a:cubicBezTo>
                  <a:cubicBezTo>
                    <a:pt x="2625" y="7072"/>
                    <a:pt x="1757" y="6501"/>
                    <a:pt x="1757" y="5359"/>
                  </a:cubicBezTo>
                  <a:lnTo>
                    <a:pt x="1757" y="3690"/>
                  </a:lnTo>
                  <a:cubicBezTo>
                    <a:pt x="1757" y="2724"/>
                    <a:pt x="2548" y="1933"/>
                    <a:pt x="3514" y="1933"/>
                  </a:cubicBezTo>
                  <a:close/>
                  <a:moveTo>
                    <a:pt x="3470" y="1"/>
                  </a:moveTo>
                  <a:cubicBezTo>
                    <a:pt x="1494" y="1"/>
                    <a:pt x="0" y="1714"/>
                    <a:pt x="220" y="3690"/>
                  </a:cubicBezTo>
                  <a:lnTo>
                    <a:pt x="220" y="5272"/>
                  </a:lnTo>
                  <a:cubicBezTo>
                    <a:pt x="220" y="7116"/>
                    <a:pt x="1669" y="8566"/>
                    <a:pt x="3514" y="8566"/>
                  </a:cubicBezTo>
                  <a:cubicBezTo>
                    <a:pt x="5271" y="8566"/>
                    <a:pt x="6720" y="7116"/>
                    <a:pt x="6764" y="5359"/>
                  </a:cubicBezTo>
                  <a:lnTo>
                    <a:pt x="6764" y="3690"/>
                  </a:lnTo>
                  <a:cubicBezTo>
                    <a:pt x="6984" y="1714"/>
                    <a:pt x="5447" y="1"/>
                    <a:pt x="3470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254073" y="1485024"/>
              <a:ext cx="9996" cy="54689"/>
            </a:xfrm>
            <a:custGeom>
              <a:avLst/>
              <a:gdLst/>
              <a:ahLst/>
              <a:cxnLst/>
              <a:rect l="l" t="t" r="r" b="b"/>
              <a:pathLst>
                <a:path w="1100" h="6018" extrusionOk="0">
                  <a:moveTo>
                    <a:pt x="572" y="0"/>
                  </a:moveTo>
                  <a:cubicBezTo>
                    <a:pt x="265" y="0"/>
                    <a:pt x="1" y="220"/>
                    <a:pt x="1" y="527"/>
                  </a:cubicBezTo>
                  <a:lnTo>
                    <a:pt x="1" y="5491"/>
                  </a:lnTo>
                  <a:cubicBezTo>
                    <a:pt x="1" y="5798"/>
                    <a:pt x="265" y="6018"/>
                    <a:pt x="572" y="6018"/>
                  </a:cubicBezTo>
                  <a:cubicBezTo>
                    <a:pt x="879" y="6018"/>
                    <a:pt x="1099" y="5798"/>
                    <a:pt x="1099" y="5491"/>
                  </a:cubicBezTo>
                  <a:lnTo>
                    <a:pt x="1099" y="527"/>
                  </a:lnTo>
                  <a:cubicBezTo>
                    <a:pt x="1099" y="220"/>
                    <a:pt x="879" y="0"/>
                    <a:pt x="572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377806" y="1550085"/>
              <a:ext cx="45510" cy="160467"/>
            </a:xfrm>
            <a:custGeom>
              <a:avLst/>
              <a:gdLst/>
              <a:ahLst/>
              <a:cxnLst/>
              <a:rect l="l" t="t" r="r" b="b"/>
              <a:pathLst>
                <a:path w="5008" h="17658" extrusionOk="0">
                  <a:moveTo>
                    <a:pt x="1" y="1"/>
                  </a:moveTo>
                  <a:lnTo>
                    <a:pt x="1" y="17657"/>
                  </a:lnTo>
                  <a:lnTo>
                    <a:pt x="5008" y="17657"/>
                  </a:lnTo>
                  <a:lnTo>
                    <a:pt x="5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371018" y="1543296"/>
              <a:ext cx="59487" cy="174435"/>
            </a:xfrm>
            <a:custGeom>
              <a:avLst/>
              <a:gdLst/>
              <a:ahLst/>
              <a:cxnLst/>
              <a:rect l="l" t="t" r="r" b="b"/>
              <a:pathLst>
                <a:path w="6546" h="19195" extrusionOk="0">
                  <a:moveTo>
                    <a:pt x="5008" y="1538"/>
                  </a:moveTo>
                  <a:lnTo>
                    <a:pt x="5008" y="17613"/>
                  </a:lnTo>
                  <a:lnTo>
                    <a:pt x="1538" y="17613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9195"/>
                  </a:lnTo>
                  <a:lnTo>
                    <a:pt x="6545" y="19195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377806" y="1343323"/>
              <a:ext cx="45510" cy="281794"/>
            </a:xfrm>
            <a:custGeom>
              <a:avLst/>
              <a:gdLst/>
              <a:ahLst/>
              <a:cxnLst/>
              <a:rect l="l" t="t" r="r" b="b"/>
              <a:pathLst>
                <a:path w="5008" h="31009" extrusionOk="0">
                  <a:moveTo>
                    <a:pt x="1" y="0"/>
                  </a:moveTo>
                  <a:lnTo>
                    <a:pt x="1" y="28505"/>
                  </a:lnTo>
                  <a:cubicBezTo>
                    <a:pt x="1" y="29867"/>
                    <a:pt x="1143" y="31009"/>
                    <a:pt x="2504" y="31009"/>
                  </a:cubicBezTo>
                  <a:cubicBezTo>
                    <a:pt x="3910" y="31009"/>
                    <a:pt x="5008" y="29867"/>
                    <a:pt x="5008" y="28505"/>
                  </a:cubicBez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2370627" y="1336135"/>
              <a:ext cx="59878" cy="295771"/>
            </a:xfrm>
            <a:custGeom>
              <a:avLst/>
              <a:gdLst/>
              <a:ahLst/>
              <a:cxnLst/>
              <a:rect l="l" t="t" r="r" b="b"/>
              <a:pathLst>
                <a:path w="6589" h="32547" extrusionOk="0">
                  <a:moveTo>
                    <a:pt x="5051" y="1582"/>
                  </a:moveTo>
                  <a:lnTo>
                    <a:pt x="5051" y="29296"/>
                  </a:lnTo>
                  <a:cubicBezTo>
                    <a:pt x="5117" y="30504"/>
                    <a:pt x="4217" y="31108"/>
                    <a:pt x="3316" y="31108"/>
                  </a:cubicBezTo>
                  <a:cubicBezTo>
                    <a:pt x="2416" y="31108"/>
                    <a:pt x="1515" y="30504"/>
                    <a:pt x="1581" y="29296"/>
                  </a:cubicBezTo>
                  <a:lnTo>
                    <a:pt x="1581" y="1582"/>
                  </a:lnTo>
                  <a:close/>
                  <a:moveTo>
                    <a:pt x="0" y="1"/>
                  </a:moveTo>
                  <a:lnTo>
                    <a:pt x="0" y="29252"/>
                  </a:lnTo>
                  <a:cubicBezTo>
                    <a:pt x="0" y="31097"/>
                    <a:pt x="1493" y="32547"/>
                    <a:pt x="3294" y="32547"/>
                  </a:cubicBezTo>
                  <a:cubicBezTo>
                    <a:pt x="5095" y="32547"/>
                    <a:pt x="6588" y="31097"/>
                    <a:pt x="6588" y="29296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70627" y="1527038"/>
              <a:ext cx="59878" cy="71355"/>
            </a:xfrm>
            <a:custGeom>
              <a:avLst/>
              <a:gdLst/>
              <a:ahLst/>
              <a:cxnLst/>
              <a:rect l="l" t="t" r="r" b="b"/>
              <a:pathLst>
                <a:path w="6589" h="7852" extrusionOk="0">
                  <a:moveTo>
                    <a:pt x="3294" y="1219"/>
                  </a:moveTo>
                  <a:cubicBezTo>
                    <a:pt x="4260" y="1219"/>
                    <a:pt x="5051" y="2010"/>
                    <a:pt x="5051" y="2976"/>
                  </a:cubicBezTo>
                  <a:lnTo>
                    <a:pt x="5051" y="4601"/>
                  </a:lnTo>
                  <a:cubicBezTo>
                    <a:pt x="5117" y="5831"/>
                    <a:pt x="4217" y="6446"/>
                    <a:pt x="3316" y="6446"/>
                  </a:cubicBezTo>
                  <a:cubicBezTo>
                    <a:pt x="2416" y="6446"/>
                    <a:pt x="1515" y="5831"/>
                    <a:pt x="1581" y="4601"/>
                  </a:cubicBezTo>
                  <a:lnTo>
                    <a:pt x="1581" y="2976"/>
                  </a:lnTo>
                  <a:cubicBezTo>
                    <a:pt x="1581" y="2010"/>
                    <a:pt x="2372" y="1219"/>
                    <a:pt x="3294" y="1219"/>
                  </a:cubicBezTo>
                  <a:close/>
                  <a:moveTo>
                    <a:pt x="3289" y="0"/>
                  </a:moveTo>
                  <a:cubicBezTo>
                    <a:pt x="1757" y="0"/>
                    <a:pt x="220" y="977"/>
                    <a:pt x="0" y="2932"/>
                  </a:cubicBezTo>
                  <a:lnTo>
                    <a:pt x="0" y="4557"/>
                  </a:lnTo>
                  <a:cubicBezTo>
                    <a:pt x="0" y="6402"/>
                    <a:pt x="1493" y="7851"/>
                    <a:pt x="3294" y="7851"/>
                  </a:cubicBezTo>
                  <a:cubicBezTo>
                    <a:pt x="5095" y="7851"/>
                    <a:pt x="6588" y="6358"/>
                    <a:pt x="6544" y="4557"/>
                  </a:cubicBezTo>
                  <a:lnTo>
                    <a:pt x="6544" y="2932"/>
                  </a:lnTo>
                  <a:cubicBezTo>
                    <a:pt x="6347" y="977"/>
                    <a:pt x="4820" y="0"/>
                    <a:pt x="3289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5772" y="1548885"/>
              <a:ext cx="9987" cy="54698"/>
            </a:xfrm>
            <a:custGeom>
              <a:avLst/>
              <a:gdLst/>
              <a:ahLst/>
              <a:cxnLst/>
              <a:rect l="l" t="t" r="r" b="b"/>
              <a:pathLst>
                <a:path w="1099" h="6019" extrusionOk="0">
                  <a:moveTo>
                    <a:pt x="527" y="1"/>
                  </a:moveTo>
                  <a:cubicBezTo>
                    <a:pt x="220" y="1"/>
                    <a:pt x="0" y="220"/>
                    <a:pt x="0" y="528"/>
                  </a:cubicBezTo>
                  <a:lnTo>
                    <a:pt x="0" y="5491"/>
                  </a:lnTo>
                  <a:cubicBezTo>
                    <a:pt x="0" y="5798"/>
                    <a:pt x="220" y="6018"/>
                    <a:pt x="527" y="6018"/>
                  </a:cubicBezTo>
                  <a:cubicBezTo>
                    <a:pt x="835" y="6018"/>
                    <a:pt x="1098" y="5798"/>
                    <a:pt x="1098" y="5491"/>
                  </a:cubicBezTo>
                  <a:lnTo>
                    <a:pt x="1098" y="528"/>
                  </a:lnTo>
                  <a:cubicBezTo>
                    <a:pt x="1098" y="220"/>
                    <a:pt x="835" y="1"/>
                    <a:pt x="52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242904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2236116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45" y="1538"/>
                  </a:moveTo>
                  <a:lnTo>
                    <a:pt x="1845" y="10762"/>
                  </a:lnTo>
                  <a:lnTo>
                    <a:pt x="1538" y="10762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6" y="12299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399761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2973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89" y="1538"/>
                  </a:moveTo>
                  <a:lnTo>
                    <a:pt x="1889" y="10718"/>
                  </a:lnTo>
                  <a:lnTo>
                    <a:pt x="1538" y="10718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7" y="12299"/>
                  </a:lnTo>
                  <a:lnTo>
                    <a:pt x="3427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234917" y="1210802"/>
              <a:ext cx="190001" cy="47500"/>
            </a:xfrm>
            <a:custGeom>
              <a:avLst/>
              <a:gdLst/>
              <a:ahLst/>
              <a:cxnLst/>
              <a:rect l="l" t="t" r="r" b="b"/>
              <a:pathLst>
                <a:path w="20908" h="5227" extrusionOk="0">
                  <a:moveTo>
                    <a:pt x="3427" y="0"/>
                  </a:moveTo>
                  <a:cubicBezTo>
                    <a:pt x="1538" y="0"/>
                    <a:pt x="1" y="1537"/>
                    <a:pt x="1" y="3426"/>
                  </a:cubicBezTo>
                  <a:lnTo>
                    <a:pt x="1" y="4480"/>
                  </a:lnTo>
                  <a:cubicBezTo>
                    <a:pt x="1" y="4876"/>
                    <a:pt x="352" y="5227"/>
                    <a:pt x="791" y="5227"/>
                  </a:cubicBezTo>
                  <a:lnTo>
                    <a:pt x="2504" y="5227"/>
                  </a:lnTo>
                  <a:cubicBezTo>
                    <a:pt x="2943" y="5227"/>
                    <a:pt x="3295" y="4876"/>
                    <a:pt x="3295" y="4480"/>
                  </a:cubicBezTo>
                  <a:lnTo>
                    <a:pt x="3295" y="3426"/>
                  </a:lnTo>
                  <a:cubicBezTo>
                    <a:pt x="3295" y="3382"/>
                    <a:pt x="3339" y="3294"/>
                    <a:pt x="3427" y="3294"/>
                  </a:cubicBezTo>
                  <a:lnTo>
                    <a:pt x="17525" y="3294"/>
                  </a:lnTo>
                  <a:cubicBezTo>
                    <a:pt x="17569" y="3294"/>
                    <a:pt x="17613" y="3382"/>
                    <a:pt x="17613" y="3426"/>
                  </a:cubicBezTo>
                  <a:lnTo>
                    <a:pt x="17613" y="4480"/>
                  </a:lnTo>
                  <a:cubicBezTo>
                    <a:pt x="17613" y="4876"/>
                    <a:pt x="17965" y="5227"/>
                    <a:pt x="18404" y="5227"/>
                  </a:cubicBezTo>
                  <a:lnTo>
                    <a:pt x="20161" y="5227"/>
                  </a:lnTo>
                  <a:cubicBezTo>
                    <a:pt x="20556" y="5227"/>
                    <a:pt x="20907" y="4876"/>
                    <a:pt x="20907" y="4436"/>
                  </a:cubicBezTo>
                  <a:lnTo>
                    <a:pt x="20907" y="3426"/>
                  </a:lnTo>
                  <a:cubicBezTo>
                    <a:pt x="20907" y="1537"/>
                    <a:pt x="19370" y="0"/>
                    <a:pt x="17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228137" y="1204013"/>
              <a:ext cx="203960" cy="61477"/>
            </a:xfrm>
            <a:custGeom>
              <a:avLst/>
              <a:gdLst/>
              <a:ahLst/>
              <a:cxnLst/>
              <a:rect l="l" t="t" r="r" b="b"/>
              <a:pathLst>
                <a:path w="22444" h="6765" extrusionOk="0">
                  <a:moveTo>
                    <a:pt x="18271" y="1538"/>
                  </a:moveTo>
                  <a:cubicBezTo>
                    <a:pt x="19721" y="1538"/>
                    <a:pt x="20907" y="2724"/>
                    <a:pt x="20907" y="4173"/>
                  </a:cubicBezTo>
                  <a:lnTo>
                    <a:pt x="20907" y="5227"/>
                  </a:lnTo>
                  <a:lnTo>
                    <a:pt x="19150" y="5227"/>
                  </a:lnTo>
                  <a:lnTo>
                    <a:pt x="19150" y="4173"/>
                  </a:lnTo>
                  <a:cubicBezTo>
                    <a:pt x="19150" y="3690"/>
                    <a:pt x="18755" y="3295"/>
                    <a:pt x="18271" y="3295"/>
                  </a:cubicBezTo>
                  <a:lnTo>
                    <a:pt x="4173" y="3295"/>
                  </a:lnTo>
                  <a:cubicBezTo>
                    <a:pt x="3646" y="3295"/>
                    <a:pt x="3250" y="3690"/>
                    <a:pt x="3250" y="4173"/>
                  </a:cubicBezTo>
                  <a:lnTo>
                    <a:pt x="3250" y="5227"/>
                  </a:lnTo>
                  <a:lnTo>
                    <a:pt x="1537" y="5227"/>
                  </a:lnTo>
                  <a:lnTo>
                    <a:pt x="1537" y="4173"/>
                  </a:lnTo>
                  <a:cubicBezTo>
                    <a:pt x="1537" y="2724"/>
                    <a:pt x="2679" y="1538"/>
                    <a:pt x="4173" y="1538"/>
                  </a:cubicBezTo>
                  <a:close/>
                  <a:moveTo>
                    <a:pt x="4173" y="1"/>
                  </a:moveTo>
                  <a:cubicBezTo>
                    <a:pt x="1845" y="1"/>
                    <a:pt x="0" y="1889"/>
                    <a:pt x="0" y="4173"/>
                  </a:cubicBezTo>
                  <a:lnTo>
                    <a:pt x="0" y="5227"/>
                  </a:lnTo>
                  <a:cubicBezTo>
                    <a:pt x="0" y="6062"/>
                    <a:pt x="659" y="6764"/>
                    <a:pt x="1537" y="6764"/>
                  </a:cubicBezTo>
                  <a:lnTo>
                    <a:pt x="3250" y="6764"/>
                  </a:lnTo>
                  <a:cubicBezTo>
                    <a:pt x="4129" y="6764"/>
                    <a:pt x="4831" y="6062"/>
                    <a:pt x="4831" y="5227"/>
                  </a:cubicBezTo>
                  <a:lnTo>
                    <a:pt x="4831" y="4832"/>
                  </a:lnTo>
                  <a:lnTo>
                    <a:pt x="17613" y="4832"/>
                  </a:lnTo>
                  <a:lnTo>
                    <a:pt x="17613" y="5227"/>
                  </a:lnTo>
                  <a:cubicBezTo>
                    <a:pt x="17613" y="6062"/>
                    <a:pt x="18271" y="6764"/>
                    <a:pt x="19150" y="6764"/>
                  </a:cubicBezTo>
                  <a:lnTo>
                    <a:pt x="20907" y="6764"/>
                  </a:lnTo>
                  <a:cubicBezTo>
                    <a:pt x="21741" y="6764"/>
                    <a:pt x="22444" y="6062"/>
                    <a:pt x="22444" y="5227"/>
                  </a:cubicBezTo>
                  <a:lnTo>
                    <a:pt x="22444" y="4173"/>
                  </a:lnTo>
                  <a:cubicBezTo>
                    <a:pt x="22444" y="1889"/>
                    <a:pt x="20555" y="1"/>
                    <a:pt x="1827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192633" y="1416736"/>
              <a:ext cx="14358" cy="103816"/>
            </a:xfrm>
            <a:custGeom>
              <a:avLst/>
              <a:gdLst/>
              <a:ahLst/>
              <a:cxnLst/>
              <a:rect l="l" t="t" r="r" b="b"/>
              <a:pathLst>
                <a:path w="1580" h="11424" extrusionOk="0">
                  <a:moveTo>
                    <a:pt x="715" y="0"/>
                  </a:moveTo>
                  <a:cubicBezTo>
                    <a:pt x="311" y="0"/>
                    <a:pt x="1" y="336"/>
                    <a:pt x="42" y="750"/>
                  </a:cubicBezTo>
                  <a:lnTo>
                    <a:pt x="42" y="10677"/>
                  </a:lnTo>
                  <a:cubicBezTo>
                    <a:pt x="42" y="11072"/>
                    <a:pt x="349" y="11423"/>
                    <a:pt x="789" y="11423"/>
                  </a:cubicBezTo>
                  <a:cubicBezTo>
                    <a:pt x="1228" y="11423"/>
                    <a:pt x="1579" y="11072"/>
                    <a:pt x="1579" y="10677"/>
                  </a:cubicBezTo>
                  <a:lnTo>
                    <a:pt x="1579" y="750"/>
                  </a:lnTo>
                  <a:cubicBezTo>
                    <a:pt x="1579" y="336"/>
                    <a:pt x="1267" y="0"/>
                    <a:pt x="863" y="0"/>
                  </a:cubicBezTo>
                  <a:cubicBezTo>
                    <a:pt x="838" y="0"/>
                    <a:pt x="814" y="1"/>
                    <a:pt x="789" y="4"/>
                  </a:cubicBezTo>
                  <a:cubicBezTo>
                    <a:pt x="764" y="1"/>
                    <a:pt x="739" y="0"/>
                    <a:pt x="715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2193006" y="1538107"/>
              <a:ext cx="13986" cy="41921"/>
            </a:xfrm>
            <a:custGeom>
              <a:avLst/>
              <a:gdLst/>
              <a:ahLst/>
              <a:cxnLst/>
              <a:rect l="l" t="t" r="r" b="b"/>
              <a:pathLst>
                <a:path w="1539" h="4613" extrusionOk="0">
                  <a:moveTo>
                    <a:pt x="748" y="1"/>
                  </a:moveTo>
                  <a:cubicBezTo>
                    <a:pt x="308" y="1"/>
                    <a:pt x="1" y="352"/>
                    <a:pt x="1" y="792"/>
                  </a:cubicBezTo>
                  <a:lnTo>
                    <a:pt x="1" y="3866"/>
                  </a:lnTo>
                  <a:cubicBezTo>
                    <a:pt x="1" y="4261"/>
                    <a:pt x="308" y="4613"/>
                    <a:pt x="748" y="4613"/>
                  </a:cubicBezTo>
                  <a:cubicBezTo>
                    <a:pt x="1187" y="4613"/>
                    <a:pt x="1538" y="4261"/>
                    <a:pt x="1538" y="3822"/>
                  </a:cubicBezTo>
                  <a:lnTo>
                    <a:pt x="1538" y="792"/>
                  </a:lnTo>
                  <a:cubicBezTo>
                    <a:pt x="1494" y="352"/>
                    <a:pt x="1187" y="1"/>
                    <a:pt x="748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2309160" y="1358491"/>
              <a:ext cx="41512" cy="13977"/>
            </a:xfrm>
            <a:custGeom>
              <a:avLst/>
              <a:gdLst/>
              <a:ahLst/>
              <a:cxnLst/>
              <a:rect l="l" t="t" r="r" b="b"/>
              <a:pathLst>
                <a:path w="4568" h="1538" extrusionOk="0">
                  <a:moveTo>
                    <a:pt x="791" y="0"/>
                  </a:moveTo>
                  <a:cubicBezTo>
                    <a:pt x="352" y="0"/>
                    <a:pt x="0" y="352"/>
                    <a:pt x="0" y="791"/>
                  </a:cubicBezTo>
                  <a:cubicBezTo>
                    <a:pt x="0" y="1186"/>
                    <a:pt x="352" y="1537"/>
                    <a:pt x="791" y="1537"/>
                  </a:cubicBezTo>
                  <a:lnTo>
                    <a:pt x="3821" y="1537"/>
                  </a:lnTo>
                  <a:cubicBezTo>
                    <a:pt x="4217" y="1537"/>
                    <a:pt x="4568" y="1186"/>
                    <a:pt x="4568" y="791"/>
                  </a:cubicBezTo>
                  <a:cubicBezTo>
                    <a:pt x="4568" y="352"/>
                    <a:pt x="4217" y="0"/>
                    <a:pt x="3821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622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Infographics</a:t>
            </a:r>
            <a:endParaRPr/>
          </a:p>
        </p:txBody>
      </p:sp>
      <p:graphicFrame>
        <p:nvGraphicFramePr>
          <p:cNvPr id="332" name="Google Shape;332;p18"/>
          <p:cNvGraphicFramePr/>
          <p:nvPr/>
        </p:nvGraphicFramePr>
        <p:xfrm>
          <a:off x="457200" y="2270575"/>
          <a:ext cx="3623550" cy="2191350"/>
        </p:xfrm>
        <a:graphic>
          <a:graphicData uri="http://schemas.openxmlformats.org/drawingml/2006/table">
            <a:tbl>
              <a:tblPr>
                <a:noFill/>
                <a:tableStyleId>{1D52A865-2342-474E-AF33-307E990D6D0D}</a:tableStyleId>
              </a:tblPr>
              <a:tblGrid>
                <a:gridCol w="154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DAYS</a:t>
                      </a:r>
                      <a:endParaRPr sz="15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</a:t>
                      </a:r>
                      <a:endParaRPr sz="1500" b="1" dirty="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it's hot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CONFORT</a:t>
                      </a:r>
                      <a:endParaRPr sz="15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biggest planet in </a:t>
                      </a: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Solar 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3" name="Google Shape;333;p18"/>
          <p:cNvGraphicFramePr/>
          <p:nvPr/>
        </p:nvGraphicFramePr>
        <p:xfrm>
          <a:off x="5047429" y="2275241"/>
          <a:ext cx="3623550" cy="2237925"/>
        </p:xfrm>
        <a:graphic>
          <a:graphicData uri="http://schemas.openxmlformats.org/drawingml/2006/table">
            <a:tbl>
              <a:tblPr>
                <a:noFill/>
                <a:tableStyleId>{1D52A865-2342-474E-AF33-307E990D6D0D}</a:tableStyleId>
              </a:tblPr>
              <a:tblGrid>
                <a:gridCol w="154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DAYS</a:t>
                      </a:r>
                      <a:endParaRPr sz="15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cold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COST</a:t>
                      </a:r>
                      <a:endParaRPr sz="1500" b="1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one and a gas giant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82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CONFORT</a:t>
                      </a:r>
                      <a:endParaRPr sz="1500" b="1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A945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4" name="Google Shape;334;p18"/>
          <p:cNvSpPr/>
          <p:nvPr/>
        </p:nvSpPr>
        <p:spPr>
          <a:xfrm>
            <a:off x="2504463" y="2134850"/>
            <a:ext cx="380175" cy="51300"/>
          </a:xfrm>
          <a:custGeom>
            <a:avLst/>
            <a:gdLst/>
            <a:ahLst/>
            <a:cxnLst/>
            <a:rect l="l" t="t" r="r" b="b"/>
            <a:pathLst>
              <a:path w="15207" h="2052" extrusionOk="0">
                <a:moveTo>
                  <a:pt x="10157" y="0"/>
                </a:moveTo>
                <a:cubicBezTo>
                  <a:pt x="10021" y="0"/>
                  <a:pt x="9885" y="39"/>
                  <a:pt x="9768" y="117"/>
                </a:cubicBezTo>
                <a:cubicBezTo>
                  <a:pt x="9066" y="745"/>
                  <a:pt x="8153" y="1093"/>
                  <a:pt x="7229" y="1093"/>
                </a:cubicBezTo>
                <a:cubicBezTo>
                  <a:pt x="7181" y="1093"/>
                  <a:pt x="7132" y="1092"/>
                  <a:pt x="7083" y="1090"/>
                </a:cubicBezTo>
                <a:cubicBezTo>
                  <a:pt x="6305" y="1012"/>
                  <a:pt x="5877" y="350"/>
                  <a:pt x="5176" y="117"/>
                </a:cubicBezTo>
                <a:cubicBezTo>
                  <a:pt x="5015" y="75"/>
                  <a:pt x="4858" y="56"/>
                  <a:pt x="4704" y="56"/>
                </a:cubicBezTo>
                <a:cubicBezTo>
                  <a:pt x="4152" y="56"/>
                  <a:pt x="3648" y="293"/>
                  <a:pt x="3191" y="506"/>
                </a:cubicBezTo>
                <a:cubicBezTo>
                  <a:pt x="2296" y="934"/>
                  <a:pt x="1363" y="1245"/>
                  <a:pt x="429" y="1440"/>
                </a:cubicBezTo>
                <a:cubicBezTo>
                  <a:pt x="1" y="1479"/>
                  <a:pt x="156" y="1985"/>
                  <a:pt x="506" y="1985"/>
                </a:cubicBezTo>
                <a:cubicBezTo>
                  <a:pt x="1440" y="1985"/>
                  <a:pt x="2374" y="1751"/>
                  <a:pt x="3230" y="1323"/>
                </a:cubicBezTo>
                <a:cubicBezTo>
                  <a:pt x="3658" y="1129"/>
                  <a:pt x="4086" y="973"/>
                  <a:pt x="4553" y="856"/>
                </a:cubicBezTo>
                <a:cubicBezTo>
                  <a:pt x="4583" y="850"/>
                  <a:pt x="4612" y="848"/>
                  <a:pt x="4642" y="848"/>
                </a:cubicBezTo>
                <a:cubicBezTo>
                  <a:pt x="5007" y="848"/>
                  <a:pt x="5394" y="1263"/>
                  <a:pt x="5682" y="1479"/>
                </a:cubicBezTo>
                <a:cubicBezTo>
                  <a:pt x="6236" y="1874"/>
                  <a:pt x="6860" y="2051"/>
                  <a:pt x="7495" y="2051"/>
                </a:cubicBezTo>
                <a:cubicBezTo>
                  <a:pt x="8422" y="2051"/>
                  <a:pt x="9372" y="1674"/>
                  <a:pt x="10157" y="1051"/>
                </a:cubicBezTo>
                <a:cubicBezTo>
                  <a:pt x="10936" y="1704"/>
                  <a:pt x="11927" y="1968"/>
                  <a:pt x="12939" y="1968"/>
                </a:cubicBezTo>
                <a:cubicBezTo>
                  <a:pt x="13494" y="1968"/>
                  <a:pt x="14056" y="1889"/>
                  <a:pt x="14593" y="1751"/>
                </a:cubicBezTo>
                <a:cubicBezTo>
                  <a:pt x="15207" y="1535"/>
                  <a:pt x="14950" y="883"/>
                  <a:pt x="14412" y="883"/>
                </a:cubicBezTo>
                <a:cubicBezTo>
                  <a:pt x="14370" y="883"/>
                  <a:pt x="14327" y="887"/>
                  <a:pt x="14282" y="895"/>
                </a:cubicBezTo>
                <a:cubicBezTo>
                  <a:pt x="13770" y="966"/>
                  <a:pt x="13274" y="1032"/>
                  <a:pt x="12799" y="1032"/>
                </a:cubicBezTo>
                <a:cubicBezTo>
                  <a:pt x="11974" y="1032"/>
                  <a:pt x="11213" y="833"/>
                  <a:pt x="10546" y="117"/>
                </a:cubicBezTo>
                <a:cubicBezTo>
                  <a:pt x="10429" y="39"/>
                  <a:pt x="10293" y="0"/>
                  <a:pt x="10157" y="0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18"/>
          <p:cNvGrpSpPr/>
          <p:nvPr/>
        </p:nvGrpSpPr>
        <p:grpSpPr>
          <a:xfrm>
            <a:off x="1384488" y="1235800"/>
            <a:ext cx="1768975" cy="917575"/>
            <a:chOff x="1384488" y="1235800"/>
            <a:chExt cx="1768975" cy="917575"/>
          </a:xfrm>
        </p:grpSpPr>
        <p:sp>
          <p:nvSpPr>
            <p:cNvPr id="336" name="Google Shape;336;p18"/>
            <p:cNvSpPr/>
            <p:nvPr/>
          </p:nvSpPr>
          <p:spPr>
            <a:xfrm>
              <a:off x="1384488" y="1236775"/>
              <a:ext cx="1768975" cy="845725"/>
            </a:xfrm>
            <a:custGeom>
              <a:avLst/>
              <a:gdLst/>
              <a:ahLst/>
              <a:cxnLst/>
              <a:rect l="l" t="t" r="r" b="b"/>
              <a:pathLst>
                <a:path w="70759" h="33829" extrusionOk="0">
                  <a:moveTo>
                    <a:pt x="31024" y="5804"/>
                  </a:moveTo>
                  <a:cubicBezTo>
                    <a:pt x="30830" y="6115"/>
                    <a:pt x="30557" y="6388"/>
                    <a:pt x="30285" y="6582"/>
                  </a:cubicBezTo>
                  <a:lnTo>
                    <a:pt x="30090" y="6738"/>
                  </a:lnTo>
                  <a:cubicBezTo>
                    <a:pt x="29857" y="6816"/>
                    <a:pt x="29779" y="7127"/>
                    <a:pt x="29974" y="7283"/>
                  </a:cubicBezTo>
                  <a:lnTo>
                    <a:pt x="29779" y="7555"/>
                  </a:lnTo>
                  <a:cubicBezTo>
                    <a:pt x="29779" y="7205"/>
                    <a:pt x="29818" y="6855"/>
                    <a:pt x="29818" y="6504"/>
                  </a:cubicBezTo>
                  <a:lnTo>
                    <a:pt x="29818" y="6466"/>
                  </a:lnTo>
                  <a:cubicBezTo>
                    <a:pt x="29876" y="6485"/>
                    <a:pt x="29935" y="6495"/>
                    <a:pt x="29988" y="6495"/>
                  </a:cubicBezTo>
                  <a:cubicBezTo>
                    <a:pt x="30042" y="6495"/>
                    <a:pt x="30090" y="6485"/>
                    <a:pt x="30129" y="6466"/>
                  </a:cubicBezTo>
                  <a:cubicBezTo>
                    <a:pt x="30441" y="6271"/>
                    <a:pt x="30752" y="6037"/>
                    <a:pt x="31024" y="5804"/>
                  </a:cubicBezTo>
                  <a:close/>
                  <a:moveTo>
                    <a:pt x="31958" y="6894"/>
                  </a:moveTo>
                  <a:cubicBezTo>
                    <a:pt x="31958" y="7088"/>
                    <a:pt x="31997" y="7283"/>
                    <a:pt x="32036" y="7477"/>
                  </a:cubicBezTo>
                  <a:lnTo>
                    <a:pt x="31764" y="7555"/>
                  </a:lnTo>
                  <a:lnTo>
                    <a:pt x="31024" y="7944"/>
                  </a:lnTo>
                  <a:cubicBezTo>
                    <a:pt x="31336" y="7633"/>
                    <a:pt x="31647" y="7283"/>
                    <a:pt x="31958" y="6933"/>
                  </a:cubicBezTo>
                  <a:lnTo>
                    <a:pt x="31958" y="6894"/>
                  </a:lnTo>
                  <a:close/>
                  <a:moveTo>
                    <a:pt x="29701" y="8528"/>
                  </a:moveTo>
                  <a:cubicBezTo>
                    <a:pt x="29740" y="8567"/>
                    <a:pt x="29779" y="8567"/>
                    <a:pt x="29818" y="8567"/>
                  </a:cubicBezTo>
                  <a:lnTo>
                    <a:pt x="29662" y="8645"/>
                  </a:lnTo>
                  <a:cubicBezTo>
                    <a:pt x="29701" y="8606"/>
                    <a:pt x="29701" y="8606"/>
                    <a:pt x="29701" y="8528"/>
                  </a:cubicBezTo>
                  <a:close/>
                  <a:moveTo>
                    <a:pt x="22035" y="9501"/>
                  </a:moveTo>
                  <a:lnTo>
                    <a:pt x="21841" y="9734"/>
                  </a:lnTo>
                  <a:cubicBezTo>
                    <a:pt x="21802" y="9695"/>
                    <a:pt x="21802" y="9656"/>
                    <a:pt x="21841" y="9579"/>
                  </a:cubicBezTo>
                  <a:lnTo>
                    <a:pt x="22035" y="9501"/>
                  </a:lnTo>
                  <a:close/>
                  <a:moveTo>
                    <a:pt x="23942" y="9734"/>
                  </a:moveTo>
                  <a:lnTo>
                    <a:pt x="23942" y="9812"/>
                  </a:lnTo>
                  <a:lnTo>
                    <a:pt x="23864" y="9812"/>
                  </a:lnTo>
                  <a:lnTo>
                    <a:pt x="23942" y="9734"/>
                  </a:lnTo>
                  <a:close/>
                  <a:moveTo>
                    <a:pt x="24137" y="10746"/>
                  </a:moveTo>
                  <a:cubicBezTo>
                    <a:pt x="24137" y="10756"/>
                    <a:pt x="24137" y="10766"/>
                    <a:pt x="24137" y="10785"/>
                  </a:cubicBezTo>
                  <a:cubicBezTo>
                    <a:pt x="24137" y="10824"/>
                    <a:pt x="24175" y="10824"/>
                    <a:pt x="24175" y="10863"/>
                  </a:cubicBezTo>
                  <a:lnTo>
                    <a:pt x="23981" y="10941"/>
                  </a:lnTo>
                  <a:cubicBezTo>
                    <a:pt x="24020" y="10863"/>
                    <a:pt x="24098" y="10785"/>
                    <a:pt x="24137" y="10746"/>
                  </a:cubicBezTo>
                  <a:close/>
                  <a:moveTo>
                    <a:pt x="21802" y="10435"/>
                  </a:moveTo>
                  <a:cubicBezTo>
                    <a:pt x="21841" y="10474"/>
                    <a:pt x="21880" y="10474"/>
                    <a:pt x="21880" y="10474"/>
                  </a:cubicBezTo>
                  <a:cubicBezTo>
                    <a:pt x="21802" y="10824"/>
                    <a:pt x="22035" y="11174"/>
                    <a:pt x="22385" y="11174"/>
                  </a:cubicBezTo>
                  <a:cubicBezTo>
                    <a:pt x="22424" y="11252"/>
                    <a:pt x="22463" y="11291"/>
                    <a:pt x="22502" y="11330"/>
                  </a:cubicBezTo>
                  <a:lnTo>
                    <a:pt x="21763" y="11563"/>
                  </a:lnTo>
                  <a:cubicBezTo>
                    <a:pt x="21763" y="11174"/>
                    <a:pt x="21763" y="10824"/>
                    <a:pt x="21802" y="10435"/>
                  </a:cubicBezTo>
                  <a:close/>
                  <a:moveTo>
                    <a:pt x="31810" y="0"/>
                  </a:moveTo>
                  <a:cubicBezTo>
                    <a:pt x="30900" y="0"/>
                    <a:pt x="29997" y="158"/>
                    <a:pt x="29156" y="473"/>
                  </a:cubicBezTo>
                  <a:cubicBezTo>
                    <a:pt x="28634" y="647"/>
                    <a:pt x="28953" y="1320"/>
                    <a:pt x="29416" y="1320"/>
                  </a:cubicBezTo>
                  <a:cubicBezTo>
                    <a:pt x="29471" y="1320"/>
                    <a:pt x="29527" y="1310"/>
                    <a:pt x="29584" y="1290"/>
                  </a:cubicBezTo>
                  <a:cubicBezTo>
                    <a:pt x="29974" y="1173"/>
                    <a:pt x="30363" y="1095"/>
                    <a:pt x="30752" y="1057"/>
                  </a:cubicBezTo>
                  <a:lnTo>
                    <a:pt x="30752" y="1057"/>
                  </a:lnTo>
                  <a:cubicBezTo>
                    <a:pt x="30285" y="1290"/>
                    <a:pt x="29779" y="1407"/>
                    <a:pt x="29234" y="1446"/>
                  </a:cubicBezTo>
                  <a:cubicBezTo>
                    <a:pt x="28962" y="1446"/>
                    <a:pt x="28650" y="1601"/>
                    <a:pt x="28650" y="1913"/>
                  </a:cubicBezTo>
                  <a:cubicBezTo>
                    <a:pt x="28650" y="4286"/>
                    <a:pt x="28534" y="6699"/>
                    <a:pt x="28845" y="9073"/>
                  </a:cubicBezTo>
                  <a:lnTo>
                    <a:pt x="28845" y="9112"/>
                  </a:lnTo>
                  <a:cubicBezTo>
                    <a:pt x="27755" y="9695"/>
                    <a:pt x="26588" y="10201"/>
                    <a:pt x="25382" y="10551"/>
                  </a:cubicBezTo>
                  <a:cubicBezTo>
                    <a:pt x="25187" y="9267"/>
                    <a:pt x="24915" y="8022"/>
                    <a:pt x="24837" y="6660"/>
                  </a:cubicBezTo>
                  <a:cubicBezTo>
                    <a:pt x="24759" y="5415"/>
                    <a:pt x="24915" y="3975"/>
                    <a:pt x="24642" y="2730"/>
                  </a:cubicBezTo>
                  <a:lnTo>
                    <a:pt x="24837" y="2457"/>
                  </a:lnTo>
                  <a:cubicBezTo>
                    <a:pt x="25109" y="2185"/>
                    <a:pt x="24720" y="1835"/>
                    <a:pt x="24409" y="1835"/>
                  </a:cubicBezTo>
                  <a:cubicBezTo>
                    <a:pt x="23164" y="1913"/>
                    <a:pt x="21996" y="2419"/>
                    <a:pt x="21062" y="3236"/>
                  </a:cubicBezTo>
                  <a:cubicBezTo>
                    <a:pt x="20771" y="3560"/>
                    <a:pt x="21073" y="3857"/>
                    <a:pt x="21407" y="3857"/>
                  </a:cubicBezTo>
                  <a:cubicBezTo>
                    <a:pt x="21474" y="3857"/>
                    <a:pt x="21542" y="3845"/>
                    <a:pt x="21607" y="3819"/>
                  </a:cubicBezTo>
                  <a:cubicBezTo>
                    <a:pt x="21763" y="3742"/>
                    <a:pt x="21918" y="3664"/>
                    <a:pt x="22074" y="3586"/>
                  </a:cubicBezTo>
                  <a:lnTo>
                    <a:pt x="22074" y="3586"/>
                  </a:lnTo>
                  <a:cubicBezTo>
                    <a:pt x="21724" y="3858"/>
                    <a:pt x="21413" y="4247"/>
                    <a:pt x="21179" y="4676"/>
                  </a:cubicBezTo>
                  <a:cubicBezTo>
                    <a:pt x="20829" y="5454"/>
                    <a:pt x="20868" y="6504"/>
                    <a:pt x="20907" y="7361"/>
                  </a:cubicBezTo>
                  <a:cubicBezTo>
                    <a:pt x="20907" y="8800"/>
                    <a:pt x="20946" y="10279"/>
                    <a:pt x="21023" y="11719"/>
                  </a:cubicBezTo>
                  <a:cubicBezTo>
                    <a:pt x="21023" y="11758"/>
                    <a:pt x="21023" y="11797"/>
                    <a:pt x="21023" y="11797"/>
                  </a:cubicBezTo>
                  <a:cubicBezTo>
                    <a:pt x="20712" y="11913"/>
                    <a:pt x="20401" y="12069"/>
                    <a:pt x="20090" y="12225"/>
                  </a:cubicBezTo>
                  <a:cubicBezTo>
                    <a:pt x="18961" y="12770"/>
                    <a:pt x="17443" y="14209"/>
                    <a:pt x="17988" y="15610"/>
                  </a:cubicBezTo>
                  <a:cubicBezTo>
                    <a:pt x="17871" y="15649"/>
                    <a:pt x="17755" y="15688"/>
                    <a:pt x="17638" y="15727"/>
                  </a:cubicBezTo>
                  <a:cubicBezTo>
                    <a:pt x="16665" y="16077"/>
                    <a:pt x="15576" y="16622"/>
                    <a:pt x="15186" y="17595"/>
                  </a:cubicBezTo>
                  <a:cubicBezTo>
                    <a:pt x="14797" y="18607"/>
                    <a:pt x="14836" y="19696"/>
                    <a:pt x="14797" y="20708"/>
                  </a:cubicBezTo>
                  <a:cubicBezTo>
                    <a:pt x="14019" y="20786"/>
                    <a:pt x="13241" y="20864"/>
                    <a:pt x="12424" y="20864"/>
                  </a:cubicBezTo>
                  <a:cubicBezTo>
                    <a:pt x="12229" y="20864"/>
                    <a:pt x="12034" y="21175"/>
                    <a:pt x="11957" y="21486"/>
                  </a:cubicBezTo>
                  <a:cubicBezTo>
                    <a:pt x="11927" y="21481"/>
                    <a:pt x="11898" y="21479"/>
                    <a:pt x="11870" y="21479"/>
                  </a:cubicBezTo>
                  <a:cubicBezTo>
                    <a:pt x="11678" y="21479"/>
                    <a:pt x="11538" y="21594"/>
                    <a:pt x="11606" y="21798"/>
                  </a:cubicBezTo>
                  <a:cubicBezTo>
                    <a:pt x="11996" y="22770"/>
                    <a:pt x="12501" y="23665"/>
                    <a:pt x="12891" y="24599"/>
                  </a:cubicBezTo>
                  <a:cubicBezTo>
                    <a:pt x="13280" y="25416"/>
                    <a:pt x="13435" y="26312"/>
                    <a:pt x="13357" y="27207"/>
                  </a:cubicBezTo>
                  <a:cubicBezTo>
                    <a:pt x="13280" y="28063"/>
                    <a:pt x="13280" y="28958"/>
                    <a:pt x="13357" y="29853"/>
                  </a:cubicBezTo>
                  <a:cubicBezTo>
                    <a:pt x="13280" y="29892"/>
                    <a:pt x="13202" y="29930"/>
                    <a:pt x="13124" y="30008"/>
                  </a:cubicBezTo>
                  <a:cubicBezTo>
                    <a:pt x="12968" y="30397"/>
                    <a:pt x="12696" y="30709"/>
                    <a:pt x="12424" y="30981"/>
                  </a:cubicBezTo>
                  <a:cubicBezTo>
                    <a:pt x="12087" y="31134"/>
                    <a:pt x="11750" y="31239"/>
                    <a:pt x="11395" y="31239"/>
                  </a:cubicBezTo>
                  <a:cubicBezTo>
                    <a:pt x="11298" y="31239"/>
                    <a:pt x="11200" y="31231"/>
                    <a:pt x="11101" y="31215"/>
                  </a:cubicBezTo>
                  <a:cubicBezTo>
                    <a:pt x="10089" y="31215"/>
                    <a:pt x="9116" y="30942"/>
                    <a:pt x="8260" y="30436"/>
                  </a:cubicBezTo>
                  <a:cubicBezTo>
                    <a:pt x="8173" y="30399"/>
                    <a:pt x="8085" y="30382"/>
                    <a:pt x="8000" y="30382"/>
                  </a:cubicBezTo>
                  <a:cubicBezTo>
                    <a:pt x="7821" y="30382"/>
                    <a:pt x="7653" y="30460"/>
                    <a:pt x="7520" y="30592"/>
                  </a:cubicBezTo>
                  <a:cubicBezTo>
                    <a:pt x="6820" y="31837"/>
                    <a:pt x="5925" y="33005"/>
                    <a:pt x="4407" y="33044"/>
                  </a:cubicBezTo>
                  <a:cubicBezTo>
                    <a:pt x="4366" y="33045"/>
                    <a:pt x="4325" y="33045"/>
                    <a:pt x="4284" y="33045"/>
                  </a:cubicBezTo>
                  <a:cubicBezTo>
                    <a:pt x="3039" y="33045"/>
                    <a:pt x="1760" y="32488"/>
                    <a:pt x="555" y="32149"/>
                  </a:cubicBezTo>
                  <a:cubicBezTo>
                    <a:pt x="529" y="32142"/>
                    <a:pt x="504" y="32139"/>
                    <a:pt x="479" y="32139"/>
                  </a:cubicBezTo>
                  <a:cubicBezTo>
                    <a:pt x="203" y="32139"/>
                    <a:pt x="0" y="32512"/>
                    <a:pt x="321" y="32654"/>
                  </a:cubicBezTo>
                  <a:cubicBezTo>
                    <a:pt x="1646" y="33206"/>
                    <a:pt x="3006" y="33828"/>
                    <a:pt x="4466" y="33828"/>
                  </a:cubicBezTo>
                  <a:cubicBezTo>
                    <a:pt x="4550" y="33828"/>
                    <a:pt x="4634" y="33826"/>
                    <a:pt x="4719" y="33822"/>
                  </a:cubicBezTo>
                  <a:cubicBezTo>
                    <a:pt x="6275" y="33705"/>
                    <a:pt x="7365" y="32654"/>
                    <a:pt x="8182" y="31448"/>
                  </a:cubicBezTo>
                  <a:cubicBezTo>
                    <a:pt x="9155" y="31993"/>
                    <a:pt x="10283" y="32343"/>
                    <a:pt x="11412" y="32421"/>
                  </a:cubicBezTo>
                  <a:cubicBezTo>
                    <a:pt x="11456" y="32423"/>
                    <a:pt x="11501" y="32424"/>
                    <a:pt x="11546" y="32424"/>
                  </a:cubicBezTo>
                  <a:cubicBezTo>
                    <a:pt x="12506" y="32424"/>
                    <a:pt x="13768" y="32030"/>
                    <a:pt x="14214" y="31176"/>
                  </a:cubicBezTo>
                  <a:cubicBezTo>
                    <a:pt x="14992" y="31721"/>
                    <a:pt x="16120" y="31798"/>
                    <a:pt x="17054" y="31837"/>
                  </a:cubicBezTo>
                  <a:cubicBezTo>
                    <a:pt x="18494" y="31837"/>
                    <a:pt x="19973" y="31721"/>
                    <a:pt x="21413" y="31487"/>
                  </a:cubicBezTo>
                  <a:cubicBezTo>
                    <a:pt x="22891" y="31292"/>
                    <a:pt x="24370" y="31059"/>
                    <a:pt x="25849" y="30825"/>
                  </a:cubicBezTo>
                  <a:cubicBezTo>
                    <a:pt x="27366" y="30592"/>
                    <a:pt x="28884" y="30436"/>
                    <a:pt x="30402" y="30436"/>
                  </a:cubicBezTo>
                  <a:cubicBezTo>
                    <a:pt x="32892" y="30359"/>
                    <a:pt x="35421" y="30359"/>
                    <a:pt x="37912" y="30359"/>
                  </a:cubicBezTo>
                  <a:cubicBezTo>
                    <a:pt x="40130" y="30359"/>
                    <a:pt x="42309" y="30514"/>
                    <a:pt x="44527" y="30514"/>
                  </a:cubicBezTo>
                  <a:cubicBezTo>
                    <a:pt x="46084" y="30514"/>
                    <a:pt x="47874" y="30281"/>
                    <a:pt x="49002" y="29074"/>
                  </a:cubicBezTo>
                  <a:cubicBezTo>
                    <a:pt x="49080" y="28958"/>
                    <a:pt x="49119" y="28880"/>
                    <a:pt x="49197" y="28802"/>
                  </a:cubicBezTo>
                  <a:cubicBezTo>
                    <a:pt x="49858" y="29308"/>
                    <a:pt x="50598" y="29697"/>
                    <a:pt x="51376" y="29969"/>
                  </a:cubicBezTo>
                  <a:cubicBezTo>
                    <a:pt x="52129" y="30201"/>
                    <a:pt x="52926" y="30325"/>
                    <a:pt x="53733" y="30325"/>
                  </a:cubicBezTo>
                  <a:cubicBezTo>
                    <a:pt x="54010" y="30325"/>
                    <a:pt x="54289" y="30311"/>
                    <a:pt x="54567" y="30281"/>
                  </a:cubicBezTo>
                  <a:cubicBezTo>
                    <a:pt x="55579" y="30242"/>
                    <a:pt x="56629" y="30086"/>
                    <a:pt x="57641" y="29775"/>
                  </a:cubicBezTo>
                  <a:cubicBezTo>
                    <a:pt x="58199" y="29569"/>
                    <a:pt x="58469" y="29408"/>
                    <a:pt x="58902" y="29408"/>
                  </a:cubicBezTo>
                  <a:cubicBezTo>
                    <a:pt x="59043" y="29408"/>
                    <a:pt x="59201" y="29425"/>
                    <a:pt x="59392" y="29464"/>
                  </a:cubicBezTo>
                  <a:cubicBezTo>
                    <a:pt x="60287" y="29658"/>
                    <a:pt x="61026" y="30514"/>
                    <a:pt x="61844" y="30864"/>
                  </a:cubicBezTo>
                  <a:cubicBezTo>
                    <a:pt x="62855" y="31292"/>
                    <a:pt x="63906" y="31487"/>
                    <a:pt x="64957" y="31487"/>
                  </a:cubicBezTo>
                  <a:cubicBezTo>
                    <a:pt x="65042" y="31491"/>
                    <a:pt x="65129" y="31493"/>
                    <a:pt x="65218" y="31493"/>
                  </a:cubicBezTo>
                  <a:cubicBezTo>
                    <a:pt x="67001" y="31493"/>
                    <a:pt x="69517" y="30746"/>
                    <a:pt x="70444" y="29152"/>
                  </a:cubicBezTo>
                  <a:cubicBezTo>
                    <a:pt x="70758" y="28680"/>
                    <a:pt x="70259" y="28259"/>
                    <a:pt x="69748" y="28259"/>
                  </a:cubicBezTo>
                  <a:cubicBezTo>
                    <a:pt x="69626" y="28259"/>
                    <a:pt x="69505" y="28283"/>
                    <a:pt x="69393" y="28335"/>
                  </a:cubicBezTo>
                  <a:cubicBezTo>
                    <a:pt x="68576" y="28724"/>
                    <a:pt x="67875" y="29308"/>
                    <a:pt x="67019" y="29658"/>
                  </a:cubicBezTo>
                  <a:cubicBezTo>
                    <a:pt x="66304" y="29896"/>
                    <a:pt x="65530" y="30016"/>
                    <a:pt x="64774" y="30016"/>
                  </a:cubicBezTo>
                  <a:cubicBezTo>
                    <a:pt x="64666" y="30016"/>
                    <a:pt x="64558" y="30013"/>
                    <a:pt x="64451" y="30008"/>
                  </a:cubicBezTo>
                  <a:cubicBezTo>
                    <a:pt x="63556" y="29969"/>
                    <a:pt x="62661" y="29697"/>
                    <a:pt x="61883" y="29269"/>
                  </a:cubicBezTo>
                  <a:cubicBezTo>
                    <a:pt x="61104" y="28724"/>
                    <a:pt x="60209" y="28335"/>
                    <a:pt x="59314" y="28140"/>
                  </a:cubicBezTo>
                  <a:cubicBezTo>
                    <a:pt x="59138" y="28117"/>
                    <a:pt x="58961" y="28104"/>
                    <a:pt x="58786" y="28104"/>
                  </a:cubicBezTo>
                  <a:cubicBezTo>
                    <a:pt x="58384" y="28104"/>
                    <a:pt x="57994" y="28172"/>
                    <a:pt x="57641" y="28335"/>
                  </a:cubicBezTo>
                  <a:cubicBezTo>
                    <a:pt x="56902" y="28646"/>
                    <a:pt x="56123" y="28880"/>
                    <a:pt x="55345" y="28997"/>
                  </a:cubicBezTo>
                  <a:cubicBezTo>
                    <a:pt x="54728" y="29102"/>
                    <a:pt x="54053" y="29162"/>
                    <a:pt x="53366" y="29162"/>
                  </a:cubicBezTo>
                  <a:cubicBezTo>
                    <a:pt x="52016" y="29162"/>
                    <a:pt x="50617" y="28928"/>
                    <a:pt x="49508" y="28335"/>
                  </a:cubicBezTo>
                  <a:cubicBezTo>
                    <a:pt x="50092" y="27284"/>
                    <a:pt x="50325" y="25883"/>
                    <a:pt x="50676" y="24872"/>
                  </a:cubicBezTo>
                  <a:cubicBezTo>
                    <a:pt x="51843" y="21214"/>
                    <a:pt x="53594" y="17050"/>
                    <a:pt x="56707" y="14676"/>
                  </a:cubicBezTo>
                  <a:cubicBezTo>
                    <a:pt x="57018" y="14404"/>
                    <a:pt x="56941" y="13898"/>
                    <a:pt x="56551" y="13742"/>
                  </a:cubicBezTo>
                  <a:cubicBezTo>
                    <a:pt x="54489" y="12925"/>
                    <a:pt x="54333" y="9929"/>
                    <a:pt x="53166" y="8256"/>
                  </a:cubicBezTo>
                  <a:cubicBezTo>
                    <a:pt x="53053" y="8092"/>
                    <a:pt x="52866" y="8022"/>
                    <a:pt x="52675" y="8022"/>
                  </a:cubicBezTo>
                  <a:cubicBezTo>
                    <a:pt x="52274" y="8022"/>
                    <a:pt x="51853" y="8328"/>
                    <a:pt x="52037" y="8723"/>
                  </a:cubicBezTo>
                  <a:lnTo>
                    <a:pt x="51415" y="8839"/>
                  </a:lnTo>
                  <a:cubicBezTo>
                    <a:pt x="51415" y="8475"/>
                    <a:pt x="51108" y="8213"/>
                    <a:pt x="50749" y="8213"/>
                  </a:cubicBezTo>
                  <a:cubicBezTo>
                    <a:pt x="50725" y="8213"/>
                    <a:pt x="50700" y="8214"/>
                    <a:pt x="50676" y="8217"/>
                  </a:cubicBezTo>
                  <a:cubicBezTo>
                    <a:pt x="48302" y="8333"/>
                    <a:pt x="45967" y="8723"/>
                    <a:pt x="43671" y="9384"/>
                  </a:cubicBezTo>
                  <a:cubicBezTo>
                    <a:pt x="43632" y="8684"/>
                    <a:pt x="43515" y="8022"/>
                    <a:pt x="43321" y="7361"/>
                  </a:cubicBezTo>
                  <a:cubicBezTo>
                    <a:pt x="43228" y="7144"/>
                    <a:pt x="43036" y="7026"/>
                    <a:pt x="42844" y="7026"/>
                  </a:cubicBezTo>
                  <a:cubicBezTo>
                    <a:pt x="42795" y="7026"/>
                    <a:pt x="42746" y="7033"/>
                    <a:pt x="42698" y="7049"/>
                  </a:cubicBezTo>
                  <a:cubicBezTo>
                    <a:pt x="42270" y="7127"/>
                    <a:pt x="41842" y="7205"/>
                    <a:pt x="41414" y="7322"/>
                  </a:cubicBezTo>
                  <a:cubicBezTo>
                    <a:pt x="41453" y="6621"/>
                    <a:pt x="41336" y="5960"/>
                    <a:pt x="41142" y="5298"/>
                  </a:cubicBezTo>
                  <a:cubicBezTo>
                    <a:pt x="40985" y="4985"/>
                    <a:pt x="40677" y="4798"/>
                    <a:pt x="40339" y="4798"/>
                  </a:cubicBezTo>
                  <a:cubicBezTo>
                    <a:pt x="40258" y="4798"/>
                    <a:pt x="40174" y="4808"/>
                    <a:pt x="40091" y="4831"/>
                  </a:cubicBezTo>
                  <a:cubicBezTo>
                    <a:pt x="37756" y="5220"/>
                    <a:pt x="35460" y="5921"/>
                    <a:pt x="33281" y="6933"/>
                  </a:cubicBezTo>
                  <a:cubicBezTo>
                    <a:pt x="33281" y="6621"/>
                    <a:pt x="33242" y="6349"/>
                    <a:pt x="33203" y="6115"/>
                  </a:cubicBezTo>
                  <a:cubicBezTo>
                    <a:pt x="33164" y="5454"/>
                    <a:pt x="33126" y="4831"/>
                    <a:pt x="33048" y="4209"/>
                  </a:cubicBezTo>
                  <a:cubicBezTo>
                    <a:pt x="33009" y="3586"/>
                    <a:pt x="32970" y="3041"/>
                    <a:pt x="32970" y="2457"/>
                  </a:cubicBezTo>
                  <a:cubicBezTo>
                    <a:pt x="32970" y="2029"/>
                    <a:pt x="33126" y="1485"/>
                    <a:pt x="32736" y="1173"/>
                  </a:cubicBezTo>
                  <a:cubicBezTo>
                    <a:pt x="32651" y="1116"/>
                    <a:pt x="32545" y="1080"/>
                    <a:pt x="32448" y="1080"/>
                  </a:cubicBezTo>
                  <a:cubicBezTo>
                    <a:pt x="32413" y="1080"/>
                    <a:pt x="32379" y="1085"/>
                    <a:pt x="32347" y="1095"/>
                  </a:cubicBezTo>
                  <a:cubicBezTo>
                    <a:pt x="32425" y="979"/>
                    <a:pt x="32503" y="862"/>
                    <a:pt x="32581" y="745"/>
                  </a:cubicBezTo>
                  <a:cubicBezTo>
                    <a:pt x="32814" y="395"/>
                    <a:pt x="32464" y="6"/>
                    <a:pt x="32114" y="6"/>
                  </a:cubicBezTo>
                  <a:cubicBezTo>
                    <a:pt x="32013" y="2"/>
                    <a:pt x="31911" y="0"/>
                    <a:pt x="3181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2384588" y="2032450"/>
              <a:ext cx="474975" cy="88025"/>
            </a:xfrm>
            <a:custGeom>
              <a:avLst/>
              <a:gdLst/>
              <a:ahLst/>
              <a:cxnLst/>
              <a:rect l="l" t="t" r="r" b="b"/>
              <a:pathLst>
                <a:path w="18999" h="3521" extrusionOk="0">
                  <a:moveTo>
                    <a:pt x="8711" y="1"/>
                  </a:moveTo>
                  <a:cubicBezTo>
                    <a:pt x="8551" y="1"/>
                    <a:pt x="8395" y="69"/>
                    <a:pt x="8298" y="205"/>
                  </a:cubicBezTo>
                  <a:cubicBezTo>
                    <a:pt x="7116" y="1566"/>
                    <a:pt x="5222" y="2572"/>
                    <a:pt x="3400" y="2572"/>
                  </a:cubicBezTo>
                  <a:cubicBezTo>
                    <a:pt x="2462" y="2572"/>
                    <a:pt x="1542" y="2305"/>
                    <a:pt x="749" y="1684"/>
                  </a:cubicBezTo>
                  <a:cubicBezTo>
                    <a:pt x="689" y="1634"/>
                    <a:pt x="608" y="1612"/>
                    <a:pt x="523" y="1612"/>
                  </a:cubicBezTo>
                  <a:cubicBezTo>
                    <a:pt x="274" y="1612"/>
                    <a:pt x="0" y="1801"/>
                    <a:pt x="204" y="2034"/>
                  </a:cubicBezTo>
                  <a:cubicBezTo>
                    <a:pt x="994" y="3097"/>
                    <a:pt x="2122" y="3520"/>
                    <a:pt x="3331" y="3520"/>
                  </a:cubicBezTo>
                  <a:cubicBezTo>
                    <a:pt x="5219" y="3520"/>
                    <a:pt x="7304" y="2489"/>
                    <a:pt x="8609" y="1255"/>
                  </a:cubicBezTo>
                  <a:cubicBezTo>
                    <a:pt x="8998" y="1761"/>
                    <a:pt x="9543" y="2150"/>
                    <a:pt x="10127" y="2345"/>
                  </a:cubicBezTo>
                  <a:cubicBezTo>
                    <a:pt x="10407" y="2407"/>
                    <a:pt x="10687" y="2438"/>
                    <a:pt x="10965" y="2438"/>
                  </a:cubicBezTo>
                  <a:cubicBezTo>
                    <a:pt x="11381" y="2438"/>
                    <a:pt x="11792" y="2368"/>
                    <a:pt x="12189" y="2228"/>
                  </a:cubicBezTo>
                  <a:cubicBezTo>
                    <a:pt x="12722" y="2059"/>
                    <a:pt x="13300" y="1965"/>
                    <a:pt x="13877" y="1965"/>
                  </a:cubicBezTo>
                  <a:cubicBezTo>
                    <a:pt x="14226" y="1965"/>
                    <a:pt x="14575" y="1999"/>
                    <a:pt x="14913" y="2073"/>
                  </a:cubicBezTo>
                  <a:cubicBezTo>
                    <a:pt x="16042" y="2306"/>
                    <a:pt x="17209" y="2656"/>
                    <a:pt x="18376" y="2656"/>
                  </a:cubicBezTo>
                  <a:cubicBezTo>
                    <a:pt x="18999" y="2656"/>
                    <a:pt x="18999" y="1839"/>
                    <a:pt x="18376" y="1800"/>
                  </a:cubicBezTo>
                  <a:cubicBezTo>
                    <a:pt x="16784" y="1699"/>
                    <a:pt x="15191" y="1095"/>
                    <a:pt x="13598" y="1095"/>
                  </a:cubicBezTo>
                  <a:cubicBezTo>
                    <a:pt x="13362" y="1095"/>
                    <a:pt x="13126" y="1109"/>
                    <a:pt x="12890" y="1139"/>
                  </a:cubicBezTo>
                  <a:cubicBezTo>
                    <a:pt x="12267" y="1255"/>
                    <a:pt x="11644" y="1489"/>
                    <a:pt x="11022" y="1567"/>
                  </a:cubicBezTo>
                  <a:cubicBezTo>
                    <a:pt x="10998" y="1568"/>
                    <a:pt x="10974" y="1568"/>
                    <a:pt x="10951" y="1568"/>
                  </a:cubicBezTo>
                  <a:cubicBezTo>
                    <a:pt x="10098" y="1568"/>
                    <a:pt x="9571" y="887"/>
                    <a:pt x="9154" y="205"/>
                  </a:cubicBezTo>
                  <a:cubicBezTo>
                    <a:pt x="9037" y="69"/>
                    <a:pt x="8872" y="1"/>
                    <a:pt x="8711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686563" y="2095025"/>
              <a:ext cx="239225" cy="58350"/>
            </a:xfrm>
            <a:custGeom>
              <a:avLst/>
              <a:gdLst/>
              <a:ahLst/>
              <a:cxnLst/>
              <a:rect l="l" t="t" r="r" b="b"/>
              <a:pathLst>
                <a:path w="9569" h="2334" extrusionOk="0">
                  <a:moveTo>
                    <a:pt x="5553" y="0"/>
                  </a:moveTo>
                  <a:cubicBezTo>
                    <a:pt x="5422" y="0"/>
                    <a:pt x="5286" y="50"/>
                    <a:pt x="5166" y="153"/>
                  </a:cubicBezTo>
                  <a:cubicBezTo>
                    <a:pt x="4345" y="974"/>
                    <a:pt x="3388" y="1491"/>
                    <a:pt x="2363" y="1491"/>
                  </a:cubicBezTo>
                  <a:cubicBezTo>
                    <a:pt x="1834" y="1491"/>
                    <a:pt x="1286" y="1353"/>
                    <a:pt x="730" y="1048"/>
                  </a:cubicBezTo>
                  <a:cubicBezTo>
                    <a:pt x="681" y="1024"/>
                    <a:pt x="627" y="1013"/>
                    <a:pt x="574" y="1013"/>
                  </a:cubicBezTo>
                  <a:cubicBezTo>
                    <a:pt x="290" y="1013"/>
                    <a:pt x="1" y="1325"/>
                    <a:pt x="263" y="1554"/>
                  </a:cubicBezTo>
                  <a:cubicBezTo>
                    <a:pt x="863" y="2109"/>
                    <a:pt x="1567" y="2334"/>
                    <a:pt x="2290" y="2334"/>
                  </a:cubicBezTo>
                  <a:cubicBezTo>
                    <a:pt x="3395" y="2334"/>
                    <a:pt x="4545" y="1808"/>
                    <a:pt x="5438" y="1126"/>
                  </a:cubicBezTo>
                  <a:cubicBezTo>
                    <a:pt x="5961" y="1768"/>
                    <a:pt x="6803" y="2177"/>
                    <a:pt x="7637" y="2177"/>
                  </a:cubicBezTo>
                  <a:cubicBezTo>
                    <a:pt x="8168" y="2177"/>
                    <a:pt x="8696" y="2011"/>
                    <a:pt x="9135" y="1632"/>
                  </a:cubicBezTo>
                  <a:cubicBezTo>
                    <a:pt x="9568" y="1266"/>
                    <a:pt x="9117" y="899"/>
                    <a:pt x="8685" y="899"/>
                  </a:cubicBezTo>
                  <a:cubicBezTo>
                    <a:pt x="8612" y="899"/>
                    <a:pt x="8541" y="909"/>
                    <a:pt x="8473" y="932"/>
                  </a:cubicBezTo>
                  <a:cubicBezTo>
                    <a:pt x="8107" y="1087"/>
                    <a:pt x="7750" y="1175"/>
                    <a:pt x="7419" y="1175"/>
                  </a:cubicBezTo>
                  <a:cubicBezTo>
                    <a:pt x="6836" y="1175"/>
                    <a:pt x="6330" y="901"/>
                    <a:pt x="5983" y="231"/>
                  </a:cubicBezTo>
                  <a:cubicBezTo>
                    <a:pt x="5875" y="79"/>
                    <a:pt x="5718" y="0"/>
                    <a:pt x="555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673388" y="1437150"/>
              <a:ext cx="1137550" cy="596550"/>
            </a:xfrm>
            <a:custGeom>
              <a:avLst/>
              <a:gdLst/>
              <a:ahLst/>
              <a:cxnLst/>
              <a:rect l="l" t="t" r="r" b="b"/>
              <a:pathLst>
                <a:path w="45502" h="23862" extrusionOk="0">
                  <a:moveTo>
                    <a:pt x="41143" y="0"/>
                  </a:moveTo>
                  <a:cubicBezTo>
                    <a:pt x="40710" y="0"/>
                    <a:pt x="40264" y="356"/>
                    <a:pt x="40559" y="785"/>
                  </a:cubicBezTo>
                  <a:cubicBezTo>
                    <a:pt x="41726" y="2399"/>
                    <a:pt x="41955" y="5042"/>
                    <a:pt x="43595" y="6310"/>
                  </a:cubicBezTo>
                  <a:lnTo>
                    <a:pt x="43595" y="6310"/>
                  </a:lnTo>
                  <a:cubicBezTo>
                    <a:pt x="41150" y="8584"/>
                    <a:pt x="39698" y="11957"/>
                    <a:pt x="38614" y="15028"/>
                  </a:cubicBezTo>
                  <a:cubicBezTo>
                    <a:pt x="38069" y="16545"/>
                    <a:pt x="37719" y="18141"/>
                    <a:pt x="37135" y="19658"/>
                  </a:cubicBezTo>
                  <a:cubicBezTo>
                    <a:pt x="36590" y="21137"/>
                    <a:pt x="35034" y="21565"/>
                    <a:pt x="33477" y="21643"/>
                  </a:cubicBezTo>
                  <a:cubicBezTo>
                    <a:pt x="33171" y="21654"/>
                    <a:pt x="32865" y="21659"/>
                    <a:pt x="32558" y="21659"/>
                  </a:cubicBezTo>
                  <a:cubicBezTo>
                    <a:pt x="30715" y="21659"/>
                    <a:pt x="28852" y="21487"/>
                    <a:pt x="27017" y="21487"/>
                  </a:cubicBezTo>
                  <a:cubicBezTo>
                    <a:pt x="24488" y="21487"/>
                    <a:pt x="21998" y="21487"/>
                    <a:pt x="19507" y="21604"/>
                  </a:cubicBezTo>
                  <a:cubicBezTo>
                    <a:pt x="17873" y="21604"/>
                    <a:pt x="16238" y="21682"/>
                    <a:pt x="14643" y="21915"/>
                  </a:cubicBezTo>
                  <a:cubicBezTo>
                    <a:pt x="13242" y="22149"/>
                    <a:pt x="11802" y="22421"/>
                    <a:pt x="10362" y="22616"/>
                  </a:cubicBezTo>
                  <a:cubicBezTo>
                    <a:pt x="9000" y="22810"/>
                    <a:pt x="7600" y="22966"/>
                    <a:pt x="6160" y="23005"/>
                  </a:cubicBezTo>
                  <a:cubicBezTo>
                    <a:pt x="5961" y="23005"/>
                    <a:pt x="5747" y="23009"/>
                    <a:pt x="5525" y="23009"/>
                  </a:cubicBezTo>
                  <a:cubicBezTo>
                    <a:pt x="4748" y="23009"/>
                    <a:pt x="3877" y="22962"/>
                    <a:pt x="3241" y="22538"/>
                  </a:cubicBezTo>
                  <a:cubicBezTo>
                    <a:pt x="2774" y="22188"/>
                    <a:pt x="2735" y="21371"/>
                    <a:pt x="2697" y="20826"/>
                  </a:cubicBezTo>
                  <a:cubicBezTo>
                    <a:pt x="2658" y="20048"/>
                    <a:pt x="2735" y="19230"/>
                    <a:pt x="2697" y="18452"/>
                  </a:cubicBezTo>
                  <a:cubicBezTo>
                    <a:pt x="2658" y="16740"/>
                    <a:pt x="1412" y="15144"/>
                    <a:pt x="673" y="13666"/>
                  </a:cubicBezTo>
                  <a:cubicBezTo>
                    <a:pt x="623" y="13533"/>
                    <a:pt x="481" y="13471"/>
                    <a:pt x="346" y="13471"/>
                  </a:cubicBezTo>
                  <a:cubicBezTo>
                    <a:pt x="166" y="13471"/>
                    <a:pt x="0" y="13582"/>
                    <a:pt x="89" y="13783"/>
                  </a:cubicBezTo>
                  <a:cubicBezTo>
                    <a:pt x="440" y="14755"/>
                    <a:pt x="945" y="15650"/>
                    <a:pt x="1373" y="16584"/>
                  </a:cubicBezTo>
                  <a:cubicBezTo>
                    <a:pt x="1724" y="17401"/>
                    <a:pt x="1879" y="18297"/>
                    <a:pt x="1840" y="19192"/>
                  </a:cubicBezTo>
                  <a:cubicBezTo>
                    <a:pt x="1763" y="20398"/>
                    <a:pt x="1451" y="22227"/>
                    <a:pt x="2541" y="23122"/>
                  </a:cubicBezTo>
                  <a:cubicBezTo>
                    <a:pt x="3358" y="23744"/>
                    <a:pt x="4525" y="23822"/>
                    <a:pt x="5498" y="23861"/>
                  </a:cubicBezTo>
                  <a:cubicBezTo>
                    <a:pt x="6977" y="23861"/>
                    <a:pt x="8456" y="23744"/>
                    <a:pt x="9895" y="23511"/>
                  </a:cubicBezTo>
                  <a:cubicBezTo>
                    <a:pt x="11335" y="23316"/>
                    <a:pt x="12853" y="23083"/>
                    <a:pt x="14293" y="22849"/>
                  </a:cubicBezTo>
                  <a:cubicBezTo>
                    <a:pt x="15810" y="22616"/>
                    <a:pt x="17328" y="22460"/>
                    <a:pt x="18885" y="22460"/>
                  </a:cubicBezTo>
                  <a:cubicBezTo>
                    <a:pt x="21375" y="22382"/>
                    <a:pt x="23865" y="22382"/>
                    <a:pt x="26395" y="22382"/>
                  </a:cubicBezTo>
                  <a:cubicBezTo>
                    <a:pt x="28574" y="22382"/>
                    <a:pt x="30753" y="22538"/>
                    <a:pt x="32971" y="22538"/>
                  </a:cubicBezTo>
                  <a:cubicBezTo>
                    <a:pt x="34567" y="22538"/>
                    <a:pt x="36318" y="22305"/>
                    <a:pt x="37446" y="21059"/>
                  </a:cubicBezTo>
                  <a:cubicBezTo>
                    <a:pt x="38419" y="20009"/>
                    <a:pt x="38691" y="18141"/>
                    <a:pt x="39120" y="16857"/>
                  </a:cubicBezTo>
                  <a:cubicBezTo>
                    <a:pt x="40326" y="13199"/>
                    <a:pt x="42038" y="9035"/>
                    <a:pt x="45190" y="6622"/>
                  </a:cubicBezTo>
                  <a:cubicBezTo>
                    <a:pt x="45501" y="6389"/>
                    <a:pt x="45423" y="5883"/>
                    <a:pt x="45034" y="5727"/>
                  </a:cubicBezTo>
                  <a:cubicBezTo>
                    <a:pt x="42972" y="4910"/>
                    <a:pt x="42816" y="1875"/>
                    <a:pt x="41649" y="241"/>
                  </a:cubicBezTo>
                  <a:cubicBezTo>
                    <a:pt x="41528" y="72"/>
                    <a:pt x="41337" y="0"/>
                    <a:pt x="4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682413" y="1442100"/>
              <a:ext cx="987000" cy="335775"/>
            </a:xfrm>
            <a:custGeom>
              <a:avLst/>
              <a:gdLst/>
              <a:ahLst/>
              <a:cxnLst/>
              <a:rect l="l" t="t" r="r" b="b"/>
              <a:pathLst>
                <a:path w="39480" h="13431" extrusionOk="0">
                  <a:moveTo>
                    <a:pt x="38814" y="1"/>
                  </a:moveTo>
                  <a:cubicBezTo>
                    <a:pt x="38796" y="1"/>
                    <a:pt x="38777" y="2"/>
                    <a:pt x="38759" y="4"/>
                  </a:cubicBezTo>
                  <a:cubicBezTo>
                    <a:pt x="31404" y="237"/>
                    <a:pt x="24905" y="3739"/>
                    <a:pt x="18368" y="6658"/>
                  </a:cubicBezTo>
                  <a:cubicBezTo>
                    <a:pt x="15449" y="7981"/>
                    <a:pt x="12686" y="9499"/>
                    <a:pt x="9729" y="10666"/>
                  </a:cubicBezTo>
                  <a:cubicBezTo>
                    <a:pt x="6811" y="11911"/>
                    <a:pt x="3697" y="12573"/>
                    <a:pt x="545" y="12690"/>
                  </a:cubicBezTo>
                  <a:cubicBezTo>
                    <a:pt x="156" y="12690"/>
                    <a:pt x="1" y="13195"/>
                    <a:pt x="429" y="13273"/>
                  </a:cubicBezTo>
                  <a:cubicBezTo>
                    <a:pt x="995" y="13382"/>
                    <a:pt x="1574" y="13430"/>
                    <a:pt x="2159" y="13430"/>
                  </a:cubicBezTo>
                  <a:cubicBezTo>
                    <a:pt x="4508" y="13430"/>
                    <a:pt x="6957" y="12651"/>
                    <a:pt x="9106" y="11872"/>
                  </a:cubicBezTo>
                  <a:cubicBezTo>
                    <a:pt x="12142" y="10783"/>
                    <a:pt x="15099" y="9382"/>
                    <a:pt x="18057" y="8098"/>
                  </a:cubicBezTo>
                  <a:cubicBezTo>
                    <a:pt x="24672" y="5179"/>
                    <a:pt x="31365" y="1560"/>
                    <a:pt x="38759" y="1327"/>
                  </a:cubicBezTo>
                  <a:cubicBezTo>
                    <a:pt x="38777" y="1329"/>
                    <a:pt x="38796" y="1330"/>
                    <a:pt x="38814" y="1330"/>
                  </a:cubicBezTo>
                  <a:cubicBezTo>
                    <a:pt x="39479" y="1330"/>
                    <a:pt x="39479" y="1"/>
                    <a:pt x="38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753438" y="1412400"/>
              <a:ext cx="722850" cy="352775"/>
            </a:xfrm>
            <a:custGeom>
              <a:avLst/>
              <a:gdLst/>
              <a:ahLst/>
              <a:cxnLst/>
              <a:rect l="l" t="t" r="r" b="b"/>
              <a:pathLst>
                <a:path w="28914" h="14111" extrusionOk="0">
                  <a:moveTo>
                    <a:pt x="28048" y="1"/>
                  </a:moveTo>
                  <a:cubicBezTo>
                    <a:pt x="27998" y="1"/>
                    <a:pt x="27949" y="8"/>
                    <a:pt x="27901" y="24"/>
                  </a:cubicBezTo>
                  <a:cubicBezTo>
                    <a:pt x="24788" y="608"/>
                    <a:pt x="21831" y="1814"/>
                    <a:pt x="18990" y="3137"/>
                  </a:cubicBezTo>
                  <a:cubicBezTo>
                    <a:pt x="16111" y="4499"/>
                    <a:pt x="13270" y="6134"/>
                    <a:pt x="10235" y="7107"/>
                  </a:cubicBezTo>
                  <a:cubicBezTo>
                    <a:pt x="7822" y="7885"/>
                    <a:pt x="5215" y="7846"/>
                    <a:pt x="2841" y="8741"/>
                  </a:cubicBezTo>
                  <a:cubicBezTo>
                    <a:pt x="1907" y="9091"/>
                    <a:pt x="818" y="9597"/>
                    <a:pt x="428" y="10609"/>
                  </a:cubicBezTo>
                  <a:cubicBezTo>
                    <a:pt x="39" y="11582"/>
                    <a:pt x="78" y="12788"/>
                    <a:pt x="0" y="13839"/>
                  </a:cubicBezTo>
                  <a:cubicBezTo>
                    <a:pt x="0" y="14003"/>
                    <a:pt x="184" y="14110"/>
                    <a:pt x="356" y="14110"/>
                  </a:cubicBezTo>
                  <a:cubicBezTo>
                    <a:pt x="469" y="14110"/>
                    <a:pt x="577" y="14064"/>
                    <a:pt x="623" y="13955"/>
                  </a:cubicBezTo>
                  <a:lnTo>
                    <a:pt x="662" y="13955"/>
                  </a:lnTo>
                  <a:cubicBezTo>
                    <a:pt x="1129" y="12982"/>
                    <a:pt x="973" y="11932"/>
                    <a:pt x="1285" y="10959"/>
                  </a:cubicBezTo>
                  <a:cubicBezTo>
                    <a:pt x="1674" y="9830"/>
                    <a:pt x="3230" y="9441"/>
                    <a:pt x="4203" y="9169"/>
                  </a:cubicBezTo>
                  <a:cubicBezTo>
                    <a:pt x="6538" y="8546"/>
                    <a:pt x="8950" y="8507"/>
                    <a:pt x="11207" y="7651"/>
                  </a:cubicBezTo>
                  <a:cubicBezTo>
                    <a:pt x="16768" y="5571"/>
                    <a:pt x="21814" y="2130"/>
                    <a:pt x="27667" y="938"/>
                  </a:cubicBezTo>
                  <a:lnTo>
                    <a:pt x="27667" y="938"/>
                  </a:lnTo>
                  <a:cubicBezTo>
                    <a:pt x="27791" y="1425"/>
                    <a:pt x="27862" y="1911"/>
                    <a:pt x="27862" y="2398"/>
                  </a:cubicBezTo>
                  <a:cubicBezTo>
                    <a:pt x="27862" y="2685"/>
                    <a:pt x="28116" y="2821"/>
                    <a:pt x="28374" y="2821"/>
                  </a:cubicBezTo>
                  <a:cubicBezTo>
                    <a:pt x="28641" y="2821"/>
                    <a:pt x="28913" y="2675"/>
                    <a:pt x="28913" y="2398"/>
                  </a:cubicBezTo>
                  <a:cubicBezTo>
                    <a:pt x="28874" y="1698"/>
                    <a:pt x="28757" y="997"/>
                    <a:pt x="28524" y="336"/>
                  </a:cubicBezTo>
                  <a:cubicBezTo>
                    <a:pt x="28431" y="119"/>
                    <a:pt x="28240" y="1"/>
                    <a:pt x="28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819588" y="1356700"/>
              <a:ext cx="601225" cy="278750"/>
            </a:xfrm>
            <a:custGeom>
              <a:avLst/>
              <a:gdLst/>
              <a:ahLst/>
              <a:cxnLst/>
              <a:rect l="l" t="t" r="r" b="b"/>
              <a:pathLst>
                <a:path w="24049" h="11150" extrusionOk="0">
                  <a:moveTo>
                    <a:pt x="22935" y="1"/>
                  </a:moveTo>
                  <a:cubicBezTo>
                    <a:pt x="22854" y="1"/>
                    <a:pt x="22770" y="11"/>
                    <a:pt x="22687" y="34"/>
                  </a:cubicBezTo>
                  <a:cubicBezTo>
                    <a:pt x="19769" y="423"/>
                    <a:pt x="17045" y="1591"/>
                    <a:pt x="14398" y="2797"/>
                  </a:cubicBezTo>
                  <a:cubicBezTo>
                    <a:pt x="12219" y="3809"/>
                    <a:pt x="10235" y="5210"/>
                    <a:pt x="7900" y="5832"/>
                  </a:cubicBezTo>
                  <a:cubicBezTo>
                    <a:pt x="6149" y="6299"/>
                    <a:pt x="4359" y="6611"/>
                    <a:pt x="2724" y="7428"/>
                  </a:cubicBezTo>
                  <a:cubicBezTo>
                    <a:pt x="1557" y="8011"/>
                    <a:pt x="0" y="9529"/>
                    <a:pt x="623" y="10930"/>
                  </a:cubicBezTo>
                  <a:cubicBezTo>
                    <a:pt x="683" y="11071"/>
                    <a:pt x="827" y="11149"/>
                    <a:pt x="967" y="11149"/>
                  </a:cubicBezTo>
                  <a:cubicBezTo>
                    <a:pt x="1099" y="11149"/>
                    <a:pt x="1228" y="11080"/>
                    <a:pt x="1285" y="10930"/>
                  </a:cubicBezTo>
                  <a:lnTo>
                    <a:pt x="1246" y="10930"/>
                  </a:lnTo>
                  <a:cubicBezTo>
                    <a:pt x="1440" y="10230"/>
                    <a:pt x="1479" y="9646"/>
                    <a:pt x="1907" y="9062"/>
                  </a:cubicBezTo>
                  <a:cubicBezTo>
                    <a:pt x="2374" y="8478"/>
                    <a:pt x="3230" y="8128"/>
                    <a:pt x="3931" y="7856"/>
                  </a:cubicBezTo>
                  <a:cubicBezTo>
                    <a:pt x="5526" y="7233"/>
                    <a:pt x="7277" y="7039"/>
                    <a:pt x="8912" y="6572"/>
                  </a:cubicBezTo>
                  <a:cubicBezTo>
                    <a:pt x="9729" y="6299"/>
                    <a:pt x="10546" y="5988"/>
                    <a:pt x="11285" y="5638"/>
                  </a:cubicBezTo>
                  <a:cubicBezTo>
                    <a:pt x="12608" y="5093"/>
                    <a:pt x="13893" y="4548"/>
                    <a:pt x="15177" y="3964"/>
                  </a:cubicBezTo>
                  <a:cubicBezTo>
                    <a:pt x="17481" y="2917"/>
                    <a:pt x="19816" y="1964"/>
                    <a:pt x="22295" y="1498"/>
                  </a:cubicBezTo>
                  <a:lnTo>
                    <a:pt x="22295" y="1498"/>
                  </a:lnTo>
                  <a:cubicBezTo>
                    <a:pt x="22399" y="1874"/>
                    <a:pt x="22481" y="2266"/>
                    <a:pt x="22531" y="2641"/>
                  </a:cubicBezTo>
                  <a:cubicBezTo>
                    <a:pt x="22571" y="3055"/>
                    <a:pt x="22939" y="3269"/>
                    <a:pt x="23298" y="3269"/>
                  </a:cubicBezTo>
                  <a:cubicBezTo>
                    <a:pt x="23649" y="3269"/>
                    <a:pt x="23991" y="3064"/>
                    <a:pt x="24010" y="2641"/>
                  </a:cubicBezTo>
                  <a:cubicBezTo>
                    <a:pt x="24049" y="1941"/>
                    <a:pt x="23971" y="1202"/>
                    <a:pt x="23738" y="501"/>
                  </a:cubicBezTo>
                  <a:cubicBezTo>
                    <a:pt x="23581" y="188"/>
                    <a:pt x="23273" y="1"/>
                    <a:pt x="22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903638" y="1283525"/>
              <a:ext cx="108250" cy="254500"/>
            </a:xfrm>
            <a:custGeom>
              <a:avLst/>
              <a:gdLst/>
              <a:ahLst/>
              <a:cxnLst/>
              <a:rect l="l" t="t" r="r" b="b"/>
              <a:pathLst>
                <a:path w="4330" h="10180" extrusionOk="0">
                  <a:moveTo>
                    <a:pt x="3691" y="1"/>
                  </a:moveTo>
                  <a:cubicBezTo>
                    <a:pt x="3675" y="1"/>
                    <a:pt x="3659" y="2"/>
                    <a:pt x="3643" y="4"/>
                  </a:cubicBezTo>
                  <a:cubicBezTo>
                    <a:pt x="2398" y="43"/>
                    <a:pt x="1230" y="549"/>
                    <a:pt x="296" y="1405"/>
                  </a:cubicBezTo>
                  <a:cubicBezTo>
                    <a:pt x="1" y="1700"/>
                    <a:pt x="315" y="2024"/>
                    <a:pt x="654" y="2024"/>
                  </a:cubicBezTo>
                  <a:cubicBezTo>
                    <a:pt x="717" y="2024"/>
                    <a:pt x="780" y="2013"/>
                    <a:pt x="841" y="1988"/>
                  </a:cubicBezTo>
                  <a:cubicBezTo>
                    <a:pt x="1000" y="1918"/>
                    <a:pt x="1152" y="1841"/>
                    <a:pt x="1300" y="1760"/>
                  </a:cubicBezTo>
                  <a:lnTo>
                    <a:pt x="1300" y="1760"/>
                  </a:lnTo>
                  <a:cubicBezTo>
                    <a:pt x="934" y="2061"/>
                    <a:pt x="613" y="2391"/>
                    <a:pt x="413" y="2806"/>
                  </a:cubicBezTo>
                  <a:cubicBezTo>
                    <a:pt x="63" y="3623"/>
                    <a:pt x="102" y="4634"/>
                    <a:pt x="141" y="5491"/>
                  </a:cubicBezTo>
                  <a:cubicBezTo>
                    <a:pt x="141" y="6969"/>
                    <a:pt x="180" y="8409"/>
                    <a:pt x="257" y="9888"/>
                  </a:cubicBezTo>
                  <a:cubicBezTo>
                    <a:pt x="257" y="10082"/>
                    <a:pt x="433" y="10180"/>
                    <a:pt x="613" y="10180"/>
                  </a:cubicBezTo>
                  <a:cubicBezTo>
                    <a:pt x="793" y="10180"/>
                    <a:pt x="977" y="10082"/>
                    <a:pt x="997" y="9888"/>
                  </a:cubicBezTo>
                  <a:lnTo>
                    <a:pt x="997" y="9849"/>
                  </a:lnTo>
                  <a:cubicBezTo>
                    <a:pt x="1036" y="8487"/>
                    <a:pt x="1075" y="7125"/>
                    <a:pt x="1075" y="5763"/>
                  </a:cubicBezTo>
                  <a:cubicBezTo>
                    <a:pt x="1036" y="4829"/>
                    <a:pt x="1152" y="3934"/>
                    <a:pt x="1425" y="3039"/>
                  </a:cubicBezTo>
                  <a:cubicBezTo>
                    <a:pt x="1581" y="2572"/>
                    <a:pt x="2086" y="2339"/>
                    <a:pt x="2437" y="2105"/>
                  </a:cubicBezTo>
                  <a:cubicBezTo>
                    <a:pt x="3059" y="1677"/>
                    <a:pt x="3604" y="1171"/>
                    <a:pt x="4071" y="626"/>
                  </a:cubicBezTo>
                  <a:cubicBezTo>
                    <a:pt x="4329" y="331"/>
                    <a:pt x="3993" y="1"/>
                    <a:pt x="3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972313" y="1291150"/>
              <a:ext cx="48275" cy="224800"/>
            </a:xfrm>
            <a:custGeom>
              <a:avLst/>
              <a:gdLst/>
              <a:ahLst/>
              <a:cxnLst/>
              <a:rect l="l" t="t" r="r" b="b"/>
              <a:pathLst>
                <a:path w="1931" h="8992" extrusionOk="0">
                  <a:moveTo>
                    <a:pt x="721" y="0"/>
                  </a:moveTo>
                  <a:cubicBezTo>
                    <a:pt x="604" y="0"/>
                    <a:pt x="487" y="68"/>
                    <a:pt x="429" y="205"/>
                  </a:cubicBezTo>
                  <a:cubicBezTo>
                    <a:pt x="1" y="1489"/>
                    <a:pt x="195" y="3162"/>
                    <a:pt x="273" y="4524"/>
                  </a:cubicBezTo>
                  <a:cubicBezTo>
                    <a:pt x="312" y="5847"/>
                    <a:pt x="234" y="7365"/>
                    <a:pt x="662" y="8610"/>
                  </a:cubicBezTo>
                  <a:cubicBezTo>
                    <a:pt x="753" y="8864"/>
                    <a:pt x="1047" y="8991"/>
                    <a:pt x="1324" y="8991"/>
                  </a:cubicBezTo>
                  <a:cubicBezTo>
                    <a:pt x="1639" y="8991"/>
                    <a:pt x="1931" y="8825"/>
                    <a:pt x="1869" y="8493"/>
                  </a:cubicBezTo>
                  <a:cubicBezTo>
                    <a:pt x="1674" y="7131"/>
                    <a:pt x="1402" y="5886"/>
                    <a:pt x="1324" y="4524"/>
                  </a:cubicBezTo>
                  <a:cubicBezTo>
                    <a:pt x="1246" y="3162"/>
                    <a:pt x="1480" y="1528"/>
                    <a:pt x="1013" y="205"/>
                  </a:cubicBezTo>
                  <a:cubicBezTo>
                    <a:pt x="954" y="68"/>
                    <a:pt x="838" y="0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097813" y="1235800"/>
              <a:ext cx="107050" cy="234850"/>
            </a:xfrm>
            <a:custGeom>
              <a:avLst/>
              <a:gdLst/>
              <a:ahLst/>
              <a:cxnLst/>
              <a:rect l="l" t="t" r="r" b="b"/>
              <a:pathLst>
                <a:path w="4282" h="9394" extrusionOk="0">
                  <a:moveTo>
                    <a:pt x="3277" y="0"/>
                  </a:moveTo>
                  <a:cubicBezTo>
                    <a:pt x="2367" y="0"/>
                    <a:pt x="1464" y="158"/>
                    <a:pt x="623" y="473"/>
                  </a:cubicBezTo>
                  <a:cubicBezTo>
                    <a:pt x="57" y="685"/>
                    <a:pt x="425" y="1349"/>
                    <a:pt x="907" y="1349"/>
                  </a:cubicBezTo>
                  <a:cubicBezTo>
                    <a:pt x="954" y="1349"/>
                    <a:pt x="1003" y="1343"/>
                    <a:pt x="1051" y="1329"/>
                  </a:cubicBezTo>
                  <a:cubicBezTo>
                    <a:pt x="1436" y="1201"/>
                    <a:pt x="1829" y="1107"/>
                    <a:pt x="2227" y="1048"/>
                  </a:cubicBezTo>
                  <a:lnTo>
                    <a:pt x="2227" y="1048"/>
                  </a:lnTo>
                  <a:cubicBezTo>
                    <a:pt x="1803" y="1302"/>
                    <a:pt x="1314" y="1448"/>
                    <a:pt x="810" y="1448"/>
                  </a:cubicBezTo>
                  <a:cubicBezTo>
                    <a:pt x="774" y="1448"/>
                    <a:pt x="737" y="1447"/>
                    <a:pt x="701" y="1446"/>
                  </a:cubicBezTo>
                  <a:cubicBezTo>
                    <a:pt x="429" y="1446"/>
                    <a:pt x="117" y="1601"/>
                    <a:pt x="117" y="1913"/>
                  </a:cubicBezTo>
                  <a:cubicBezTo>
                    <a:pt x="117" y="4286"/>
                    <a:pt x="1" y="6738"/>
                    <a:pt x="312" y="9073"/>
                  </a:cubicBezTo>
                  <a:cubicBezTo>
                    <a:pt x="351" y="9287"/>
                    <a:pt x="536" y="9394"/>
                    <a:pt x="721" y="9394"/>
                  </a:cubicBezTo>
                  <a:cubicBezTo>
                    <a:pt x="905" y="9394"/>
                    <a:pt x="1090" y="9287"/>
                    <a:pt x="1129" y="9073"/>
                  </a:cubicBezTo>
                  <a:lnTo>
                    <a:pt x="1129" y="9073"/>
                  </a:lnTo>
                  <a:lnTo>
                    <a:pt x="1090" y="9112"/>
                  </a:lnTo>
                  <a:cubicBezTo>
                    <a:pt x="1382" y="6885"/>
                    <a:pt x="1263" y="4624"/>
                    <a:pt x="1280" y="2393"/>
                  </a:cubicBezTo>
                  <a:lnTo>
                    <a:pt x="1280" y="2393"/>
                  </a:lnTo>
                  <a:cubicBezTo>
                    <a:pt x="2381" y="2264"/>
                    <a:pt x="3384" y="1674"/>
                    <a:pt x="4048" y="745"/>
                  </a:cubicBezTo>
                  <a:cubicBezTo>
                    <a:pt x="4281" y="395"/>
                    <a:pt x="3931" y="6"/>
                    <a:pt x="3581" y="6"/>
                  </a:cubicBezTo>
                  <a:cubicBezTo>
                    <a:pt x="3480" y="2"/>
                    <a:pt x="3378" y="0"/>
                    <a:pt x="3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2172738" y="1263100"/>
              <a:ext cx="46700" cy="176475"/>
            </a:xfrm>
            <a:custGeom>
              <a:avLst/>
              <a:gdLst/>
              <a:ahLst/>
              <a:cxnLst/>
              <a:rect l="l" t="t" r="r" b="b"/>
              <a:pathLst>
                <a:path w="1868" h="7059" extrusionOk="0">
                  <a:moveTo>
                    <a:pt x="889" y="0"/>
                  </a:moveTo>
                  <a:cubicBezTo>
                    <a:pt x="825" y="0"/>
                    <a:pt x="760" y="13"/>
                    <a:pt x="701" y="42"/>
                  </a:cubicBezTo>
                  <a:lnTo>
                    <a:pt x="739" y="42"/>
                  </a:lnTo>
                  <a:cubicBezTo>
                    <a:pt x="0" y="432"/>
                    <a:pt x="311" y="2222"/>
                    <a:pt x="350" y="2883"/>
                  </a:cubicBezTo>
                  <a:cubicBezTo>
                    <a:pt x="350" y="3584"/>
                    <a:pt x="389" y="4323"/>
                    <a:pt x="428" y="5023"/>
                  </a:cubicBezTo>
                  <a:cubicBezTo>
                    <a:pt x="428" y="5607"/>
                    <a:pt x="350" y="6269"/>
                    <a:pt x="623" y="6813"/>
                  </a:cubicBezTo>
                  <a:cubicBezTo>
                    <a:pt x="702" y="6987"/>
                    <a:pt x="857" y="7058"/>
                    <a:pt x="1025" y="7058"/>
                  </a:cubicBezTo>
                  <a:cubicBezTo>
                    <a:pt x="1270" y="7058"/>
                    <a:pt x="1542" y="6905"/>
                    <a:pt x="1634" y="6697"/>
                  </a:cubicBezTo>
                  <a:cubicBezTo>
                    <a:pt x="1868" y="6191"/>
                    <a:pt x="1712" y="5529"/>
                    <a:pt x="1673" y="5023"/>
                  </a:cubicBezTo>
                  <a:cubicBezTo>
                    <a:pt x="1634" y="4401"/>
                    <a:pt x="1557" y="3778"/>
                    <a:pt x="1518" y="3117"/>
                  </a:cubicBezTo>
                  <a:cubicBezTo>
                    <a:pt x="1479" y="2494"/>
                    <a:pt x="1440" y="1949"/>
                    <a:pt x="1440" y="1366"/>
                  </a:cubicBezTo>
                  <a:cubicBezTo>
                    <a:pt x="1440" y="937"/>
                    <a:pt x="1557" y="393"/>
                    <a:pt x="1167" y="81"/>
                  </a:cubicBezTo>
                  <a:cubicBezTo>
                    <a:pt x="1095" y="33"/>
                    <a:pt x="993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911888" y="1406600"/>
              <a:ext cx="91075" cy="116425"/>
            </a:xfrm>
            <a:custGeom>
              <a:avLst/>
              <a:gdLst/>
              <a:ahLst/>
              <a:cxnLst/>
              <a:rect l="l" t="t" r="r" b="b"/>
              <a:pathLst>
                <a:path w="3643" h="4657" extrusionOk="0">
                  <a:moveTo>
                    <a:pt x="2914" y="0"/>
                  </a:moveTo>
                  <a:cubicBezTo>
                    <a:pt x="2757" y="0"/>
                    <a:pt x="2603" y="44"/>
                    <a:pt x="2496" y="140"/>
                  </a:cubicBezTo>
                  <a:cubicBezTo>
                    <a:pt x="1717" y="801"/>
                    <a:pt x="706" y="1579"/>
                    <a:pt x="161" y="2513"/>
                  </a:cubicBezTo>
                  <a:cubicBezTo>
                    <a:pt x="0" y="2738"/>
                    <a:pt x="238" y="2883"/>
                    <a:pt x="457" y="2883"/>
                  </a:cubicBezTo>
                  <a:cubicBezTo>
                    <a:pt x="503" y="2883"/>
                    <a:pt x="548" y="2877"/>
                    <a:pt x="589" y="2863"/>
                  </a:cubicBezTo>
                  <a:lnTo>
                    <a:pt x="628" y="2863"/>
                  </a:lnTo>
                  <a:cubicBezTo>
                    <a:pt x="725" y="2823"/>
                    <a:pt x="820" y="2777"/>
                    <a:pt x="915" y="2728"/>
                  </a:cubicBezTo>
                  <a:lnTo>
                    <a:pt x="915" y="2728"/>
                  </a:lnTo>
                  <a:cubicBezTo>
                    <a:pt x="822" y="2839"/>
                    <a:pt x="726" y="2949"/>
                    <a:pt x="628" y="3058"/>
                  </a:cubicBezTo>
                  <a:cubicBezTo>
                    <a:pt x="410" y="3348"/>
                    <a:pt x="522" y="3571"/>
                    <a:pt x="744" y="3698"/>
                  </a:cubicBezTo>
                  <a:lnTo>
                    <a:pt x="744" y="3698"/>
                  </a:lnTo>
                  <a:cubicBezTo>
                    <a:pt x="632" y="4054"/>
                    <a:pt x="895" y="4427"/>
                    <a:pt x="1254" y="4430"/>
                  </a:cubicBezTo>
                  <a:lnTo>
                    <a:pt x="1254" y="4430"/>
                  </a:lnTo>
                  <a:cubicBezTo>
                    <a:pt x="1339" y="4536"/>
                    <a:pt x="1460" y="4625"/>
                    <a:pt x="1601" y="4653"/>
                  </a:cubicBezTo>
                  <a:cubicBezTo>
                    <a:pt x="1634" y="4655"/>
                    <a:pt x="1668" y="4656"/>
                    <a:pt x="1701" y="4656"/>
                  </a:cubicBezTo>
                  <a:cubicBezTo>
                    <a:pt x="2321" y="4656"/>
                    <a:pt x="2860" y="4315"/>
                    <a:pt x="3118" y="3797"/>
                  </a:cubicBezTo>
                  <a:cubicBezTo>
                    <a:pt x="3359" y="3397"/>
                    <a:pt x="3085" y="3106"/>
                    <a:pt x="2739" y="3026"/>
                  </a:cubicBezTo>
                  <a:lnTo>
                    <a:pt x="2739" y="3026"/>
                  </a:lnTo>
                  <a:cubicBezTo>
                    <a:pt x="2838" y="2896"/>
                    <a:pt x="2938" y="2769"/>
                    <a:pt x="3043" y="2646"/>
                  </a:cubicBezTo>
                  <a:lnTo>
                    <a:pt x="3043" y="2646"/>
                  </a:lnTo>
                  <a:cubicBezTo>
                    <a:pt x="3108" y="2590"/>
                    <a:pt x="3172" y="2533"/>
                    <a:pt x="3235" y="2474"/>
                  </a:cubicBezTo>
                  <a:lnTo>
                    <a:pt x="3213" y="2456"/>
                  </a:lnTo>
                  <a:lnTo>
                    <a:pt x="3213" y="2456"/>
                  </a:lnTo>
                  <a:cubicBezTo>
                    <a:pt x="3500" y="2129"/>
                    <a:pt x="3331" y="1781"/>
                    <a:pt x="3040" y="1624"/>
                  </a:cubicBezTo>
                  <a:lnTo>
                    <a:pt x="3040" y="1624"/>
                  </a:lnTo>
                  <a:cubicBezTo>
                    <a:pt x="3215" y="1294"/>
                    <a:pt x="3371" y="954"/>
                    <a:pt x="3507" y="606"/>
                  </a:cubicBezTo>
                  <a:cubicBezTo>
                    <a:pt x="3643" y="228"/>
                    <a:pt x="3271" y="0"/>
                    <a:pt x="2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114013" y="1340075"/>
              <a:ext cx="92975" cy="112175"/>
            </a:xfrm>
            <a:custGeom>
              <a:avLst/>
              <a:gdLst/>
              <a:ahLst/>
              <a:cxnLst/>
              <a:rect l="l" t="t" r="r" b="b"/>
              <a:pathLst>
                <a:path w="3719" h="4487" extrusionOk="0">
                  <a:moveTo>
                    <a:pt x="2728" y="0"/>
                  </a:moveTo>
                  <a:cubicBezTo>
                    <a:pt x="2631" y="0"/>
                    <a:pt x="2539" y="24"/>
                    <a:pt x="2466" y="77"/>
                  </a:cubicBezTo>
                  <a:cubicBezTo>
                    <a:pt x="1649" y="505"/>
                    <a:pt x="948" y="1166"/>
                    <a:pt x="442" y="1905"/>
                  </a:cubicBezTo>
                  <a:cubicBezTo>
                    <a:pt x="318" y="2155"/>
                    <a:pt x="542" y="2379"/>
                    <a:pt x="776" y="2379"/>
                  </a:cubicBezTo>
                  <a:cubicBezTo>
                    <a:pt x="835" y="2379"/>
                    <a:pt x="894" y="2365"/>
                    <a:pt x="948" y="2334"/>
                  </a:cubicBezTo>
                  <a:cubicBezTo>
                    <a:pt x="1273" y="2145"/>
                    <a:pt x="1561" y="1912"/>
                    <a:pt x="1847" y="1677"/>
                  </a:cubicBezTo>
                  <a:lnTo>
                    <a:pt x="1847" y="1677"/>
                  </a:lnTo>
                  <a:cubicBezTo>
                    <a:pt x="1669" y="1987"/>
                    <a:pt x="1427" y="2256"/>
                    <a:pt x="1132" y="2459"/>
                  </a:cubicBezTo>
                  <a:lnTo>
                    <a:pt x="1132" y="2459"/>
                  </a:lnTo>
                  <a:lnTo>
                    <a:pt x="1051" y="2513"/>
                  </a:lnTo>
                  <a:lnTo>
                    <a:pt x="1051" y="2513"/>
                  </a:lnTo>
                  <a:cubicBezTo>
                    <a:pt x="1042" y="2518"/>
                    <a:pt x="1034" y="2523"/>
                    <a:pt x="1026" y="2528"/>
                  </a:cubicBezTo>
                  <a:lnTo>
                    <a:pt x="1027" y="2529"/>
                  </a:lnTo>
                  <a:lnTo>
                    <a:pt x="1027" y="2529"/>
                  </a:lnTo>
                  <a:lnTo>
                    <a:pt x="909" y="2606"/>
                  </a:lnTo>
                  <a:cubicBezTo>
                    <a:pt x="633" y="2796"/>
                    <a:pt x="656" y="3024"/>
                    <a:pt x="814" y="3189"/>
                  </a:cubicBezTo>
                  <a:lnTo>
                    <a:pt x="814" y="3189"/>
                  </a:lnTo>
                  <a:cubicBezTo>
                    <a:pt x="633" y="3393"/>
                    <a:pt x="457" y="3601"/>
                    <a:pt x="287" y="3812"/>
                  </a:cubicBezTo>
                  <a:cubicBezTo>
                    <a:pt x="0" y="4162"/>
                    <a:pt x="443" y="4486"/>
                    <a:pt x="826" y="4486"/>
                  </a:cubicBezTo>
                  <a:cubicBezTo>
                    <a:pt x="912" y="4486"/>
                    <a:pt x="994" y="4470"/>
                    <a:pt x="1065" y="4435"/>
                  </a:cubicBezTo>
                  <a:cubicBezTo>
                    <a:pt x="1960" y="3968"/>
                    <a:pt x="2544" y="2917"/>
                    <a:pt x="3322" y="2256"/>
                  </a:cubicBezTo>
                  <a:cubicBezTo>
                    <a:pt x="3719" y="1933"/>
                    <a:pt x="3483" y="1595"/>
                    <a:pt x="3129" y="1483"/>
                  </a:cubicBezTo>
                  <a:lnTo>
                    <a:pt x="3129" y="1483"/>
                  </a:lnTo>
                  <a:cubicBezTo>
                    <a:pt x="3230" y="1160"/>
                    <a:pt x="3283" y="818"/>
                    <a:pt x="3283" y="466"/>
                  </a:cubicBezTo>
                  <a:cubicBezTo>
                    <a:pt x="3283" y="181"/>
                    <a:pt x="2991" y="0"/>
                    <a:pt x="2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849738" y="1669100"/>
              <a:ext cx="32125" cy="24100"/>
            </a:xfrm>
            <a:custGeom>
              <a:avLst/>
              <a:gdLst/>
              <a:ahLst/>
              <a:cxnLst/>
              <a:rect l="l" t="t" r="r" b="b"/>
              <a:pathLst>
                <a:path w="1285" h="964" extrusionOk="0">
                  <a:moveTo>
                    <a:pt x="974" y="652"/>
                  </a:moveTo>
                  <a:lnTo>
                    <a:pt x="900" y="689"/>
                  </a:lnTo>
                  <a:lnTo>
                    <a:pt x="900" y="689"/>
                  </a:lnTo>
                  <a:cubicBezTo>
                    <a:pt x="924" y="686"/>
                    <a:pt x="949" y="677"/>
                    <a:pt x="974" y="652"/>
                  </a:cubicBezTo>
                  <a:close/>
                  <a:moveTo>
                    <a:pt x="728" y="0"/>
                  </a:moveTo>
                  <a:cubicBezTo>
                    <a:pt x="582" y="0"/>
                    <a:pt x="445" y="52"/>
                    <a:pt x="351" y="146"/>
                  </a:cubicBezTo>
                  <a:lnTo>
                    <a:pt x="234" y="263"/>
                  </a:lnTo>
                  <a:cubicBezTo>
                    <a:pt x="234" y="263"/>
                    <a:pt x="225" y="272"/>
                    <a:pt x="218" y="281"/>
                  </a:cubicBezTo>
                  <a:lnTo>
                    <a:pt x="218" y="281"/>
                  </a:lnTo>
                  <a:cubicBezTo>
                    <a:pt x="99" y="327"/>
                    <a:pt x="1" y="451"/>
                    <a:pt x="1" y="574"/>
                  </a:cubicBezTo>
                  <a:cubicBezTo>
                    <a:pt x="1" y="808"/>
                    <a:pt x="234" y="924"/>
                    <a:pt x="429" y="963"/>
                  </a:cubicBezTo>
                  <a:lnTo>
                    <a:pt x="429" y="886"/>
                  </a:lnTo>
                  <a:cubicBezTo>
                    <a:pt x="623" y="886"/>
                    <a:pt x="779" y="808"/>
                    <a:pt x="896" y="691"/>
                  </a:cubicBezTo>
                  <a:lnTo>
                    <a:pt x="900" y="689"/>
                  </a:lnTo>
                  <a:lnTo>
                    <a:pt x="900" y="689"/>
                  </a:lnTo>
                  <a:cubicBezTo>
                    <a:pt x="885" y="691"/>
                    <a:pt x="871" y="691"/>
                    <a:pt x="857" y="691"/>
                  </a:cubicBezTo>
                  <a:lnTo>
                    <a:pt x="974" y="652"/>
                  </a:lnTo>
                  <a:lnTo>
                    <a:pt x="974" y="652"/>
                  </a:lnTo>
                  <a:lnTo>
                    <a:pt x="974" y="652"/>
                  </a:lnTo>
                  <a:lnTo>
                    <a:pt x="1013" y="652"/>
                  </a:lnTo>
                  <a:cubicBezTo>
                    <a:pt x="1285" y="535"/>
                    <a:pt x="1285" y="185"/>
                    <a:pt x="1013" y="68"/>
                  </a:cubicBezTo>
                  <a:cubicBezTo>
                    <a:pt x="920" y="22"/>
                    <a:pt x="822" y="0"/>
                    <a:pt x="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914488" y="1644525"/>
              <a:ext cx="35475" cy="33100"/>
            </a:xfrm>
            <a:custGeom>
              <a:avLst/>
              <a:gdLst/>
              <a:ahLst/>
              <a:cxnLst/>
              <a:rect l="l" t="t" r="r" b="b"/>
              <a:pathLst>
                <a:path w="1419" h="1324" extrusionOk="0">
                  <a:moveTo>
                    <a:pt x="991" y="974"/>
                  </a:moveTo>
                  <a:lnTo>
                    <a:pt x="976" y="992"/>
                  </a:lnTo>
                  <a:lnTo>
                    <a:pt x="976" y="992"/>
                  </a:lnTo>
                  <a:cubicBezTo>
                    <a:pt x="984" y="981"/>
                    <a:pt x="991" y="974"/>
                    <a:pt x="991" y="974"/>
                  </a:cubicBezTo>
                  <a:close/>
                  <a:moveTo>
                    <a:pt x="894" y="1"/>
                  </a:moveTo>
                  <a:cubicBezTo>
                    <a:pt x="777" y="1"/>
                    <a:pt x="660" y="40"/>
                    <a:pt x="563" y="117"/>
                  </a:cubicBezTo>
                  <a:cubicBezTo>
                    <a:pt x="314" y="295"/>
                    <a:pt x="1" y="667"/>
                    <a:pt x="96" y="967"/>
                  </a:cubicBezTo>
                  <a:lnTo>
                    <a:pt x="96" y="967"/>
                  </a:lnTo>
                  <a:cubicBezTo>
                    <a:pt x="96" y="994"/>
                    <a:pt x="96" y="1023"/>
                    <a:pt x="96" y="1051"/>
                  </a:cubicBezTo>
                  <a:cubicBezTo>
                    <a:pt x="135" y="1207"/>
                    <a:pt x="368" y="1324"/>
                    <a:pt x="524" y="1324"/>
                  </a:cubicBezTo>
                  <a:cubicBezTo>
                    <a:pt x="655" y="1324"/>
                    <a:pt x="814" y="1241"/>
                    <a:pt x="907" y="1122"/>
                  </a:cubicBezTo>
                  <a:lnTo>
                    <a:pt x="907" y="1122"/>
                  </a:lnTo>
                  <a:cubicBezTo>
                    <a:pt x="959" y="1070"/>
                    <a:pt x="1007" y="1002"/>
                    <a:pt x="1030" y="935"/>
                  </a:cubicBezTo>
                  <a:lnTo>
                    <a:pt x="1030" y="935"/>
                  </a:lnTo>
                  <a:cubicBezTo>
                    <a:pt x="1019" y="966"/>
                    <a:pt x="1017" y="978"/>
                    <a:pt x="1020" y="978"/>
                  </a:cubicBezTo>
                  <a:cubicBezTo>
                    <a:pt x="1028" y="978"/>
                    <a:pt x="1069" y="896"/>
                    <a:pt x="1069" y="896"/>
                  </a:cubicBezTo>
                  <a:cubicBezTo>
                    <a:pt x="1147" y="818"/>
                    <a:pt x="1224" y="701"/>
                    <a:pt x="1302" y="623"/>
                  </a:cubicBezTo>
                  <a:cubicBezTo>
                    <a:pt x="1419" y="468"/>
                    <a:pt x="1380" y="234"/>
                    <a:pt x="1224" y="117"/>
                  </a:cubicBezTo>
                  <a:cubicBezTo>
                    <a:pt x="1127" y="40"/>
                    <a:pt x="1010" y="1"/>
                    <a:pt x="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997613" y="1612425"/>
              <a:ext cx="25325" cy="26325"/>
            </a:xfrm>
            <a:custGeom>
              <a:avLst/>
              <a:gdLst/>
              <a:ahLst/>
              <a:cxnLst/>
              <a:rect l="l" t="t" r="r" b="b"/>
              <a:pathLst>
                <a:path w="1013" h="1053" extrusionOk="0">
                  <a:moveTo>
                    <a:pt x="351" y="1"/>
                  </a:moveTo>
                  <a:cubicBezTo>
                    <a:pt x="273" y="1"/>
                    <a:pt x="234" y="234"/>
                    <a:pt x="195" y="273"/>
                  </a:cubicBezTo>
                  <a:lnTo>
                    <a:pt x="195" y="333"/>
                  </a:lnTo>
                  <a:lnTo>
                    <a:pt x="195" y="333"/>
                  </a:lnTo>
                  <a:cubicBezTo>
                    <a:pt x="217" y="318"/>
                    <a:pt x="240" y="306"/>
                    <a:pt x="264" y="296"/>
                  </a:cubicBezTo>
                  <a:lnTo>
                    <a:pt x="264" y="296"/>
                  </a:lnTo>
                  <a:cubicBezTo>
                    <a:pt x="241" y="330"/>
                    <a:pt x="218" y="367"/>
                    <a:pt x="195" y="390"/>
                  </a:cubicBezTo>
                  <a:lnTo>
                    <a:pt x="195" y="333"/>
                  </a:lnTo>
                  <a:lnTo>
                    <a:pt x="195" y="333"/>
                  </a:lnTo>
                  <a:cubicBezTo>
                    <a:pt x="101" y="399"/>
                    <a:pt x="40" y="515"/>
                    <a:pt x="40" y="662"/>
                  </a:cubicBezTo>
                  <a:lnTo>
                    <a:pt x="1" y="623"/>
                  </a:lnTo>
                  <a:lnTo>
                    <a:pt x="1" y="623"/>
                  </a:lnTo>
                  <a:cubicBezTo>
                    <a:pt x="1" y="779"/>
                    <a:pt x="78" y="934"/>
                    <a:pt x="234" y="1012"/>
                  </a:cubicBezTo>
                  <a:cubicBezTo>
                    <a:pt x="289" y="1040"/>
                    <a:pt x="354" y="1053"/>
                    <a:pt x="422" y="1053"/>
                  </a:cubicBezTo>
                  <a:cubicBezTo>
                    <a:pt x="545" y="1053"/>
                    <a:pt x="678" y="1010"/>
                    <a:pt x="779" y="934"/>
                  </a:cubicBezTo>
                  <a:cubicBezTo>
                    <a:pt x="818" y="857"/>
                    <a:pt x="857" y="818"/>
                    <a:pt x="896" y="779"/>
                  </a:cubicBezTo>
                  <a:cubicBezTo>
                    <a:pt x="973" y="662"/>
                    <a:pt x="1012" y="584"/>
                    <a:pt x="1012" y="468"/>
                  </a:cubicBezTo>
                  <a:cubicBezTo>
                    <a:pt x="1012" y="351"/>
                    <a:pt x="935" y="234"/>
                    <a:pt x="779" y="156"/>
                  </a:cubicBezTo>
                  <a:cubicBezTo>
                    <a:pt x="730" y="144"/>
                    <a:pt x="680" y="135"/>
                    <a:pt x="631" y="133"/>
                  </a:cubicBezTo>
                  <a:lnTo>
                    <a:pt x="631" y="133"/>
                  </a:lnTo>
                  <a:cubicBezTo>
                    <a:pt x="638" y="168"/>
                    <a:pt x="648" y="195"/>
                    <a:pt x="662" y="195"/>
                  </a:cubicBezTo>
                  <a:cubicBezTo>
                    <a:pt x="701" y="234"/>
                    <a:pt x="701" y="390"/>
                    <a:pt x="779" y="429"/>
                  </a:cubicBezTo>
                  <a:cubicBezTo>
                    <a:pt x="818" y="468"/>
                    <a:pt x="779" y="584"/>
                    <a:pt x="779" y="623"/>
                  </a:cubicBezTo>
                  <a:cubicBezTo>
                    <a:pt x="779" y="429"/>
                    <a:pt x="623" y="273"/>
                    <a:pt x="390" y="273"/>
                  </a:cubicBezTo>
                  <a:cubicBezTo>
                    <a:pt x="345" y="273"/>
                    <a:pt x="303" y="281"/>
                    <a:pt x="264" y="296"/>
                  </a:cubicBezTo>
                  <a:lnTo>
                    <a:pt x="264" y="296"/>
                  </a:lnTo>
                  <a:cubicBezTo>
                    <a:pt x="280" y="273"/>
                    <a:pt x="296" y="250"/>
                    <a:pt x="312" y="234"/>
                  </a:cubicBezTo>
                  <a:cubicBezTo>
                    <a:pt x="411" y="160"/>
                    <a:pt x="509" y="133"/>
                    <a:pt x="608" y="133"/>
                  </a:cubicBezTo>
                  <a:cubicBezTo>
                    <a:pt x="616" y="133"/>
                    <a:pt x="623" y="133"/>
                    <a:pt x="631" y="133"/>
                  </a:cubicBezTo>
                  <a:lnTo>
                    <a:pt x="631" y="133"/>
                  </a:lnTo>
                  <a:cubicBezTo>
                    <a:pt x="618" y="76"/>
                    <a:pt x="609" y="1"/>
                    <a:pt x="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2078363" y="1574475"/>
              <a:ext cx="26300" cy="24750"/>
            </a:xfrm>
            <a:custGeom>
              <a:avLst/>
              <a:gdLst/>
              <a:ahLst/>
              <a:cxnLst/>
              <a:rect l="l" t="t" r="r" b="b"/>
              <a:pathLst>
                <a:path w="1052" h="990" extrusionOk="0">
                  <a:moveTo>
                    <a:pt x="194" y="313"/>
                  </a:moveTo>
                  <a:lnTo>
                    <a:pt x="194" y="313"/>
                  </a:lnTo>
                  <a:cubicBezTo>
                    <a:pt x="180" y="327"/>
                    <a:pt x="166" y="341"/>
                    <a:pt x="154" y="355"/>
                  </a:cubicBezTo>
                  <a:lnTo>
                    <a:pt x="154" y="355"/>
                  </a:lnTo>
                  <a:lnTo>
                    <a:pt x="156" y="351"/>
                  </a:lnTo>
                  <a:lnTo>
                    <a:pt x="156" y="351"/>
                  </a:lnTo>
                  <a:lnTo>
                    <a:pt x="194" y="313"/>
                  </a:lnTo>
                  <a:close/>
                  <a:moveTo>
                    <a:pt x="154" y="356"/>
                  </a:moveTo>
                  <a:cubicBezTo>
                    <a:pt x="152" y="367"/>
                    <a:pt x="148" y="377"/>
                    <a:pt x="140" y="383"/>
                  </a:cubicBezTo>
                  <a:lnTo>
                    <a:pt x="140" y="383"/>
                  </a:lnTo>
                  <a:lnTo>
                    <a:pt x="154" y="356"/>
                  </a:lnTo>
                  <a:close/>
                  <a:moveTo>
                    <a:pt x="154" y="353"/>
                  </a:moveTo>
                  <a:cubicBezTo>
                    <a:pt x="154" y="354"/>
                    <a:pt x="154" y="355"/>
                    <a:pt x="154" y="355"/>
                  </a:cubicBezTo>
                  <a:lnTo>
                    <a:pt x="154" y="355"/>
                  </a:lnTo>
                  <a:cubicBezTo>
                    <a:pt x="144" y="366"/>
                    <a:pt x="136" y="377"/>
                    <a:pt x="130" y="388"/>
                  </a:cubicBezTo>
                  <a:lnTo>
                    <a:pt x="130" y="388"/>
                  </a:lnTo>
                  <a:cubicBezTo>
                    <a:pt x="126" y="389"/>
                    <a:pt x="122" y="390"/>
                    <a:pt x="117" y="390"/>
                  </a:cubicBezTo>
                  <a:lnTo>
                    <a:pt x="154" y="353"/>
                  </a:lnTo>
                  <a:close/>
                  <a:moveTo>
                    <a:pt x="623" y="1"/>
                  </a:moveTo>
                  <a:cubicBezTo>
                    <a:pt x="545" y="1"/>
                    <a:pt x="467" y="40"/>
                    <a:pt x="390" y="79"/>
                  </a:cubicBezTo>
                  <a:cubicBezTo>
                    <a:pt x="292" y="111"/>
                    <a:pt x="222" y="171"/>
                    <a:pt x="179" y="257"/>
                  </a:cubicBezTo>
                  <a:lnTo>
                    <a:pt x="179" y="257"/>
                  </a:lnTo>
                  <a:cubicBezTo>
                    <a:pt x="92" y="299"/>
                    <a:pt x="33" y="364"/>
                    <a:pt x="0" y="429"/>
                  </a:cubicBezTo>
                  <a:lnTo>
                    <a:pt x="0" y="468"/>
                  </a:lnTo>
                  <a:cubicBezTo>
                    <a:pt x="0" y="507"/>
                    <a:pt x="0" y="546"/>
                    <a:pt x="0" y="585"/>
                  </a:cubicBezTo>
                  <a:cubicBezTo>
                    <a:pt x="0" y="701"/>
                    <a:pt x="39" y="818"/>
                    <a:pt x="117" y="896"/>
                  </a:cubicBezTo>
                  <a:cubicBezTo>
                    <a:pt x="231" y="953"/>
                    <a:pt x="345" y="989"/>
                    <a:pt x="474" y="989"/>
                  </a:cubicBezTo>
                  <a:cubicBezTo>
                    <a:pt x="522" y="989"/>
                    <a:pt x="571" y="984"/>
                    <a:pt x="623" y="974"/>
                  </a:cubicBezTo>
                  <a:cubicBezTo>
                    <a:pt x="857" y="896"/>
                    <a:pt x="1051" y="662"/>
                    <a:pt x="1051" y="390"/>
                  </a:cubicBezTo>
                  <a:cubicBezTo>
                    <a:pt x="1051" y="273"/>
                    <a:pt x="973" y="118"/>
                    <a:pt x="857" y="79"/>
                  </a:cubicBezTo>
                  <a:cubicBezTo>
                    <a:pt x="779" y="40"/>
                    <a:pt x="701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534463" y="1488275"/>
              <a:ext cx="162575" cy="490775"/>
            </a:xfrm>
            <a:custGeom>
              <a:avLst/>
              <a:gdLst/>
              <a:ahLst/>
              <a:cxnLst/>
              <a:rect l="l" t="t" r="r" b="b"/>
              <a:pathLst>
                <a:path w="6503" h="19631" extrusionOk="0">
                  <a:moveTo>
                    <a:pt x="6096" y="1"/>
                  </a:moveTo>
                  <a:cubicBezTo>
                    <a:pt x="5988" y="1"/>
                    <a:pt x="5886" y="43"/>
                    <a:pt x="5844" y="141"/>
                  </a:cubicBezTo>
                  <a:lnTo>
                    <a:pt x="5805" y="102"/>
                  </a:lnTo>
                  <a:cubicBezTo>
                    <a:pt x="2692" y="5939"/>
                    <a:pt x="1213" y="12594"/>
                    <a:pt x="46" y="19092"/>
                  </a:cubicBezTo>
                  <a:cubicBezTo>
                    <a:pt x="0" y="19435"/>
                    <a:pt x="331" y="19630"/>
                    <a:pt x="627" y="19630"/>
                  </a:cubicBezTo>
                  <a:cubicBezTo>
                    <a:pt x="835" y="19630"/>
                    <a:pt x="1025" y="19534"/>
                    <a:pt x="1058" y="19326"/>
                  </a:cubicBezTo>
                  <a:cubicBezTo>
                    <a:pt x="2147" y="12827"/>
                    <a:pt x="3665" y="6367"/>
                    <a:pt x="6428" y="336"/>
                  </a:cubicBezTo>
                  <a:cubicBezTo>
                    <a:pt x="6502" y="136"/>
                    <a:pt x="6290" y="1"/>
                    <a:pt x="6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719388" y="1786500"/>
              <a:ext cx="285275" cy="78625"/>
            </a:xfrm>
            <a:custGeom>
              <a:avLst/>
              <a:gdLst/>
              <a:ahLst/>
              <a:cxnLst/>
              <a:rect l="l" t="t" r="r" b="b"/>
              <a:pathLst>
                <a:path w="11411" h="3145" extrusionOk="0">
                  <a:moveTo>
                    <a:pt x="10823" y="1"/>
                  </a:moveTo>
                  <a:cubicBezTo>
                    <a:pt x="10769" y="1"/>
                    <a:pt x="10715" y="13"/>
                    <a:pt x="10663" y="42"/>
                  </a:cubicBezTo>
                  <a:cubicBezTo>
                    <a:pt x="7460" y="1361"/>
                    <a:pt x="4293" y="2497"/>
                    <a:pt x="810" y="2497"/>
                  </a:cubicBezTo>
                  <a:cubicBezTo>
                    <a:pt x="696" y="2497"/>
                    <a:pt x="582" y="2496"/>
                    <a:pt x="467" y="2494"/>
                  </a:cubicBezTo>
                  <a:cubicBezTo>
                    <a:pt x="117" y="2494"/>
                    <a:pt x="0" y="2999"/>
                    <a:pt x="390" y="3077"/>
                  </a:cubicBezTo>
                  <a:lnTo>
                    <a:pt x="390" y="3038"/>
                  </a:lnTo>
                  <a:cubicBezTo>
                    <a:pt x="799" y="3113"/>
                    <a:pt x="1215" y="3145"/>
                    <a:pt x="1634" y="3145"/>
                  </a:cubicBezTo>
                  <a:cubicBezTo>
                    <a:pt x="2965" y="3145"/>
                    <a:pt x="4321" y="2819"/>
                    <a:pt x="5565" y="2494"/>
                  </a:cubicBezTo>
                  <a:cubicBezTo>
                    <a:pt x="7433" y="1949"/>
                    <a:pt x="9262" y="1326"/>
                    <a:pt x="11013" y="548"/>
                  </a:cubicBezTo>
                  <a:cubicBezTo>
                    <a:pt x="11411" y="415"/>
                    <a:pt x="11131" y="1"/>
                    <a:pt x="10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063263" y="1543925"/>
              <a:ext cx="589050" cy="220350"/>
            </a:xfrm>
            <a:custGeom>
              <a:avLst/>
              <a:gdLst/>
              <a:ahLst/>
              <a:cxnLst/>
              <a:rect l="l" t="t" r="r" b="b"/>
              <a:pathLst>
                <a:path w="23562" h="8814" extrusionOk="0">
                  <a:moveTo>
                    <a:pt x="22972" y="0"/>
                  </a:moveTo>
                  <a:cubicBezTo>
                    <a:pt x="22937" y="0"/>
                    <a:pt x="22900" y="5"/>
                    <a:pt x="22863" y="17"/>
                  </a:cubicBezTo>
                  <a:cubicBezTo>
                    <a:pt x="20917" y="600"/>
                    <a:pt x="19049" y="1262"/>
                    <a:pt x="17104" y="1807"/>
                  </a:cubicBezTo>
                  <a:cubicBezTo>
                    <a:pt x="15197" y="2351"/>
                    <a:pt x="13096" y="2935"/>
                    <a:pt x="11111" y="3519"/>
                  </a:cubicBezTo>
                  <a:cubicBezTo>
                    <a:pt x="9165" y="4103"/>
                    <a:pt x="7259" y="4764"/>
                    <a:pt x="5391" y="5542"/>
                  </a:cubicBezTo>
                  <a:cubicBezTo>
                    <a:pt x="3640" y="6243"/>
                    <a:pt x="1694" y="7099"/>
                    <a:pt x="254" y="8344"/>
                  </a:cubicBezTo>
                  <a:cubicBezTo>
                    <a:pt x="1" y="8566"/>
                    <a:pt x="238" y="8814"/>
                    <a:pt x="482" y="8814"/>
                  </a:cubicBezTo>
                  <a:cubicBezTo>
                    <a:pt x="537" y="8814"/>
                    <a:pt x="593" y="8801"/>
                    <a:pt x="643" y="8772"/>
                  </a:cubicBezTo>
                  <a:cubicBezTo>
                    <a:pt x="2356" y="7877"/>
                    <a:pt x="3990" y="6826"/>
                    <a:pt x="5780" y="6087"/>
                  </a:cubicBezTo>
                  <a:cubicBezTo>
                    <a:pt x="7765" y="5309"/>
                    <a:pt x="9749" y="4608"/>
                    <a:pt x="11812" y="4025"/>
                  </a:cubicBezTo>
                  <a:cubicBezTo>
                    <a:pt x="13718" y="3480"/>
                    <a:pt x="15664" y="2974"/>
                    <a:pt x="17571" y="2429"/>
                  </a:cubicBezTo>
                  <a:cubicBezTo>
                    <a:pt x="19478" y="1962"/>
                    <a:pt x="21345" y="1379"/>
                    <a:pt x="23174" y="639"/>
                  </a:cubicBezTo>
                  <a:cubicBezTo>
                    <a:pt x="23562" y="463"/>
                    <a:pt x="23312" y="0"/>
                    <a:pt x="22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865313" y="1869125"/>
              <a:ext cx="101200" cy="55075"/>
            </a:xfrm>
            <a:custGeom>
              <a:avLst/>
              <a:gdLst/>
              <a:ahLst/>
              <a:cxnLst/>
              <a:rect l="l" t="t" r="r" b="b"/>
              <a:pathLst>
                <a:path w="4048" h="2203" extrusionOk="0">
                  <a:moveTo>
                    <a:pt x="1620" y="1"/>
                  </a:moveTo>
                  <a:cubicBezTo>
                    <a:pt x="1560" y="1"/>
                    <a:pt x="1500" y="2"/>
                    <a:pt x="1440" y="6"/>
                  </a:cubicBezTo>
                  <a:cubicBezTo>
                    <a:pt x="895" y="45"/>
                    <a:pt x="895" y="667"/>
                    <a:pt x="1440" y="745"/>
                  </a:cubicBezTo>
                  <a:cubicBezTo>
                    <a:pt x="1699" y="776"/>
                    <a:pt x="1958" y="806"/>
                    <a:pt x="2215" y="834"/>
                  </a:cubicBezTo>
                  <a:lnTo>
                    <a:pt x="2215" y="834"/>
                  </a:lnTo>
                  <a:cubicBezTo>
                    <a:pt x="1832" y="1017"/>
                    <a:pt x="1425" y="1155"/>
                    <a:pt x="1023" y="1292"/>
                  </a:cubicBezTo>
                  <a:lnTo>
                    <a:pt x="1023" y="1292"/>
                  </a:lnTo>
                  <a:cubicBezTo>
                    <a:pt x="931" y="1013"/>
                    <a:pt x="824" y="743"/>
                    <a:pt x="701" y="473"/>
                  </a:cubicBezTo>
                  <a:cubicBezTo>
                    <a:pt x="630" y="331"/>
                    <a:pt x="494" y="262"/>
                    <a:pt x="360" y="262"/>
                  </a:cubicBezTo>
                  <a:cubicBezTo>
                    <a:pt x="200" y="262"/>
                    <a:pt x="43" y="360"/>
                    <a:pt x="0" y="551"/>
                  </a:cubicBezTo>
                  <a:cubicBezTo>
                    <a:pt x="0" y="979"/>
                    <a:pt x="234" y="1368"/>
                    <a:pt x="273" y="1796"/>
                  </a:cubicBezTo>
                  <a:cubicBezTo>
                    <a:pt x="306" y="2027"/>
                    <a:pt x="507" y="2202"/>
                    <a:pt x="734" y="2202"/>
                  </a:cubicBezTo>
                  <a:cubicBezTo>
                    <a:pt x="774" y="2202"/>
                    <a:pt x="815" y="2197"/>
                    <a:pt x="857" y="2185"/>
                  </a:cubicBezTo>
                  <a:cubicBezTo>
                    <a:pt x="1829" y="1835"/>
                    <a:pt x="2958" y="1562"/>
                    <a:pt x="3736" y="823"/>
                  </a:cubicBezTo>
                  <a:cubicBezTo>
                    <a:pt x="4047" y="551"/>
                    <a:pt x="3736" y="161"/>
                    <a:pt x="3386" y="161"/>
                  </a:cubicBezTo>
                  <a:cubicBezTo>
                    <a:pt x="2785" y="161"/>
                    <a:pt x="221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991413" y="1846375"/>
              <a:ext cx="95725" cy="41550"/>
            </a:xfrm>
            <a:custGeom>
              <a:avLst/>
              <a:gdLst/>
              <a:ahLst/>
              <a:cxnLst/>
              <a:rect l="l" t="t" r="r" b="b"/>
              <a:pathLst>
                <a:path w="3829" h="1662" extrusionOk="0">
                  <a:moveTo>
                    <a:pt x="2817" y="1"/>
                  </a:moveTo>
                  <a:cubicBezTo>
                    <a:pt x="2506" y="1"/>
                    <a:pt x="2189" y="111"/>
                    <a:pt x="1883" y="254"/>
                  </a:cubicBezTo>
                  <a:cubicBezTo>
                    <a:pt x="1513" y="425"/>
                    <a:pt x="1622" y="762"/>
                    <a:pt x="1875" y="901"/>
                  </a:cubicBezTo>
                  <a:lnTo>
                    <a:pt x="1875" y="901"/>
                  </a:lnTo>
                  <a:cubicBezTo>
                    <a:pt x="1740" y="940"/>
                    <a:pt x="1607" y="964"/>
                    <a:pt x="1481" y="964"/>
                  </a:cubicBezTo>
                  <a:cubicBezTo>
                    <a:pt x="1223" y="964"/>
                    <a:pt x="994" y="866"/>
                    <a:pt x="832" y="604"/>
                  </a:cubicBezTo>
                  <a:cubicBezTo>
                    <a:pt x="757" y="491"/>
                    <a:pt x="636" y="443"/>
                    <a:pt x="514" y="443"/>
                  </a:cubicBezTo>
                  <a:cubicBezTo>
                    <a:pt x="260" y="443"/>
                    <a:pt x="0" y="653"/>
                    <a:pt x="132" y="916"/>
                  </a:cubicBezTo>
                  <a:lnTo>
                    <a:pt x="171" y="916"/>
                  </a:lnTo>
                  <a:cubicBezTo>
                    <a:pt x="454" y="1467"/>
                    <a:pt x="903" y="1661"/>
                    <a:pt x="1402" y="1661"/>
                  </a:cubicBezTo>
                  <a:cubicBezTo>
                    <a:pt x="2136" y="1661"/>
                    <a:pt x="2977" y="1240"/>
                    <a:pt x="3556" y="916"/>
                  </a:cubicBezTo>
                  <a:cubicBezTo>
                    <a:pt x="3790" y="799"/>
                    <a:pt x="3829" y="488"/>
                    <a:pt x="3634" y="332"/>
                  </a:cubicBezTo>
                  <a:cubicBezTo>
                    <a:pt x="3375" y="92"/>
                    <a:pt x="3099" y="1"/>
                    <a:pt x="2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384713" y="1981100"/>
              <a:ext cx="363575" cy="101575"/>
            </a:xfrm>
            <a:custGeom>
              <a:avLst/>
              <a:gdLst/>
              <a:ahLst/>
              <a:cxnLst/>
              <a:rect l="l" t="t" r="r" b="b"/>
              <a:pathLst>
                <a:path w="14543" h="4063" extrusionOk="0">
                  <a:moveTo>
                    <a:pt x="13657" y="0"/>
                  </a:moveTo>
                  <a:cubicBezTo>
                    <a:pt x="13457" y="0"/>
                    <a:pt x="13255" y="87"/>
                    <a:pt x="13115" y="274"/>
                  </a:cubicBezTo>
                  <a:cubicBezTo>
                    <a:pt x="12920" y="624"/>
                    <a:pt x="12687" y="936"/>
                    <a:pt x="12376" y="1208"/>
                  </a:cubicBezTo>
                  <a:cubicBezTo>
                    <a:pt x="12050" y="1404"/>
                    <a:pt x="11669" y="1490"/>
                    <a:pt x="11302" y="1490"/>
                  </a:cubicBezTo>
                  <a:cubicBezTo>
                    <a:pt x="11231" y="1490"/>
                    <a:pt x="11161" y="1487"/>
                    <a:pt x="11092" y="1481"/>
                  </a:cubicBezTo>
                  <a:cubicBezTo>
                    <a:pt x="10080" y="1442"/>
                    <a:pt x="9107" y="1169"/>
                    <a:pt x="8212" y="663"/>
                  </a:cubicBezTo>
                  <a:cubicBezTo>
                    <a:pt x="8140" y="627"/>
                    <a:pt x="8060" y="610"/>
                    <a:pt x="7980" y="610"/>
                  </a:cubicBezTo>
                  <a:cubicBezTo>
                    <a:pt x="7801" y="610"/>
                    <a:pt x="7619" y="697"/>
                    <a:pt x="7511" y="858"/>
                  </a:cubicBezTo>
                  <a:cubicBezTo>
                    <a:pt x="6811" y="2064"/>
                    <a:pt x="5916" y="3232"/>
                    <a:pt x="4398" y="3271"/>
                  </a:cubicBezTo>
                  <a:cubicBezTo>
                    <a:pt x="4320" y="3275"/>
                    <a:pt x="4240" y="3278"/>
                    <a:pt x="4161" y="3278"/>
                  </a:cubicBezTo>
                  <a:cubicBezTo>
                    <a:pt x="2948" y="3278"/>
                    <a:pt x="1678" y="2743"/>
                    <a:pt x="546" y="2414"/>
                  </a:cubicBezTo>
                  <a:cubicBezTo>
                    <a:pt x="512" y="2402"/>
                    <a:pt x="478" y="2396"/>
                    <a:pt x="446" y="2396"/>
                  </a:cubicBezTo>
                  <a:cubicBezTo>
                    <a:pt x="182" y="2396"/>
                    <a:pt x="1" y="2777"/>
                    <a:pt x="312" y="2881"/>
                  </a:cubicBezTo>
                  <a:lnTo>
                    <a:pt x="312" y="2920"/>
                  </a:lnTo>
                  <a:cubicBezTo>
                    <a:pt x="1604" y="3458"/>
                    <a:pt x="2928" y="4062"/>
                    <a:pt x="4346" y="4062"/>
                  </a:cubicBezTo>
                  <a:cubicBezTo>
                    <a:pt x="4466" y="4062"/>
                    <a:pt x="4588" y="4058"/>
                    <a:pt x="4710" y="4049"/>
                  </a:cubicBezTo>
                  <a:cubicBezTo>
                    <a:pt x="6240" y="3979"/>
                    <a:pt x="7335" y="2946"/>
                    <a:pt x="8162" y="1727"/>
                  </a:cubicBezTo>
                  <a:lnTo>
                    <a:pt x="8162" y="1727"/>
                  </a:lnTo>
                  <a:cubicBezTo>
                    <a:pt x="9146" y="2291"/>
                    <a:pt x="10260" y="2620"/>
                    <a:pt x="11403" y="2687"/>
                  </a:cubicBezTo>
                  <a:cubicBezTo>
                    <a:pt x="11468" y="2691"/>
                    <a:pt x="11535" y="2693"/>
                    <a:pt x="11603" y="2693"/>
                  </a:cubicBezTo>
                  <a:cubicBezTo>
                    <a:pt x="12842" y="2693"/>
                    <a:pt x="14543" y="2022"/>
                    <a:pt x="14321" y="547"/>
                  </a:cubicBezTo>
                  <a:cubicBezTo>
                    <a:pt x="14251" y="196"/>
                    <a:pt x="13957" y="0"/>
                    <a:pt x="13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603088" y="1939375"/>
              <a:ext cx="550300" cy="85700"/>
            </a:xfrm>
            <a:custGeom>
              <a:avLst/>
              <a:gdLst/>
              <a:ahLst/>
              <a:cxnLst/>
              <a:rect l="l" t="t" r="r" b="b"/>
              <a:pathLst>
                <a:path w="22012" h="3428" extrusionOk="0">
                  <a:moveTo>
                    <a:pt x="10042" y="0"/>
                  </a:moveTo>
                  <a:cubicBezTo>
                    <a:pt x="9640" y="0"/>
                    <a:pt x="9250" y="68"/>
                    <a:pt x="8897" y="231"/>
                  </a:cubicBezTo>
                  <a:cubicBezTo>
                    <a:pt x="8158" y="542"/>
                    <a:pt x="7379" y="776"/>
                    <a:pt x="6601" y="893"/>
                  </a:cubicBezTo>
                  <a:cubicBezTo>
                    <a:pt x="5956" y="1000"/>
                    <a:pt x="5251" y="1066"/>
                    <a:pt x="4534" y="1066"/>
                  </a:cubicBezTo>
                  <a:cubicBezTo>
                    <a:pt x="3173" y="1066"/>
                    <a:pt x="1769" y="829"/>
                    <a:pt x="647" y="192"/>
                  </a:cubicBezTo>
                  <a:cubicBezTo>
                    <a:pt x="600" y="165"/>
                    <a:pt x="549" y="154"/>
                    <a:pt x="497" y="154"/>
                  </a:cubicBezTo>
                  <a:cubicBezTo>
                    <a:pt x="250" y="154"/>
                    <a:pt x="0" y="427"/>
                    <a:pt x="258" y="620"/>
                  </a:cubicBezTo>
                  <a:cubicBezTo>
                    <a:pt x="959" y="1165"/>
                    <a:pt x="1776" y="1593"/>
                    <a:pt x="2632" y="1904"/>
                  </a:cubicBezTo>
                  <a:cubicBezTo>
                    <a:pt x="3385" y="2136"/>
                    <a:pt x="4182" y="2260"/>
                    <a:pt x="4973" y="2260"/>
                  </a:cubicBezTo>
                  <a:cubicBezTo>
                    <a:pt x="5245" y="2260"/>
                    <a:pt x="5516" y="2245"/>
                    <a:pt x="5784" y="2216"/>
                  </a:cubicBezTo>
                  <a:cubicBezTo>
                    <a:pt x="6835" y="2177"/>
                    <a:pt x="7885" y="2021"/>
                    <a:pt x="8897" y="1710"/>
                  </a:cubicBezTo>
                  <a:cubicBezTo>
                    <a:pt x="9406" y="1512"/>
                    <a:pt x="9689" y="1376"/>
                    <a:pt x="10104" y="1376"/>
                  </a:cubicBezTo>
                  <a:cubicBezTo>
                    <a:pt x="10260" y="1376"/>
                    <a:pt x="10435" y="1395"/>
                    <a:pt x="10648" y="1437"/>
                  </a:cubicBezTo>
                  <a:cubicBezTo>
                    <a:pt x="11543" y="1593"/>
                    <a:pt x="12282" y="2449"/>
                    <a:pt x="13100" y="2799"/>
                  </a:cubicBezTo>
                  <a:cubicBezTo>
                    <a:pt x="14073" y="3227"/>
                    <a:pt x="15123" y="3422"/>
                    <a:pt x="16174" y="3422"/>
                  </a:cubicBezTo>
                  <a:cubicBezTo>
                    <a:pt x="16261" y="3426"/>
                    <a:pt x="16349" y="3427"/>
                    <a:pt x="16440" y="3427"/>
                  </a:cubicBezTo>
                  <a:cubicBezTo>
                    <a:pt x="18257" y="3427"/>
                    <a:pt x="20773" y="2681"/>
                    <a:pt x="21700" y="1087"/>
                  </a:cubicBezTo>
                  <a:cubicBezTo>
                    <a:pt x="22011" y="557"/>
                    <a:pt x="21499" y="152"/>
                    <a:pt x="21002" y="152"/>
                  </a:cubicBezTo>
                  <a:cubicBezTo>
                    <a:pt x="20879" y="152"/>
                    <a:pt x="20757" y="177"/>
                    <a:pt x="20649" y="231"/>
                  </a:cubicBezTo>
                  <a:cubicBezTo>
                    <a:pt x="19832" y="620"/>
                    <a:pt x="19131" y="1204"/>
                    <a:pt x="18275" y="1554"/>
                  </a:cubicBezTo>
                  <a:cubicBezTo>
                    <a:pt x="17560" y="1792"/>
                    <a:pt x="16786" y="1912"/>
                    <a:pt x="16030" y="1912"/>
                  </a:cubicBezTo>
                  <a:cubicBezTo>
                    <a:pt x="15922" y="1912"/>
                    <a:pt x="15814" y="1909"/>
                    <a:pt x="15707" y="1904"/>
                  </a:cubicBezTo>
                  <a:cubicBezTo>
                    <a:pt x="14812" y="1865"/>
                    <a:pt x="13917" y="1593"/>
                    <a:pt x="13139" y="1165"/>
                  </a:cubicBezTo>
                  <a:cubicBezTo>
                    <a:pt x="12360" y="620"/>
                    <a:pt x="11465" y="231"/>
                    <a:pt x="10570" y="36"/>
                  </a:cubicBezTo>
                  <a:cubicBezTo>
                    <a:pt x="10394" y="13"/>
                    <a:pt x="10217" y="0"/>
                    <a:pt x="10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8"/>
          <p:cNvGrpSpPr/>
          <p:nvPr/>
        </p:nvGrpSpPr>
        <p:grpSpPr>
          <a:xfrm>
            <a:off x="6198325" y="1237400"/>
            <a:ext cx="1247200" cy="833625"/>
            <a:chOff x="6198325" y="1389800"/>
            <a:chExt cx="1247200" cy="833625"/>
          </a:xfrm>
        </p:grpSpPr>
        <p:sp>
          <p:nvSpPr>
            <p:cNvPr id="361" name="Google Shape;361;p18"/>
            <p:cNvSpPr/>
            <p:nvPr/>
          </p:nvSpPr>
          <p:spPr>
            <a:xfrm>
              <a:off x="6198325" y="1403600"/>
              <a:ext cx="1247200" cy="819800"/>
            </a:xfrm>
            <a:custGeom>
              <a:avLst/>
              <a:gdLst/>
              <a:ahLst/>
              <a:cxnLst/>
              <a:rect l="l" t="t" r="r" b="b"/>
              <a:pathLst>
                <a:path w="49888" h="32792" extrusionOk="0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198325" y="1772950"/>
              <a:ext cx="186000" cy="105075"/>
            </a:xfrm>
            <a:custGeom>
              <a:avLst/>
              <a:gdLst/>
              <a:ahLst/>
              <a:cxnLst/>
              <a:rect l="l" t="t" r="r" b="b"/>
              <a:pathLst>
                <a:path w="7440" h="4203" extrusionOk="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6263525" y="1590275"/>
              <a:ext cx="125300" cy="190525"/>
            </a:xfrm>
            <a:custGeom>
              <a:avLst/>
              <a:gdLst/>
              <a:ahLst/>
              <a:cxnLst/>
              <a:rect l="l" t="t" r="r" b="b"/>
              <a:pathLst>
                <a:path w="5012" h="7621" extrusionOk="0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6373325" y="1389800"/>
              <a:ext cx="1072200" cy="343050"/>
            </a:xfrm>
            <a:custGeom>
              <a:avLst/>
              <a:gdLst/>
              <a:ahLst/>
              <a:cxnLst/>
              <a:rect l="l" t="t" r="r" b="b"/>
              <a:pathLst>
                <a:path w="42888" h="13722" extrusionOk="0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6772600" y="1655575"/>
              <a:ext cx="308125" cy="108925"/>
            </a:xfrm>
            <a:custGeom>
              <a:avLst/>
              <a:gdLst/>
              <a:ahLst/>
              <a:cxnLst/>
              <a:rect l="l" t="t" r="r" b="b"/>
              <a:pathLst>
                <a:path w="12325" h="4357" extrusionOk="0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6633200" y="1738475"/>
              <a:ext cx="442000" cy="484950"/>
            </a:xfrm>
            <a:custGeom>
              <a:avLst/>
              <a:gdLst/>
              <a:ahLst/>
              <a:cxnLst/>
              <a:rect l="l" t="t" r="r" b="b"/>
              <a:pathLst>
                <a:path w="17680" h="19398" extrusionOk="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963950" y="1825875"/>
              <a:ext cx="107050" cy="99425"/>
            </a:xfrm>
            <a:custGeom>
              <a:avLst/>
              <a:gdLst/>
              <a:ahLst/>
              <a:cxnLst/>
              <a:rect l="l" t="t" r="r" b="b"/>
              <a:pathLst>
                <a:path w="4282" h="3977" extrusionOk="0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821925" y="1999200"/>
              <a:ext cx="136225" cy="85700"/>
            </a:xfrm>
            <a:custGeom>
              <a:avLst/>
              <a:gdLst/>
              <a:ahLst/>
              <a:cxnLst/>
              <a:rect l="l" t="t" r="r" b="b"/>
              <a:pathLst>
                <a:path w="5449" h="3428" extrusionOk="0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6369550" y="1792100"/>
              <a:ext cx="94300" cy="31875"/>
            </a:xfrm>
            <a:custGeom>
              <a:avLst/>
              <a:gdLst/>
              <a:ahLst/>
              <a:cxnLst/>
              <a:rect l="l" t="t" r="r" b="b"/>
              <a:pathLst>
                <a:path w="3772" h="1275" extrusionOk="0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6346325" y="1807250"/>
              <a:ext cx="116850" cy="112000"/>
            </a:xfrm>
            <a:custGeom>
              <a:avLst/>
              <a:gdLst/>
              <a:ahLst/>
              <a:cxnLst/>
              <a:rect l="l" t="t" r="r" b="b"/>
              <a:pathLst>
                <a:path w="4674" h="4480" extrusionOk="0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6431300" y="1793175"/>
              <a:ext cx="348300" cy="68725"/>
            </a:xfrm>
            <a:custGeom>
              <a:avLst/>
              <a:gdLst/>
              <a:ahLst/>
              <a:cxnLst/>
              <a:rect l="l" t="t" r="r" b="b"/>
              <a:pathLst>
                <a:path w="13932" h="2749" extrusionOk="0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216825" y="1724575"/>
              <a:ext cx="66250" cy="46775"/>
            </a:xfrm>
            <a:custGeom>
              <a:avLst/>
              <a:gdLst/>
              <a:ahLst/>
              <a:cxnLst/>
              <a:rect l="l" t="t" r="r" b="b"/>
              <a:pathLst>
                <a:path w="2650" h="1871" extrusionOk="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7198150" y="1514050"/>
              <a:ext cx="112150" cy="52775"/>
            </a:xfrm>
            <a:custGeom>
              <a:avLst/>
              <a:gdLst/>
              <a:ahLst/>
              <a:cxnLst/>
              <a:rect l="l" t="t" r="r" b="b"/>
              <a:pathLst>
                <a:path w="4486" h="2111" extrusionOk="0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539300" y="1711075"/>
              <a:ext cx="49225" cy="28175"/>
            </a:xfrm>
            <a:custGeom>
              <a:avLst/>
              <a:gdLst/>
              <a:ahLst/>
              <a:cxnLst/>
              <a:rect l="l" t="t" r="r" b="b"/>
              <a:pathLst>
                <a:path w="1969" h="1127" extrusionOk="0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635125" y="1678125"/>
              <a:ext cx="55900" cy="39075"/>
            </a:xfrm>
            <a:custGeom>
              <a:avLst/>
              <a:gdLst/>
              <a:ahLst/>
              <a:cxnLst/>
              <a:rect l="l" t="t" r="r" b="b"/>
              <a:pathLst>
                <a:path w="2236" h="1563" extrusionOk="0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734375" y="1651050"/>
              <a:ext cx="46700" cy="31775"/>
            </a:xfrm>
            <a:custGeom>
              <a:avLst/>
              <a:gdLst/>
              <a:ahLst/>
              <a:cxnLst/>
              <a:rect l="l" t="t" r="r" b="b"/>
              <a:pathLst>
                <a:path w="1868" h="1271" extrusionOk="0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840400" y="1616475"/>
              <a:ext cx="58950" cy="38800"/>
            </a:xfrm>
            <a:custGeom>
              <a:avLst/>
              <a:gdLst/>
              <a:ahLst/>
              <a:cxnLst/>
              <a:rect l="l" t="t" r="r" b="b"/>
              <a:pathLst>
                <a:path w="2358" h="1552" extrusionOk="0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87300" y="1589025"/>
              <a:ext cx="47700" cy="36775"/>
            </a:xfrm>
            <a:custGeom>
              <a:avLst/>
              <a:gdLst/>
              <a:ahLst/>
              <a:cxnLst/>
              <a:rect l="l" t="t" r="r" b="b"/>
              <a:pathLst>
                <a:path w="1908" h="1471" extrusionOk="0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7063175" y="1567850"/>
              <a:ext cx="49650" cy="32950"/>
            </a:xfrm>
            <a:custGeom>
              <a:avLst/>
              <a:gdLst/>
              <a:ahLst/>
              <a:cxnLst/>
              <a:rect l="l" t="t" r="r" b="b"/>
              <a:pathLst>
                <a:path w="1986" h="1318" extrusionOk="0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2334</Words>
  <Application>Microsoft Office PowerPoint</Application>
  <PresentationFormat>عرض على الشاشة (16:9)</PresentationFormat>
  <Paragraphs>509</Paragraphs>
  <Slides>40</Slides>
  <Notes>38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40</vt:i4>
      </vt:variant>
    </vt:vector>
  </HeadingPairs>
  <TitlesOfParts>
    <vt:vector size="52" baseType="lpstr">
      <vt:lpstr>Fira Sans Extra Condensed Medium</vt:lpstr>
      <vt:lpstr>Proxima Nova Semibold</vt:lpstr>
      <vt:lpstr>Fira Sans Extra Condensed</vt:lpstr>
      <vt:lpstr>Bahnschrift</vt:lpstr>
      <vt:lpstr>Roboto</vt:lpstr>
      <vt:lpstr>Roboto Black</vt:lpstr>
      <vt:lpstr>Fira Sans Extra Condensed SemiBold</vt:lpstr>
      <vt:lpstr>Fira Sans Extra Condensed Black</vt:lpstr>
      <vt:lpstr>Arial</vt:lpstr>
      <vt:lpstr>Proxima Nova</vt:lpstr>
      <vt:lpstr>Travels Infographics “by Slidego”</vt:lpstr>
      <vt:lpstr>Slidesgo Final Pages</vt:lpstr>
      <vt:lpstr>Flight Cancellation Classiffication</vt:lpstr>
      <vt:lpstr>Agenda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Travel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Cancellation Classiffication</dc:title>
  <cp:lastModifiedBy>يوسف نصر الدين دياب محمد</cp:lastModifiedBy>
  <cp:revision>4</cp:revision>
  <dcterms:modified xsi:type="dcterms:W3CDTF">2022-10-03T03:58:33Z</dcterms:modified>
</cp:coreProperties>
</file>