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1"/>
  </p:notesMasterIdLst>
  <p:sldIdLst>
    <p:sldId id="256" r:id="rId2"/>
    <p:sldId id="258" r:id="rId3"/>
    <p:sldId id="296" r:id="rId4"/>
    <p:sldId id="259" r:id="rId5"/>
    <p:sldId id="295" r:id="rId6"/>
    <p:sldId id="261" r:id="rId7"/>
    <p:sldId id="262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263" r:id="rId19"/>
    <p:sldId id="276" r:id="rId20"/>
  </p:sldIdLst>
  <p:sldSz cx="9144000" cy="5143500" type="screen16x9"/>
  <p:notesSz cx="6858000" cy="9144000"/>
  <p:embeddedFontLst>
    <p:embeddedFont>
      <p:font typeface="Abel" panose="02000506030000020004" pitchFamily="2" charset="0"/>
      <p:regular r:id="rId22"/>
    </p:embeddedFont>
    <p:embeddedFont>
      <p:font typeface="Anaheim" panose="020B0604020202020204" charset="0"/>
      <p:regular r:id="rId23"/>
    </p:embeddedFont>
    <p:embeddedFont>
      <p:font typeface="Anton" pitchFamily="2" charset="0"/>
      <p:regular r:id="rId24"/>
    </p:embeddedFont>
    <p:embeddedFont>
      <p:font typeface="Josefin Sans" pitchFamily="2" charset="0"/>
      <p:regular r:id="rId25"/>
      <p:bold r:id="rId26"/>
      <p:italic r:id="rId27"/>
      <p:boldItalic r:id="rId28"/>
    </p:embeddedFont>
    <p:embeddedFont>
      <p:font typeface="Josefin Slab" pitchFamily="2" charset="0"/>
      <p:regular r:id="rId29"/>
      <p:bold r:id="rId30"/>
      <p:italic r:id="rId31"/>
      <p:boldItalic r:id="rId32"/>
    </p:embeddedFont>
    <p:embeddedFont>
      <p:font typeface="Staatliches" pitchFamily="2" charset="0"/>
      <p:regular r:id="rId33"/>
    </p:embeddedFont>
    <p:embeddedFont>
      <p:font typeface="Unica One" panose="020B060402020202020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29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5F8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A051A5-4692-48A3-B3D7-2F3F271CC28E}">
  <a:tblStyle styleId="{34A051A5-4692-48A3-B3D7-2F3F271CC2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20"/>
      </p:cViewPr>
      <p:guideLst>
        <p:guide orient="horz" pos="212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564156046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564156046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011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564156046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564156046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929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564156046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564156046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2472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564156046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564156046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0726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564156046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564156046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0584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564156046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564156046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07447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564156046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564156046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0117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69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56e9a21c8b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56e9a21c8b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9" name="Google Shape;2529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754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" name="Google Shape;2479;g5465e7bc0b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0" name="Google Shape;2480;g5465e7bc0b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2841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564156046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564156046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564156046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564156046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688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564156046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564156046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246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5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 idx="2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ctrTitle" idx="3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 idx="4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 1">
  <p:cSld name="CUSTOM_14_1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CUSTOM_16_2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16_1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ubTitle" idx="1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ctrTitle" idx="2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ubTitle" idx="3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ctrTitle" idx="4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6_1_1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ctrTitle"/>
          </p:nvPr>
        </p:nvSpPr>
        <p:spPr>
          <a:xfrm>
            <a:off x="1651900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1651900" y="2239450"/>
            <a:ext cx="29079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ctrTitle" idx="2"/>
          </p:nvPr>
        </p:nvSpPr>
        <p:spPr>
          <a:xfrm>
            <a:off x="1651900" y="3365574"/>
            <a:ext cx="27849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3"/>
          </p:nvPr>
        </p:nvSpPr>
        <p:spPr>
          <a:xfrm>
            <a:off x="1651900" y="3937803"/>
            <a:ext cx="2907900" cy="97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ctrTitle" idx="4"/>
          </p:nvPr>
        </p:nvSpPr>
        <p:spPr>
          <a:xfrm>
            <a:off x="5107893" y="3365575"/>
            <a:ext cx="26193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5"/>
          </p:nvPr>
        </p:nvSpPr>
        <p:spPr>
          <a:xfrm>
            <a:off x="5107893" y="3937703"/>
            <a:ext cx="29079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ctrTitle" idx="6"/>
          </p:nvPr>
        </p:nvSpPr>
        <p:spPr>
          <a:xfrm>
            <a:off x="5107893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7"/>
          </p:nvPr>
        </p:nvSpPr>
        <p:spPr>
          <a:xfrm>
            <a:off x="5107893" y="2239450"/>
            <a:ext cx="29079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 idx="8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">
  <p:cSld name="CUSTOM_6_1_1_2">
    <p:bg>
      <p:bgPr>
        <a:solidFill>
          <a:schemeClr val="dk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2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_1_2_1">
    <p:bg>
      <p:bgPr>
        <a:solidFill>
          <a:schemeClr val="dk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60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1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 b="1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lang="en" sz="900" b="1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 b="1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/>
              </a:rPr>
              <a:t>Storyset</a:t>
            </a:r>
            <a:endParaRPr sz="700" b="1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_1_1">
    <p:bg>
      <p:bgPr>
        <a:solidFill>
          <a:schemeClr val="dk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8" r:id="rId7"/>
    <p:sldLayoutId id="2147483665" r:id="rId8"/>
    <p:sldLayoutId id="2147483666" r:id="rId9"/>
    <p:sldLayoutId id="214748366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/>
          <p:nvPr/>
        </p:nvSpPr>
        <p:spPr>
          <a:xfrm>
            <a:off x="5057925" y="1382750"/>
            <a:ext cx="3029400" cy="2370300"/>
          </a:xfrm>
          <a:prstGeom prst="roundRect">
            <a:avLst>
              <a:gd name="adj" fmla="val 147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26"/>
          <p:cNvGrpSpPr/>
          <p:nvPr/>
        </p:nvGrpSpPr>
        <p:grpSpPr>
          <a:xfrm>
            <a:off x="4969574" y="1120650"/>
            <a:ext cx="3029365" cy="2547136"/>
            <a:chOff x="4741999" y="986350"/>
            <a:chExt cx="3029365" cy="2547136"/>
          </a:xfrm>
        </p:grpSpPr>
        <p:sp>
          <p:nvSpPr>
            <p:cNvPr id="142" name="Google Shape;142;p26"/>
            <p:cNvSpPr/>
            <p:nvPr/>
          </p:nvSpPr>
          <p:spPr>
            <a:xfrm>
              <a:off x="4742978" y="1175558"/>
              <a:ext cx="3028387" cy="2357928"/>
            </a:xfrm>
            <a:custGeom>
              <a:avLst/>
              <a:gdLst/>
              <a:ahLst/>
              <a:cxnLst/>
              <a:rect l="l" t="t" r="r" b="b"/>
              <a:pathLst>
                <a:path w="69027" h="53745" extrusionOk="0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5574260" y="2190926"/>
              <a:ext cx="5265" cy="1142615"/>
            </a:xfrm>
            <a:custGeom>
              <a:avLst/>
              <a:gdLst/>
              <a:ahLst/>
              <a:cxnLst/>
              <a:rect l="l" t="t" r="r" b="b"/>
              <a:pathLst>
                <a:path w="120" h="26044" extrusionOk="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6886640" y="2190926"/>
              <a:ext cx="5001" cy="1142615"/>
            </a:xfrm>
            <a:custGeom>
              <a:avLst/>
              <a:gdLst/>
              <a:ahLst/>
              <a:cxnLst/>
              <a:rect l="l" t="t" r="r" b="b"/>
              <a:pathLst>
                <a:path w="114" h="26044" extrusionOk="0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6022366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7401651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6415194" y="1647223"/>
              <a:ext cx="5221" cy="1686327"/>
            </a:xfrm>
            <a:custGeom>
              <a:avLst/>
              <a:gdLst/>
              <a:ahLst/>
              <a:cxnLst/>
              <a:rect l="l" t="t" r="r" b="b"/>
              <a:pathLst>
                <a:path w="119" h="38437" extrusionOk="0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6406946" y="1636475"/>
              <a:ext cx="21541" cy="21322"/>
            </a:xfrm>
            <a:custGeom>
              <a:avLst/>
              <a:gdLst/>
              <a:ahLst/>
              <a:cxnLst/>
              <a:rect l="l" t="t" r="r" b="b"/>
              <a:pathLst>
                <a:path w="491" h="486" extrusionOk="0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4916447" y="2115949"/>
              <a:ext cx="2589355" cy="652691"/>
            </a:xfrm>
            <a:custGeom>
              <a:avLst/>
              <a:gdLst/>
              <a:ahLst/>
              <a:cxnLst/>
              <a:rect l="l" t="t" r="r" b="b"/>
              <a:pathLst>
                <a:path w="59020" h="14877" extrusionOk="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5106104" y="1442255"/>
              <a:ext cx="527304" cy="29395"/>
            </a:xfrm>
            <a:custGeom>
              <a:avLst/>
              <a:gdLst/>
              <a:ahLst/>
              <a:cxnLst/>
              <a:rect l="l" t="t" r="r" b="b"/>
              <a:pathLst>
                <a:path w="12019" h="670" extrusionOk="0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5106104" y="1510870"/>
              <a:ext cx="260603" cy="29395"/>
            </a:xfrm>
            <a:custGeom>
              <a:avLst/>
              <a:gdLst/>
              <a:ahLst/>
              <a:cxnLst/>
              <a:rect l="l" t="t" r="r" b="b"/>
              <a:pathLst>
                <a:path w="5940" h="670" extrusionOk="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4741999" y="986350"/>
              <a:ext cx="3028454" cy="191920"/>
            </a:xfrm>
            <a:custGeom>
              <a:avLst/>
              <a:gdLst/>
              <a:ahLst/>
              <a:cxnLst/>
              <a:rect l="l" t="t" r="r" b="b"/>
              <a:pathLst>
                <a:path w="69001" h="4375" extrusionOk="0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4857439" y="1065308"/>
              <a:ext cx="41460" cy="41284"/>
            </a:xfrm>
            <a:custGeom>
              <a:avLst/>
              <a:gdLst/>
              <a:ahLst/>
              <a:cxnLst/>
              <a:rect l="l" t="t" r="r" b="b"/>
              <a:pathLst>
                <a:path w="945" h="941" extrusionOk="0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4947727" y="1065308"/>
              <a:ext cx="41240" cy="41284"/>
            </a:xfrm>
            <a:custGeom>
              <a:avLst/>
              <a:gdLst/>
              <a:ahLst/>
              <a:cxnLst/>
              <a:rect l="l" t="t" r="r" b="b"/>
              <a:pathLst>
                <a:path w="940" h="941" extrusionOk="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5037840" y="1065308"/>
              <a:ext cx="41284" cy="41284"/>
            </a:xfrm>
            <a:custGeom>
              <a:avLst/>
              <a:gdLst/>
              <a:ahLst/>
              <a:cxnLst/>
              <a:rect l="l" t="t" r="r" b="b"/>
              <a:pathLst>
                <a:path w="941" h="941" extrusionOk="0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5988347" y="1835302"/>
              <a:ext cx="75197" cy="75197"/>
            </a:xfrm>
            <a:custGeom>
              <a:avLst/>
              <a:gdLst/>
              <a:ahLst/>
              <a:cxnLst/>
              <a:rect l="l" t="t" r="r" b="b"/>
              <a:pathLst>
                <a:path w="1714" h="1714" extrusionOk="0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26"/>
          <p:cNvSpPr/>
          <p:nvPr/>
        </p:nvSpPr>
        <p:spPr>
          <a:xfrm>
            <a:off x="5989825" y="1384119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26"/>
          <p:cNvGrpSpPr/>
          <p:nvPr/>
        </p:nvGrpSpPr>
        <p:grpSpPr>
          <a:xfrm>
            <a:off x="3551493" y="2697040"/>
            <a:ext cx="1286978" cy="391497"/>
            <a:chOff x="3551493" y="2562740"/>
            <a:chExt cx="1286978" cy="391497"/>
          </a:xfrm>
        </p:grpSpPr>
        <p:sp>
          <p:nvSpPr>
            <p:cNvPr id="159" name="Google Shape;159;p26"/>
            <p:cNvSpPr/>
            <p:nvPr/>
          </p:nvSpPr>
          <p:spPr>
            <a:xfrm>
              <a:off x="3597011" y="2562740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3551493" y="2606065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3714500" y="2671849"/>
              <a:ext cx="170313" cy="151404"/>
            </a:xfrm>
            <a:custGeom>
              <a:avLst/>
              <a:gdLst/>
              <a:ahLst/>
              <a:cxnLst/>
              <a:rect l="l" t="t" r="r" b="b"/>
              <a:pathLst>
                <a:path w="3882" h="3451" extrusionOk="0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3756134" y="2721819"/>
              <a:ext cx="87087" cy="54928"/>
            </a:xfrm>
            <a:custGeom>
              <a:avLst/>
              <a:gdLst/>
              <a:ahLst/>
              <a:cxnLst/>
              <a:rect l="l" t="t" r="r" b="b"/>
              <a:pathLst>
                <a:path w="1985" h="1252" extrusionOk="0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4012257" y="2708832"/>
              <a:ext cx="705031" cy="5001"/>
            </a:xfrm>
            <a:custGeom>
              <a:avLst/>
              <a:gdLst/>
              <a:ahLst/>
              <a:cxnLst/>
              <a:rect l="l" t="t" r="r" b="b"/>
              <a:pathLst>
                <a:path w="16070" h="114" extrusionOk="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4020505" y="2777623"/>
              <a:ext cx="407707" cy="5045"/>
            </a:xfrm>
            <a:custGeom>
              <a:avLst/>
              <a:gdLst/>
              <a:ahLst/>
              <a:cxnLst/>
              <a:rect l="l" t="t" r="r" b="b"/>
              <a:pathLst>
                <a:path w="9293" h="115" extrusionOk="0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26"/>
          <p:cNvSpPr txBox="1">
            <a:spLocks noGrp="1"/>
          </p:cNvSpPr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Telecom customer</a:t>
            </a:r>
            <a:br>
              <a:rPr lang="en" dirty="0"/>
            </a:br>
            <a:r>
              <a:rPr lang="en" dirty="0"/>
              <a:t>churn</a:t>
            </a:r>
            <a:endParaRPr dirty="0"/>
          </a:p>
        </p:txBody>
      </p:sp>
      <p:grpSp>
        <p:nvGrpSpPr>
          <p:cNvPr id="167" name="Google Shape;167;p26"/>
          <p:cNvGrpSpPr/>
          <p:nvPr/>
        </p:nvGrpSpPr>
        <p:grpSpPr>
          <a:xfrm>
            <a:off x="5765433" y="3973585"/>
            <a:ext cx="203088" cy="412126"/>
            <a:chOff x="7764635" y="2404362"/>
            <a:chExt cx="353565" cy="717489"/>
          </a:xfrm>
        </p:grpSpPr>
        <p:sp>
          <p:nvSpPr>
            <p:cNvPr id="168" name="Google Shape;168;p26"/>
            <p:cNvSpPr/>
            <p:nvPr/>
          </p:nvSpPr>
          <p:spPr>
            <a:xfrm>
              <a:off x="7764635" y="2517069"/>
              <a:ext cx="238359" cy="604782"/>
            </a:xfrm>
            <a:custGeom>
              <a:avLst/>
              <a:gdLst/>
              <a:ahLst/>
              <a:cxnLst/>
              <a:rect l="l" t="t" r="r" b="b"/>
              <a:pathLst>
                <a:path w="5433" h="13785" extrusionOk="0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7976141" y="2404362"/>
              <a:ext cx="142059" cy="360456"/>
            </a:xfrm>
            <a:custGeom>
              <a:avLst/>
              <a:gdLst/>
              <a:ahLst/>
              <a:cxnLst/>
              <a:rect l="l" t="t" r="r" b="b"/>
              <a:pathLst>
                <a:path w="3238" h="8216" extrusionOk="0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26"/>
          <p:cNvSpPr/>
          <p:nvPr/>
        </p:nvSpPr>
        <p:spPr>
          <a:xfrm>
            <a:off x="4577856" y="957875"/>
            <a:ext cx="238359" cy="604739"/>
          </a:xfrm>
          <a:custGeom>
            <a:avLst/>
            <a:gdLst/>
            <a:ahLst/>
            <a:cxnLst/>
            <a:rect l="l" t="t" r="r" b="b"/>
            <a:pathLst>
              <a:path w="5433" h="13784" extrusionOk="0">
                <a:moveTo>
                  <a:pt x="2728" y="0"/>
                </a:moveTo>
                <a:lnTo>
                  <a:pt x="1364" y="2351"/>
                </a:lnTo>
                <a:lnTo>
                  <a:pt x="1" y="4698"/>
                </a:lnTo>
                <a:lnTo>
                  <a:pt x="1880" y="4702"/>
                </a:lnTo>
                <a:lnTo>
                  <a:pt x="1863" y="13779"/>
                </a:lnTo>
                <a:lnTo>
                  <a:pt x="3537" y="13783"/>
                </a:lnTo>
                <a:lnTo>
                  <a:pt x="3554" y="4706"/>
                </a:lnTo>
                <a:lnTo>
                  <a:pt x="5433" y="4711"/>
                </a:lnTo>
                <a:lnTo>
                  <a:pt x="5433" y="4711"/>
                </a:lnTo>
                <a:lnTo>
                  <a:pt x="4079" y="2356"/>
                </a:lnTo>
                <a:lnTo>
                  <a:pt x="272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4437554" y="1301654"/>
            <a:ext cx="144253" cy="365414"/>
          </a:xfrm>
          <a:custGeom>
            <a:avLst/>
            <a:gdLst/>
            <a:ahLst/>
            <a:cxnLst/>
            <a:rect l="l" t="t" r="r" b="b"/>
            <a:pathLst>
              <a:path w="3288" h="8329" extrusionOk="0">
                <a:moveTo>
                  <a:pt x="1648" y="0"/>
                </a:moveTo>
                <a:lnTo>
                  <a:pt x="827" y="1420"/>
                </a:lnTo>
                <a:lnTo>
                  <a:pt x="0" y="2840"/>
                </a:lnTo>
                <a:lnTo>
                  <a:pt x="1137" y="2840"/>
                </a:lnTo>
                <a:lnTo>
                  <a:pt x="1123" y="8329"/>
                </a:lnTo>
                <a:lnTo>
                  <a:pt x="2138" y="8329"/>
                </a:lnTo>
                <a:lnTo>
                  <a:pt x="2150" y="2845"/>
                </a:lnTo>
                <a:lnTo>
                  <a:pt x="3287" y="2845"/>
                </a:lnTo>
                <a:lnTo>
                  <a:pt x="2465" y="1420"/>
                </a:lnTo>
                <a:lnTo>
                  <a:pt x="164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172;p26"/>
          <p:cNvGrpSpPr/>
          <p:nvPr/>
        </p:nvGrpSpPr>
        <p:grpSpPr>
          <a:xfrm>
            <a:off x="8071692" y="3374463"/>
            <a:ext cx="777728" cy="1334382"/>
            <a:chOff x="7825967" y="3240163"/>
            <a:chExt cx="777728" cy="1334382"/>
          </a:xfrm>
        </p:grpSpPr>
        <p:sp>
          <p:nvSpPr>
            <p:cNvPr id="173" name="Google Shape;173;p26"/>
            <p:cNvSpPr/>
            <p:nvPr/>
          </p:nvSpPr>
          <p:spPr>
            <a:xfrm>
              <a:off x="7825967" y="3240163"/>
              <a:ext cx="777728" cy="1015297"/>
            </a:xfrm>
            <a:custGeom>
              <a:avLst/>
              <a:gdLst/>
              <a:ahLst/>
              <a:cxnLst/>
              <a:rect l="l" t="t" r="r" b="b"/>
              <a:pathLst>
                <a:path w="17727" h="23142" extrusionOk="0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8008869" y="3262319"/>
              <a:ext cx="542308" cy="1312226"/>
            </a:xfrm>
            <a:custGeom>
              <a:avLst/>
              <a:gdLst/>
              <a:ahLst/>
              <a:cxnLst/>
              <a:rect l="l" t="t" r="r" b="b"/>
              <a:pathLst>
                <a:path w="12361" h="29910" extrusionOk="0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8156322" y="3423942"/>
              <a:ext cx="48962" cy="303159"/>
            </a:xfrm>
            <a:custGeom>
              <a:avLst/>
              <a:gdLst/>
              <a:ahLst/>
              <a:cxnLst/>
              <a:rect l="l" t="t" r="r" b="b"/>
              <a:pathLst>
                <a:path w="1116" h="6910" extrusionOk="0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8204844" y="3651900"/>
              <a:ext cx="358394" cy="75197"/>
            </a:xfrm>
            <a:custGeom>
              <a:avLst/>
              <a:gdLst/>
              <a:ahLst/>
              <a:cxnLst/>
              <a:rect l="l" t="t" r="r" b="b"/>
              <a:pathLst>
                <a:path w="8169" h="1714" extrusionOk="0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7865277" y="3676029"/>
              <a:ext cx="192556" cy="449649"/>
            </a:xfrm>
            <a:custGeom>
              <a:avLst/>
              <a:gdLst/>
              <a:ahLst/>
              <a:cxnLst/>
              <a:rect l="l" t="t" r="r" b="b"/>
              <a:pathLst>
                <a:path w="4389" h="10249" extrusionOk="0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8057610" y="3961942"/>
              <a:ext cx="474920" cy="163732"/>
            </a:xfrm>
            <a:custGeom>
              <a:avLst/>
              <a:gdLst/>
              <a:ahLst/>
              <a:cxnLst/>
              <a:rect l="l" t="t" r="r" b="b"/>
              <a:pathLst>
                <a:path w="10825" h="3732" extrusionOk="0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6"/>
          <p:cNvSpPr/>
          <p:nvPr/>
        </p:nvSpPr>
        <p:spPr>
          <a:xfrm>
            <a:off x="3503875" y="4691494"/>
            <a:ext cx="5958719" cy="5089"/>
          </a:xfrm>
          <a:custGeom>
            <a:avLst/>
            <a:gdLst/>
            <a:ahLst/>
            <a:cxnLst/>
            <a:rect l="l" t="t" r="r" b="b"/>
            <a:pathLst>
              <a:path w="135819" h="116" extrusionOk="0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26"/>
          <p:cNvGrpSpPr/>
          <p:nvPr/>
        </p:nvGrpSpPr>
        <p:grpSpPr>
          <a:xfrm>
            <a:off x="3929256" y="3919614"/>
            <a:ext cx="576962" cy="773332"/>
            <a:chOff x="3429656" y="3785314"/>
            <a:chExt cx="576962" cy="773332"/>
          </a:xfrm>
        </p:grpSpPr>
        <p:sp>
          <p:nvSpPr>
            <p:cNvPr id="181" name="Google Shape;181;p26"/>
            <p:cNvSpPr/>
            <p:nvPr/>
          </p:nvSpPr>
          <p:spPr>
            <a:xfrm>
              <a:off x="3429656" y="4237325"/>
              <a:ext cx="230725" cy="140304"/>
            </a:xfrm>
            <a:custGeom>
              <a:avLst/>
              <a:gdLst/>
              <a:ahLst/>
              <a:cxnLst/>
              <a:rect l="l" t="t" r="r" b="b"/>
              <a:pathLst>
                <a:path w="5259" h="3198" extrusionOk="0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3554866" y="3785314"/>
              <a:ext cx="162065" cy="334616"/>
            </a:xfrm>
            <a:custGeom>
              <a:avLst/>
              <a:gdLst/>
              <a:ahLst/>
              <a:cxnLst/>
              <a:rect l="l" t="t" r="r" b="b"/>
              <a:pathLst>
                <a:path w="3694" h="7627" extrusionOk="0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3727853" y="3883016"/>
              <a:ext cx="278766" cy="276572"/>
            </a:xfrm>
            <a:custGeom>
              <a:avLst/>
              <a:gdLst/>
              <a:ahLst/>
              <a:cxnLst/>
              <a:rect l="l" t="t" r="r" b="b"/>
              <a:pathLst>
                <a:path w="6354" h="6304" extrusionOk="0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3539555" y="4279398"/>
              <a:ext cx="159169" cy="279248"/>
            </a:xfrm>
            <a:custGeom>
              <a:avLst/>
              <a:gdLst/>
              <a:ahLst/>
              <a:cxnLst/>
              <a:rect l="l" t="t" r="r" b="b"/>
              <a:pathLst>
                <a:path w="3628" h="6365" extrusionOk="0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3625017" y="3907278"/>
              <a:ext cx="73881" cy="622375"/>
            </a:xfrm>
            <a:custGeom>
              <a:avLst/>
              <a:gdLst/>
              <a:ahLst/>
              <a:cxnLst/>
              <a:rect l="l" t="t" r="r" b="b"/>
              <a:pathLst>
                <a:path w="1684" h="14186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3694861" y="3953650"/>
              <a:ext cx="204183" cy="424379"/>
            </a:xfrm>
            <a:custGeom>
              <a:avLst/>
              <a:gdLst/>
              <a:ahLst/>
              <a:cxnLst/>
              <a:rect l="l" t="t" r="r" b="b"/>
              <a:pathLst>
                <a:path w="4654" h="9673" extrusionOk="0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26"/>
          <p:cNvSpPr/>
          <p:nvPr/>
        </p:nvSpPr>
        <p:spPr>
          <a:xfrm>
            <a:off x="62416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7105967" y="2325226"/>
            <a:ext cx="21541" cy="21541"/>
          </a:xfrm>
          <a:custGeom>
            <a:avLst/>
            <a:gdLst/>
            <a:ahLst/>
            <a:cxnLst/>
            <a:rect l="l" t="t" r="r" b="b"/>
            <a:pathLst>
              <a:path w="491" h="491" extrusionOk="0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6"/>
          <p:cNvSpPr/>
          <p:nvPr/>
        </p:nvSpPr>
        <p:spPr>
          <a:xfrm>
            <a:off x="6948775" y="3888553"/>
            <a:ext cx="69055" cy="15619"/>
          </a:xfrm>
          <a:custGeom>
            <a:avLst/>
            <a:gdLst/>
            <a:ahLst/>
            <a:cxnLst/>
            <a:rect l="l" t="t" r="r" b="b"/>
            <a:pathLst>
              <a:path w="1574" h="356" extrusionOk="0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7189192" y="3888553"/>
            <a:ext cx="69231" cy="15619"/>
          </a:xfrm>
          <a:custGeom>
            <a:avLst/>
            <a:gdLst/>
            <a:ahLst/>
            <a:cxnLst/>
            <a:rect l="l" t="t" r="r" b="b"/>
            <a:pathLst>
              <a:path w="1578" h="356" extrusionOk="0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7429785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7670422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7103072" y="3160632"/>
            <a:ext cx="24437" cy="23384"/>
          </a:xfrm>
          <a:custGeom>
            <a:avLst/>
            <a:gdLst/>
            <a:ahLst/>
            <a:cxnLst/>
            <a:rect l="l" t="t" r="r" b="b"/>
            <a:pathLst>
              <a:path w="557" h="533" extrusionOk="0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6276325" y="2796625"/>
            <a:ext cx="1613430" cy="1461858"/>
          </a:xfrm>
          <a:custGeom>
            <a:avLst/>
            <a:gdLst/>
            <a:ahLst/>
            <a:cxnLst/>
            <a:rect l="l" t="t" r="r" b="b"/>
            <a:pathLst>
              <a:path w="35998" h="15301" extrusionOk="0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6"/>
          <p:cNvSpPr/>
          <p:nvPr/>
        </p:nvSpPr>
        <p:spPr>
          <a:xfrm>
            <a:off x="7388589" y="3109215"/>
            <a:ext cx="24393" cy="23603"/>
          </a:xfrm>
          <a:custGeom>
            <a:avLst/>
            <a:gdLst/>
            <a:ahLst/>
            <a:cxnLst/>
            <a:rect l="l" t="t" r="r" b="b"/>
            <a:pathLst>
              <a:path w="556" h="538" extrusionOk="0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" name="Google Shape;196;p26"/>
          <p:cNvGrpSpPr/>
          <p:nvPr/>
        </p:nvGrpSpPr>
        <p:grpSpPr>
          <a:xfrm>
            <a:off x="6345231" y="2886609"/>
            <a:ext cx="1407691" cy="1286147"/>
            <a:chOff x="6117656" y="2752309"/>
            <a:chExt cx="1407691" cy="1286147"/>
          </a:xfrm>
        </p:grpSpPr>
        <p:sp>
          <p:nvSpPr>
            <p:cNvPr id="197" name="Google Shape;197;p26"/>
            <p:cNvSpPr/>
            <p:nvPr/>
          </p:nvSpPr>
          <p:spPr>
            <a:xfrm>
              <a:off x="6117656" y="3670896"/>
              <a:ext cx="54095" cy="15750"/>
            </a:xfrm>
            <a:custGeom>
              <a:avLst/>
              <a:gdLst/>
              <a:ahLst/>
              <a:cxnLst/>
              <a:rect l="l" t="t" r="r" b="b"/>
              <a:pathLst>
                <a:path w="1233" h="359" extrusionOk="0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6239970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6480563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6117656" y="3463032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6117656" y="3071564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6117656" y="2874843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6120332" y="3267276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6197415" y="2752309"/>
              <a:ext cx="1312797" cy="936853"/>
            </a:xfrm>
            <a:custGeom>
              <a:avLst/>
              <a:gdLst/>
              <a:ahLst/>
              <a:cxnLst/>
              <a:rect l="l" t="t" r="r" b="b"/>
              <a:pathLst>
                <a:path w="29923" h="21354" extrusionOk="0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6267425" y="3272494"/>
              <a:ext cx="1244945" cy="5177"/>
            </a:xfrm>
            <a:custGeom>
              <a:avLst/>
              <a:gdLst/>
              <a:ahLst/>
              <a:cxnLst/>
              <a:rect l="l" t="t" r="r" b="b"/>
              <a:pathLst>
                <a:path w="29018" h="118" extrusionOk="0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6267425" y="307669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6267425" y="287997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6267425" y="3468249"/>
              <a:ext cx="1244945" cy="5001"/>
            </a:xfrm>
            <a:custGeom>
              <a:avLst/>
              <a:gdLst/>
              <a:ahLst/>
              <a:cxnLst/>
              <a:rect l="l" t="t" r="r" b="b"/>
              <a:pathLst>
                <a:path w="29018" h="114" extrusionOk="0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6265284" y="2766699"/>
              <a:ext cx="1244926" cy="877801"/>
            </a:xfrm>
            <a:custGeom>
              <a:avLst/>
              <a:gdLst/>
              <a:ahLst/>
              <a:cxnLst/>
              <a:rect l="l" t="t" r="r" b="b"/>
              <a:pathLst>
                <a:path w="28376" h="20008" extrusionOk="0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6265284" y="2819433"/>
              <a:ext cx="1260062" cy="709243"/>
            </a:xfrm>
            <a:custGeom>
              <a:avLst/>
              <a:gdLst/>
              <a:ahLst/>
              <a:cxnLst/>
              <a:rect l="l" t="t" r="r" b="b"/>
              <a:pathLst>
                <a:path w="28721" h="16166" extrusionOk="0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6508159" y="3234899"/>
              <a:ext cx="24569" cy="23603"/>
            </a:xfrm>
            <a:custGeom>
              <a:avLst/>
              <a:gdLst/>
              <a:ahLst/>
              <a:cxnLst/>
              <a:rect l="l" t="t" r="r" b="b"/>
              <a:pathLst>
                <a:path w="560" h="538" extrusionOk="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6239970" y="3886175"/>
              <a:ext cx="157985" cy="152281"/>
            </a:xfrm>
            <a:custGeom>
              <a:avLst/>
              <a:gdLst/>
              <a:ahLst/>
              <a:cxnLst/>
              <a:rect l="l" t="t" r="r" b="b"/>
              <a:pathLst>
                <a:path w="3601" h="3471" extrusionOk="0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6515090" y="3911314"/>
              <a:ext cx="927816" cy="28605"/>
            </a:xfrm>
            <a:custGeom>
              <a:avLst/>
              <a:gdLst/>
              <a:ahLst/>
              <a:cxnLst/>
              <a:rect l="l" t="t" r="r" b="b"/>
              <a:pathLst>
                <a:path w="2114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6515090" y="3982430"/>
              <a:ext cx="385244" cy="28649"/>
            </a:xfrm>
            <a:custGeom>
              <a:avLst/>
              <a:gdLst/>
              <a:ahLst/>
              <a:cxnLst/>
              <a:rect l="l" t="t" r="r" b="b"/>
              <a:pathLst>
                <a:path w="8781" h="653" extrusionOk="0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26"/>
          <p:cNvGrpSpPr/>
          <p:nvPr/>
        </p:nvGrpSpPr>
        <p:grpSpPr>
          <a:xfrm>
            <a:off x="3940094" y="1807838"/>
            <a:ext cx="1294564" cy="589573"/>
            <a:chOff x="3940094" y="1807838"/>
            <a:chExt cx="1294564" cy="589573"/>
          </a:xfrm>
        </p:grpSpPr>
        <p:grpSp>
          <p:nvGrpSpPr>
            <p:cNvPr id="216" name="Google Shape;216;p26"/>
            <p:cNvGrpSpPr/>
            <p:nvPr/>
          </p:nvGrpSpPr>
          <p:grpSpPr>
            <a:xfrm>
              <a:off x="3940094" y="1807838"/>
              <a:ext cx="1294564" cy="589573"/>
              <a:chOff x="3543907" y="2562740"/>
              <a:chExt cx="1294564" cy="381675"/>
            </a:xfrm>
          </p:grpSpPr>
          <p:sp>
            <p:nvSpPr>
              <p:cNvPr id="217" name="Google Shape;217;p26"/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6"/>
              <p:cNvSpPr/>
              <p:nvPr/>
            </p:nvSpPr>
            <p:spPr>
              <a:xfrm>
                <a:off x="3543907" y="2596242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9" name="Google Shape;219;p26"/>
            <p:cNvSpPr/>
            <p:nvPr/>
          </p:nvSpPr>
          <p:spPr>
            <a:xfrm>
              <a:off x="4099654" y="1961924"/>
              <a:ext cx="114112" cy="114156"/>
            </a:xfrm>
            <a:custGeom>
              <a:avLst/>
              <a:gdLst/>
              <a:ahLst/>
              <a:cxnLst/>
              <a:rect l="l" t="t" r="r" b="b"/>
              <a:pathLst>
                <a:path w="2601" h="2602" extrusionOk="0">
                  <a:moveTo>
                    <a:pt x="1302" y="1"/>
                  </a:moveTo>
                  <a:cubicBezTo>
                    <a:pt x="582" y="1"/>
                    <a:pt x="1" y="582"/>
                    <a:pt x="1" y="1298"/>
                  </a:cubicBezTo>
                  <a:cubicBezTo>
                    <a:pt x="1" y="2020"/>
                    <a:pt x="582" y="2601"/>
                    <a:pt x="1302" y="2601"/>
                  </a:cubicBezTo>
                  <a:cubicBezTo>
                    <a:pt x="2020" y="2601"/>
                    <a:pt x="2601" y="2020"/>
                    <a:pt x="2601" y="1298"/>
                  </a:cubicBezTo>
                  <a:cubicBezTo>
                    <a:pt x="2601" y="582"/>
                    <a:pt x="2020" y="1"/>
                    <a:pt x="1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4270842" y="1979561"/>
              <a:ext cx="397704" cy="22112"/>
            </a:xfrm>
            <a:custGeom>
              <a:avLst/>
              <a:gdLst/>
              <a:ahLst/>
              <a:cxnLst/>
              <a:rect l="l" t="t" r="r" b="b"/>
              <a:pathLst>
                <a:path w="9065" h="504" extrusionOk="0">
                  <a:moveTo>
                    <a:pt x="0" y="1"/>
                  </a:moveTo>
                  <a:lnTo>
                    <a:pt x="0" y="503"/>
                  </a:lnTo>
                  <a:lnTo>
                    <a:pt x="9064" y="503"/>
                  </a:lnTo>
                  <a:lnTo>
                    <a:pt x="90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4270842" y="2029574"/>
              <a:ext cx="773516" cy="22331"/>
            </a:xfrm>
            <a:custGeom>
              <a:avLst/>
              <a:gdLst/>
              <a:ahLst/>
              <a:cxnLst/>
              <a:rect l="l" t="t" r="r" b="b"/>
              <a:pathLst>
                <a:path w="17631" h="509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4099654" y="2137367"/>
              <a:ext cx="114112" cy="114112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302" y="0"/>
                  </a:moveTo>
                  <a:cubicBezTo>
                    <a:pt x="582" y="0"/>
                    <a:pt x="1" y="581"/>
                    <a:pt x="1" y="1299"/>
                  </a:cubicBezTo>
                  <a:cubicBezTo>
                    <a:pt x="1" y="2019"/>
                    <a:pt x="582" y="2600"/>
                    <a:pt x="1302" y="2600"/>
                  </a:cubicBezTo>
                  <a:cubicBezTo>
                    <a:pt x="2020" y="2600"/>
                    <a:pt x="2601" y="2019"/>
                    <a:pt x="2601" y="1299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4270842" y="2154960"/>
              <a:ext cx="203086" cy="22156"/>
            </a:xfrm>
            <a:custGeom>
              <a:avLst/>
              <a:gdLst/>
              <a:ahLst/>
              <a:cxnLst/>
              <a:rect l="l" t="t" r="r" b="b"/>
              <a:pathLst>
                <a:path w="4629" h="505" extrusionOk="0">
                  <a:moveTo>
                    <a:pt x="0" y="1"/>
                  </a:moveTo>
                  <a:lnTo>
                    <a:pt x="0" y="504"/>
                  </a:lnTo>
                  <a:lnTo>
                    <a:pt x="4629" y="504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4270842" y="2205018"/>
              <a:ext cx="773516" cy="22287"/>
            </a:xfrm>
            <a:custGeom>
              <a:avLst/>
              <a:gdLst/>
              <a:ahLst/>
              <a:cxnLst/>
              <a:rect l="l" t="t" r="r" b="b"/>
              <a:pathLst>
                <a:path w="17631" h="508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26"/>
          <p:cNvGrpSpPr/>
          <p:nvPr/>
        </p:nvGrpSpPr>
        <p:grpSpPr>
          <a:xfrm>
            <a:off x="6193917" y="1459403"/>
            <a:ext cx="906007" cy="136663"/>
            <a:chOff x="5966342" y="1378202"/>
            <a:chExt cx="906007" cy="136663"/>
          </a:xfrm>
        </p:grpSpPr>
        <p:sp>
          <p:nvSpPr>
            <p:cNvPr id="226" name="Google Shape;226;p26"/>
            <p:cNvSpPr/>
            <p:nvPr/>
          </p:nvSpPr>
          <p:spPr>
            <a:xfrm>
              <a:off x="5966342" y="1378202"/>
              <a:ext cx="153861" cy="136663"/>
            </a:xfrm>
            <a:custGeom>
              <a:avLst/>
              <a:gdLst/>
              <a:ahLst/>
              <a:cxnLst/>
              <a:rect l="l" t="t" r="r" b="b"/>
              <a:pathLst>
                <a:path w="3507" h="3115" extrusionOk="0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6003940" y="1423214"/>
              <a:ext cx="78839" cy="50146"/>
            </a:xfrm>
            <a:custGeom>
              <a:avLst/>
              <a:gdLst/>
              <a:ahLst/>
              <a:cxnLst/>
              <a:rect l="l" t="t" r="r" b="b"/>
              <a:pathLst>
                <a:path w="1797" h="1143" extrusionOk="0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6235364" y="1411237"/>
              <a:ext cx="636985" cy="5177"/>
            </a:xfrm>
            <a:custGeom>
              <a:avLst/>
              <a:gdLst/>
              <a:ahLst/>
              <a:cxnLst/>
              <a:rect l="l" t="t" r="r" b="b"/>
              <a:pathLst>
                <a:path w="14519" h="118" extrusionOk="0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6242822" y="1473535"/>
              <a:ext cx="368178" cy="5001"/>
            </a:xfrm>
            <a:custGeom>
              <a:avLst/>
              <a:gdLst/>
              <a:ahLst/>
              <a:cxnLst/>
              <a:rect l="l" t="t" r="r" b="b"/>
              <a:pathLst>
                <a:path w="8392" h="114" extrusionOk="0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8042062" y="2843136"/>
            <a:ext cx="496812" cy="472595"/>
            <a:chOff x="7814487" y="2708836"/>
            <a:chExt cx="496812" cy="472595"/>
          </a:xfrm>
        </p:grpSpPr>
        <p:sp>
          <p:nvSpPr>
            <p:cNvPr id="231" name="Google Shape;231;p26"/>
            <p:cNvSpPr/>
            <p:nvPr/>
          </p:nvSpPr>
          <p:spPr>
            <a:xfrm>
              <a:off x="7814487" y="2708836"/>
              <a:ext cx="496812" cy="472595"/>
            </a:xfrm>
            <a:custGeom>
              <a:avLst/>
              <a:gdLst/>
              <a:ahLst/>
              <a:cxnLst/>
              <a:rect l="l" t="t" r="r" b="b"/>
              <a:pathLst>
                <a:path w="11324" h="10772" extrusionOk="0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7997564" y="2870459"/>
              <a:ext cx="149956" cy="166277"/>
            </a:xfrm>
            <a:custGeom>
              <a:avLst/>
              <a:gdLst/>
              <a:ahLst/>
              <a:cxnLst/>
              <a:rect l="l" t="t" r="r" b="b"/>
              <a:pathLst>
                <a:path w="3418" h="3790" extrusionOk="0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7739700" y="1512500"/>
            <a:ext cx="1109728" cy="1002828"/>
            <a:chOff x="7739700" y="1512500"/>
            <a:chExt cx="1109728" cy="1002828"/>
          </a:xfrm>
        </p:grpSpPr>
        <p:sp>
          <p:nvSpPr>
            <p:cNvPr id="234" name="Google Shape;234;p26"/>
            <p:cNvSpPr/>
            <p:nvPr/>
          </p:nvSpPr>
          <p:spPr>
            <a:xfrm>
              <a:off x="7739700" y="1512500"/>
              <a:ext cx="1109728" cy="1002828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" name="Google Shape;235;p26"/>
            <p:cNvGrpSpPr/>
            <p:nvPr/>
          </p:nvGrpSpPr>
          <p:grpSpPr>
            <a:xfrm>
              <a:off x="7808309" y="1610467"/>
              <a:ext cx="966993" cy="714803"/>
              <a:chOff x="7183784" y="1476167"/>
              <a:chExt cx="966993" cy="714803"/>
            </a:xfrm>
          </p:grpSpPr>
          <p:sp>
            <p:nvSpPr>
              <p:cNvPr id="236" name="Google Shape;236;p26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6" extrusionOk="0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6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4940" extrusionOk="0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6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6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6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6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0966" extrusionOk="0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6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6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13584" extrusionOk="0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6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18" extrusionOk="0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6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1" extrusionOk="0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6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2" extrusionOk="0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6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6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6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72" extrusionOk="0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6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6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" name="Google Shape;252;p26"/>
          <p:cNvGrpSpPr/>
          <p:nvPr/>
        </p:nvGrpSpPr>
        <p:grpSpPr>
          <a:xfrm flipH="1">
            <a:off x="6415607" y="1911354"/>
            <a:ext cx="1520787" cy="2773390"/>
            <a:chOff x="-823767" y="1667843"/>
            <a:chExt cx="1580203" cy="2881743"/>
          </a:xfrm>
        </p:grpSpPr>
        <p:sp>
          <p:nvSpPr>
            <p:cNvPr id="253" name="Google Shape;253;p26"/>
            <p:cNvSpPr/>
            <p:nvPr/>
          </p:nvSpPr>
          <p:spPr>
            <a:xfrm>
              <a:off x="-216393" y="1767355"/>
              <a:ext cx="5288" cy="1517707"/>
            </a:xfrm>
            <a:custGeom>
              <a:avLst/>
              <a:gdLst/>
              <a:ahLst/>
              <a:cxnLst/>
              <a:rect l="l" t="t" r="r" b="b"/>
              <a:pathLst>
                <a:path w="116" h="33294" extrusionOk="0">
                  <a:moveTo>
                    <a:pt x="58" y="1"/>
                  </a:moveTo>
                  <a:cubicBezTo>
                    <a:pt x="27" y="1"/>
                    <a:pt x="1" y="7452"/>
                    <a:pt x="1" y="16647"/>
                  </a:cubicBezTo>
                  <a:cubicBezTo>
                    <a:pt x="1" y="25841"/>
                    <a:pt x="27" y="33293"/>
                    <a:pt x="58" y="33293"/>
                  </a:cubicBezTo>
                  <a:cubicBezTo>
                    <a:pt x="89" y="33293"/>
                    <a:pt x="115" y="25841"/>
                    <a:pt x="115" y="16647"/>
                  </a:cubicBezTo>
                  <a:cubicBezTo>
                    <a:pt x="115" y="7452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253178" y="2086723"/>
              <a:ext cx="22382" cy="22337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46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1"/>
                    <a:pt x="109" y="490"/>
                    <a:pt x="246" y="490"/>
                  </a:cubicBezTo>
                  <a:cubicBezTo>
                    <a:pt x="381" y="490"/>
                    <a:pt x="490" y="381"/>
                    <a:pt x="490" y="245"/>
                  </a:cubicBezTo>
                  <a:cubicBezTo>
                    <a:pt x="490" y="109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-224917" y="1767355"/>
              <a:ext cx="22337" cy="22382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45" y="1"/>
                  </a:moveTo>
                  <a:cubicBezTo>
                    <a:pt x="109" y="1"/>
                    <a:pt x="0" y="110"/>
                    <a:pt x="0" y="245"/>
                  </a:cubicBezTo>
                  <a:cubicBezTo>
                    <a:pt x="0" y="381"/>
                    <a:pt x="109" y="491"/>
                    <a:pt x="245" y="491"/>
                  </a:cubicBezTo>
                  <a:cubicBezTo>
                    <a:pt x="381" y="491"/>
                    <a:pt x="490" y="381"/>
                    <a:pt x="490" y="245"/>
                  </a:cubicBezTo>
                  <a:cubicBezTo>
                    <a:pt x="490" y="110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-235675" y="4406176"/>
              <a:ext cx="327711" cy="143137"/>
            </a:xfrm>
            <a:custGeom>
              <a:avLst/>
              <a:gdLst/>
              <a:ahLst/>
              <a:cxnLst/>
              <a:rect l="l" t="t" r="r" b="b"/>
              <a:pathLst>
                <a:path w="7189" h="3140" extrusionOk="0">
                  <a:moveTo>
                    <a:pt x="3850" y="0"/>
                  </a:moveTo>
                  <a:lnTo>
                    <a:pt x="0" y="65"/>
                  </a:lnTo>
                  <a:lnTo>
                    <a:pt x="40" y="3077"/>
                  </a:lnTo>
                  <a:lnTo>
                    <a:pt x="280" y="3089"/>
                  </a:lnTo>
                  <a:cubicBezTo>
                    <a:pt x="798" y="3109"/>
                    <a:pt x="2100" y="3139"/>
                    <a:pt x="3379" y="3139"/>
                  </a:cubicBezTo>
                  <a:cubicBezTo>
                    <a:pt x="4722" y="3139"/>
                    <a:pt x="6040" y="3105"/>
                    <a:pt x="6402" y="2989"/>
                  </a:cubicBezTo>
                  <a:cubicBezTo>
                    <a:pt x="7189" y="2736"/>
                    <a:pt x="3903" y="2054"/>
                    <a:pt x="3903" y="2054"/>
                  </a:cubicBezTo>
                  <a:lnTo>
                    <a:pt x="3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-235265" y="4494748"/>
              <a:ext cx="64366" cy="49505"/>
            </a:xfrm>
            <a:custGeom>
              <a:avLst/>
              <a:gdLst/>
              <a:ahLst/>
              <a:cxnLst/>
              <a:rect l="l" t="t" r="r" b="b"/>
              <a:pathLst>
                <a:path w="1412" h="1086" extrusionOk="0">
                  <a:moveTo>
                    <a:pt x="114" y="1"/>
                  </a:moveTo>
                  <a:cubicBezTo>
                    <a:pt x="77" y="1"/>
                    <a:pt x="39" y="2"/>
                    <a:pt x="0" y="6"/>
                  </a:cubicBezTo>
                  <a:lnTo>
                    <a:pt x="17" y="1085"/>
                  </a:lnTo>
                  <a:lnTo>
                    <a:pt x="1411" y="1085"/>
                  </a:lnTo>
                  <a:cubicBezTo>
                    <a:pt x="1350" y="762"/>
                    <a:pt x="1167" y="470"/>
                    <a:pt x="905" y="272"/>
                  </a:cubicBezTo>
                  <a:cubicBezTo>
                    <a:pt x="673" y="99"/>
                    <a:pt x="398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-233897" y="4517540"/>
              <a:ext cx="301864" cy="32046"/>
            </a:xfrm>
            <a:custGeom>
              <a:avLst/>
              <a:gdLst/>
              <a:ahLst/>
              <a:cxnLst/>
              <a:rect l="l" t="t" r="r" b="b"/>
              <a:pathLst>
                <a:path w="6622" h="703" extrusionOk="0">
                  <a:moveTo>
                    <a:pt x="5472" y="0"/>
                  </a:moveTo>
                  <a:cubicBezTo>
                    <a:pt x="5245" y="13"/>
                    <a:pt x="5140" y="502"/>
                    <a:pt x="5140" y="502"/>
                  </a:cubicBezTo>
                  <a:lnTo>
                    <a:pt x="5" y="546"/>
                  </a:lnTo>
                  <a:lnTo>
                    <a:pt x="1" y="634"/>
                  </a:lnTo>
                  <a:cubicBezTo>
                    <a:pt x="680" y="681"/>
                    <a:pt x="1659" y="702"/>
                    <a:pt x="2652" y="702"/>
                  </a:cubicBezTo>
                  <a:cubicBezTo>
                    <a:pt x="4500" y="702"/>
                    <a:pt x="6395" y="627"/>
                    <a:pt x="6486" y="502"/>
                  </a:cubicBezTo>
                  <a:cubicBezTo>
                    <a:pt x="6621" y="310"/>
                    <a:pt x="5472" y="0"/>
                    <a:pt x="5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-236450" y="4537415"/>
              <a:ext cx="298217" cy="7020"/>
            </a:xfrm>
            <a:custGeom>
              <a:avLst/>
              <a:gdLst/>
              <a:ahLst/>
              <a:cxnLst/>
              <a:rect l="l" t="t" r="r" b="b"/>
              <a:pathLst>
                <a:path w="6542" h="154" extrusionOk="0">
                  <a:moveTo>
                    <a:pt x="6472" y="0"/>
                  </a:moveTo>
                  <a:cubicBezTo>
                    <a:pt x="6415" y="6"/>
                    <a:pt x="6354" y="6"/>
                    <a:pt x="6284" y="10"/>
                  </a:cubicBezTo>
                  <a:cubicBezTo>
                    <a:pt x="6092" y="14"/>
                    <a:pt x="5860" y="22"/>
                    <a:pt x="5580" y="36"/>
                  </a:cubicBezTo>
                  <a:cubicBezTo>
                    <a:pt x="4991" y="58"/>
                    <a:pt x="4174" y="84"/>
                    <a:pt x="3268" y="97"/>
                  </a:cubicBezTo>
                  <a:cubicBezTo>
                    <a:pt x="2590" y="107"/>
                    <a:pt x="1959" y="112"/>
                    <a:pt x="1434" y="112"/>
                  </a:cubicBezTo>
                  <a:cubicBezTo>
                    <a:pt x="1263" y="112"/>
                    <a:pt x="1103" y="112"/>
                    <a:pt x="957" y="110"/>
                  </a:cubicBezTo>
                  <a:cubicBezTo>
                    <a:pt x="682" y="110"/>
                    <a:pt x="450" y="105"/>
                    <a:pt x="257" y="105"/>
                  </a:cubicBezTo>
                  <a:lnTo>
                    <a:pt x="65" y="105"/>
                  </a:lnTo>
                  <a:cubicBezTo>
                    <a:pt x="21" y="105"/>
                    <a:pt x="0" y="110"/>
                    <a:pt x="0" y="110"/>
                  </a:cubicBezTo>
                  <a:cubicBezTo>
                    <a:pt x="0" y="110"/>
                    <a:pt x="21" y="115"/>
                    <a:pt x="65" y="115"/>
                  </a:cubicBezTo>
                  <a:cubicBezTo>
                    <a:pt x="122" y="119"/>
                    <a:pt x="188" y="123"/>
                    <a:pt x="257" y="123"/>
                  </a:cubicBezTo>
                  <a:cubicBezTo>
                    <a:pt x="450" y="127"/>
                    <a:pt x="682" y="137"/>
                    <a:pt x="957" y="145"/>
                  </a:cubicBezTo>
                  <a:cubicBezTo>
                    <a:pt x="1283" y="150"/>
                    <a:pt x="1676" y="153"/>
                    <a:pt x="2114" y="153"/>
                  </a:cubicBezTo>
                  <a:cubicBezTo>
                    <a:pt x="2474" y="153"/>
                    <a:pt x="2864" y="151"/>
                    <a:pt x="3273" y="145"/>
                  </a:cubicBezTo>
                  <a:cubicBezTo>
                    <a:pt x="4174" y="127"/>
                    <a:pt x="4991" y="97"/>
                    <a:pt x="5585" y="66"/>
                  </a:cubicBezTo>
                  <a:cubicBezTo>
                    <a:pt x="5860" y="49"/>
                    <a:pt x="6092" y="36"/>
                    <a:pt x="6284" y="27"/>
                  </a:cubicBezTo>
                  <a:cubicBezTo>
                    <a:pt x="6354" y="18"/>
                    <a:pt x="6415" y="14"/>
                    <a:pt x="6472" y="10"/>
                  </a:cubicBezTo>
                  <a:cubicBezTo>
                    <a:pt x="6516" y="10"/>
                    <a:pt x="6542" y="6"/>
                    <a:pt x="6542" y="6"/>
                  </a:cubicBezTo>
                  <a:cubicBezTo>
                    <a:pt x="6542" y="0"/>
                    <a:pt x="6516" y="0"/>
                    <a:pt x="6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-730" y="4515443"/>
              <a:ext cx="17915" cy="27807"/>
            </a:xfrm>
            <a:custGeom>
              <a:avLst/>
              <a:gdLst/>
              <a:ahLst/>
              <a:cxnLst/>
              <a:rect l="l" t="t" r="r" b="b"/>
              <a:pathLst>
                <a:path w="393" h="610" extrusionOk="0">
                  <a:moveTo>
                    <a:pt x="380" y="1"/>
                  </a:moveTo>
                  <a:cubicBezTo>
                    <a:pt x="356" y="1"/>
                    <a:pt x="209" y="76"/>
                    <a:pt x="108" y="252"/>
                  </a:cubicBezTo>
                  <a:cubicBezTo>
                    <a:pt x="0" y="428"/>
                    <a:pt x="11" y="609"/>
                    <a:pt x="25" y="609"/>
                  </a:cubicBezTo>
                  <a:cubicBezTo>
                    <a:pt x="25" y="609"/>
                    <a:pt x="25" y="609"/>
                    <a:pt x="25" y="609"/>
                  </a:cubicBezTo>
                  <a:cubicBezTo>
                    <a:pt x="38" y="609"/>
                    <a:pt x="47" y="444"/>
                    <a:pt x="147" y="273"/>
                  </a:cubicBezTo>
                  <a:cubicBezTo>
                    <a:pt x="248" y="98"/>
                    <a:pt x="392" y="10"/>
                    <a:pt x="383" y="2"/>
                  </a:cubicBezTo>
                  <a:cubicBezTo>
                    <a:pt x="383" y="1"/>
                    <a:pt x="381" y="1"/>
                    <a:pt x="3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-52378" y="4502953"/>
              <a:ext cx="9983" cy="14815"/>
            </a:xfrm>
            <a:custGeom>
              <a:avLst/>
              <a:gdLst/>
              <a:ahLst/>
              <a:cxnLst/>
              <a:rect l="l" t="t" r="r" b="b"/>
              <a:pathLst>
                <a:path w="219" h="325" extrusionOk="0">
                  <a:moveTo>
                    <a:pt x="204" y="1"/>
                  </a:moveTo>
                  <a:cubicBezTo>
                    <a:pt x="192" y="1"/>
                    <a:pt x="142" y="65"/>
                    <a:pt x="87" y="153"/>
                  </a:cubicBezTo>
                  <a:cubicBezTo>
                    <a:pt x="35" y="241"/>
                    <a:pt x="0" y="320"/>
                    <a:pt x="9" y="324"/>
                  </a:cubicBezTo>
                  <a:cubicBezTo>
                    <a:pt x="9" y="325"/>
                    <a:pt x="10" y="325"/>
                    <a:pt x="11" y="325"/>
                  </a:cubicBezTo>
                  <a:cubicBezTo>
                    <a:pt x="27" y="325"/>
                    <a:pt x="77" y="262"/>
                    <a:pt x="126" y="175"/>
                  </a:cubicBezTo>
                  <a:cubicBezTo>
                    <a:pt x="184" y="88"/>
                    <a:pt x="218" y="10"/>
                    <a:pt x="205" y="1"/>
                  </a:cubicBezTo>
                  <a:cubicBezTo>
                    <a:pt x="204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-66737" y="4500492"/>
              <a:ext cx="11579" cy="10165"/>
            </a:xfrm>
            <a:custGeom>
              <a:avLst/>
              <a:gdLst/>
              <a:ahLst/>
              <a:cxnLst/>
              <a:rect l="l" t="t" r="r" b="b"/>
              <a:pathLst>
                <a:path w="254" h="223" extrusionOk="0">
                  <a:moveTo>
                    <a:pt x="240" y="0"/>
                  </a:moveTo>
                  <a:cubicBezTo>
                    <a:pt x="221" y="0"/>
                    <a:pt x="167" y="41"/>
                    <a:pt x="114" y="94"/>
                  </a:cubicBezTo>
                  <a:cubicBezTo>
                    <a:pt x="48" y="155"/>
                    <a:pt x="1" y="213"/>
                    <a:pt x="9" y="221"/>
                  </a:cubicBezTo>
                  <a:cubicBezTo>
                    <a:pt x="10" y="222"/>
                    <a:pt x="11" y="222"/>
                    <a:pt x="13" y="222"/>
                  </a:cubicBezTo>
                  <a:cubicBezTo>
                    <a:pt x="29" y="222"/>
                    <a:pt x="85" y="185"/>
                    <a:pt x="144" y="129"/>
                  </a:cubicBezTo>
                  <a:cubicBezTo>
                    <a:pt x="210" y="68"/>
                    <a:pt x="253" y="11"/>
                    <a:pt x="245" y="3"/>
                  </a:cubicBezTo>
                  <a:cubicBezTo>
                    <a:pt x="244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-75718" y="4492970"/>
              <a:ext cx="18599" cy="2279"/>
            </a:xfrm>
            <a:custGeom>
              <a:avLst/>
              <a:gdLst/>
              <a:ahLst/>
              <a:cxnLst/>
              <a:rect l="l" t="t" r="r" b="b"/>
              <a:pathLst>
                <a:path w="408" h="50" extrusionOk="0">
                  <a:moveTo>
                    <a:pt x="206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5" y="37"/>
                    <a:pt x="93" y="49"/>
                    <a:pt x="206" y="49"/>
                  </a:cubicBezTo>
                  <a:cubicBezTo>
                    <a:pt x="315" y="45"/>
                    <a:pt x="407" y="37"/>
                    <a:pt x="407" y="23"/>
                  </a:cubicBezTo>
                  <a:cubicBezTo>
                    <a:pt x="407" y="10"/>
                    <a:pt x="315" y="1"/>
                    <a:pt x="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-79136" y="4482258"/>
              <a:ext cx="21197" cy="3100"/>
            </a:xfrm>
            <a:custGeom>
              <a:avLst/>
              <a:gdLst/>
              <a:ahLst/>
              <a:cxnLst/>
              <a:rect l="l" t="t" r="r" b="b"/>
              <a:pathLst>
                <a:path w="465" h="68" extrusionOk="0">
                  <a:moveTo>
                    <a:pt x="21" y="0"/>
                  </a:moveTo>
                  <a:cubicBezTo>
                    <a:pt x="12" y="0"/>
                    <a:pt x="6" y="1"/>
                    <a:pt x="5" y="4"/>
                  </a:cubicBezTo>
                  <a:cubicBezTo>
                    <a:pt x="1" y="18"/>
                    <a:pt x="102" y="57"/>
                    <a:pt x="233" y="66"/>
                  </a:cubicBezTo>
                  <a:cubicBezTo>
                    <a:pt x="248" y="67"/>
                    <a:pt x="263" y="68"/>
                    <a:pt x="278" y="68"/>
                  </a:cubicBezTo>
                  <a:cubicBezTo>
                    <a:pt x="386" y="68"/>
                    <a:pt x="464" y="42"/>
                    <a:pt x="460" y="30"/>
                  </a:cubicBezTo>
                  <a:cubicBezTo>
                    <a:pt x="460" y="18"/>
                    <a:pt x="360" y="26"/>
                    <a:pt x="233" y="18"/>
                  </a:cubicBezTo>
                  <a:cubicBezTo>
                    <a:pt x="137" y="15"/>
                    <a:pt x="5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-46224" y="4486178"/>
              <a:ext cx="33323" cy="19237"/>
            </a:xfrm>
            <a:custGeom>
              <a:avLst/>
              <a:gdLst/>
              <a:ahLst/>
              <a:cxnLst/>
              <a:rect l="l" t="t" r="r" b="b"/>
              <a:pathLst>
                <a:path w="731" h="422" extrusionOk="0">
                  <a:moveTo>
                    <a:pt x="495" y="46"/>
                  </a:moveTo>
                  <a:cubicBezTo>
                    <a:pt x="551" y="46"/>
                    <a:pt x="607" y="57"/>
                    <a:pt x="652" y="85"/>
                  </a:cubicBezTo>
                  <a:cubicBezTo>
                    <a:pt x="691" y="111"/>
                    <a:pt x="678" y="159"/>
                    <a:pt x="634" y="186"/>
                  </a:cubicBezTo>
                  <a:cubicBezTo>
                    <a:pt x="594" y="212"/>
                    <a:pt x="542" y="229"/>
                    <a:pt x="495" y="246"/>
                  </a:cubicBezTo>
                  <a:cubicBezTo>
                    <a:pt x="402" y="281"/>
                    <a:pt x="315" y="303"/>
                    <a:pt x="241" y="317"/>
                  </a:cubicBezTo>
                  <a:cubicBezTo>
                    <a:pt x="166" y="332"/>
                    <a:pt x="106" y="340"/>
                    <a:pt x="65" y="344"/>
                  </a:cubicBezTo>
                  <a:lnTo>
                    <a:pt x="65" y="344"/>
                  </a:lnTo>
                  <a:cubicBezTo>
                    <a:pt x="80" y="307"/>
                    <a:pt x="104" y="258"/>
                    <a:pt x="144" y="207"/>
                  </a:cubicBezTo>
                  <a:cubicBezTo>
                    <a:pt x="192" y="150"/>
                    <a:pt x="263" y="98"/>
                    <a:pt x="354" y="67"/>
                  </a:cubicBezTo>
                  <a:cubicBezTo>
                    <a:pt x="395" y="55"/>
                    <a:pt x="445" y="46"/>
                    <a:pt x="495" y="46"/>
                  </a:cubicBezTo>
                  <a:close/>
                  <a:moveTo>
                    <a:pt x="490" y="0"/>
                  </a:moveTo>
                  <a:cubicBezTo>
                    <a:pt x="326" y="0"/>
                    <a:pt x="183" y="97"/>
                    <a:pt x="122" y="190"/>
                  </a:cubicBezTo>
                  <a:cubicBezTo>
                    <a:pt x="78" y="247"/>
                    <a:pt x="56" y="303"/>
                    <a:pt x="46" y="347"/>
                  </a:cubicBezTo>
                  <a:lnTo>
                    <a:pt x="46" y="347"/>
                  </a:lnTo>
                  <a:cubicBezTo>
                    <a:pt x="16" y="350"/>
                    <a:pt x="1" y="352"/>
                    <a:pt x="1" y="356"/>
                  </a:cubicBezTo>
                  <a:cubicBezTo>
                    <a:pt x="1" y="357"/>
                    <a:pt x="15" y="360"/>
                    <a:pt x="43" y="361"/>
                  </a:cubicBezTo>
                  <a:lnTo>
                    <a:pt x="43" y="361"/>
                  </a:lnTo>
                  <a:cubicBezTo>
                    <a:pt x="35" y="401"/>
                    <a:pt x="35" y="422"/>
                    <a:pt x="35" y="422"/>
                  </a:cubicBezTo>
                  <a:cubicBezTo>
                    <a:pt x="35" y="422"/>
                    <a:pt x="36" y="422"/>
                    <a:pt x="36" y="422"/>
                  </a:cubicBezTo>
                  <a:cubicBezTo>
                    <a:pt x="40" y="422"/>
                    <a:pt x="44" y="399"/>
                    <a:pt x="58" y="362"/>
                  </a:cubicBezTo>
                  <a:lnTo>
                    <a:pt x="58" y="362"/>
                  </a:lnTo>
                  <a:cubicBezTo>
                    <a:pt x="65" y="362"/>
                    <a:pt x="72" y="362"/>
                    <a:pt x="80" y="362"/>
                  </a:cubicBezTo>
                  <a:cubicBezTo>
                    <a:pt x="121" y="362"/>
                    <a:pt x="177" y="359"/>
                    <a:pt x="245" y="351"/>
                  </a:cubicBezTo>
                  <a:cubicBezTo>
                    <a:pt x="324" y="338"/>
                    <a:pt x="411" y="321"/>
                    <a:pt x="507" y="285"/>
                  </a:cubicBezTo>
                  <a:cubicBezTo>
                    <a:pt x="555" y="269"/>
                    <a:pt x="608" y="255"/>
                    <a:pt x="660" y="224"/>
                  </a:cubicBezTo>
                  <a:cubicBezTo>
                    <a:pt x="682" y="207"/>
                    <a:pt x="709" y="180"/>
                    <a:pt x="717" y="146"/>
                  </a:cubicBezTo>
                  <a:cubicBezTo>
                    <a:pt x="731" y="107"/>
                    <a:pt x="709" y="67"/>
                    <a:pt x="678" y="45"/>
                  </a:cubicBezTo>
                  <a:cubicBezTo>
                    <a:pt x="614" y="13"/>
                    <a:pt x="551" y="0"/>
                    <a:pt x="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-58806" y="4481209"/>
              <a:ext cx="17231" cy="21835"/>
            </a:xfrm>
            <a:custGeom>
              <a:avLst/>
              <a:gdLst/>
              <a:ahLst/>
              <a:cxnLst/>
              <a:rect l="l" t="t" r="r" b="b"/>
              <a:pathLst>
                <a:path w="378" h="479" extrusionOk="0">
                  <a:moveTo>
                    <a:pt x="100" y="0"/>
                  </a:moveTo>
                  <a:cubicBezTo>
                    <a:pt x="94" y="0"/>
                    <a:pt x="89" y="1"/>
                    <a:pt x="84" y="1"/>
                  </a:cubicBezTo>
                  <a:cubicBezTo>
                    <a:pt x="27" y="10"/>
                    <a:pt x="1" y="75"/>
                    <a:pt x="10" y="115"/>
                  </a:cubicBezTo>
                  <a:cubicBezTo>
                    <a:pt x="19" y="158"/>
                    <a:pt x="36" y="198"/>
                    <a:pt x="53" y="224"/>
                  </a:cubicBezTo>
                  <a:cubicBezTo>
                    <a:pt x="93" y="289"/>
                    <a:pt x="136" y="338"/>
                    <a:pt x="176" y="373"/>
                  </a:cubicBezTo>
                  <a:cubicBezTo>
                    <a:pt x="249" y="442"/>
                    <a:pt x="307" y="474"/>
                    <a:pt x="318" y="474"/>
                  </a:cubicBezTo>
                  <a:cubicBezTo>
                    <a:pt x="319" y="474"/>
                    <a:pt x="319" y="473"/>
                    <a:pt x="320" y="473"/>
                  </a:cubicBezTo>
                  <a:cubicBezTo>
                    <a:pt x="325" y="465"/>
                    <a:pt x="267" y="430"/>
                    <a:pt x="198" y="351"/>
                  </a:cubicBezTo>
                  <a:cubicBezTo>
                    <a:pt x="162" y="311"/>
                    <a:pt x="128" y="263"/>
                    <a:pt x="93" y="202"/>
                  </a:cubicBezTo>
                  <a:cubicBezTo>
                    <a:pt x="57" y="154"/>
                    <a:pt x="31" y="59"/>
                    <a:pt x="93" y="45"/>
                  </a:cubicBezTo>
                  <a:cubicBezTo>
                    <a:pt x="95" y="45"/>
                    <a:pt x="97" y="45"/>
                    <a:pt x="99" y="45"/>
                  </a:cubicBezTo>
                  <a:cubicBezTo>
                    <a:pt x="162" y="45"/>
                    <a:pt x="221" y="103"/>
                    <a:pt x="259" y="150"/>
                  </a:cubicBezTo>
                  <a:cubicBezTo>
                    <a:pt x="299" y="202"/>
                    <a:pt x="320" y="259"/>
                    <a:pt x="333" y="307"/>
                  </a:cubicBezTo>
                  <a:cubicBezTo>
                    <a:pt x="355" y="408"/>
                    <a:pt x="333" y="473"/>
                    <a:pt x="337" y="478"/>
                  </a:cubicBezTo>
                  <a:cubicBezTo>
                    <a:pt x="342" y="478"/>
                    <a:pt x="377" y="416"/>
                    <a:pt x="364" y="303"/>
                  </a:cubicBezTo>
                  <a:cubicBezTo>
                    <a:pt x="359" y="251"/>
                    <a:pt x="337" y="185"/>
                    <a:pt x="293" y="124"/>
                  </a:cubicBezTo>
                  <a:cubicBezTo>
                    <a:pt x="252" y="74"/>
                    <a:pt x="199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-233670" y="4492924"/>
              <a:ext cx="63363" cy="49916"/>
            </a:xfrm>
            <a:custGeom>
              <a:avLst/>
              <a:gdLst/>
              <a:ahLst/>
              <a:cxnLst/>
              <a:rect l="l" t="t" r="r" b="b"/>
              <a:pathLst>
                <a:path w="1390" h="1095" extrusionOk="0">
                  <a:moveTo>
                    <a:pt x="220" y="0"/>
                  </a:moveTo>
                  <a:cubicBezTo>
                    <a:pt x="161" y="0"/>
                    <a:pt x="113" y="4"/>
                    <a:pt x="75" y="11"/>
                  </a:cubicBezTo>
                  <a:cubicBezTo>
                    <a:pt x="26" y="20"/>
                    <a:pt x="0" y="28"/>
                    <a:pt x="0" y="32"/>
                  </a:cubicBezTo>
                  <a:cubicBezTo>
                    <a:pt x="0" y="34"/>
                    <a:pt x="4" y="35"/>
                    <a:pt x="12" y="35"/>
                  </a:cubicBezTo>
                  <a:cubicBezTo>
                    <a:pt x="32" y="35"/>
                    <a:pt x="77" y="30"/>
                    <a:pt x="142" y="30"/>
                  </a:cubicBezTo>
                  <a:cubicBezTo>
                    <a:pt x="182" y="30"/>
                    <a:pt x="230" y="32"/>
                    <a:pt x="284" y="38"/>
                  </a:cubicBezTo>
                  <a:cubicBezTo>
                    <a:pt x="458" y="50"/>
                    <a:pt x="700" y="121"/>
                    <a:pt x="909" y="282"/>
                  </a:cubicBezTo>
                  <a:cubicBezTo>
                    <a:pt x="1123" y="444"/>
                    <a:pt x="1250" y="662"/>
                    <a:pt x="1307" y="824"/>
                  </a:cubicBezTo>
                  <a:cubicBezTo>
                    <a:pt x="1367" y="983"/>
                    <a:pt x="1376" y="1095"/>
                    <a:pt x="1385" y="1095"/>
                  </a:cubicBezTo>
                  <a:cubicBezTo>
                    <a:pt x="1385" y="1095"/>
                    <a:pt x="1385" y="1095"/>
                    <a:pt x="1386" y="1095"/>
                  </a:cubicBezTo>
                  <a:cubicBezTo>
                    <a:pt x="1390" y="1095"/>
                    <a:pt x="1390" y="1069"/>
                    <a:pt x="1386" y="1020"/>
                  </a:cubicBezTo>
                  <a:cubicBezTo>
                    <a:pt x="1381" y="968"/>
                    <a:pt x="1368" y="898"/>
                    <a:pt x="1337" y="811"/>
                  </a:cubicBezTo>
                  <a:cubicBezTo>
                    <a:pt x="1285" y="641"/>
                    <a:pt x="1158" y="413"/>
                    <a:pt x="940" y="242"/>
                  </a:cubicBezTo>
                  <a:cubicBezTo>
                    <a:pt x="716" y="76"/>
                    <a:pt x="468" y="11"/>
                    <a:pt x="289" y="2"/>
                  </a:cubicBezTo>
                  <a:cubicBezTo>
                    <a:pt x="264" y="1"/>
                    <a:pt x="242" y="0"/>
                    <a:pt x="2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-217760" y="4420900"/>
              <a:ext cx="2416" cy="72115"/>
            </a:xfrm>
            <a:custGeom>
              <a:avLst/>
              <a:gdLst/>
              <a:ahLst/>
              <a:cxnLst/>
              <a:rect l="l" t="t" r="r" b="b"/>
              <a:pathLst>
                <a:path w="53" h="1582" extrusionOk="0">
                  <a:moveTo>
                    <a:pt x="22" y="0"/>
                  </a:moveTo>
                  <a:cubicBezTo>
                    <a:pt x="10" y="0"/>
                    <a:pt x="0" y="354"/>
                    <a:pt x="5" y="791"/>
                  </a:cubicBezTo>
                  <a:cubicBezTo>
                    <a:pt x="5" y="1229"/>
                    <a:pt x="18" y="1582"/>
                    <a:pt x="31" y="1582"/>
                  </a:cubicBezTo>
                  <a:cubicBezTo>
                    <a:pt x="44" y="1582"/>
                    <a:pt x="53" y="1229"/>
                    <a:pt x="49" y="791"/>
                  </a:cubicBezTo>
                  <a:cubicBezTo>
                    <a:pt x="49" y="354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-148426" y="4525837"/>
              <a:ext cx="51420" cy="2690"/>
            </a:xfrm>
            <a:custGeom>
              <a:avLst/>
              <a:gdLst/>
              <a:ahLst/>
              <a:cxnLst/>
              <a:rect l="l" t="t" r="r" b="b"/>
              <a:pathLst>
                <a:path w="1128" h="59" extrusionOk="0">
                  <a:moveTo>
                    <a:pt x="1075" y="1"/>
                  </a:moveTo>
                  <a:cubicBezTo>
                    <a:pt x="986" y="1"/>
                    <a:pt x="792" y="11"/>
                    <a:pt x="564" y="14"/>
                  </a:cubicBezTo>
                  <a:cubicBezTo>
                    <a:pt x="357" y="14"/>
                    <a:pt x="176" y="9"/>
                    <a:pt x="77" y="9"/>
                  </a:cubicBezTo>
                  <a:cubicBezTo>
                    <a:pt x="28" y="9"/>
                    <a:pt x="0" y="10"/>
                    <a:pt x="0" y="14"/>
                  </a:cubicBezTo>
                  <a:cubicBezTo>
                    <a:pt x="0" y="23"/>
                    <a:pt x="225" y="59"/>
                    <a:pt x="517" y="59"/>
                  </a:cubicBezTo>
                  <a:cubicBezTo>
                    <a:pt x="533" y="59"/>
                    <a:pt x="548" y="58"/>
                    <a:pt x="564" y="58"/>
                  </a:cubicBezTo>
                  <a:cubicBezTo>
                    <a:pt x="879" y="58"/>
                    <a:pt x="1128" y="14"/>
                    <a:pt x="1128" y="6"/>
                  </a:cubicBezTo>
                  <a:cubicBezTo>
                    <a:pt x="1127" y="2"/>
                    <a:pt x="1108" y="1"/>
                    <a:pt x="1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-183298" y="4526840"/>
              <a:ext cx="6017" cy="10029"/>
            </a:xfrm>
            <a:custGeom>
              <a:avLst/>
              <a:gdLst/>
              <a:ahLst/>
              <a:cxnLst/>
              <a:rect l="l" t="t" r="r" b="b"/>
              <a:pathLst>
                <a:path w="132" h="220" extrusionOk="0">
                  <a:moveTo>
                    <a:pt x="13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1" y="14"/>
                    <a:pt x="31" y="54"/>
                    <a:pt x="57" y="115"/>
                  </a:cubicBezTo>
                  <a:cubicBezTo>
                    <a:pt x="88" y="172"/>
                    <a:pt x="101" y="220"/>
                    <a:pt x="114" y="220"/>
                  </a:cubicBezTo>
                  <a:cubicBezTo>
                    <a:pt x="127" y="220"/>
                    <a:pt x="132" y="159"/>
                    <a:pt x="101" y="93"/>
                  </a:cubicBezTo>
                  <a:cubicBezTo>
                    <a:pt x="74" y="35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-196427" y="4510839"/>
              <a:ext cx="7385" cy="6792"/>
            </a:xfrm>
            <a:custGeom>
              <a:avLst/>
              <a:gdLst/>
              <a:ahLst/>
              <a:cxnLst/>
              <a:rect l="l" t="t" r="r" b="b"/>
              <a:pathLst>
                <a:path w="162" h="149" extrusionOk="0">
                  <a:moveTo>
                    <a:pt x="13" y="1"/>
                  </a:moveTo>
                  <a:cubicBezTo>
                    <a:pt x="11" y="1"/>
                    <a:pt x="10" y="1"/>
                    <a:pt x="9" y="2"/>
                  </a:cubicBezTo>
                  <a:cubicBezTo>
                    <a:pt x="0" y="16"/>
                    <a:pt x="22" y="55"/>
                    <a:pt x="66" y="95"/>
                  </a:cubicBezTo>
                  <a:cubicBezTo>
                    <a:pt x="99" y="128"/>
                    <a:pt x="134" y="149"/>
                    <a:pt x="148" y="149"/>
                  </a:cubicBezTo>
                  <a:cubicBezTo>
                    <a:pt x="150" y="149"/>
                    <a:pt x="152" y="148"/>
                    <a:pt x="153" y="147"/>
                  </a:cubicBezTo>
                  <a:cubicBezTo>
                    <a:pt x="162" y="138"/>
                    <a:pt x="140" y="99"/>
                    <a:pt x="97" y="59"/>
                  </a:cubicBezTo>
                  <a:cubicBezTo>
                    <a:pt x="62" y="25"/>
                    <a:pt x="28" y="1"/>
                    <a:pt x="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-214889" y="4502953"/>
              <a:ext cx="10485" cy="4285"/>
            </a:xfrm>
            <a:custGeom>
              <a:avLst/>
              <a:gdLst/>
              <a:ahLst/>
              <a:cxnLst/>
              <a:rect l="l" t="t" r="r" b="b"/>
              <a:pathLst>
                <a:path w="230" h="94" extrusionOk="0">
                  <a:moveTo>
                    <a:pt x="68" y="0"/>
                  </a:moveTo>
                  <a:cubicBezTo>
                    <a:pt x="27" y="0"/>
                    <a:pt x="1" y="13"/>
                    <a:pt x="3" y="22"/>
                  </a:cubicBezTo>
                  <a:cubicBezTo>
                    <a:pt x="8" y="36"/>
                    <a:pt x="56" y="36"/>
                    <a:pt x="113" y="54"/>
                  </a:cubicBezTo>
                  <a:cubicBezTo>
                    <a:pt x="162" y="68"/>
                    <a:pt x="203" y="94"/>
                    <a:pt x="217" y="94"/>
                  </a:cubicBezTo>
                  <a:cubicBezTo>
                    <a:pt x="219" y="94"/>
                    <a:pt x="221" y="93"/>
                    <a:pt x="222" y="92"/>
                  </a:cubicBezTo>
                  <a:cubicBezTo>
                    <a:pt x="230" y="84"/>
                    <a:pt x="200" y="32"/>
                    <a:pt x="130" y="10"/>
                  </a:cubicBezTo>
                  <a:cubicBezTo>
                    <a:pt x="107" y="3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-228336" y="4500309"/>
              <a:ext cx="5835" cy="2781"/>
            </a:xfrm>
            <a:custGeom>
              <a:avLst/>
              <a:gdLst/>
              <a:ahLst/>
              <a:cxnLst/>
              <a:rect l="l" t="t" r="r" b="b"/>
              <a:pathLst>
                <a:path w="128" h="61" extrusionOk="0">
                  <a:moveTo>
                    <a:pt x="28" y="1"/>
                  </a:moveTo>
                  <a:cubicBezTo>
                    <a:pt x="17" y="1"/>
                    <a:pt x="8" y="4"/>
                    <a:pt x="6" y="11"/>
                  </a:cubicBezTo>
                  <a:cubicBezTo>
                    <a:pt x="1" y="19"/>
                    <a:pt x="23" y="41"/>
                    <a:pt x="58" y="54"/>
                  </a:cubicBezTo>
                  <a:cubicBezTo>
                    <a:pt x="72" y="58"/>
                    <a:pt x="86" y="61"/>
                    <a:pt x="97" y="61"/>
                  </a:cubicBezTo>
                  <a:cubicBezTo>
                    <a:pt x="111" y="61"/>
                    <a:pt x="121" y="57"/>
                    <a:pt x="123" y="50"/>
                  </a:cubicBezTo>
                  <a:cubicBezTo>
                    <a:pt x="127" y="41"/>
                    <a:pt x="105" y="19"/>
                    <a:pt x="71" y="11"/>
                  </a:cubicBezTo>
                  <a:cubicBezTo>
                    <a:pt x="56" y="4"/>
                    <a:pt x="40" y="1"/>
                    <a:pt x="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557412" y="1720904"/>
              <a:ext cx="199024" cy="228563"/>
            </a:xfrm>
            <a:custGeom>
              <a:avLst/>
              <a:gdLst/>
              <a:ahLst/>
              <a:cxnLst/>
              <a:rect l="l" t="t" r="r" b="b"/>
              <a:pathLst>
                <a:path w="4366" h="5014" extrusionOk="0">
                  <a:moveTo>
                    <a:pt x="3564" y="1"/>
                  </a:moveTo>
                  <a:cubicBezTo>
                    <a:pt x="3147" y="1"/>
                    <a:pt x="0" y="3253"/>
                    <a:pt x="0" y="3253"/>
                  </a:cubicBezTo>
                  <a:lnTo>
                    <a:pt x="1813" y="5014"/>
                  </a:lnTo>
                  <a:cubicBezTo>
                    <a:pt x="4365" y="3104"/>
                    <a:pt x="2784" y="1898"/>
                    <a:pt x="2582" y="1720"/>
                  </a:cubicBezTo>
                  <a:cubicBezTo>
                    <a:pt x="2382" y="1540"/>
                    <a:pt x="3889" y="159"/>
                    <a:pt x="3588" y="6"/>
                  </a:cubicBezTo>
                  <a:cubicBezTo>
                    <a:pt x="3582" y="2"/>
                    <a:pt x="3574" y="1"/>
                    <a:pt x="356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640058" y="1808564"/>
              <a:ext cx="46679" cy="60446"/>
            </a:xfrm>
            <a:custGeom>
              <a:avLst/>
              <a:gdLst/>
              <a:ahLst/>
              <a:cxnLst/>
              <a:rect l="l" t="t" r="r" b="b"/>
              <a:pathLst>
                <a:path w="1024" h="1326" extrusionOk="0">
                  <a:moveTo>
                    <a:pt x="734" y="1"/>
                  </a:moveTo>
                  <a:cubicBezTo>
                    <a:pt x="728" y="1"/>
                    <a:pt x="702" y="36"/>
                    <a:pt x="664" y="89"/>
                  </a:cubicBezTo>
                  <a:cubicBezTo>
                    <a:pt x="608" y="172"/>
                    <a:pt x="551" y="259"/>
                    <a:pt x="494" y="347"/>
                  </a:cubicBezTo>
                  <a:cubicBezTo>
                    <a:pt x="412" y="469"/>
                    <a:pt x="328" y="596"/>
                    <a:pt x="245" y="727"/>
                  </a:cubicBezTo>
                  <a:cubicBezTo>
                    <a:pt x="197" y="801"/>
                    <a:pt x="149" y="872"/>
                    <a:pt x="97" y="954"/>
                  </a:cubicBezTo>
                  <a:cubicBezTo>
                    <a:pt x="53" y="1033"/>
                    <a:pt x="0" y="1151"/>
                    <a:pt x="79" y="1251"/>
                  </a:cubicBezTo>
                  <a:cubicBezTo>
                    <a:pt x="124" y="1304"/>
                    <a:pt x="185" y="1325"/>
                    <a:pt x="246" y="1325"/>
                  </a:cubicBezTo>
                  <a:cubicBezTo>
                    <a:pt x="290" y="1325"/>
                    <a:pt x="335" y="1314"/>
                    <a:pt x="372" y="1295"/>
                  </a:cubicBezTo>
                  <a:cubicBezTo>
                    <a:pt x="464" y="1247"/>
                    <a:pt x="521" y="1168"/>
                    <a:pt x="564" y="1094"/>
                  </a:cubicBezTo>
                  <a:cubicBezTo>
                    <a:pt x="652" y="959"/>
                    <a:pt x="730" y="832"/>
                    <a:pt x="809" y="709"/>
                  </a:cubicBezTo>
                  <a:cubicBezTo>
                    <a:pt x="862" y="618"/>
                    <a:pt x="914" y="531"/>
                    <a:pt x="966" y="443"/>
                  </a:cubicBezTo>
                  <a:cubicBezTo>
                    <a:pt x="1001" y="382"/>
                    <a:pt x="1023" y="347"/>
                    <a:pt x="1019" y="342"/>
                  </a:cubicBezTo>
                  <a:lnTo>
                    <a:pt x="1019" y="342"/>
                  </a:lnTo>
                  <a:cubicBezTo>
                    <a:pt x="1019" y="342"/>
                    <a:pt x="993" y="373"/>
                    <a:pt x="953" y="434"/>
                  </a:cubicBezTo>
                  <a:cubicBezTo>
                    <a:pt x="896" y="517"/>
                    <a:pt x="840" y="600"/>
                    <a:pt x="779" y="692"/>
                  </a:cubicBezTo>
                  <a:cubicBezTo>
                    <a:pt x="700" y="810"/>
                    <a:pt x="616" y="937"/>
                    <a:pt x="529" y="1072"/>
                  </a:cubicBezTo>
                  <a:cubicBezTo>
                    <a:pt x="485" y="1142"/>
                    <a:pt x="428" y="1212"/>
                    <a:pt x="350" y="1251"/>
                  </a:cubicBezTo>
                  <a:cubicBezTo>
                    <a:pt x="321" y="1268"/>
                    <a:pt x="285" y="1277"/>
                    <a:pt x="249" y="1277"/>
                  </a:cubicBezTo>
                  <a:cubicBezTo>
                    <a:pt x="199" y="1277"/>
                    <a:pt x="147" y="1259"/>
                    <a:pt x="114" y="1221"/>
                  </a:cubicBezTo>
                  <a:cubicBezTo>
                    <a:pt x="57" y="1155"/>
                    <a:pt x="92" y="1055"/>
                    <a:pt x="136" y="976"/>
                  </a:cubicBezTo>
                  <a:cubicBezTo>
                    <a:pt x="184" y="902"/>
                    <a:pt x="232" y="823"/>
                    <a:pt x="281" y="749"/>
                  </a:cubicBezTo>
                  <a:cubicBezTo>
                    <a:pt x="363" y="618"/>
                    <a:pt x="442" y="487"/>
                    <a:pt x="521" y="364"/>
                  </a:cubicBezTo>
                  <a:cubicBezTo>
                    <a:pt x="577" y="273"/>
                    <a:pt x="630" y="185"/>
                    <a:pt x="678" y="102"/>
                  </a:cubicBezTo>
                  <a:cubicBezTo>
                    <a:pt x="717" y="37"/>
                    <a:pt x="735" y="1"/>
                    <a:pt x="735" y="1"/>
                  </a:cubicBez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657152" y="1828895"/>
              <a:ext cx="37106" cy="52104"/>
            </a:xfrm>
            <a:custGeom>
              <a:avLst/>
              <a:gdLst/>
              <a:ahLst/>
              <a:cxnLst/>
              <a:rect l="l" t="t" r="r" b="b"/>
              <a:pathLst>
                <a:path w="814" h="1143" extrusionOk="0">
                  <a:moveTo>
                    <a:pt x="574" y="1"/>
                  </a:moveTo>
                  <a:cubicBezTo>
                    <a:pt x="574" y="1"/>
                    <a:pt x="547" y="27"/>
                    <a:pt x="513" y="75"/>
                  </a:cubicBezTo>
                  <a:cubicBezTo>
                    <a:pt x="473" y="128"/>
                    <a:pt x="425" y="202"/>
                    <a:pt x="364" y="299"/>
                  </a:cubicBezTo>
                  <a:cubicBezTo>
                    <a:pt x="307" y="390"/>
                    <a:pt x="237" y="508"/>
                    <a:pt x="154" y="626"/>
                  </a:cubicBezTo>
                  <a:cubicBezTo>
                    <a:pt x="115" y="688"/>
                    <a:pt x="63" y="749"/>
                    <a:pt x="31" y="827"/>
                  </a:cubicBezTo>
                  <a:cubicBezTo>
                    <a:pt x="1" y="906"/>
                    <a:pt x="1" y="1011"/>
                    <a:pt x="67" y="1085"/>
                  </a:cubicBezTo>
                  <a:cubicBezTo>
                    <a:pt x="101" y="1127"/>
                    <a:pt x="150" y="1143"/>
                    <a:pt x="199" y="1143"/>
                  </a:cubicBezTo>
                  <a:cubicBezTo>
                    <a:pt x="243" y="1143"/>
                    <a:pt x="287" y="1130"/>
                    <a:pt x="320" y="1112"/>
                  </a:cubicBezTo>
                  <a:cubicBezTo>
                    <a:pt x="398" y="1072"/>
                    <a:pt x="456" y="1011"/>
                    <a:pt x="503" y="954"/>
                  </a:cubicBezTo>
                  <a:cubicBezTo>
                    <a:pt x="600" y="840"/>
                    <a:pt x="670" y="722"/>
                    <a:pt x="713" y="622"/>
                  </a:cubicBezTo>
                  <a:cubicBezTo>
                    <a:pt x="761" y="517"/>
                    <a:pt x="788" y="430"/>
                    <a:pt x="801" y="368"/>
                  </a:cubicBezTo>
                  <a:cubicBezTo>
                    <a:pt x="814" y="307"/>
                    <a:pt x="814" y="272"/>
                    <a:pt x="814" y="272"/>
                  </a:cubicBezTo>
                  <a:cubicBezTo>
                    <a:pt x="814" y="272"/>
                    <a:pt x="814" y="272"/>
                    <a:pt x="813" y="272"/>
                  </a:cubicBezTo>
                  <a:cubicBezTo>
                    <a:pt x="805" y="272"/>
                    <a:pt x="782" y="411"/>
                    <a:pt x="683" y="609"/>
                  </a:cubicBezTo>
                  <a:cubicBezTo>
                    <a:pt x="634" y="705"/>
                    <a:pt x="565" y="819"/>
                    <a:pt x="469" y="928"/>
                  </a:cubicBezTo>
                  <a:cubicBezTo>
                    <a:pt x="421" y="985"/>
                    <a:pt x="368" y="1037"/>
                    <a:pt x="303" y="1072"/>
                  </a:cubicBezTo>
                  <a:cubicBezTo>
                    <a:pt x="272" y="1088"/>
                    <a:pt x="237" y="1098"/>
                    <a:pt x="203" y="1098"/>
                  </a:cubicBezTo>
                  <a:cubicBezTo>
                    <a:pt x="163" y="1098"/>
                    <a:pt x="125" y="1085"/>
                    <a:pt x="97" y="1055"/>
                  </a:cubicBezTo>
                  <a:cubicBezTo>
                    <a:pt x="49" y="997"/>
                    <a:pt x="49" y="910"/>
                    <a:pt x="75" y="845"/>
                  </a:cubicBezTo>
                  <a:cubicBezTo>
                    <a:pt x="102" y="775"/>
                    <a:pt x="150" y="714"/>
                    <a:pt x="189" y="652"/>
                  </a:cubicBezTo>
                  <a:cubicBezTo>
                    <a:pt x="273" y="525"/>
                    <a:pt x="338" y="412"/>
                    <a:pt x="394" y="315"/>
                  </a:cubicBezTo>
                  <a:cubicBezTo>
                    <a:pt x="438" y="237"/>
                    <a:pt x="482" y="163"/>
                    <a:pt x="525" y="85"/>
                  </a:cubicBezTo>
                  <a:cubicBezTo>
                    <a:pt x="561" y="32"/>
                    <a:pt x="578" y="1"/>
                    <a:pt x="57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590871" y="1833453"/>
              <a:ext cx="74349" cy="34736"/>
            </a:xfrm>
            <a:custGeom>
              <a:avLst/>
              <a:gdLst/>
              <a:ahLst/>
              <a:cxnLst/>
              <a:rect l="l" t="t" r="r" b="b"/>
              <a:pathLst>
                <a:path w="1631" h="762" extrusionOk="0">
                  <a:moveTo>
                    <a:pt x="1523" y="0"/>
                  </a:moveTo>
                  <a:cubicBezTo>
                    <a:pt x="1512" y="0"/>
                    <a:pt x="1501" y="2"/>
                    <a:pt x="1491" y="2"/>
                  </a:cubicBezTo>
                  <a:cubicBezTo>
                    <a:pt x="1088" y="28"/>
                    <a:pt x="686" y="54"/>
                    <a:pt x="284" y="84"/>
                  </a:cubicBezTo>
                  <a:lnTo>
                    <a:pt x="0" y="762"/>
                  </a:lnTo>
                  <a:cubicBezTo>
                    <a:pt x="192" y="749"/>
                    <a:pt x="384" y="740"/>
                    <a:pt x="577" y="727"/>
                  </a:cubicBezTo>
                  <a:cubicBezTo>
                    <a:pt x="787" y="714"/>
                    <a:pt x="1001" y="701"/>
                    <a:pt x="1193" y="622"/>
                  </a:cubicBezTo>
                  <a:cubicBezTo>
                    <a:pt x="1390" y="544"/>
                    <a:pt x="1569" y="386"/>
                    <a:pt x="1612" y="181"/>
                  </a:cubicBezTo>
                  <a:cubicBezTo>
                    <a:pt x="1630" y="116"/>
                    <a:pt x="1616" y="28"/>
                    <a:pt x="1556" y="6"/>
                  </a:cubicBezTo>
                  <a:cubicBezTo>
                    <a:pt x="1545" y="2"/>
                    <a:pt x="1534" y="0"/>
                    <a:pt x="1523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590689" y="1832405"/>
              <a:ext cx="75534" cy="35967"/>
            </a:xfrm>
            <a:custGeom>
              <a:avLst/>
              <a:gdLst/>
              <a:ahLst/>
              <a:cxnLst/>
              <a:rect l="l" t="t" r="r" b="b"/>
              <a:pathLst>
                <a:path w="1657" h="789" extrusionOk="0">
                  <a:moveTo>
                    <a:pt x="1505" y="1"/>
                  </a:moveTo>
                  <a:cubicBezTo>
                    <a:pt x="1486" y="1"/>
                    <a:pt x="1469" y="4"/>
                    <a:pt x="1451" y="8"/>
                  </a:cubicBezTo>
                  <a:cubicBezTo>
                    <a:pt x="1398" y="8"/>
                    <a:pt x="1346" y="12"/>
                    <a:pt x="1297" y="16"/>
                  </a:cubicBezTo>
                  <a:cubicBezTo>
                    <a:pt x="1110" y="29"/>
                    <a:pt x="935" y="42"/>
                    <a:pt x="773" y="55"/>
                  </a:cubicBezTo>
                  <a:cubicBezTo>
                    <a:pt x="646" y="69"/>
                    <a:pt x="529" y="77"/>
                    <a:pt x="420" y="86"/>
                  </a:cubicBezTo>
                  <a:cubicBezTo>
                    <a:pt x="336" y="95"/>
                    <a:pt x="288" y="103"/>
                    <a:pt x="288" y="107"/>
                  </a:cubicBezTo>
                  <a:lnTo>
                    <a:pt x="420" y="107"/>
                  </a:lnTo>
                  <a:cubicBezTo>
                    <a:pt x="533" y="99"/>
                    <a:pt x="646" y="95"/>
                    <a:pt x="773" y="91"/>
                  </a:cubicBezTo>
                  <a:cubicBezTo>
                    <a:pt x="939" y="81"/>
                    <a:pt x="1114" y="69"/>
                    <a:pt x="1302" y="60"/>
                  </a:cubicBezTo>
                  <a:cubicBezTo>
                    <a:pt x="1350" y="55"/>
                    <a:pt x="1402" y="51"/>
                    <a:pt x="1451" y="51"/>
                  </a:cubicBezTo>
                  <a:cubicBezTo>
                    <a:pt x="1473" y="49"/>
                    <a:pt x="1495" y="47"/>
                    <a:pt x="1514" y="47"/>
                  </a:cubicBezTo>
                  <a:cubicBezTo>
                    <a:pt x="1542" y="47"/>
                    <a:pt x="1566" y="52"/>
                    <a:pt x="1582" y="73"/>
                  </a:cubicBezTo>
                  <a:cubicBezTo>
                    <a:pt x="1630" y="151"/>
                    <a:pt x="1582" y="270"/>
                    <a:pt x="1525" y="357"/>
                  </a:cubicBezTo>
                  <a:cubicBezTo>
                    <a:pt x="1402" y="545"/>
                    <a:pt x="1193" y="641"/>
                    <a:pt x="1005" y="680"/>
                  </a:cubicBezTo>
                  <a:cubicBezTo>
                    <a:pt x="813" y="720"/>
                    <a:pt x="634" y="728"/>
                    <a:pt x="485" y="737"/>
                  </a:cubicBezTo>
                  <a:cubicBezTo>
                    <a:pt x="358" y="750"/>
                    <a:pt x="244" y="759"/>
                    <a:pt x="131" y="768"/>
                  </a:cubicBezTo>
                  <a:cubicBezTo>
                    <a:pt x="47" y="777"/>
                    <a:pt x="0" y="781"/>
                    <a:pt x="4" y="785"/>
                  </a:cubicBezTo>
                  <a:cubicBezTo>
                    <a:pt x="4" y="787"/>
                    <a:pt x="15" y="788"/>
                    <a:pt x="36" y="788"/>
                  </a:cubicBezTo>
                  <a:cubicBezTo>
                    <a:pt x="57" y="788"/>
                    <a:pt x="89" y="787"/>
                    <a:pt x="131" y="785"/>
                  </a:cubicBezTo>
                  <a:cubicBezTo>
                    <a:pt x="244" y="781"/>
                    <a:pt x="362" y="777"/>
                    <a:pt x="489" y="772"/>
                  </a:cubicBezTo>
                  <a:cubicBezTo>
                    <a:pt x="638" y="763"/>
                    <a:pt x="817" y="763"/>
                    <a:pt x="1013" y="724"/>
                  </a:cubicBezTo>
                  <a:cubicBezTo>
                    <a:pt x="1210" y="684"/>
                    <a:pt x="1433" y="589"/>
                    <a:pt x="1564" y="383"/>
                  </a:cubicBezTo>
                  <a:cubicBezTo>
                    <a:pt x="1600" y="335"/>
                    <a:pt x="1620" y="278"/>
                    <a:pt x="1638" y="222"/>
                  </a:cubicBezTo>
                  <a:cubicBezTo>
                    <a:pt x="1652" y="165"/>
                    <a:pt x="1656" y="99"/>
                    <a:pt x="1616" y="47"/>
                  </a:cubicBezTo>
                  <a:cubicBezTo>
                    <a:pt x="1600" y="16"/>
                    <a:pt x="1560" y="2"/>
                    <a:pt x="1529" y="2"/>
                  </a:cubicBezTo>
                  <a:cubicBezTo>
                    <a:pt x="1521" y="1"/>
                    <a:pt x="1513" y="1"/>
                    <a:pt x="1505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676708" y="1844667"/>
              <a:ext cx="26941" cy="45084"/>
            </a:xfrm>
            <a:custGeom>
              <a:avLst/>
              <a:gdLst/>
              <a:ahLst/>
              <a:cxnLst/>
              <a:rect l="l" t="t" r="r" b="b"/>
              <a:pathLst>
                <a:path w="591" h="989" extrusionOk="0">
                  <a:moveTo>
                    <a:pt x="368" y="1"/>
                  </a:moveTo>
                  <a:cubicBezTo>
                    <a:pt x="359" y="1"/>
                    <a:pt x="310" y="96"/>
                    <a:pt x="237" y="258"/>
                  </a:cubicBezTo>
                  <a:cubicBezTo>
                    <a:pt x="193" y="354"/>
                    <a:pt x="149" y="451"/>
                    <a:pt x="106" y="542"/>
                  </a:cubicBezTo>
                  <a:cubicBezTo>
                    <a:pt x="84" y="595"/>
                    <a:pt x="58" y="647"/>
                    <a:pt x="36" y="713"/>
                  </a:cubicBezTo>
                  <a:cubicBezTo>
                    <a:pt x="14" y="774"/>
                    <a:pt x="1" y="857"/>
                    <a:pt x="48" y="923"/>
                  </a:cubicBezTo>
                  <a:cubicBezTo>
                    <a:pt x="70" y="953"/>
                    <a:pt x="101" y="979"/>
                    <a:pt x="145" y="988"/>
                  </a:cubicBezTo>
                  <a:cubicBezTo>
                    <a:pt x="150" y="988"/>
                    <a:pt x="155" y="989"/>
                    <a:pt x="160" y="989"/>
                  </a:cubicBezTo>
                  <a:cubicBezTo>
                    <a:pt x="194" y="989"/>
                    <a:pt x="227" y="977"/>
                    <a:pt x="250" y="962"/>
                  </a:cubicBezTo>
                  <a:cubicBezTo>
                    <a:pt x="310" y="923"/>
                    <a:pt x="354" y="875"/>
                    <a:pt x="385" y="822"/>
                  </a:cubicBezTo>
                  <a:cubicBezTo>
                    <a:pt x="451" y="717"/>
                    <a:pt x="473" y="612"/>
                    <a:pt x="499" y="530"/>
                  </a:cubicBezTo>
                  <a:cubicBezTo>
                    <a:pt x="520" y="441"/>
                    <a:pt x="542" y="376"/>
                    <a:pt x="560" y="328"/>
                  </a:cubicBezTo>
                  <a:cubicBezTo>
                    <a:pt x="578" y="284"/>
                    <a:pt x="590" y="258"/>
                    <a:pt x="586" y="258"/>
                  </a:cubicBezTo>
                  <a:cubicBezTo>
                    <a:pt x="586" y="258"/>
                    <a:pt x="586" y="258"/>
                    <a:pt x="586" y="258"/>
                  </a:cubicBezTo>
                  <a:cubicBezTo>
                    <a:pt x="579" y="258"/>
                    <a:pt x="515" y="350"/>
                    <a:pt x="468" y="516"/>
                  </a:cubicBezTo>
                  <a:cubicBezTo>
                    <a:pt x="437" y="604"/>
                    <a:pt x="411" y="704"/>
                    <a:pt x="350" y="800"/>
                  </a:cubicBezTo>
                  <a:cubicBezTo>
                    <a:pt x="320" y="844"/>
                    <a:pt x="276" y="892"/>
                    <a:pt x="227" y="923"/>
                  </a:cubicBezTo>
                  <a:cubicBezTo>
                    <a:pt x="208" y="935"/>
                    <a:pt x="186" y="942"/>
                    <a:pt x="165" y="942"/>
                  </a:cubicBezTo>
                  <a:cubicBezTo>
                    <a:pt x="135" y="942"/>
                    <a:pt x="106" y="928"/>
                    <a:pt x="88" y="897"/>
                  </a:cubicBezTo>
                  <a:cubicBezTo>
                    <a:pt x="18" y="792"/>
                    <a:pt x="110" y="665"/>
                    <a:pt x="145" y="560"/>
                  </a:cubicBezTo>
                  <a:cubicBezTo>
                    <a:pt x="184" y="463"/>
                    <a:pt x="223" y="368"/>
                    <a:pt x="267" y="272"/>
                  </a:cubicBezTo>
                  <a:cubicBezTo>
                    <a:pt x="332" y="106"/>
                    <a:pt x="372" y="5"/>
                    <a:pt x="368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633265" y="1865180"/>
              <a:ext cx="6655" cy="46861"/>
            </a:xfrm>
            <a:custGeom>
              <a:avLst/>
              <a:gdLst/>
              <a:ahLst/>
              <a:cxnLst/>
              <a:rect l="l" t="t" r="r" b="b"/>
              <a:pathLst>
                <a:path w="146" h="1028" extrusionOk="0">
                  <a:moveTo>
                    <a:pt x="80" y="1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67" y="1"/>
                    <a:pt x="101" y="233"/>
                    <a:pt x="79" y="516"/>
                  </a:cubicBezTo>
                  <a:cubicBezTo>
                    <a:pt x="62" y="800"/>
                    <a:pt x="1" y="1024"/>
                    <a:pt x="14" y="1028"/>
                  </a:cubicBezTo>
                  <a:cubicBezTo>
                    <a:pt x="14" y="1028"/>
                    <a:pt x="14" y="1028"/>
                    <a:pt x="14" y="1028"/>
                  </a:cubicBezTo>
                  <a:cubicBezTo>
                    <a:pt x="24" y="1028"/>
                    <a:pt x="110" y="807"/>
                    <a:pt x="127" y="521"/>
                  </a:cubicBezTo>
                  <a:cubicBezTo>
                    <a:pt x="145" y="230"/>
                    <a:pt x="94" y="1"/>
                    <a:pt x="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-274696" y="1817590"/>
              <a:ext cx="294251" cy="305967"/>
            </a:xfrm>
            <a:custGeom>
              <a:avLst/>
              <a:gdLst/>
              <a:ahLst/>
              <a:cxnLst/>
              <a:rect l="l" t="t" r="r" b="b"/>
              <a:pathLst>
                <a:path w="6455" h="6712" extrusionOk="0">
                  <a:moveTo>
                    <a:pt x="4295" y="0"/>
                  </a:moveTo>
                  <a:lnTo>
                    <a:pt x="0" y="4624"/>
                  </a:lnTo>
                  <a:cubicBezTo>
                    <a:pt x="283" y="5249"/>
                    <a:pt x="686" y="5839"/>
                    <a:pt x="1245" y="6237"/>
                  </a:cubicBezTo>
                  <a:cubicBezTo>
                    <a:pt x="1656" y="6532"/>
                    <a:pt x="2159" y="6711"/>
                    <a:pt x="2661" y="6711"/>
                  </a:cubicBezTo>
                  <a:cubicBezTo>
                    <a:pt x="2842" y="6711"/>
                    <a:pt x="3023" y="6688"/>
                    <a:pt x="3199" y="6638"/>
                  </a:cubicBezTo>
                  <a:cubicBezTo>
                    <a:pt x="3859" y="6451"/>
                    <a:pt x="4405" y="5839"/>
                    <a:pt x="4426" y="5152"/>
                  </a:cubicBezTo>
                  <a:cubicBezTo>
                    <a:pt x="4597" y="5350"/>
                    <a:pt x="4858" y="5452"/>
                    <a:pt x="5119" y="5452"/>
                  </a:cubicBezTo>
                  <a:cubicBezTo>
                    <a:pt x="5348" y="5452"/>
                    <a:pt x="5577" y="5373"/>
                    <a:pt x="5743" y="5214"/>
                  </a:cubicBezTo>
                  <a:cubicBezTo>
                    <a:pt x="6096" y="4873"/>
                    <a:pt x="6092" y="4234"/>
                    <a:pt x="5733" y="3899"/>
                  </a:cubicBezTo>
                  <a:cubicBezTo>
                    <a:pt x="6057" y="3732"/>
                    <a:pt x="6428" y="3496"/>
                    <a:pt x="6445" y="3129"/>
                  </a:cubicBezTo>
                  <a:cubicBezTo>
                    <a:pt x="6455" y="2897"/>
                    <a:pt x="6306" y="2683"/>
                    <a:pt x="6122" y="2535"/>
                  </a:cubicBezTo>
                  <a:cubicBezTo>
                    <a:pt x="5934" y="2391"/>
                    <a:pt x="5716" y="2299"/>
                    <a:pt x="5515" y="2177"/>
                  </a:cubicBezTo>
                  <a:cubicBezTo>
                    <a:pt x="4767" y="1731"/>
                    <a:pt x="4287" y="870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-318731" y="1708186"/>
              <a:ext cx="235674" cy="401649"/>
            </a:xfrm>
            <a:custGeom>
              <a:avLst/>
              <a:gdLst/>
              <a:ahLst/>
              <a:cxnLst/>
              <a:rect l="l" t="t" r="r" b="b"/>
              <a:pathLst>
                <a:path w="5170" h="8811" extrusionOk="0">
                  <a:moveTo>
                    <a:pt x="2665" y="1"/>
                  </a:moveTo>
                  <a:lnTo>
                    <a:pt x="0" y="2020"/>
                  </a:lnTo>
                  <a:lnTo>
                    <a:pt x="406" y="8615"/>
                  </a:lnTo>
                  <a:lnTo>
                    <a:pt x="3597" y="8811"/>
                  </a:lnTo>
                  <a:cubicBezTo>
                    <a:pt x="3540" y="8466"/>
                    <a:pt x="3680" y="7007"/>
                    <a:pt x="3680" y="7007"/>
                  </a:cubicBezTo>
                  <a:cubicBezTo>
                    <a:pt x="3680" y="7007"/>
                    <a:pt x="5008" y="6866"/>
                    <a:pt x="5091" y="5547"/>
                  </a:cubicBezTo>
                  <a:cubicBezTo>
                    <a:pt x="5170" y="4227"/>
                    <a:pt x="5091" y="1186"/>
                    <a:pt x="5091" y="1186"/>
                  </a:cubicBezTo>
                  <a:lnTo>
                    <a:pt x="2665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-114146" y="1855653"/>
              <a:ext cx="15362" cy="15362"/>
            </a:xfrm>
            <a:custGeom>
              <a:avLst/>
              <a:gdLst/>
              <a:ahLst/>
              <a:cxnLst/>
              <a:rect l="l" t="t" r="r" b="b"/>
              <a:pathLst>
                <a:path w="337" h="337" extrusionOk="0">
                  <a:moveTo>
                    <a:pt x="170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62"/>
                    <a:pt x="75" y="337"/>
                    <a:pt x="170" y="337"/>
                  </a:cubicBezTo>
                  <a:cubicBezTo>
                    <a:pt x="262" y="337"/>
                    <a:pt x="337" y="262"/>
                    <a:pt x="337" y="166"/>
                  </a:cubicBezTo>
                  <a:cubicBezTo>
                    <a:pt x="337" y="75"/>
                    <a:pt x="262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-122123" y="1845579"/>
              <a:ext cx="31271" cy="9436"/>
            </a:xfrm>
            <a:custGeom>
              <a:avLst/>
              <a:gdLst/>
              <a:ahLst/>
              <a:cxnLst/>
              <a:rect l="l" t="t" r="r" b="b"/>
              <a:pathLst>
                <a:path w="686" h="207" extrusionOk="0">
                  <a:moveTo>
                    <a:pt x="324" y="1"/>
                  </a:moveTo>
                  <a:cubicBezTo>
                    <a:pt x="222" y="1"/>
                    <a:pt x="135" y="37"/>
                    <a:pt x="83" y="72"/>
                  </a:cubicBezTo>
                  <a:cubicBezTo>
                    <a:pt x="22" y="112"/>
                    <a:pt x="0" y="151"/>
                    <a:pt x="9" y="164"/>
                  </a:cubicBezTo>
                  <a:cubicBezTo>
                    <a:pt x="12" y="168"/>
                    <a:pt x="17" y="169"/>
                    <a:pt x="23" y="169"/>
                  </a:cubicBezTo>
                  <a:cubicBezTo>
                    <a:pt x="62" y="169"/>
                    <a:pt x="170" y="111"/>
                    <a:pt x="309" y="111"/>
                  </a:cubicBezTo>
                  <a:cubicBezTo>
                    <a:pt x="321" y="111"/>
                    <a:pt x="333" y="111"/>
                    <a:pt x="345" y="112"/>
                  </a:cubicBezTo>
                  <a:cubicBezTo>
                    <a:pt x="511" y="120"/>
                    <a:pt x="631" y="206"/>
                    <a:pt x="669" y="206"/>
                  </a:cubicBezTo>
                  <a:cubicBezTo>
                    <a:pt x="672" y="206"/>
                    <a:pt x="675" y="205"/>
                    <a:pt x="678" y="203"/>
                  </a:cubicBezTo>
                  <a:cubicBezTo>
                    <a:pt x="686" y="195"/>
                    <a:pt x="669" y="151"/>
                    <a:pt x="617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-203447" y="1855653"/>
              <a:ext cx="15408" cy="15362"/>
            </a:xfrm>
            <a:custGeom>
              <a:avLst/>
              <a:gdLst/>
              <a:ahLst/>
              <a:cxnLst/>
              <a:rect l="l" t="t" r="r" b="b"/>
              <a:pathLst>
                <a:path w="338" h="337" extrusionOk="0">
                  <a:moveTo>
                    <a:pt x="172" y="0"/>
                  </a:moveTo>
                  <a:cubicBezTo>
                    <a:pt x="75" y="0"/>
                    <a:pt x="1" y="75"/>
                    <a:pt x="1" y="166"/>
                  </a:cubicBezTo>
                  <a:cubicBezTo>
                    <a:pt x="1" y="262"/>
                    <a:pt x="75" y="337"/>
                    <a:pt x="172" y="337"/>
                  </a:cubicBezTo>
                  <a:cubicBezTo>
                    <a:pt x="263" y="337"/>
                    <a:pt x="338" y="262"/>
                    <a:pt x="338" y="166"/>
                  </a:cubicBezTo>
                  <a:cubicBezTo>
                    <a:pt x="338" y="75"/>
                    <a:pt x="263" y="0"/>
                    <a:pt x="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-213977" y="1845579"/>
              <a:ext cx="31362" cy="9436"/>
            </a:xfrm>
            <a:custGeom>
              <a:avLst/>
              <a:gdLst/>
              <a:ahLst/>
              <a:cxnLst/>
              <a:rect l="l" t="t" r="r" b="b"/>
              <a:pathLst>
                <a:path w="688" h="207" extrusionOk="0">
                  <a:moveTo>
                    <a:pt x="324" y="1"/>
                  </a:moveTo>
                  <a:cubicBezTo>
                    <a:pt x="223" y="1"/>
                    <a:pt x="136" y="37"/>
                    <a:pt x="84" y="72"/>
                  </a:cubicBezTo>
                  <a:cubicBezTo>
                    <a:pt x="22" y="112"/>
                    <a:pt x="0" y="151"/>
                    <a:pt x="10" y="164"/>
                  </a:cubicBezTo>
                  <a:cubicBezTo>
                    <a:pt x="12" y="168"/>
                    <a:pt x="16" y="169"/>
                    <a:pt x="22" y="169"/>
                  </a:cubicBezTo>
                  <a:cubicBezTo>
                    <a:pt x="59" y="169"/>
                    <a:pt x="170" y="111"/>
                    <a:pt x="310" y="111"/>
                  </a:cubicBezTo>
                  <a:cubicBezTo>
                    <a:pt x="322" y="111"/>
                    <a:pt x="334" y="111"/>
                    <a:pt x="346" y="112"/>
                  </a:cubicBezTo>
                  <a:cubicBezTo>
                    <a:pt x="512" y="120"/>
                    <a:pt x="628" y="206"/>
                    <a:pt x="665" y="206"/>
                  </a:cubicBezTo>
                  <a:cubicBezTo>
                    <a:pt x="668" y="206"/>
                    <a:pt x="671" y="205"/>
                    <a:pt x="674" y="203"/>
                  </a:cubicBezTo>
                  <a:cubicBezTo>
                    <a:pt x="687" y="195"/>
                    <a:pt x="669" y="151"/>
                    <a:pt x="613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-185669" y="1931689"/>
              <a:ext cx="45084" cy="24525"/>
            </a:xfrm>
            <a:custGeom>
              <a:avLst/>
              <a:gdLst/>
              <a:ahLst/>
              <a:cxnLst/>
              <a:rect l="l" t="t" r="r" b="b"/>
              <a:pathLst>
                <a:path w="989" h="538" extrusionOk="0">
                  <a:moveTo>
                    <a:pt x="79" y="1"/>
                  </a:moveTo>
                  <a:cubicBezTo>
                    <a:pt x="77" y="1"/>
                    <a:pt x="86" y="8"/>
                    <a:pt x="109" y="23"/>
                  </a:cubicBezTo>
                  <a:cubicBezTo>
                    <a:pt x="109" y="23"/>
                    <a:pt x="0" y="333"/>
                    <a:pt x="385" y="495"/>
                  </a:cubicBezTo>
                  <a:cubicBezTo>
                    <a:pt x="458" y="525"/>
                    <a:pt x="525" y="538"/>
                    <a:pt x="586" y="538"/>
                  </a:cubicBezTo>
                  <a:cubicBezTo>
                    <a:pt x="840" y="538"/>
                    <a:pt x="988" y="325"/>
                    <a:pt x="988" y="325"/>
                  </a:cubicBezTo>
                  <a:cubicBezTo>
                    <a:pt x="663" y="32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-230706" y="2000659"/>
              <a:ext cx="79728" cy="41801"/>
            </a:xfrm>
            <a:custGeom>
              <a:avLst/>
              <a:gdLst/>
              <a:ahLst/>
              <a:cxnLst/>
              <a:rect l="l" t="t" r="r" b="b"/>
              <a:pathLst>
                <a:path w="1749" h="917" extrusionOk="0">
                  <a:moveTo>
                    <a:pt x="0" y="0"/>
                  </a:moveTo>
                  <a:cubicBezTo>
                    <a:pt x="0" y="0"/>
                    <a:pt x="376" y="916"/>
                    <a:pt x="1608" y="916"/>
                  </a:cubicBezTo>
                  <a:cubicBezTo>
                    <a:pt x="1644" y="916"/>
                    <a:pt x="1681" y="915"/>
                    <a:pt x="1718" y="914"/>
                  </a:cubicBezTo>
                  <a:lnTo>
                    <a:pt x="1749" y="591"/>
                  </a:lnTo>
                  <a:lnTo>
                    <a:pt x="1749" y="591"/>
                  </a:lnTo>
                  <a:cubicBezTo>
                    <a:pt x="1749" y="591"/>
                    <a:pt x="1748" y="591"/>
                    <a:pt x="1747" y="591"/>
                  </a:cubicBezTo>
                  <a:cubicBezTo>
                    <a:pt x="1700" y="591"/>
                    <a:pt x="838" y="583"/>
                    <a:pt x="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-463782" y="1667843"/>
              <a:ext cx="411450" cy="438026"/>
            </a:xfrm>
            <a:custGeom>
              <a:avLst/>
              <a:gdLst/>
              <a:ahLst/>
              <a:cxnLst/>
              <a:rect l="l" t="t" r="r" b="b"/>
              <a:pathLst>
                <a:path w="9026" h="9609" extrusionOk="0">
                  <a:moveTo>
                    <a:pt x="5554" y="1"/>
                  </a:moveTo>
                  <a:cubicBezTo>
                    <a:pt x="5335" y="1"/>
                    <a:pt x="5151" y="25"/>
                    <a:pt x="5000" y="25"/>
                  </a:cubicBezTo>
                  <a:cubicBezTo>
                    <a:pt x="4633" y="25"/>
                    <a:pt x="3147" y="322"/>
                    <a:pt x="2142" y="1677"/>
                  </a:cubicBezTo>
                  <a:lnTo>
                    <a:pt x="2138" y="1672"/>
                  </a:lnTo>
                  <a:cubicBezTo>
                    <a:pt x="1775" y="2053"/>
                    <a:pt x="1254" y="3289"/>
                    <a:pt x="1194" y="3727"/>
                  </a:cubicBezTo>
                  <a:cubicBezTo>
                    <a:pt x="1137" y="4163"/>
                    <a:pt x="1211" y="4605"/>
                    <a:pt x="1206" y="5046"/>
                  </a:cubicBezTo>
                  <a:cubicBezTo>
                    <a:pt x="1202" y="5488"/>
                    <a:pt x="1101" y="5960"/>
                    <a:pt x="774" y="6252"/>
                  </a:cubicBezTo>
                  <a:cubicBezTo>
                    <a:pt x="564" y="6440"/>
                    <a:pt x="272" y="6545"/>
                    <a:pt x="145" y="6795"/>
                  </a:cubicBezTo>
                  <a:cubicBezTo>
                    <a:pt x="0" y="7087"/>
                    <a:pt x="163" y="7459"/>
                    <a:pt x="433" y="7642"/>
                  </a:cubicBezTo>
                  <a:cubicBezTo>
                    <a:pt x="669" y="7796"/>
                    <a:pt x="953" y="7837"/>
                    <a:pt x="1237" y="7837"/>
                  </a:cubicBezTo>
                  <a:cubicBezTo>
                    <a:pt x="1284" y="7837"/>
                    <a:pt x="1330" y="7836"/>
                    <a:pt x="1377" y="7834"/>
                  </a:cubicBezTo>
                  <a:lnTo>
                    <a:pt x="1377" y="7834"/>
                  </a:lnTo>
                  <a:cubicBezTo>
                    <a:pt x="1303" y="8485"/>
                    <a:pt x="1805" y="9150"/>
                    <a:pt x="2452" y="9250"/>
                  </a:cubicBezTo>
                  <a:cubicBezTo>
                    <a:pt x="2510" y="9259"/>
                    <a:pt x="2567" y="9263"/>
                    <a:pt x="2625" y="9263"/>
                  </a:cubicBezTo>
                  <a:cubicBezTo>
                    <a:pt x="2901" y="9263"/>
                    <a:pt x="3172" y="9164"/>
                    <a:pt x="3396" y="9001"/>
                  </a:cubicBezTo>
                  <a:cubicBezTo>
                    <a:pt x="3619" y="9215"/>
                    <a:pt x="3850" y="9421"/>
                    <a:pt x="4100" y="9609"/>
                  </a:cubicBezTo>
                  <a:cubicBezTo>
                    <a:pt x="4157" y="7686"/>
                    <a:pt x="4113" y="5763"/>
                    <a:pt x="3977" y="3848"/>
                  </a:cubicBezTo>
                  <a:cubicBezTo>
                    <a:pt x="4860" y="3691"/>
                    <a:pt x="6438" y="3215"/>
                    <a:pt x="6713" y="1808"/>
                  </a:cubicBezTo>
                  <a:cubicBezTo>
                    <a:pt x="7063" y="2608"/>
                    <a:pt x="7600" y="3049"/>
                    <a:pt x="8308" y="3657"/>
                  </a:cubicBezTo>
                  <a:cubicBezTo>
                    <a:pt x="8308" y="3657"/>
                    <a:pt x="9025" y="2459"/>
                    <a:pt x="7718" y="1101"/>
                  </a:cubicBezTo>
                  <a:cubicBezTo>
                    <a:pt x="6794" y="142"/>
                    <a:pt x="6076" y="1"/>
                    <a:pt x="5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-277933" y="1746249"/>
              <a:ext cx="120572" cy="78999"/>
            </a:xfrm>
            <a:custGeom>
              <a:avLst/>
              <a:gdLst/>
              <a:ahLst/>
              <a:cxnLst/>
              <a:rect l="l" t="t" r="r" b="b"/>
              <a:pathLst>
                <a:path w="2645" h="1733" extrusionOk="0">
                  <a:moveTo>
                    <a:pt x="2575" y="0"/>
                  </a:moveTo>
                  <a:cubicBezTo>
                    <a:pt x="2575" y="0"/>
                    <a:pt x="2575" y="0"/>
                    <a:pt x="2575" y="0"/>
                  </a:cubicBezTo>
                  <a:cubicBezTo>
                    <a:pt x="2553" y="0"/>
                    <a:pt x="2583" y="210"/>
                    <a:pt x="2522" y="529"/>
                  </a:cubicBezTo>
                  <a:cubicBezTo>
                    <a:pt x="2488" y="686"/>
                    <a:pt x="2431" y="875"/>
                    <a:pt x="2313" y="1049"/>
                  </a:cubicBezTo>
                  <a:cubicBezTo>
                    <a:pt x="2195" y="1224"/>
                    <a:pt x="2016" y="1378"/>
                    <a:pt x="1788" y="1473"/>
                  </a:cubicBezTo>
                  <a:cubicBezTo>
                    <a:pt x="1485" y="1602"/>
                    <a:pt x="1177" y="1629"/>
                    <a:pt x="907" y="1629"/>
                  </a:cubicBezTo>
                  <a:cubicBezTo>
                    <a:pt x="772" y="1629"/>
                    <a:pt x="647" y="1622"/>
                    <a:pt x="538" y="1618"/>
                  </a:cubicBezTo>
                  <a:cubicBezTo>
                    <a:pt x="372" y="1609"/>
                    <a:pt x="238" y="1604"/>
                    <a:pt x="145" y="1604"/>
                  </a:cubicBezTo>
                  <a:cubicBezTo>
                    <a:pt x="52" y="1604"/>
                    <a:pt x="1" y="1609"/>
                    <a:pt x="1" y="1618"/>
                  </a:cubicBezTo>
                  <a:cubicBezTo>
                    <a:pt x="1" y="1636"/>
                    <a:pt x="202" y="1662"/>
                    <a:pt x="534" y="1701"/>
                  </a:cubicBezTo>
                  <a:cubicBezTo>
                    <a:pt x="670" y="1715"/>
                    <a:pt x="836" y="1733"/>
                    <a:pt x="1018" y="1733"/>
                  </a:cubicBezTo>
                  <a:cubicBezTo>
                    <a:pt x="1269" y="1733"/>
                    <a:pt x="1553" y="1699"/>
                    <a:pt x="1836" y="1578"/>
                  </a:cubicBezTo>
                  <a:cubicBezTo>
                    <a:pt x="2081" y="1478"/>
                    <a:pt x="2282" y="1303"/>
                    <a:pt x="2405" y="1106"/>
                  </a:cubicBezTo>
                  <a:cubicBezTo>
                    <a:pt x="2527" y="914"/>
                    <a:pt x="2579" y="713"/>
                    <a:pt x="2601" y="543"/>
                  </a:cubicBezTo>
                  <a:cubicBezTo>
                    <a:pt x="2645" y="209"/>
                    <a:pt x="2584" y="0"/>
                    <a:pt x="2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-434699" y="1751811"/>
              <a:ext cx="83922" cy="216666"/>
            </a:xfrm>
            <a:custGeom>
              <a:avLst/>
              <a:gdLst/>
              <a:ahLst/>
              <a:cxnLst/>
              <a:rect l="l" t="t" r="r" b="b"/>
              <a:pathLst>
                <a:path w="1841" h="4753" extrusionOk="0">
                  <a:moveTo>
                    <a:pt x="1826" y="1"/>
                  </a:moveTo>
                  <a:cubicBezTo>
                    <a:pt x="1817" y="1"/>
                    <a:pt x="1753" y="49"/>
                    <a:pt x="1643" y="132"/>
                  </a:cubicBezTo>
                  <a:cubicBezTo>
                    <a:pt x="1530" y="223"/>
                    <a:pt x="1368" y="360"/>
                    <a:pt x="1181" y="543"/>
                  </a:cubicBezTo>
                  <a:cubicBezTo>
                    <a:pt x="993" y="722"/>
                    <a:pt x="774" y="949"/>
                    <a:pt x="586" y="1242"/>
                  </a:cubicBezTo>
                  <a:cubicBezTo>
                    <a:pt x="394" y="1534"/>
                    <a:pt x="233" y="1897"/>
                    <a:pt x="193" y="2304"/>
                  </a:cubicBezTo>
                  <a:cubicBezTo>
                    <a:pt x="167" y="2510"/>
                    <a:pt x="184" y="2710"/>
                    <a:pt x="227" y="2898"/>
                  </a:cubicBezTo>
                  <a:cubicBezTo>
                    <a:pt x="276" y="3087"/>
                    <a:pt x="350" y="3257"/>
                    <a:pt x="416" y="3414"/>
                  </a:cubicBezTo>
                  <a:cubicBezTo>
                    <a:pt x="551" y="3724"/>
                    <a:pt x="634" y="4025"/>
                    <a:pt x="578" y="4267"/>
                  </a:cubicBezTo>
                  <a:cubicBezTo>
                    <a:pt x="525" y="4511"/>
                    <a:pt x="346" y="4651"/>
                    <a:pt x="219" y="4695"/>
                  </a:cubicBezTo>
                  <a:cubicBezTo>
                    <a:pt x="150" y="4720"/>
                    <a:pt x="94" y="4725"/>
                    <a:pt x="56" y="4725"/>
                  </a:cubicBezTo>
                  <a:cubicBezTo>
                    <a:pt x="34" y="4725"/>
                    <a:pt x="18" y="4723"/>
                    <a:pt x="9" y="4723"/>
                  </a:cubicBezTo>
                  <a:cubicBezTo>
                    <a:pt x="4" y="4723"/>
                    <a:pt x="1" y="4724"/>
                    <a:pt x="1" y="4725"/>
                  </a:cubicBezTo>
                  <a:cubicBezTo>
                    <a:pt x="1" y="4729"/>
                    <a:pt x="23" y="4739"/>
                    <a:pt x="57" y="4747"/>
                  </a:cubicBezTo>
                  <a:cubicBezTo>
                    <a:pt x="74" y="4751"/>
                    <a:pt x="94" y="4753"/>
                    <a:pt x="117" y="4753"/>
                  </a:cubicBezTo>
                  <a:cubicBezTo>
                    <a:pt x="150" y="4753"/>
                    <a:pt x="189" y="4749"/>
                    <a:pt x="233" y="4739"/>
                  </a:cubicBezTo>
                  <a:cubicBezTo>
                    <a:pt x="376" y="4703"/>
                    <a:pt x="586" y="4559"/>
                    <a:pt x="656" y="4288"/>
                  </a:cubicBezTo>
                  <a:cubicBezTo>
                    <a:pt x="731" y="4017"/>
                    <a:pt x="647" y="3690"/>
                    <a:pt x="516" y="3375"/>
                  </a:cubicBezTo>
                  <a:cubicBezTo>
                    <a:pt x="451" y="3213"/>
                    <a:pt x="380" y="3047"/>
                    <a:pt x="342" y="2872"/>
                  </a:cubicBezTo>
                  <a:cubicBezTo>
                    <a:pt x="298" y="2698"/>
                    <a:pt x="285" y="2510"/>
                    <a:pt x="306" y="2317"/>
                  </a:cubicBezTo>
                  <a:cubicBezTo>
                    <a:pt x="346" y="1933"/>
                    <a:pt x="499" y="1587"/>
                    <a:pt x="673" y="1304"/>
                  </a:cubicBezTo>
                  <a:cubicBezTo>
                    <a:pt x="857" y="1015"/>
                    <a:pt x="1062" y="788"/>
                    <a:pt x="1237" y="600"/>
                  </a:cubicBezTo>
                  <a:cubicBezTo>
                    <a:pt x="1600" y="233"/>
                    <a:pt x="1840" y="14"/>
                    <a:pt x="1827" y="1"/>
                  </a:cubicBezTo>
                  <a:cubicBezTo>
                    <a:pt x="1827" y="1"/>
                    <a:pt x="1826" y="1"/>
                    <a:pt x="1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-84880" y="1790649"/>
              <a:ext cx="89119" cy="119661"/>
            </a:xfrm>
            <a:custGeom>
              <a:avLst/>
              <a:gdLst/>
              <a:ahLst/>
              <a:cxnLst/>
              <a:rect l="l" t="t" r="r" b="b"/>
              <a:pathLst>
                <a:path w="1955" h="2625" extrusionOk="0">
                  <a:moveTo>
                    <a:pt x="40" y="1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lnTo>
                    <a:pt x="40" y="1"/>
                  </a:lnTo>
                  <a:cubicBezTo>
                    <a:pt x="26" y="1"/>
                    <a:pt x="0" y="232"/>
                    <a:pt x="44" y="595"/>
                  </a:cubicBezTo>
                  <a:cubicBezTo>
                    <a:pt x="92" y="958"/>
                    <a:pt x="219" y="1469"/>
                    <a:pt x="508" y="1959"/>
                  </a:cubicBezTo>
                  <a:cubicBezTo>
                    <a:pt x="651" y="2203"/>
                    <a:pt x="831" y="2427"/>
                    <a:pt x="1067" y="2540"/>
                  </a:cubicBezTo>
                  <a:cubicBezTo>
                    <a:pt x="1178" y="2597"/>
                    <a:pt x="1297" y="2624"/>
                    <a:pt x="1408" y="2624"/>
                  </a:cubicBezTo>
                  <a:cubicBezTo>
                    <a:pt x="1528" y="2624"/>
                    <a:pt x="1640" y="2593"/>
                    <a:pt x="1726" y="2532"/>
                  </a:cubicBezTo>
                  <a:cubicBezTo>
                    <a:pt x="1897" y="2418"/>
                    <a:pt x="1954" y="2252"/>
                    <a:pt x="1954" y="2147"/>
                  </a:cubicBezTo>
                  <a:cubicBezTo>
                    <a:pt x="1954" y="2042"/>
                    <a:pt x="1917" y="1989"/>
                    <a:pt x="1911" y="1989"/>
                  </a:cubicBezTo>
                  <a:cubicBezTo>
                    <a:pt x="1910" y="1989"/>
                    <a:pt x="1910" y="1989"/>
                    <a:pt x="1910" y="1989"/>
                  </a:cubicBezTo>
                  <a:cubicBezTo>
                    <a:pt x="1902" y="1989"/>
                    <a:pt x="1924" y="2046"/>
                    <a:pt x="1910" y="2142"/>
                  </a:cubicBezTo>
                  <a:cubicBezTo>
                    <a:pt x="1893" y="2235"/>
                    <a:pt x="1831" y="2378"/>
                    <a:pt x="1683" y="2461"/>
                  </a:cubicBezTo>
                  <a:cubicBezTo>
                    <a:pt x="1616" y="2503"/>
                    <a:pt x="1529" y="2525"/>
                    <a:pt x="1435" y="2525"/>
                  </a:cubicBezTo>
                  <a:cubicBezTo>
                    <a:pt x="1332" y="2525"/>
                    <a:pt x="1220" y="2499"/>
                    <a:pt x="1115" y="2445"/>
                  </a:cubicBezTo>
                  <a:cubicBezTo>
                    <a:pt x="914" y="2344"/>
                    <a:pt x="748" y="2134"/>
                    <a:pt x="608" y="1898"/>
                  </a:cubicBezTo>
                  <a:cubicBezTo>
                    <a:pt x="328" y="1426"/>
                    <a:pt x="193" y="936"/>
                    <a:pt x="127" y="583"/>
                  </a:cubicBezTo>
                  <a:cubicBezTo>
                    <a:pt x="63" y="227"/>
                    <a:pt x="5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-90897" y="2826977"/>
              <a:ext cx="205087" cy="1628251"/>
            </a:xfrm>
            <a:custGeom>
              <a:avLst/>
              <a:gdLst/>
              <a:ahLst/>
              <a:cxnLst/>
              <a:rect l="l" t="t" r="r" b="b"/>
              <a:pathLst>
                <a:path w="4499" h="35719" extrusionOk="0">
                  <a:moveTo>
                    <a:pt x="1" y="0"/>
                  </a:moveTo>
                  <a:lnTo>
                    <a:pt x="640" y="35718"/>
                  </a:lnTo>
                  <a:cubicBezTo>
                    <a:pt x="640" y="35718"/>
                    <a:pt x="3930" y="24019"/>
                    <a:pt x="4214" y="19308"/>
                  </a:cubicBezTo>
                  <a:cubicBezTo>
                    <a:pt x="4498" y="1459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-477919" y="2696154"/>
              <a:ext cx="441491" cy="1776418"/>
            </a:xfrm>
            <a:custGeom>
              <a:avLst/>
              <a:gdLst/>
              <a:ahLst/>
              <a:cxnLst/>
              <a:rect l="l" t="t" r="r" b="b"/>
              <a:pathLst>
                <a:path w="9685" h="38742" extrusionOk="0">
                  <a:moveTo>
                    <a:pt x="8347" y="0"/>
                  </a:moveTo>
                  <a:lnTo>
                    <a:pt x="2146" y="162"/>
                  </a:lnTo>
                  <a:cubicBezTo>
                    <a:pt x="2145" y="162"/>
                    <a:pt x="2145" y="162"/>
                    <a:pt x="2144" y="162"/>
                  </a:cubicBezTo>
                  <a:cubicBezTo>
                    <a:pt x="2028" y="162"/>
                    <a:pt x="74" y="3039"/>
                    <a:pt x="9" y="5519"/>
                  </a:cubicBezTo>
                  <a:cubicBezTo>
                    <a:pt x="1" y="5759"/>
                    <a:pt x="13" y="6009"/>
                    <a:pt x="35" y="6253"/>
                  </a:cubicBezTo>
                  <a:cubicBezTo>
                    <a:pt x="114" y="7123"/>
                    <a:pt x="332" y="7980"/>
                    <a:pt x="656" y="8793"/>
                  </a:cubicBezTo>
                  <a:cubicBezTo>
                    <a:pt x="2321" y="13001"/>
                    <a:pt x="4043" y="17996"/>
                    <a:pt x="4069" y="19132"/>
                  </a:cubicBezTo>
                  <a:cubicBezTo>
                    <a:pt x="4156" y="22633"/>
                    <a:pt x="4842" y="38741"/>
                    <a:pt x="4842" y="38741"/>
                  </a:cubicBezTo>
                  <a:lnTo>
                    <a:pt x="9685" y="38400"/>
                  </a:lnTo>
                  <a:lnTo>
                    <a:pt x="9527" y="191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-260975" y="2710052"/>
              <a:ext cx="102840" cy="1755934"/>
            </a:xfrm>
            <a:custGeom>
              <a:avLst/>
              <a:gdLst/>
              <a:ahLst/>
              <a:cxnLst/>
              <a:rect l="l" t="t" r="r" b="b"/>
              <a:pathLst>
                <a:path w="2256" h="38520" extrusionOk="0">
                  <a:moveTo>
                    <a:pt x="32" y="0"/>
                  </a:moveTo>
                  <a:cubicBezTo>
                    <a:pt x="31" y="0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1"/>
                    <a:pt x="34" y="2"/>
                    <a:pt x="36" y="4"/>
                  </a:cubicBezTo>
                  <a:lnTo>
                    <a:pt x="36" y="4"/>
                  </a:lnTo>
                  <a:cubicBezTo>
                    <a:pt x="34" y="2"/>
                    <a:pt x="33" y="0"/>
                    <a:pt x="32" y="0"/>
                  </a:cubicBezTo>
                  <a:close/>
                  <a:moveTo>
                    <a:pt x="36" y="4"/>
                  </a:moveTo>
                  <a:cubicBezTo>
                    <a:pt x="46" y="29"/>
                    <a:pt x="53" y="165"/>
                    <a:pt x="53" y="389"/>
                  </a:cubicBezTo>
                  <a:cubicBezTo>
                    <a:pt x="57" y="647"/>
                    <a:pt x="57" y="1023"/>
                    <a:pt x="57" y="1512"/>
                  </a:cubicBezTo>
                  <a:cubicBezTo>
                    <a:pt x="61" y="2492"/>
                    <a:pt x="0" y="3908"/>
                    <a:pt x="61" y="5655"/>
                  </a:cubicBezTo>
                  <a:cubicBezTo>
                    <a:pt x="79" y="6092"/>
                    <a:pt x="93" y="6547"/>
                    <a:pt x="131" y="7023"/>
                  </a:cubicBezTo>
                  <a:cubicBezTo>
                    <a:pt x="158" y="7500"/>
                    <a:pt x="202" y="7993"/>
                    <a:pt x="254" y="8505"/>
                  </a:cubicBezTo>
                  <a:cubicBezTo>
                    <a:pt x="359" y="9527"/>
                    <a:pt x="503" y="10620"/>
                    <a:pt x="682" y="11760"/>
                  </a:cubicBezTo>
                  <a:cubicBezTo>
                    <a:pt x="865" y="12902"/>
                    <a:pt x="1071" y="14098"/>
                    <a:pt x="1241" y="15344"/>
                  </a:cubicBezTo>
                  <a:cubicBezTo>
                    <a:pt x="1416" y="16585"/>
                    <a:pt x="1556" y="17884"/>
                    <a:pt x="1626" y="19211"/>
                  </a:cubicBezTo>
                  <a:cubicBezTo>
                    <a:pt x="1705" y="20544"/>
                    <a:pt x="1687" y="21847"/>
                    <a:pt x="1713" y="23106"/>
                  </a:cubicBezTo>
                  <a:cubicBezTo>
                    <a:pt x="1735" y="24364"/>
                    <a:pt x="1761" y="25575"/>
                    <a:pt x="1797" y="26728"/>
                  </a:cubicBezTo>
                  <a:cubicBezTo>
                    <a:pt x="1870" y="29040"/>
                    <a:pt x="1954" y="31120"/>
                    <a:pt x="2023" y="32868"/>
                  </a:cubicBezTo>
                  <a:cubicBezTo>
                    <a:pt x="2164" y="36295"/>
                    <a:pt x="2243" y="38205"/>
                    <a:pt x="2255" y="38519"/>
                  </a:cubicBezTo>
                  <a:cubicBezTo>
                    <a:pt x="2255" y="38519"/>
                    <a:pt x="2251" y="38383"/>
                    <a:pt x="2247" y="38126"/>
                  </a:cubicBezTo>
                  <a:cubicBezTo>
                    <a:pt x="2237" y="37864"/>
                    <a:pt x="2225" y="37487"/>
                    <a:pt x="2211" y="37003"/>
                  </a:cubicBezTo>
                  <a:cubicBezTo>
                    <a:pt x="2172" y="36019"/>
                    <a:pt x="2124" y="34607"/>
                    <a:pt x="2059" y="32864"/>
                  </a:cubicBezTo>
                  <a:cubicBezTo>
                    <a:pt x="1993" y="31120"/>
                    <a:pt x="1910" y="29040"/>
                    <a:pt x="1840" y="26728"/>
                  </a:cubicBezTo>
                  <a:cubicBezTo>
                    <a:pt x="1809" y="25575"/>
                    <a:pt x="1779" y="24360"/>
                    <a:pt x="1761" y="23106"/>
                  </a:cubicBezTo>
                  <a:cubicBezTo>
                    <a:pt x="1735" y="21847"/>
                    <a:pt x="1753" y="20544"/>
                    <a:pt x="1674" y="19211"/>
                  </a:cubicBezTo>
                  <a:cubicBezTo>
                    <a:pt x="1600" y="17878"/>
                    <a:pt x="1464" y="16581"/>
                    <a:pt x="1289" y="15335"/>
                  </a:cubicBezTo>
                  <a:cubicBezTo>
                    <a:pt x="1115" y="14090"/>
                    <a:pt x="905" y="12892"/>
                    <a:pt x="726" y="11752"/>
                  </a:cubicBezTo>
                  <a:cubicBezTo>
                    <a:pt x="542" y="10611"/>
                    <a:pt x="398" y="9523"/>
                    <a:pt x="293" y="8505"/>
                  </a:cubicBezTo>
                  <a:cubicBezTo>
                    <a:pt x="240" y="7993"/>
                    <a:pt x="192" y="7500"/>
                    <a:pt x="166" y="7023"/>
                  </a:cubicBezTo>
                  <a:cubicBezTo>
                    <a:pt x="127" y="6547"/>
                    <a:pt x="113" y="6088"/>
                    <a:pt x="93" y="5651"/>
                  </a:cubicBezTo>
                  <a:cubicBezTo>
                    <a:pt x="26" y="3908"/>
                    <a:pt x="83" y="2492"/>
                    <a:pt x="75" y="1512"/>
                  </a:cubicBezTo>
                  <a:cubicBezTo>
                    <a:pt x="75" y="592"/>
                    <a:pt x="63" y="54"/>
                    <a:pt x="36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-258422" y="4440821"/>
              <a:ext cx="221999" cy="33505"/>
            </a:xfrm>
            <a:custGeom>
              <a:avLst/>
              <a:gdLst/>
              <a:ahLst/>
              <a:cxnLst/>
              <a:rect l="l" t="t" r="r" b="b"/>
              <a:pathLst>
                <a:path w="4870" h="735" extrusionOk="0">
                  <a:moveTo>
                    <a:pt x="1" y="1"/>
                  </a:moveTo>
                  <a:lnTo>
                    <a:pt x="1" y="735"/>
                  </a:lnTo>
                  <a:lnTo>
                    <a:pt x="4870" y="7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-245841" y="2706496"/>
              <a:ext cx="2462" cy="10348"/>
            </a:xfrm>
            <a:custGeom>
              <a:avLst/>
              <a:gdLst/>
              <a:ahLst/>
              <a:cxnLst/>
              <a:rect l="l" t="t" r="r" b="b"/>
              <a:pathLst>
                <a:path w="54" h="227" extrusionOk="0">
                  <a:moveTo>
                    <a:pt x="23" y="0"/>
                  </a:moveTo>
                  <a:cubicBezTo>
                    <a:pt x="9" y="0"/>
                    <a:pt x="1" y="53"/>
                    <a:pt x="5" y="113"/>
                  </a:cubicBezTo>
                  <a:cubicBezTo>
                    <a:pt x="5" y="174"/>
                    <a:pt x="17" y="227"/>
                    <a:pt x="31" y="227"/>
                  </a:cubicBezTo>
                  <a:cubicBezTo>
                    <a:pt x="44" y="223"/>
                    <a:pt x="53" y="174"/>
                    <a:pt x="49" y="113"/>
                  </a:cubicBezTo>
                  <a:cubicBezTo>
                    <a:pt x="49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-245248" y="272700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10" y="0"/>
                    <a:pt x="0" y="48"/>
                    <a:pt x="4" y="113"/>
                  </a:cubicBezTo>
                  <a:cubicBezTo>
                    <a:pt x="4" y="174"/>
                    <a:pt x="18" y="223"/>
                    <a:pt x="31" y="223"/>
                  </a:cubicBezTo>
                  <a:cubicBezTo>
                    <a:pt x="44" y="223"/>
                    <a:pt x="53" y="174"/>
                    <a:pt x="49" y="109"/>
                  </a:cubicBezTo>
                  <a:cubicBezTo>
                    <a:pt x="49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-244655" y="274729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9" y="5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-244063" y="2767808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6"/>
                    <a:pt x="18" y="223"/>
                    <a:pt x="31" y="223"/>
                  </a:cubicBezTo>
                  <a:cubicBezTo>
                    <a:pt x="45" y="223"/>
                    <a:pt x="53" y="176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-243425" y="2788321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2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-242878" y="2808652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53"/>
                    <a:pt x="5" y="114"/>
                  </a:cubicBezTo>
                  <a:cubicBezTo>
                    <a:pt x="5" y="173"/>
                    <a:pt x="18" y="224"/>
                    <a:pt x="30" y="224"/>
                  </a:cubicBezTo>
                  <a:cubicBezTo>
                    <a:pt x="30" y="224"/>
                    <a:pt x="31" y="224"/>
                    <a:pt x="31" y="224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-242239" y="2829165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9" y="1"/>
                    <a:pt x="0" y="49"/>
                    <a:pt x="5" y="115"/>
                  </a:cubicBezTo>
                  <a:cubicBezTo>
                    <a:pt x="5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9" y="110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-241692" y="284949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0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-241054" y="287000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0"/>
                  </a:moveTo>
                  <a:cubicBezTo>
                    <a:pt x="9" y="0"/>
                    <a:pt x="1" y="53"/>
                    <a:pt x="5" y="115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5"/>
                    <a:pt x="49" y="110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-240462" y="2890295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10" y="6"/>
                    <a:pt x="0" y="53"/>
                    <a:pt x="4" y="115"/>
                  </a:cubicBezTo>
                  <a:cubicBezTo>
                    <a:pt x="4" y="176"/>
                    <a:pt x="18" y="229"/>
                    <a:pt x="31" y="229"/>
                  </a:cubicBezTo>
                  <a:cubicBezTo>
                    <a:pt x="44" y="229"/>
                    <a:pt x="53" y="176"/>
                    <a:pt x="48" y="115"/>
                  </a:cubicBezTo>
                  <a:cubicBezTo>
                    <a:pt x="48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-239869" y="291085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-239459" y="2931367"/>
              <a:ext cx="2051" cy="10211"/>
            </a:xfrm>
            <a:custGeom>
              <a:avLst/>
              <a:gdLst/>
              <a:ahLst/>
              <a:cxnLst/>
              <a:rect l="l" t="t" r="r" b="b"/>
              <a:pathLst>
                <a:path w="45" h="224" extrusionOk="0">
                  <a:moveTo>
                    <a:pt x="22" y="1"/>
                  </a:moveTo>
                  <a:cubicBezTo>
                    <a:pt x="9" y="1"/>
                    <a:pt x="0" y="49"/>
                    <a:pt x="0" y="110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4" y="175"/>
                    <a:pt x="44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-239276" y="2951880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10" y="1"/>
                    <a:pt x="0" y="49"/>
                    <a:pt x="0" y="110"/>
                  </a:cubicBezTo>
                  <a:cubicBezTo>
                    <a:pt x="0" y="176"/>
                    <a:pt x="14" y="223"/>
                    <a:pt x="27" y="223"/>
                  </a:cubicBezTo>
                  <a:cubicBezTo>
                    <a:pt x="36" y="223"/>
                    <a:pt x="49" y="171"/>
                    <a:pt x="44" y="110"/>
                  </a:cubicBezTo>
                  <a:cubicBezTo>
                    <a:pt x="44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-239094" y="2972211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7" y="1"/>
                  </a:moveTo>
                  <a:cubicBezTo>
                    <a:pt x="14" y="1"/>
                    <a:pt x="1" y="53"/>
                    <a:pt x="6" y="114"/>
                  </a:cubicBezTo>
                  <a:cubicBezTo>
                    <a:pt x="6" y="176"/>
                    <a:pt x="18" y="228"/>
                    <a:pt x="32" y="228"/>
                  </a:cubicBezTo>
                  <a:cubicBezTo>
                    <a:pt x="45" y="228"/>
                    <a:pt x="53" y="176"/>
                    <a:pt x="53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-238456" y="2992724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2" y="1"/>
                  </a:moveTo>
                  <a:cubicBezTo>
                    <a:pt x="9" y="1"/>
                    <a:pt x="0" y="53"/>
                    <a:pt x="4" y="114"/>
                  </a:cubicBezTo>
                  <a:cubicBezTo>
                    <a:pt x="4" y="173"/>
                    <a:pt x="17" y="224"/>
                    <a:pt x="29" y="224"/>
                  </a:cubicBezTo>
                  <a:cubicBezTo>
                    <a:pt x="30" y="224"/>
                    <a:pt x="30" y="224"/>
                    <a:pt x="31" y="224"/>
                  </a:cubicBezTo>
                  <a:cubicBezTo>
                    <a:pt x="44" y="224"/>
                    <a:pt x="53" y="176"/>
                    <a:pt x="53" y="114"/>
                  </a:cubicBezTo>
                  <a:cubicBezTo>
                    <a:pt x="48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-237635" y="301323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5"/>
                  </a:cubicBezTo>
                  <a:cubicBezTo>
                    <a:pt x="8" y="176"/>
                    <a:pt x="21" y="224"/>
                    <a:pt x="35" y="224"/>
                  </a:cubicBezTo>
                  <a:cubicBezTo>
                    <a:pt x="47" y="224"/>
                    <a:pt x="52" y="171"/>
                    <a:pt x="52" y="110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-236450" y="3033568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17" y="0"/>
                  </a:moveTo>
                  <a:cubicBezTo>
                    <a:pt x="4" y="4"/>
                    <a:pt x="0" y="53"/>
                    <a:pt x="0" y="115"/>
                  </a:cubicBezTo>
                  <a:cubicBezTo>
                    <a:pt x="4" y="180"/>
                    <a:pt x="17" y="228"/>
                    <a:pt x="31" y="228"/>
                  </a:cubicBezTo>
                  <a:cubicBezTo>
                    <a:pt x="43" y="228"/>
                    <a:pt x="53" y="175"/>
                    <a:pt x="47" y="115"/>
                  </a:cubicBezTo>
                  <a:cubicBezTo>
                    <a:pt x="43" y="53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-235265" y="305408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17" y="0"/>
                  </a:moveTo>
                  <a:cubicBezTo>
                    <a:pt x="5" y="0"/>
                    <a:pt x="0" y="53"/>
                    <a:pt x="5" y="115"/>
                  </a:cubicBezTo>
                  <a:cubicBezTo>
                    <a:pt x="9" y="175"/>
                    <a:pt x="21" y="224"/>
                    <a:pt x="35" y="224"/>
                  </a:cubicBezTo>
                  <a:cubicBezTo>
                    <a:pt x="48" y="224"/>
                    <a:pt x="53" y="171"/>
                    <a:pt x="48" y="110"/>
                  </a:cubicBezTo>
                  <a:cubicBezTo>
                    <a:pt x="43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-233897" y="3074367"/>
              <a:ext cx="2644" cy="10439"/>
            </a:xfrm>
            <a:custGeom>
              <a:avLst/>
              <a:gdLst/>
              <a:ahLst/>
              <a:cxnLst/>
              <a:rect l="l" t="t" r="r" b="b"/>
              <a:pathLst>
                <a:path w="58" h="229" extrusionOk="0">
                  <a:moveTo>
                    <a:pt x="18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9" y="180"/>
                    <a:pt x="27" y="229"/>
                    <a:pt x="36" y="229"/>
                  </a:cubicBezTo>
                  <a:cubicBezTo>
                    <a:pt x="49" y="224"/>
                    <a:pt x="58" y="176"/>
                    <a:pt x="53" y="115"/>
                  </a:cubicBezTo>
                  <a:cubicBezTo>
                    <a:pt x="49" y="49"/>
                    <a:pt x="31" y="1"/>
                    <a:pt x="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-232302" y="3094925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23" y="1"/>
                  </a:moveTo>
                  <a:cubicBezTo>
                    <a:pt x="9" y="1"/>
                    <a:pt x="1" y="53"/>
                    <a:pt x="9" y="114"/>
                  </a:cubicBezTo>
                  <a:cubicBezTo>
                    <a:pt x="14" y="175"/>
                    <a:pt x="27" y="223"/>
                    <a:pt x="40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-230296" y="311525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7" y="1"/>
                  </a:moveTo>
                  <a:cubicBezTo>
                    <a:pt x="5" y="1"/>
                    <a:pt x="1" y="53"/>
                    <a:pt x="9" y="114"/>
                  </a:cubicBezTo>
                  <a:cubicBezTo>
                    <a:pt x="13" y="175"/>
                    <a:pt x="31" y="223"/>
                    <a:pt x="39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-228108" y="3135587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8" y="0"/>
                  </a:moveTo>
                  <a:cubicBezTo>
                    <a:pt x="5" y="0"/>
                    <a:pt x="1" y="53"/>
                    <a:pt x="5" y="114"/>
                  </a:cubicBezTo>
                  <a:cubicBezTo>
                    <a:pt x="13" y="175"/>
                    <a:pt x="31" y="223"/>
                    <a:pt x="44" y="223"/>
                  </a:cubicBezTo>
                  <a:cubicBezTo>
                    <a:pt x="57" y="223"/>
                    <a:pt x="62" y="170"/>
                    <a:pt x="53" y="110"/>
                  </a:cubicBezTo>
                  <a:cubicBezTo>
                    <a:pt x="48" y="48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-225692" y="3155918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13" y="174"/>
                    <a:pt x="31" y="223"/>
                    <a:pt x="43" y="223"/>
                  </a:cubicBezTo>
                  <a:cubicBezTo>
                    <a:pt x="57" y="218"/>
                    <a:pt x="61" y="170"/>
                    <a:pt x="53" y="109"/>
                  </a:cubicBezTo>
                  <a:cubicBezTo>
                    <a:pt x="43" y="47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-223139" y="3176203"/>
              <a:ext cx="2826" cy="10029"/>
            </a:xfrm>
            <a:custGeom>
              <a:avLst/>
              <a:gdLst/>
              <a:ahLst/>
              <a:cxnLst/>
              <a:rect l="l" t="t" r="r" b="b"/>
              <a:pathLst>
                <a:path w="62" h="220" extrusionOk="0"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3" y="173"/>
                    <a:pt x="30" y="219"/>
                    <a:pt x="42" y="219"/>
                  </a:cubicBezTo>
                  <a:cubicBezTo>
                    <a:pt x="43" y="219"/>
                    <a:pt x="43" y="219"/>
                    <a:pt x="44" y="219"/>
                  </a:cubicBezTo>
                  <a:cubicBezTo>
                    <a:pt x="58" y="219"/>
                    <a:pt x="62" y="167"/>
                    <a:pt x="53" y="106"/>
                  </a:cubicBezTo>
                  <a:cubicBezTo>
                    <a:pt x="44" y="47"/>
                    <a:pt x="29" y="1"/>
                    <a:pt x="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-220359" y="319630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4" y="1"/>
                  </a:moveTo>
                  <a:cubicBezTo>
                    <a:pt x="1" y="6"/>
                    <a:pt x="1" y="53"/>
                    <a:pt x="9" y="115"/>
                  </a:cubicBezTo>
                  <a:cubicBezTo>
                    <a:pt x="19" y="176"/>
                    <a:pt x="35" y="224"/>
                    <a:pt x="49" y="224"/>
                  </a:cubicBezTo>
                  <a:cubicBezTo>
                    <a:pt x="57" y="220"/>
                    <a:pt x="62" y="171"/>
                    <a:pt x="53" y="111"/>
                  </a:cubicBezTo>
                  <a:cubicBezTo>
                    <a:pt x="45" y="49"/>
                    <a:pt x="27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-217578" y="3216455"/>
              <a:ext cx="3054" cy="10211"/>
            </a:xfrm>
            <a:custGeom>
              <a:avLst/>
              <a:gdLst/>
              <a:ahLst/>
              <a:cxnLst/>
              <a:rect l="l" t="t" r="r" b="b"/>
              <a:pathLst>
                <a:path w="67" h="224" extrusionOk="0">
                  <a:moveTo>
                    <a:pt x="18" y="0"/>
                  </a:moveTo>
                  <a:cubicBezTo>
                    <a:pt x="6" y="4"/>
                    <a:pt x="1" y="53"/>
                    <a:pt x="14" y="114"/>
                  </a:cubicBezTo>
                  <a:cubicBezTo>
                    <a:pt x="23" y="175"/>
                    <a:pt x="40" y="223"/>
                    <a:pt x="53" y="223"/>
                  </a:cubicBezTo>
                  <a:cubicBezTo>
                    <a:pt x="67" y="223"/>
                    <a:pt x="67" y="171"/>
                    <a:pt x="58" y="109"/>
                  </a:cubicBezTo>
                  <a:cubicBezTo>
                    <a:pt x="49" y="48"/>
                    <a:pt x="32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-214387" y="3236740"/>
              <a:ext cx="3054" cy="10074"/>
            </a:xfrm>
            <a:custGeom>
              <a:avLst/>
              <a:gdLst/>
              <a:ahLst/>
              <a:cxnLst/>
              <a:rect l="l" t="t" r="r" b="b"/>
              <a:pathLst>
                <a:path w="67" h="221" extrusionOk="0">
                  <a:moveTo>
                    <a:pt x="20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5" y="1"/>
                    <a:pt x="1" y="53"/>
                    <a:pt x="9" y="115"/>
                  </a:cubicBezTo>
                  <a:cubicBezTo>
                    <a:pt x="22" y="174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2" y="220"/>
                    <a:pt x="67" y="168"/>
                    <a:pt x="57" y="106"/>
                  </a:cubicBezTo>
                  <a:cubicBezTo>
                    <a:pt x="49" y="4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-211151" y="3256889"/>
              <a:ext cx="3009" cy="9983"/>
            </a:xfrm>
            <a:custGeom>
              <a:avLst/>
              <a:gdLst/>
              <a:ahLst/>
              <a:cxnLst/>
              <a:rect l="l" t="t" r="r" b="b"/>
              <a:pathLst>
                <a:path w="66" h="219" extrusionOk="0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4" y="0"/>
                    <a:pt x="0" y="53"/>
                    <a:pt x="13" y="114"/>
                  </a:cubicBezTo>
                  <a:cubicBezTo>
                    <a:pt x="22" y="172"/>
                    <a:pt x="37" y="219"/>
                    <a:pt x="50" y="219"/>
                  </a:cubicBezTo>
                  <a:cubicBezTo>
                    <a:pt x="51" y="219"/>
                    <a:pt x="52" y="219"/>
                    <a:pt x="53" y="219"/>
                  </a:cubicBezTo>
                  <a:cubicBezTo>
                    <a:pt x="65" y="219"/>
                    <a:pt x="65" y="166"/>
                    <a:pt x="57" y="105"/>
                  </a:cubicBezTo>
                  <a:cubicBezTo>
                    <a:pt x="49" y="47"/>
                    <a:pt x="32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-207777" y="3276992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1"/>
                  </a:moveTo>
                  <a:cubicBezTo>
                    <a:pt x="14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21" y="174"/>
                    <a:pt x="38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6" y="219"/>
                    <a:pt x="66" y="167"/>
                    <a:pt x="57" y="106"/>
                  </a:cubicBezTo>
                  <a:cubicBezTo>
                    <a:pt x="48" y="47"/>
                    <a:pt x="28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-204450" y="3297140"/>
              <a:ext cx="3100" cy="9983"/>
            </a:xfrm>
            <a:custGeom>
              <a:avLst/>
              <a:gdLst/>
              <a:ahLst/>
              <a:cxnLst/>
              <a:rect l="l" t="t" r="r" b="b"/>
              <a:pathLst>
                <a:path w="68" h="219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6" y="1"/>
                    <a:pt x="1" y="53"/>
                    <a:pt x="15" y="114"/>
                  </a:cubicBezTo>
                  <a:cubicBezTo>
                    <a:pt x="23" y="172"/>
                    <a:pt x="39" y="219"/>
                    <a:pt x="52" y="219"/>
                  </a:cubicBezTo>
                  <a:cubicBezTo>
                    <a:pt x="52" y="219"/>
                    <a:pt x="53" y="219"/>
                    <a:pt x="53" y="219"/>
                  </a:cubicBezTo>
                  <a:cubicBezTo>
                    <a:pt x="67" y="219"/>
                    <a:pt x="67" y="166"/>
                    <a:pt x="59" y="105"/>
                  </a:cubicBezTo>
                  <a:cubicBezTo>
                    <a:pt x="50" y="46"/>
                    <a:pt x="29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-201031" y="3317243"/>
              <a:ext cx="3237" cy="10029"/>
            </a:xfrm>
            <a:custGeom>
              <a:avLst/>
              <a:gdLst/>
              <a:ahLst/>
              <a:cxnLst/>
              <a:rect l="l" t="t" r="r" b="b"/>
              <a:pathLst>
                <a:path w="71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4" y="114"/>
                  </a:cubicBezTo>
                  <a:cubicBezTo>
                    <a:pt x="22" y="173"/>
                    <a:pt x="39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7" y="219"/>
                    <a:pt x="71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-197657" y="3337346"/>
              <a:ext cx="3282" cy="10074"/>
            </a:xfrm>
            <a:custGeom>
              <a:avLst/>
              <a:gdLst/>
              <a:ahLst/>
              <a:cxnLst/>
              <a:rect l="l" t="t" r="r" b="b"/>
              <a:pathLst>
                <a:path w="72" h="221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5" y="1"/>
                    <a:pt x="1" y="53"/>
                    <a:pt x="15" y="115"/>
                  </a:cubicBezTo>
                  <a:cubicBezTo>
                    <a:pt x="23" y="173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7" y="220"/>
                    <a:pt x="71" y="167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-194239" y="3357449"/>
              <a:ext cx="3009" cy="10074"/>
            </a:xfrm>
            <a:custGeom>
              <a:avLst/>
              <a:gdLst/>
              <a:ahLst/>
              <a:cxnLst/>
              <a:rect l="l" t="t" r="r" b="b"/>
              <a:pathLst>
                <a:path w="66" h="221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5" y="1"/>
                    <a:pt x="0" y="54"/>
                    <a:pt x="13" y="115"/>
                  </a:cubicBezTo>
                  <a:cubicBezTo>
                    <a:pt x="22" y="174"/>
                    <a:pt x="38" y="221"/>
                    <a:pt x="51" y="221"/>
                  </a:cubicBezTo>
                  <a:cubicBezTo>
                    <a:pt x="52" y="221"/>
                    <a:pt x="52" y="221"/>
                    <a:pt x="53" y="220"/>
                  </a:cubicBezTo>
                  <a:cubicBezTo>
                    <a:pt x="65" y="220"/>
                    <a:pt x="65" y="168"/>
                    <a:pt x="57" y="106"/>
                  </a:cubicBezTo>
                  <a:cubicBezTo>
                    <a:pt x="49" y="48"/>
                    <a:pt x="32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-190865" y="3377598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0"/>
                  </a:moveTo>
                  <a:cubicBezTo>
                    <a:pt x="15" y="0"/>
                    <a:pt x="14" y="1"/>
                    <a:pt x="13" y="1"/>
                  </a:cubicBezTo>
                  <a:cubicBezTo>
                    <a:pt x="1" y="1"/>
                    <a:pt x="1" y="53"/>
                    <a:pt x="9" y="114"/>
                  </a:cubicBezTo>
                  <a:cubicBezTo>
                    <a:pt x="17" y="173"/>
                    <a:pt x="34" y="219"/>
                    <a:pt x="47" y="219"/>
                  </a:cubicBezTo>
                  <a:cubicBezTo>
                    <a:pt x="48" y="219"/>
                    <a:pt x="48" y="219"/>
                    <a:pt x="49" y="219"/>
                  </a:cubicBezTo>
                  <a:cubicBezTo>
                    <a:pt x="62" y="219"/>
                    <a:pt x="66" y="166"/>
                    <a:pt x="53" y="106"/>
                  </a:cubicBezTo>
                  <a:cubicBezTo>
                    <a:pt x="44" y="47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-187902" y="3397746"/>
              <a:ext cx="3054" cy="9983"/>
            </a:xfrm>
            <a:custGeom>
              <a:avLst/>
              <a:gdLst/>
              <a:ahLst/>
              <a:cxnLst/>
              <a:rect l="l" t="t" r="r" b="b"/>
              <a:pathLst>
                <a:path w="67" h="219" extrusionOk="0"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5" y="0"/>
                    <a:pt x="1" y="53"/>
                    <a:pt x="10" y="114"/>
                  </a:cubicBezTo>
                  <a:cubicBezTo>
                    <a:pt x="18" y="173"/>
                    <a:pt x="39" y="219"/>
                    <a:pt x="48" y="219"/>
                  </a:cubicBezTo>
                  <a:cubicBezTo>
                    <a:pt x="48" y="219"/>
                    <a:pt x="49" y="219"/>
                    <a:pt x="49" y="218"/>
                  </a:cubicBezTo>
                  <a:cubicBezTo>
                    <a:pt x="63" y="218"/>
                    <a:pt x="67" y="166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-184894" y="3417849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9" y="1"/>
                  </a:moveTo>
                  <a:cubicBezTo>
                    <a:pt x="19" y="1"/>
                    <a:pt x="18" y="1"/>
                    <a:pt x="18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7" y="172"/>
                    <a:pt x="34" y="219"/>
                    <a:pt x="48" y="219"/>
                  </a:cubicBezTo>
                  <a:cubicBezTo>
                    <a:pt x="48" y="219"/>
                    <a:pt x="49" y="219"/>
                    <a:pt x="49" y="219"/>
                  </a:cubicBezTo>
                  <a:cubicBezTo>
                    <a:pt x="62" y="219"/>
                    <a:pt x="66" y="167"/>
                    <a:pt x="58" y="106"/>
                  </a:cubicBezTo>
                  <a:cubicBezTo>
                    <a:pt x="50" y="46"/>
                    <a:pt x="33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-182113" y="3437998"/>
              <a:ext cx="3054" cy="10165"/>
            </a:xfrm>
            <a:custGeom>
              <a:avLst/>
              <a:gdLst/>
              <a:ahLst/>
              <a:cxnLst/>
              <a:rect l="l" t="t" r="r" b="b"/>
              <a:pathLst>
                <a:path w="67" h="223" extrusionOk="0">
                  <a:moveTo>
                    <a:pt x="19" y="0"/>
                  </a:moveTo>
                  <a:cubicBezTo>
                    <a:pt x="5" y="5"/>
                    <a:pt x="1" y="53"/>
                    <a:pt x="9" y="114"/>
                  </a:cubicBezTo>
                  <a:cubicBezTo>
                    <a:pt x="19" y="174"/>
                    <a:pt x="35" y="223"/>
                    <a:pt x="49" y="223"/>
                  </a:cubicBezTo>
                  <a:cubicBezTo>
                    <a:pt x="62" y="219"/>
                    <a:pt x="67" y="170"/>
                    <a:pt x="57" y="109"/>
                  </a:cubicBezTo>
                  <a:cubicBezTo>
                    <a:pt x="49" y="48"/>
                    <a:pt x="31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179515" y="3458283"/>
              <a:ext cx="2872" cy="10029"/>
            </a:xfrm>
            <a:custGeom>
              <a:avLst/>
              <a:gdLst/>
              <a:ahLst/>
              <a:cxnLst/>
              <a:rect l="l" t="t" r="r" b="b"/>
              <a:pathLst>
                <a:path w="63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0" y="114"/>
                  </a:cubicBezTo>
                  <a:cubicBezTo>
                    <a:pt x="18" y="173"/>
                    <a:pt x="35" y="220"/>
                    <a:pt x="43" y="220"/>
                  </a:cubicBezTo>
                  <a:cubicBezTo>
                    <a:pt x="44" y="220"/>
                    <a:pt x="44" y="219"/>
                    <a:pt x="44" y="219"/>
                  </a:cubicBezTo>
                  <a:cubicBezTo>
                    <a:pt x="57" y="219"/>
                    <a:pt x="62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177144" y="3478386"/>
              <a:ext cx="2872" cy="10257"/>
            </a:xfrm>
            <a:custGeom>
              <a:avLst/>
              <a:gdLst/>
              <a:ahLst/>
              <a:cxnLst/>
              <a:rect l="l" t="t" r="r" b="b"/>
              <a:pathLst>
                <a:path w="63" h="225" extrusionOk="0">
                  <a:moveTo>
                    <a:pt x="19" y="1"/>
                  </a:moveTo>
                  <a:cubicBezTo>
                    <a:pt x="5" y="6"/>
                    <a:pt x="1" y="53"/>
                    <a:pt x="10" y="115"/>
                  </a:cubicBezTo>
                  <a:cubicBezTo>
                    <a:pt x="14" y="174"/>
                    <a:pt x="30" y="224"/>
                    <a:pt x="43" y="224"/>
                  </a:cubicBezTo>
                  <a:cubicBezTo>
                    <a:pt x="44" y="224"/>
                    <a:pt x="44" y="224"/>
                    <a:pt x="45" y="224"/>
                  </a:cubicBezTo>
                  <a:cubicBezTo>
                    <a:pt x="57" y="224"/>
                    <a:pt x="63" y="172"/>
                    <a:pt x="53" y="111"/>
                  </a:cubicBezTo>
                  <a:cubicBezTo>
                    <a:pt x="49" y="49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-174910" y="3498717"/>
              <a:ext cx="2781" cy="10211"/>
            </a:xfrm>
            <a:custGeom>
              <a:avLst/>
              <a:gdLst/>
              <a:ahLst/>
              <a:cxnLst/>
              <a:rect l="l" t="t" r="r" b="b"/>
              <a:pathLst>
                <a:path w="61" h="224" extrusionOk="0">
                  <a:moveTo>
                    <a:pt x="18" y="0"/>
                  </a:moveTo>
                  <a:cubicBezTo>
                    <a:pt x="4" y="0"/>
                    <a:pt x="0" y="53"/>
                    <a:pt x="8" y="115"/>
                  </a:cubicBezTo>
                  <a:cubicBezTo>
                    <a:pt x="14" y="176"/>
                    <a:pt x="26" y="224"/>
                    <a:pt x="40" y="224"/>
                  </a:cubicBezTo>
                  <a:cubicBezTo>
                    <a:pt x="53" y="224"/>
                    <a:pt x="61" y="171"/>
                    <a:pt x="53" y="111"/>
                  </a:cubicBezTo>
                  <a:cubicBezTo>
                    <a:pt x="48" y="49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-172905" y="3519048"/>
              <a:ext cx="2598" cy="10211"/>
            </a:xfrm>
            <a:custGeom>
              <a:avLst/>
              <a:gdLst/>
              <a:ahLst/>
              <a:cxnLst/>
              <a:rect l="l" t="t" r="r" b="b"/>
              <a:pathLst>
                <a:path w="57" h="224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9" y="175"/>
                    <a:pt x="26" y="224"/>
                    <a:pt x="39" y="224"/>
                  </a:cubicBezTo>
                  <a:cubicBezTo>
                    <a:pt x="53" y="224"/>
                    <a:pt x="57" y="171"/>
                    <a:pt x="53" y="110"/>
                  </a:cubicBezTo>
                  <a:cubicBezTo>
                    <a:pt x="48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-171355" y="3539333"/>
              <a:ext cx="2644" cy="10257"/>
            </a:xfrm>
            <a:custGeom>
              <a:avLst/>
              <a:gdLst/>
              <a:ahLst/>
              <a:cxnLst/>
              <a:rect l="l" t="t" r="r" b="b"/>
              <a:pathLst>
                <a:path w="58" h="225" extrusionOk="0">
                  <a:moveTo>
                    <a:pt x="23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14" y="174"/>
                    <a:pt x="26" y="225"/>
                    <a:pt x="39" y="225"/>
                  </a:cubicBezTo>
                  <a:cubicBezTo>
                    <a:pt x="40" y="225"/>
                    <a:pt x="40" y="224"/>
                    <a:pt x="41" y="224"/>
                  </a:cubicBezTo>
                  <a:cubicBezTo>
                    <a:pt x="53" y="224"/>
                    <a:pt x="57" y="176"/>
                    <a:pt x="53" y="111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-169759" y="3559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6" y="1"/>
                    <a:pt x="0" y="48"/>
                    <a:pt x="6" y="114"/>
                  </a:cubicBezTo>
                  <a:cubicBezTo>
                    <a:pt x="10" y="175"/>
                    <a:pt x="22" y="223"/>
                    <a:pt x="36" y="223"/>
                  </a:cubicBezTo>
                  <a:cubicBezTo>
                    <a:pt x="49" y="223"/>
                    <a:pt x="53" y="171"/>
                    <a:pt x="49" y="110"/>
                  </a:cubicBezTo>
                  <a:cubicBezTo>
                    <a:pt x="45" y="51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-168574" y="358022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10" y="1"/>
                    <a:pt x="1" y="48"/>
                    <a:pt x="6" y="114"/>
                  </a:cubicBezTo>
                  <a:cubicBezTo>
                    <a:pt x="6" y="175"/>
                    <a:pt x="18" y="223"/>
                    <a:pt x="32" y="223"/>
                  </a:cubicBezTo>
                  <a:cubicBezTo>
                    <a:pt x="45" y="223"/>
                    <a:pt x="53" y="171"/>
                    <a:pt x="49" y="110"/>
                  </a:cubicBezTo>
                  <a:cubicBezTo>
                    <a:pt x="49" y="48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-167571" y="3600554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10" y="0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0"/>
                    <a:pt x="49" y="110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-166751" y="3620885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30" y="223"/>
                    <a:pt x="30" y="223"/>
                    <a:pt x="31" y="223"/>
                  </a:cubicBezTo>
                  <a:cubicBezTo>
                    <a:pt x="45" y="223"/>
                    <a:pt x="53" y="174"/>
                    <a:pt x="49" y="113"/>
                  </a:cubicBezTo>
                  <a:cubicBezTo>
                    <a:pt x="49" y="47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-166158" y="3641398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9" y="0"/>
                    <a:pt x="0" y="48"/>
                    <a:pt x="0" y="109"/>
                  </a:cubicBezTo>
                  <a:cubicBezTo>
                    <a:pt x="5" y="174"/>
                    <a:pt x="14" y="222"/>
                    <a:pt x="26" y="222"/>
                  </a:cubicBezTo>
                  <a:cubicBezTo>
                    <a:pt x="40" y="222"/>
                    <a:pt x="48" y="170"/>
                    <a:pt x="48" y="109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-165748" y="3661683"/>
              <a:ext cx="2234" cy="10393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3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0" y="175"/>
                    <a:pt x="13" y="227"/>
                    <a:pt x="27" y="227"/>
                  </a:cubicBezTo>
                  <a:cubicBezTo>
                    <a:pt x="39" y="227"/>
                    <a:pt x="49" y="175"/>
                    <a:pt x="49" y="114"/>
                  </a:cubicBezTo>
                  <a:cubicBezTo>
                    <a:pt x="49" y="53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-165566" y="368219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1" y="176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-165383" y="3702709"/>
              <a:ext cx="2279" cy="10257"/>
            </a:xfrm>
            <a:custGeom>
              <a:avLst/>
              <a:gdLst/>
              <a:ahLst/>
              <a:cxnLst/>
              <a:rect l="l" t="t" r="r" b="b"/>
              <a:pathLst>
                <a:path w="50" h="225" extrusionOk="0">
                  <a:moveTo>
                    <a:pt x="23" y="1"/>
                  </a:moveTo>
                  <a:cubicBezTo>
                    <a:pt x="9" y="1"/>
                    <a:pt x="1" y="49"/>
                    <a:pt x="1" y="110"/>
                  </a:cubicBezTo>
                  <a:cubicBezTo>
                    <a:pt x="1" y="172"/>
                    <a:pt x="9" y="224"/>
                    <a:pt x="23" y="224"/>
                  </a:cubicBezTo>
                  <a:cubicBezTo>
                    <a:pt x="35" y="224"/>
                    <a:pt x="49" y="172"/>
                    <a:pt x="45" y="110"/>
                  </a:cubicBezTo>
                  <a:cubicBezTo>
                    <a:pt x="45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-165155" y="3723040"/>
              <a:ext cx="2234" cy="10439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2" y="1"/>
                  </a:moveTo>
                  <a:cubicBezTo>
                    <a:pt x="10" y="1"/>
                    <a:pt x="0" y="53"/>
                    <a:pt x="0" y="114"/>
                  </a:cubicBezTo>
                  <a:cubicBezTo>
                    <a:pt x="0" y="176"/>
                    <a:pt x="14" y="228"/>
                    <a:pt x="22" y="228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4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-164973" y="3743554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0" y="176"/>
                    <a:pt x="14" y="224"/>
                    <a:pt x="26" y="224"/>
                  </a:cubicBezTo>
                  <a:cubicBezTo>
                    <a:pt x="40" y="224"/>
                    <a:pt x="49" y="176"/>
                    <a:pt x="49" y="110"/>
                  </a:cubicBezTo>
                  <a:cubicBezTo>
                    <a:pt x="49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-164745" y="3763884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27" y="0"/>
                  </a:moveTo>
                  <a:cubicBezTo>
                    <a:pt x="13" y="0"/>
                    <a:pt x="1" y="53"/>
                    <a:pt x="5" y="115"/>
                  </a:cubicBezTo>
                  <a:cubicBezTo>
                    <a:pt x="5" y="175"/>
                    <a:pt x="17" y="228"/>
                    <a:pt x="27" y="228"/>
                  </a:cubicBezTo>
                  <a:cubicBezTo>
                    <a:pt x="39" y="228"/>
                    <a:pt x="53" y="175"/>
                    <a:pt x="48" y="115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-164380" y="3784398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3" y="0"/>
                  </a:moveTo>
                  <a:cubicBezTo>
                    <a:pt x="9" y="0"/>
                    <a:pt x="1" y="53"/>
                    <a:pt x="1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40" y="224"/>
                    <a:pt x="49" y="175"/>
                    <a:pt x="49" y="115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-163970" y="3804956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10" y="0"/>
                    <a:pt x="0" y="47"/>
                    <a:pt x="0" y="109"/>
                  </a:cubicBezTo>
                  <a:cubicBezTo>
                    <a:pt x="4" y="174"/>
                    <a:pt x="14" y="223"/>
                    <a:pt x="27" y="223"/>
                  </a:cubicBezTo>
                  <a:cubicBezTo>
                    <a:pt x="40" y="223"/>
                    <a:pt x="49" y="170"/>
                    <a:pt x="49" y="109"/>
                  </a:cubicBezTo>
                  <a:cubicBezTo>
                    <a:pt x="49" y="47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-163560" y="3825242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2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3"/>
                    <a:pt x="53" y="175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-162967" y="384575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9" y="1"/>
                    <a:pt x="0" y="49"/>
                    <a:pt x="0" y="114"/>
                  </a:cubicBezTo>
                  <a:cubicBezTo>
                    <a:pt x="0" y="175"/>
                    <a:pt x="14" y="223"/>
                    <a:pt x="27" y="223"/>
                  </a:cubicBezTo>
                  <a:cubicBezTo>
                    <a:pt x="40" y="223"/>
                    <a:pt x="49" y="175"/>
                    <a:pt x="49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-162603" y="386608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10" y="1"/>
                    <a:pt x="1" y="53"/>
                    <a:pt x="6" y="114"/>
                  </a:cubicBezTo>
                  <a:cubicBezTo>
                    <a:pt x="6" y="175"/>
                    <a:pt x="19" y="227"/>
                    <a:pt x="32" y="227"/>
                  </a:cubicBezTo>
                  <a:cubicBezTo>
                    <a:pt x="45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-161964" y="3886599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5" y="176"/>
                    <a:pt x="13" y="223"/>
                    <a:pt x="27" y="223"/>
                  </a:cubicBezTo>
                  <a:cubicBezTo>
                    <a:pt x="39" y="223"/>
                    <a:pt x="49" y="176"/>
                    <a:pt x="49" y="114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-161417" y="3907112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4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0" y="1"/>
                    <a:pt x="1" y="49"/>
                    <a:pt x="1" y="110"/>
                  </a:cubicBezTo>
                  <a:cubicBezTo>
                    <a:pt x="6" y="176"/>
                    <a:pt x="15" y="224"/>
                    <a:pt x="27" y="224"/>
                  </a:cubicBezTo>
                  <a:cubicBezTo>
                    <a:pt x="41" y="224"/>
                    <a:pt x="49" y="172"/>
                    <a:pt x="49" y="110"/>
                  </a:cubicBezTo>
                  <a:cubicBezTo>
                    <a:pt x="45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-160779" y="3927443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3"/>
                    <a:pt x="13" y="224"/>
                    <a:pt x="25" y="224"/>
                  </a:cubicBezTo>
                  <a:cubicBezTo>
                    <a:pt x="26" y="224"/>
                    <a:pt x="26" y="224"/>
                    <a:pt x="27" y="224"/>
                  </a:cubicBezTo>
                  <a:cubicBezTo>
                    <a:pt x="39" y="224"/>
                    <a:pt x="49" y="175"/>
                    <a:pt x="49" y="114"/>
                  </a:cubicBezTo>
                  <a:cubicBezTo>
                    <a:pt x="45" y="49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-160187" y="394795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5" y="175"/>
                    <a:pt x="18" y="224"/>
                    <a:pt x="26" y="224"/>
                  </a:cubicBezTo>
                  <a:cubicBezTo>
                    <a:pt x="40" y="224"/>
                    <a:pt x="48" y="171"/>
                    <a:pt x="48" y="109"/>
                  </a:cubicBezTo>
                  <a:cubicBezTo>
                    <a:pt x="48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-159594" y="3968287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2"/>
                    <a:pt x="5" y="114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3"/>
                    <a:pt x="53" y="175"/>
                    <a:pt x="49" y="114"/>
                  </a:cubicBezTo>
                  <a:cubicBezTo>
                    <a:pt x="49" y="5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-158773" y="3988755"/>
              <a:ext cx="2188" cy="10257"/>
            </a:xfrm>
            <a:custGeom>
              <a:avLst/>
              <a:gdLst/>
              <a:ahLst/>
              <a:cxnLst/>
              <a:rect l="l" t="t" r="r" b="b"/>
              <a:pathLst>
                <a:path w="48" h="225" extrusionOk="0">
                  <a:moveTo>
                    <a:pt x="17" y="1"/>
                  </a:moveTo>
                  <a:cubicBezTo>
                    <a:pt x="9" y="1"/>
                    <a:pt x="1" y="53"/>
                    <a:pt x="1" y="115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9" y="224"/>
                    <a:pt x="48" y="172"/>
                    <a:pt x="48" y="111"/>
                  </a:cubicBezTo>
                  <a:cubicBezTo>
                    <a:pt x="44" y="49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-158181" y="400908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6"/>
                    <a:pt x="0" y="53"/>
                    <a:pt x="4" y="115"/>
                  </a:cubicBezTo>
                  <a:cubicBezTo>
                    <a:pt x="4" y="176"/>
                    <a:pt x="18" y="228"/>
                    <a:pt x="31" y="228"/>
                  </a:cubicBezTo>
                  <a:cubicBezTo>
                    <a:pt x="44" y="228"/>
                    <a:pt x="53" y="176"/>
                    <a:pt x="48" y="115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-157360" y="402964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8" y="1"/>
                    <a:pt x="0" y="53"/>
                    <a:pt x="0" y="114"/>
                  </a:cubicBezTo>
                  <a:cubicBezTo>
                    <a:pt x="4" y="175"/>
                    <a:pt x="13" y="223"/>
                    <a:pt x="26" y="223"/>
                  </a:cubicBezTo>
                  <a:cubicBezTo>
                    <a:pt x="39" y="223"/>
                    <a:pt x="48" y="175"/>
                    <a:pt x="48" y="110"/>
                  </a:cubicBezTo>
                  <a:cubicBezTo>
                    <a:pt x="43" y="48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-156813" y="4050158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4" y="0"/>
                  </a:moveTo>
                  <a:cubicBezTo>
                    <a:pt x="24" y="0"/>
                    <a:pt x="23" y="1"/>
                    <a:pt x="23" y="1"/>
                  </a:cubicBezTo>
                  <a:cubicBezTo>
                    <a:pt x="10" y="1"/>
                    <a:pt x="1" y="49"/>
                    <a:pt x="5" y="110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1"/>
                    <a:pt x="53" y="110"/>
                  </a:cubicBezTo>
                  <a:cubicBezTo>
                    <a:pt x="49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-155993" y="407048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9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-155172" y="4091002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1" y="0"/>
                  </a:moveTo>
                  <a:cubicBezTo>
                    <a:pt x="9" y="0"/>
                    <a:pt x="0" y="49"/>
                    <a:pt x="0" y="109"/>
                  </a:cubicBezTo>
                  <a:cubicBezTo>
                    <a:pt x="4" y="176"/>
                    <a:pt x="17" y="223"/>
                    <a:pt x="31" y="223"/>
                  </a:cubicBezTo>
                  <a:cubicBezTo>
                    <a:pt x="43" y="223"/>
                    <a:pt x="53" y="170"/>
                    <a:pt x="47" y="109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-154397" y="4111333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29" y="223"/>
                    <a:pt x="30" y="223"/>
                    <a:pt x="30" y="222"/>
                  </a:cubicBezTo>
                  <a:cubicBezTo>
                    <a:pt x="44" y="222"/>
                    <a:pt x="52" y="175"/>
                    <a:pt x="48" y="113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-153622" y="4131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0"/>
                  </a:moveTo>
                  <a:cubicBezTo>
                    <a:pt x="9" y="0"/>
                    <a:pt x="1" y="48"/>
                    <a:pt x="1" y="113"/>
                  </a:cubicBezTo>
                  <a:cubicBezTo>
                    <a:pt x="5" y="175"/>
                    <a:pt x="19" y="223"/>
                    <a:pt x="31" y="223"/>
                  </a:cubicBezTo>
                  <a:cubicBezTo>
                    <a:pt x="45" y="223"/>
                    <a:pt x="53" y="171"/>
                    <a:pt x="49" y="109"/>
                  </a:cubicBezTo>
                  <a:cubicBezTo>
                    <a:pt x="45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-152802" y="4152131"/>
              <a:ext cx="2462" cy="10439"/>
            </a:xfrm>
            <a:custGeom>
              <a:avLst/>
              <a:gdLst/>
              <a:ahLst/>
              <a:cxnLst/>
              <a:rect l="l" t="t" r="r" b="b"/>
              <a:pathLst>
                <a:path w="54" h="229" extrusionOk="0">
                  <a:moveTo>
                    <a:pt x="22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5" y="176"/>
                    <a:pt x="17" y="228"/>
                    <a:pt x="31" y="228"/>
                  </a:cubicBezTo>
                  <a:cubicBezTo>
                    <a:pt x="44" y="224"/>
                    <a:pt x="53" y="176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-152027" y="4172645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3" y="1"/>
                  </a:moveTo>
                  <a:cubicBezTo>
                    <a:pt x="10" y="1"/>
                    <a:pt x="0" y="49"/>
                    <a:pt x="0" y="115"/>
                  </a:cubicBezTo>
                  <a:cubicBezTo>
                    <a:pt x="5" y="176"/>
                    <a:pt x="18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-151206" y="419297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1"/>
                    <a:pt x="0" y="53"/>
                    <a:pt x="0" y="115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4" y="224"/>
                    <a:pt x="53" y="176"/>
                    <a:pt x="49" y="115"/>
                  </a:cubicBezTo>
                  <a:cubicBezTo>
                    <a:pt x="49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-150386" y="421348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0"/>
                  </a:moveTo>
                  <a:cubicBezTo>
                    <a:pt x="9" y="0"/>
                    <a:pt x="0" y="53"/>
                    <a:pt x="4" y="115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7" y="111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-149656" y="4233820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5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-148836" y="4254378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9" y="0"/>
                    <a:pt x="1" y="53"/>
                    <a:pt x="5" y="114"/>
                  </a:cubicBezTo>
                  <a:cubicBezTo>
                    <a:pt x="5" y="174"/>
                    <a:pt x="19" y="223"/>
                    <a:pt x="31" y="223"/>
                  </a:cubicBezTo>
                  <a:cubicBezTo>
                    <a:pt x="45" y="223"/>
                    <a:pt x="53" y="174"/>
                    <a:pt x="49" y="109"/>
                  </a:cubicBezTo>
                  <a:cubicBezTo>
                    <a:pt x="49" y="4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-148015" y="4274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23" y="1"/>
                    <a:pt x="22" y="1"/>
                    <a:pt x="22" y="1"/>
                  </a:cubicBezTo>
                  <a:cubicBezTo>
                    <a:pt x="9" y="1"/>
                    <a:pt x="1" y="49"/>
                    <a:pt x="5" y="110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2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-147240" y="429517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0"/>
                  </a:cubicBezTo>
                  <a:cubicBezTo>
                    <a:pt x="49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-146420" y="4315690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8" y="223"/>
                    <a:pt x="31" y="223"/>
                  </a:cubicBezTo>
                  <a:cubicBezTo>
                    <a:pt x="44" y="223"/>
                    <a:pt x="53" y="171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-145599" y="433602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4"/>
                  </a:cubicBezTo>
                  <a:cubicBezTo>
                    <a:pt x="4" y="173"/>
                    <a:pt x="16" y="223"/>
                    <a:pt x="29" y="223"/>
                  </a:cubicBezTo>
                  <a:cubicBezTo>
                    <a:pt x="29" y="223"/>
                    <a:pt x="30" y="223"/>
                    <a:pt x="30" y="223"/>
                  </a:cubicBezTo>
                  <a:cubicBezTo>
                    <a:pt x="43" y="223"/>
                    <a:pt x="52" y="176"/>
                    <a:pt x="47" y="114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-144870" y="4356534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49"/>
                    <a:pt x="5" y="114"/>
                  </a:cubicBezTo>
                  <a:cubicBezTo>
                    <a:pt x="5" y="176"/>
                    <a:pt x="19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-144049" y="437686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5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-143229" y="4397378"/>
              <a:ext cx="2188" cy="10211"/>
            </a:xfrm>
            <a:custGeom>
              <a:avLst/>
              <a:gdLst/>
              <a:ahLst/>
              <a:cxnLst/>
              <a:rect l="l" t="t" r="r" b="b"/>
              <a:pathLst>
                <a:path w="48" h="224" extrusionOk="0">
                  <a:moveTo>
                    <a:pt x="17" y="0"/>
                  </a:moveTo>
                  <a:cubicBezTo>
                    <a:pt x="9" y="0"/>
                    <a:pt x="0" y="49"/>
                    <a:pt x="0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39" y="224"/>
                    <a:pt x="48" y="171"/>
                    <a:pt x="48" y="109"/>
                  </a:cubicBezTo>
                  <a:cubicBezTo>
                    <a:pt x="43" y="49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-142636" y="4417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8" y="0"/>
                    <a:pt x="0" y="49"/>
                    <a:pt x="4" y="110"/>
                  </a:cubicBezTo>
                  <a:cubicBezTo>
                    <a:pt x="4" y="175"/>
                    <a:pt x="18" y="224"/>
                    <a:pt x="30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1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-141861" y="4438223"/>
              <a:ext cx="2279" cy="10393"/>
            </a:xfrm>
            <a:custGeom>
              <a:avLst/>
              <a:gdLst/>
              <a:ahLst/>
              <a:cxnLst/>
              <a:rect l="l" t="t" r="r" b="b"/>
              <a:pathLst>
                <a:path w="50" h="228" extrusionOk="0">
                  <a:moveTo>
                    <a:pt x="23" y="0"/>
                  </a:moveTo>
                  <a:cubicBezTo>
                    <a:pt x="9" y="5"/>
                    <a:pt x="1" y="52"/>
                    <a:pt x="1" y="114"/>
                  </a:cubicBezTo>
                  <a:cubicBezTo>
                    <a:pt x="5" y="179"/>
                    <a:pt x="13" y="228"/>
                    <a:pt x="27" y="228"/>
                  </a:cubicBezTo>
                  <a:cubicBezTo>
                    <a:pt x="40" y="228"/>
                    <a:pt x="49" y="175"/>
                    <a:pt x="49" y="114"/>
                  </a:cubicBezTo>
                  <a:cubicBezTo>
                    <a:pt x="44" y="52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-141269" y="4458781"/>
              <a:ext cx="2234" cy="4558"/>
            </a:xfrm>
            <a:custGeom>
              <a:avLst/>
              <a:gdLst/>
              <a:ahLst/>
              <a:cxnLst/>
              <a:rect l="l" t="t" r="r" b="b"/>
              <a:pathLst>
                <a:path w="49" h="100" extrusionOk="0">
                  <a:moveTo>
                    <a:pt x="23" y="0"/>
                  </a:moveTo>
                  <a:cubicBezTo>
                    <a:pt x="10" y="0"/>
                    <a:pt x="0" y="21"/>
                    <a:pt x="0" y="52"/>
                  </a:cubicBezTo>
                  <a:cubicBezTo>
                    <a:pt x="0" y="79"/>
                    <a:pt x="14" y="100"/>
                    <a:pt x="27" y="100"/>
                  </a:cubicBezTo>
                  <a:cubicBezTo>
                    <a:pt x="40" y="100"/>
                    <a:pt x="49" y="79"/>
                    <a:pt x="49" y="47"/>
                  </a:cubicBezTo>
                  <a:cubicBezTo>
                    <a:pt x="49" y="21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-115741" y="2713425"/>
              <a:ext cx="34098" cy="228107"/>
            </a:xfrm>
            <a:custGeom>
              <a:avLst/>
              <a:gdLst/>
              <a:ahLst/>
              <a:cxnLst/>
              <a:rect l="l" t="t" r="r" b="b"/>
              <a:pathLst>
                <a:path w="748" h="5004" extrusionOk="0">
                  <a:moveTo>
                    <a:pt x="5" y="0"/>
                  </a:moveTo>
                  <a:cubicBezTo>
                    <a:pt x="1" y="0"/>
                    <a:pt x="1" y="18"/>
                    <a:pt x="1" y="53"/>
                  </a:cubicBezTo>
                  <a:cubicBezTo>
                    <a:pt x="5" y="101"/>
                    <a:pt x="5" y="153"/>
                    <a:pt x="5" y="206"/>
                  </a:cubicBezTo>
                  <a:cubicBezTo>
                    <a:pt x="13" y="367"/>
                    <a:pt x="22" y="560"/>
                    <a:pt x="31" y="779"/>
                  </a:cubicBezTo>
                  <a:cubicBezTo>
                    <a:pt x="57" y="1290"/>
                    <a:pt x="88" y="1936"/>
                    <a:pt x="122" y="2654"/>
                  </a:cubicBezTo>
                  <a:cubicBezTo>
                    <a:pt x="166" y="3383"/>
                    <a:pt x="197" y="4044"/>
                    <a:pt x="237" y="4528"/>
                  </a:cubicBezTo>
                  <a:cubicBezTo>
                    <a:pt x="253" y="4647"/>
                    <a:pt x="284" y="4756"/>
                    <a:pt x="341" y="4839"/>
                  </a:cubicBezTo>
                  <a:cubicBezTo>
                    <a:pt x="398" y="4917"/>
                    <a:pt x="477" y="4965"/>
                    <a:pt x="538" y="4987"/>
                  </a:cubicBezTo>
                  <a:cubicBezTo>
                    <a:pt x="575" y="4999"/>
                    <a:pt x="608" y="5004"/>
                    <a:pt x="636" y="5004"/>
                  </a:cubicBezTo>
                  <a:cubicBezTo>
                    <a:pt x="705" y="5004"/>
                    <a:pt x="743" y="4978"/>
                    <a:pt x="747" y="4978"/>
                  </a:cubicBezTo>
                  <a:cubicBezTo>
                    <a:pt x="747" y="4978"/>
                    <a:pt x="747" y="4978"/>
                    <a:pt x="747" y="4978"/>
                  </a:cubicBezTo>
                  <a:lnTo>
                    <a:pt x="747" y="4978"/>
                  </a:lnTo>
                  <a:cubicBezTo>
                    <a:pt x="747" y="4977"/>
                    <a:pt x="747" y="4977"/>
                    <a:pt x="746" y="4977"/>
                  </a:cubicBezTo>
                  <a:cubicBezTo>
                    <a:pt x="739" y="4977"/>
                    <a:pt x="708" y="4991"/>
                    <a:pt x="657" y="4991"/>
                  </a:cubicBezTo>
                  <a:cubicBezTo>
                    <a:pt x="627" y="4991"/>
                    <a:pt x="590" y="4986"/>
                    <a:pt x="546" y="4970"/>
                  </a:cubicBezTo>
                  <a:cubicBezTo>
                    <a:pt x="485" y="4948"/>
                    <a:pt x="415" y="4899"/>
                    <a:pt x="362" y="4821"/>
                  </a:cubicBezTo>
                  <a:cubicBezTo>
                    <a:pt x="315" y="4746"/>
                    <a:pt x="284" y="4641"/>
                    <a:pt x="271" y="4524"/>
                  </a:cubicBezTo>
                  <a:cubicBezTo>
                    <a:pt x="245" y="4012"/>
                    <a:pt x="210" y="3366"/>
                    <a:pt x="170" y="2649"/>
                  </a:cubicBezTo>
                  <a:cubicBezTo>
                    <a:pt x="132" y="1932"/>
                    <a:pt x="92" y="1285"/>
                    <a:pt x="61" y="774"/>
                  </a:cubicBezTo>
                  <a:cubicBezTo>
                    <a:pt x="48" y="556"/>
                    <a:pt x="35" y="367"/>
                    <a:pt x="22" y="206"/>
                  </a:cubicBezTo>
                  <a:cubicBezTo>
                    <a:pt x="17" y="153"/>
                    <a:pt x="13" y="101"/>
                    <a:pt x="13" y="53"/>
                  </a:cubicBezTo>
                  <a:cubicBezTo>
                    <a:pt x="9" y="18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-478734" y="2928814"/>
              <a:ext cx="58622" cy="168619"/>
            </a:xfrm>
            <a:custGeom>
              <a:avLst/>
              <a:gdLst/>
              <a:ahLst/>
              <a:cxnLst/>
              <a:rect l="l" t="t" r="r" b="b"/>
              <a:pathLst>
                <a:path w="1286" h="3699" extrusionOk="0">
                  <a:moveTo>
                    <a:pt x="717" y="0"/>
                  </a:moveTo>
                  <a:cubicBezTo>
                    <a:pt x="521" y="39"/>
                    <a:pt x="346" y="74"/>
                    <a:pt x="193" y="100"/>
                  </a:cubicBezTo>
                  <a:cubicBezTo>
                    <a:pt x="140" y="114"/>
                    <a:pt x="97" y="122"/>
                    <a:pt x="49" y="131"/>
                  </a:cubicBezTo>
                  <a:cubicBezTo>
                    <a:pt x="19" y="140"/>
                    <a:pt x="1" y="144"/>
                    <a:pt x="1" y="148"/>
                  </a:cubicBezTo>
                  <a:cubicBezTo>
                    <a:pt x="1" y="148"/>
                    <a:pt x="19" y="148"/>
                    <a:pt x="53" y="144"/>
                  </a:cubicBezTo>
                  <a:cubicBezTo>
                    <a:pt x="97" y="136"/>
                    <a:pt x="145" y="126"/>
                    <a:pt x="197" y="122"/>
                  </a:cubicBezTo>
                  <a:cubicBezTo>
                    <a:pt x="346" y="96"/>
                    <a:pt x="516" y="67"/>
                    <a:pt x="711" y="37"/>
                  </a:cubicBezTo>
                  <a:lnTo>
                    <a:pt x="711" y="37"/>
                  </a:lnTo>
                  <a:cubicBezTo>
                    <a:pt x="867" y="435"/>
                    <a:pt x="1037" y="987"/>
                    <a:pt x="1137" y="1617"/>
                  </a:cubicBezTo>
                  <a:cubicBezTo>
                    <a:pt x="1189" y="1941"/>
                    <a:pt x="1220" y="2255"/>
                    <a:pt x="1229" y="2538"/>
                  </a:cubicBezTo>
                  <a:cubicBezTo>
                    <a:pt x="1246" y="2823"/>
                    <a:pt x="1233" y="3081"/>
                    <a:pt x="1150" y="3278"/>
                  </a:cubicBezTo>
                  <a:cubicBezTo>
                    <a:pt x="1067" y="3474"/>
                    <a:pt x="927" y="3593"/>
                    <a:pt x="818" y="3645"/>
                  </a:cubicBezTo>
                  <a:cubicBezTo>
                    <a:pt x="713" y="3692"/>
                    <a:pt x="643" y="3692"/>
                    <a:pt x="643" y="3697"/>
                  </a:cubicBezTo>
                  <a:cubicBezTo>
                    <a:pt x="643" y="3697"/>
                    <a:pt x="648" y="3698"/>
                    <a:pt x="658" y="3698"/>
                  </a:cubicBezTo>
                  <a:cubicBezTo>
                    <a:pt x="685" y="3698"/>
                    <a:pt x="744" y="3694"/>
                    <a:pt x="826" y="3662"/>
                  </a:cubicBezTo>
                  <a:cubicBezTo>
                    <a:pt x="941" y="3614"/>
                    <a:pt x="1088" y="3496"/>
                    <a:pt x="1181" y="3290"/>
                  </a:cubicBezTo>
                  <a:cubicBezTo>
                    <a:pt x="1272" y="3089"/>
                    <a:pt x="1286" y="2823"/>
                    <a:pt x="1272" y="2534"/>
                  </a:cubicBezTo>
                  <a:cubicBezTo>
                    <a:pt x="1264" y="2250"/>
                    <a:pt x="1237" y="1935"/>
                    <a:pt x="1185" y="1608"/>
                  </a:cubicBezTo>
                  <a:cubicBezTo>
                    <a:pt x="1080" y="970"/>
                    <a:pt x="901" y="406"/>
                    <a:pt x="739" y="13"/>
                  </a:cubicBezTo>
                  <a:lnTo>
                    <a:pt x="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-477731" y="2960404"/>
              <a:ext cx="39887" cy="9208"/>
            </a:xfrm>
            <a:custGeom>
              <a:avLst/>
              <a:gdLst/>
              <a:ahLst/>
              <a:cxnLst/>
              <a:rect l="l" t="t" r="r" b="b"/>
              <a:pathLst>
                <a:path w="875" h="202" extrusionOk="0">
                  <a:moveTo>
                    <a:pt x="863" y="0"/>
                  </a:moveTo>
                  <a:cubicBezTo>
                    <a:pt x="826" y="0"/>
                    <a:pt x="647" y="29"/>
                    <a:pt x="433" y="76"/>
                  </a:cubicBezTo>
                  <a:cubicBezTo>
                    <a:pt x="193" y="133"/>
                    <a:pt x="1" y="185"/>
                    <a:pt x="5" y="199"/>
                  </a:cubicBezTo>
                  <a:cubicBezTo>
                    <a:pt x="6" y="201"/>
                    <a:pt x="10" y="201"/>
                    <a:pt x="18" y="201"/>
                  </a:cubicBezTo>
                  <a:cubicBezTo>
                    <a:pt x="65" y="201"/>
                    <a:pt x="239" y="169"/>
                    <a:pt x="442" y="124"/>
                  </a:cubicBezTo>
                  <a:cubicBezTo>
                    <a:pt x="683" y="72"/>
                    <a:pt x="875" y="15"/>
                    <a:pt x="870" y="2"/>
                  </a:cubicBezTo>
                  <a:cubicBezTo>
                    <a:pt x="870" y="1"/>
                    <a:pt x="868" y="0"/>
                    <a:pt x="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-823767" y="1859801"/>
              <a:ext cx="1492954" cy="1042757"/>
            </a:xfrm>
            <a:custGeom>
              <a:avLst/>
              <a:gdLst/>
              <a:ahLst/>
              <a:cxnLst/>
              <a:rect l="l" t="t" r="r" b="b"/>
              <a:pathLst>
                <a:path w="32751" h="22875" extrusionOk="0">
                  <a:moveTo>
                    <a:pt x="8496" y="11791"/>
                  </a:moveTo>
                  <a:cubicBezTo>
                    <a:pt x="8990" y="14807"/>
                    <a:pt x="9659" y="18281"/>
                    <a:pt x="9724" y="18621"/>
                  </a:cubicBezTo>
                  <a:cubicBezTo>
                    <a:pt x="8011" y="17463"/>
                    <a:pt x="5327" y="15589"/>
                    <a:pt x="5420" y="15283"/>
                  </a:cubicBezTo>
                  <a:cubicBezTo>
                    <a:pt x="5490" y="15043"/>
                    <a:pt x="7072" y="13316"/>
                    <a:pt x="8496" y="11791"/>
                  </a:cubicBezTo>
                  <a:close/>
                  <a:moveTo>
                    <a:pt x="30237" y="0"/>
                  </a:moveTo>
                  <a:cubicBezTo>
                    <a:pt x="24675" y="5018"/>
                    <a:pt x="17801" y="5482"/>
                    <a:pt x="15446" y="5482"/>
                  </a:cubicBezTo>
                  <a:cubicBezTo>
                    <a:pt x="14911" y="5482"/>
                    <a:pt x="14610" y="5459"/>
                    <a:pt x="14610" y="5459"/>
                  </a:cubicBezTo>
                  <a:lnTo>
                    <a:pt x="14610" y="5472"/>
                  </a:lnTo>
                  <a:cubicBezTo>
                    <a:pt x="14216" y="5411"/>
                    <a:pt x="12145" y="5079"/>
                    <a:pt x="11459" y="5065"/>
                  </a:cubicBezTo>
                  <a:cubicBezTo>
                    <a:pt x="11342" y="5063"/>
                    <a:pt x="11192" y="5057"/>
                    <a:pt x="11019" y="5057"/>
                  </a:cubicBezTo>
                  <a:cubicBezTo>
                    <a:pt x="10400" y="5057"/>
                    <a:pt x="9494" y="5137"/>
                    <a:pt x="8806" y="5787"/>
                  </a:cubicBezTo>
                  <a:cubicBezTo>
                    <a:pt x="8784" y="5805"/>
                    <a:pt x="8762" y="5826"/>
                    <a:pt x="8741" y="5848"/>
                  </a:cubicBezTo>
                  <a:cubicBezTo>
                    <a:pt x="7950" y="6622"/>
                    <a:pt x="0" y="14452"/>
                    <a:pt x="844" y="16393"/>
                  </a:cubicBezTo>
                  <a:cubicBezTo>
                    <a:pt x="1731" y="18438"/>
                    <a:pt x="9287" y="22874"/>
                    <a:pt x="9287" y="22874"/>
                  </a:cubicBezTo>
                  <a:lnTo>
                    <a:pt x="11114" y="19553"/>
                  </a:lnTo>
                  <a:cubicBezTo>
                    <a:pt x="11114" y="19553"/>
                    <a:pt x="10545" y="19177"/>
                    <a:pt x="9764" y="18653"/>
                  </a:cubicBezTo>
                  <a:lnTo>
                    <a:pt x="15934" y="18490"/>
                  </a:lnTo>
                  <a:lnTo>
                    <a:pt x="16205" y="13875"/>
                  </a:lnTo>
                  <a:cubicBezTo>
                    <a:pt x="16205" y="13875"/>
                    <a:pt x="17258" y="12701"/>
                    <a:pt x="17258" y="11852"/>
                  </a:cubicBezTo>
                  <a:cubicBezTo>
                    <a:pt x="17258" y="11267"/>
                    <a:pt x="16935" y="10297"/>
                    <a:pt x="16515" y="9292"/>
                  </a:cubicBezTo>
                  <a:cubicBezTo>
                    <a:pt x="26239" y="8479"/>
                    <a:pt x="32750" y="2059"/>
                    <a:pt x="32750" y="2059"/>
                  </a:cubicBezTo>
                  <a:lnTo>
                    <a:pt x="302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147238" y="2058825"/>
              <a:ext cx="69335" cy="177964"/>
            </a:xfrm>
            <a:custGeom>
              <a:avLst/>
              <a:gdLst/>
              <a:ahLst/>
              <a:cxnLst/>
              <a:rect l="l" t="t" r="r" b="b"/>
              <a:pathLst>
                <a:path w="1521" h="3904" extrusionOk="0">
                  <a:moveTo>
                    <a:pt x="1364" y="1"/>
                  </a:moveTo>
                  <a:cubicBezTo>
                    <a:pt x="1358" y="5"/>
                    <a:pt x="1402" y="53"/>
                    <a:pt x="1451" y="149"/>
                  </a:cubicBezTo>
                  <a:cubicBezTo>
                    <a:pt x="1468" y="197"/>
                    <a:pt x="1485" y="263"/>
                    <a:pt x="1473" y="337"/>
                  </a:cubicBezTo>
                  <a:cubicBezTo>
                    <a:pt x="1459" y="411"/>
                    <a:pt x="1424" y="495"/>
                    <a:pt x="1376" y="578"/>
                  </a:cubicBezTo>
                  <a:cubicBezTo>
                    <a:pt x="1280" y="752"/>
                    <a:pt x="1149" y="945"/>
                    <a:pt x="965" y="1128"/>
                  </a:cubicBezTo>
                  <a:cubicBezTo>
                    <a:pt x="787" y="1320"/>
                    <a:pt x="563" y="1517"/>
                    <a:pt x="402" y="1779"/>
                  </a:cubicBezTo>
                  <a:cubicBezTo>
                    <a:pt x="65" y="2304"/>
                    <a:pt x="0" y="2885"/>
                    <a:pt x="43" y="3282"/>
                  </a:cubicBezTo>
                  <a:cubicBezTo>
                    <a:pt x="61" y="3479"/>
                    <a:pt x="105" y="3641"/>
                    <a:pt x="140" y="3746"/>
                  </a:cubicBezTo>
                  <a:cubicBezTo>
                    <a:pt x="177" y="3847"/>
                    <a:pt x="203" y="3904"/>
                    <a:pt x="205" y="3904"/>
                  </a:cubicBezTo>
                  <a:cubicBezTo>
                    <a:pt x="205" y="3904"/>
                    <a:pt x="205" y="3904"/>
                    <a:pt x="205" y="3903"/>
                  </a:cubicBezTo>
                  <a:cubicBezTo>
                    <a:pt x="222" y="3898"/>
                    <a:pt x="118" y="3672"/>
                    <a:pt x="91" y="3278"/>
                  </a:cubicBezTo>
                  <a:cubicBezTo>
                    <a:pt x="61" y="2889"/>
                    <a:pt x="135" y="2321"/>
                    <a:pt x="458" y="1818"/>
                  </a:cubicBezTo>
                  <a:cubicBezTo>
                    <a:pt x="616" y="1560"/>
                    <a:pt x="830" y="1368"/>
                    <a:pt x="1009" y="1176"/>
                  </a:cubicBezTo>
                  <a:cubicBezTo>
                    <a:pt x="1197" y="983"/>
                    <a:pt x="1328" y="778"/>
                    <a:pt x="1420" y="604"/>
                  </a:cubicBezTo>
                  <a:cubicBezTo>
                    <a:pt x="1468" y="516"/>
                    <a:pt x="1503" y="424"/>
                    <a:pt x="1511" y="346"/>
                  </a:cubicBezTo>
                  <a:cubicBezTo>
                    <a:pt x="1521" y="263"/>
                    <a:pt x="1499" y="188"/>
                    <a:pt x="1473" y="140"/>
                  </a:cubicBezTo>
                  <a:cubicBezTo>
                    <a:pt x="1420" y="35"/>
                    <a:pt x="1364" y="1"/>
                    <a:pt x="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402560" y="1972943"/>
              <a:ext cx="56070" cy="146100"/>
            </a:xfrm>
            <a:custGeom>
              <a:avLst/>
              <a:gdLst/>
              <a:ahLst/>
              <a:cxnLst/>
              <a:rect l="l" t="t" r="r" b="b"/>
              <a:pathLst>
                <a:path w="1230" h="3205" extrusionOk="0">
                  <a:moveTo>
                    <a:pt x="12" y="0"/>
                  </a:moveTo>
                  <a:cubicBezTo>
                    <a:pt x="11" y="0"/>
                    <a:pt x="11" y="1"/>
                    <a:pt x="10" y="1"/>
                  </a:cubicBezTo>
                  <a:cubicBezTo>
                    <a:pt x="1" y="14"/>
                    <a:pt x="202" y="97"/>
                    <a:pt x="451" y="320"/>
                  </a:cubicBezTo>
                  <a:cubicBezTo>
                    <a:pt x="578" y="429"/>
                    <a:pt x="705" y="582"/>
                    <a:pt x="814" y="774"/>
                  </a:cubicBezTo>
                  <a:cubicBezTo>
                    <a:pt x="923" y="967"/>
                    <a:pt x="1007" y="1199"/>
                    <a:pt x="1054" y="1447"/>
                  </a:cubicBezTo>
                  <a:cubicBezTo>
                    <a:pt x="1155" y="1946"/>
                    <a:pt x="1054" y="2417"/>
                    <a:pt x="928" y="2724"/>
                  </a:cubicBezTo>
                  <a:cubicBezTo>
                    <a:pt x="801" y="3034"/>
                    <a:pt x="666" y="3200"/>
                    <a:pt x="678" y="3204"/>
                  </a:cubicBezTo>
                  <a:cubicBezTo>
                    <a:pt x="678" y="3204"/>
                    <a:pt x="679" y="3204"/>
                    <a:pt x="679" y="3204"/>
                  </a:cubicBezTo>
                  <a:cubicBezTo>
                    <a:pt x="682" y="3204"/>
                    <a:pt x="721" y="3166"/>
                    <a:pt x="775" y="3095"/>
                  </a:cubicBezTo>
                  <a:cubicBezTo>
                    <a:pt x="832" y="3016"/>
                    <a:pt x="906" y="2898"/>
                    <a:pt x="975" y="2746"/>
                  </a:cubicBezTo>
                  <a:cubicBezTo>
                    <a:pt x="1116" y="2435"/>
                    <a:pt x="1229" y="1950"/>
                    <a:pt x="1124" y="1435"/>
                  </a:cubicBezTo>
                  <a:cubicBezTo>
                    <a:pt x="1072" y="1177"/>
                    <a:pt x="985" y="941"/>
                    <a:pt x="870" y="744"/>
                  </a:cubicBezTo>
                  <a:cubicBezTo>
                    <a:pt x="757" y="547"/>
                    <a:pt x="618" y="390"/>
                    <a:pt x="487" y="281"/>
                  </a:cubicBezTo>
                  <a:cubicBezTo>
                    <a:pt x="351" y="171"/>
                    <a:pt x="233" y="102"/>
                    <a:pt x="150" y="58"/>
                  </a:cubicBezTo>
                  <a:cubicBezTo>
                    <a:pt x="70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-397639" y="2540430"/>
              <a:ext cx="305237" cy="36377"/>
            </a:xfrm>
            <a:custGeom>
              <a:avLst/>
              <a:gdLst/>
              <a:ahLst/>
              <a:cxnLst/>
              <a:rect l="l" t="t" r="r" b="b"/>
              <a:pathLst>
                <a:path w="6696" h="798" extrusionOk="0">
                  <a:moveTo>
                    <a:pt x="1819" y="0"/>
                  </a:moveTo>
                  <a:cubicBezTo>
                    <a:pt x="1441" y="0"/>
                    <a:pt x="1098" y="71"/>
                    <a:pt x="826" y="177"/>
                  </a:cubicBezTo>
                  <a:cubicBezTo>
                    <a:pt x="521" y="291"/>
                    <a:pt x="306" y="453"/>
                    <a:pt x="175" y="580"/>
                  </a:cubicBezTo>
                  <a:cubicBezTo>
                    <a:pt x="49" y="711"/>
                    <a:pt x="1" y="798"/>
                    <a:pt x="1" y="798"/>
                  </a:cubicBezTo>
                  <a:cubicBezTo>
                    <a:pt x="1" y="798"/>
                    <a:pt x="1" y="798"/>
                    <a:pt x="1" y="798"/>
                  </a:cubicBezTo>
                  <a:cubicBezTo>
                    <a:pt x="8" y="798"/>
                    <a:pt x="65" y="716"/>
                    <a:pt x="197" y="602"/>
                  </a:cubicBezTo>
                  <a:cubicBezTo>
                    <a:pt x="328" y="483"/>
                    <a:pt x="542" y="326"/>
                    <a:pt x="844" y="221"/>
                  </a:cubicBezTo>
                  <a:cubicBezTo>
                    <a:pt x="1102" y="126"/>
                    <a:pt x="1424" y="63"/>
                    <a:pt x="1780" y="63"/>
                  </a:cubicBezTo>
                  <a:cubicBezTo>
                    <a:pt x="1833" y="63"/>
                    <a:pt x="1887" y="65"/>
                    <a:pt x="1941" y="68"/>
                  </a:cubicBezTo>
                  <a:cubicBezTo>
                    <a:pt x="2365" y="81"/>
                    <a:pt x="2819" y="182"/>
                    <a:pt x="3295" y="300"/>
                  </a:cubicBezTo>
                  <a:cubicBezTo>
                    <a:pt x="3772" y="413"/>
                    <a:pt x="4231" y="531"/>
                    <a:pt x="4654" y="570"/>
                  </a:cubicBezTo>
                  <a:cubicBezTo>
                    <a:pt x="4788" y="583"/>
                    <a:pt x="4918" y="589"/>
                    <a:pt x="5042" y="589"/>
                  </a:cubicBezTo>
                  <a:cubicBezTo>
                    <a:pt x="5318" y="589"/>
                    <a:pt x="5569" y="559"/>
                    <a:pt x="5786" y="505"/>
                  </a:cubicBezTo>
                  <a:cubicBezTo>
                    <a:pt x="6106" y="426"/>
                    <a:pt x="6337" y="295"/>
                    <a:pt x="6486" y="190"/>
                  </a:cubicBezTo>
                  <a:cubicBezTo>
                    <a:pt x="6635" y="86"/>
                    <a:pt x="6695" y="3"/>
                    <a:pt x="6695" y="3"/>
                  </a:cubicBezTo>
                  <a:cubicBezTo>
                    <a:pt x="6695" y="2"/>
                    <a:pt x="6695" y="2"/>
                    <a:pt x="6694" y="2"/>
                  </a:cubicBezTo>
                  <a:cubicBezTo>
                    <a:pt x="6669" y="2"/>
                    <a:pt x="6387" y="318"/>
                    <a:pt x="5778" y="457"/>
                  </a:cubicBezTo>
                  <a:cubicBezTo>
                    <a:pt x="5576" y="503"/>
                    <a:pt x="5343" y="528"/>
                    <a:pt x="5089" y="528"/>
                  </a:cubicBezTo>
                  <a:cubicBezTo>
                    <a:pt x="4953" y="528"/>
                    <a:pt x="4811" y="520"/>
                    <a:pt x="4664" y="505"/>
                  </a:cubicBezTo>
                  <a:cubicBezTo>
                    <a:pt x="4244" y="465"/>
                    <a:pt x="3789" y="348"/>
                    <a:pt x="3313" y="229"/>
                  </a:cubicBezTo>
                  <a:cubicBezTo>
                    <a:pt x="2837" y="112"/>
                    <a:pt x="2373" y="15"/>
                    <a:pt x="1945" y="3"/>
                  </a:cubicBezTo>
                  <a:cubicBezTo>
                    <a:pt x="1903" y="1"/>
                    <a:pt x="1861" y="0"/>
                    <a:pt x="1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-676755" y="2382934"/>
              <a:ext cx="140903" cy="125951"/>
            </a:xfrm>
            <a:custGeom>
              <a:avLst/>
              <a:gdLst/>
              <a:ahLst/>
              <a:cxnLst/>
              <a:rect l="l" t="t" r="r" b="b"/>
              <a:pathLst>
                <a:path w="3091" h="2763" extrusionOk="0">
                  <a:moveTo>
                    <a:pt x="285" y="1"/>
                  </a:moveTo>
                  <a:cubicBezTo>
                    <a:pt x="285" y="1"/>
                    <a:pt x="220" y="35"/>
                    <a:pt x="145" y="144"/>
                  </a:cubicBezTo>
                  <a:cubicBezTo>
                    <a:pt x="71" y="255"/>
                    <a:pt x="1" y="442"/>
                    <a:pt x="1" y="678"/>
                  </a:cubicBezTo>
                  <a:cubicBezTo>
                    <a:pt x="5" y="914"/>
                    <a:pt x="62" y="1207"/>
                    <a:pt x="259" y="1461"/>
                  </a:cubicBezTo>
                  <a:cubicBezTo>
                    <a:pt x="456" y="1709"/>
                    <a:pt x="783" y="1889"/>
                    <a:pt x="1146" y="1919"/>
                  </a:cubicBezTo>
                  <a:cubicBezTo>
                    <a:pt x="1179" y="1921"/>
                    <a:pt x="1212" y="1923"/>
                    <a:pt x="1245" y="1923"/>
                  </a:cubicBezTo>
                  <a:cubicBezTo>
                    <a:pt x="1572" y="1923"/>
                    <a:pt x="1868" y="1813"/>
                    <a:pt x="2142" y="1802"/>
                  </a:cubicBezTo>
                  <a:cubicBezTo>
                    <a:pt x="2170" y="1800"/>
                    <a:pt x="2198" y="1798"/>
                    <a:pt x="2226" y="1798"/>
                  </a:cubicBezTo>
                  <a:cubicBezTo>
                    <a:pt x="2490" y="1798"/>
                    <a:pt x="2730" y="1894"/>
                    <a:pt x="2837" y="2076"/>
                  </a:cubicBezTo>
                  <a:cubicBezTo>
                    <a:pt x="2968" y="2264"/>
                    <a:pt x="3034" y="2443"/>
                    <a:pt x="3052" y="2570"/>
                  </a:cubicBezTo>
                  <a:cubicBezTo>
                    <a:pt x="3068" y="2697"/>
                    <a:pt x="3025" y="2758"/>
                    <a:pt x="3030" y="2762"/>
                  </a:cubicBezTo>
                  <a:cubicBezTo>
                    <a:pt x="3030" y="2762"/>
                    <a:pt x="3030" y="2763"/>
                    <a:pt x="3030" y="2763"/>
                  </a:cubicBezTo>
                  <a:cubicBezTo>
                    <a:pt x="3033" y="2763"/>
                    <a:pt x="3090" y="2697"/>
                    <a:pt x="3078" y="2566"/>
                  </a:cubicBezTo>
                  <a:cubicBezTo>
                    <a:pt x="3068" y="2435"/>
                    <a:pt x="3008" y="2247"/>
                    <a:pt x="2876" y="2050"/>
                  </a:cubicBezTo>
                  <a:cubicBezTo>
                    <a:pt x="2810" y="1954"/>
                    <a:pt x="2715" y="1849"/>
                    <a:pt x="2580" y="1802"/>
                  </a:cubicBezTo>
                  <a:cubicBezTo>
                    <a:pt x="2469" y="1753"/>
                    <a:pt x="2343" y="1733"/>
                    <a:pt x="2213" y="1733"/>
                  </a:cubicBezTo>
                  <a:cubicBezTo>
                    <a:pt x="2188" y="1733"/>
                    <a:pt x="2163" y="1734"/>
                    <a:pt x="2138" y="1736"/>
                  </a:cubicBezTo>
                  <a:cubicBezTo>
                    <a:pt x="1852" y="1743"/>
                    <a:pt x="1555" y="1852"/>
                    <a:pt x="1244" y="1852"/>
                  </a:cubicBezTo>
                  <a:cubicBezTo>
                    <a:pt x="1213" y="1852"/>
                    <a:pt x="1181" y="1851"/>
                    <a:pt x="1150" y="1849"/>
                  </a:cubicBezTo>
                  <a:cubicBezTo>
                    <a:pt x="805" y="1818"/>
                    <a:pt x="495" y="1653"/>
                    <a:pt x="307" y="1417"/>
                  </a:cubicBezTo>
                  <a:cubicBezTo>
                    <a:pt x="119" y="1185"/>
                    <a:pt x="62" y="905"/>
                    <a:pt x="53" y="678"/>
                  </a:cubicBezTo>
                  <a:cubicBezTo>
                    <a:pt x="45" y="451"/>
                    <a:pt x="101" y="267"/>
                    <a:pt x="167" y="158"/>
                  </a:cubicBezTo>
                  <a:cubicBezTo>
                    <a:pt x="232" y="49"/>
                    <a:pt x="289" y="5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-517162" y="2667156"/>
              <a:ext cx="68742" cy="148972"/>
            </a:xfrm>
            <a:custGeom>
              <a:avLst/>
              <a:gdLst/>
              <a:ahLst/>
              <a:cxnLst/>
              <a:rect l="l" t="t" r="r" b="b"/>
              <a:pathLst>
                <a:path w="1508" h="3268" extrusionOk="0">
                  <a:moveTo>
                    <a:pt x="1144" y="0"/>
                  </a:moveTo>
                  <a:cubicBezTo>
                    <a:pt x="1051" y="0"/>
                    <a:pt x="942" y="9"/>
                    <a:pt x="822" y="37"/>
                  </a:cubicBezTo>
                  <a:cubicBezTo>
                    <a:pt x="616" y="89"/>
                    <a:pt x="372" y="212"/>
                    <a:pt x="201" y="444"/>
                  </a:cubicBezTo>
                  <a:cubicBezTo>
                    <a:pt x="114" y="561"/>
                    <a:pt x="53" y="706"/>
                    <a:pt x="39" y="863"/>
                  </a:cubicBezTo>
                  <a:cubicBezTo>
                    <a:pt x="23" y="1021"/>
                    <a:pt x="49" y="1182"/>
                    <a:pt x="96" y="1339"/>
                  </a:cubicBezTo>
                  <a:cubicBezTo>
                    <a:pt x="197" y="1654"/>
                    <a:pt x="368" y="1912"/>
                    <a:pt x="459" y="2169"/>
                  </a:cubicBezTo>
                  <a:cubicBezTo>
                    <a:pt x="555" y="2427"/>
                    <a:pt x="573" y="2685"/>
                    <a:pt x="489" y="2873"/>
                  </a:cubicBezTo>
                  <a:cubicBezTo>
                    <a:pt x="416" y="3066"/>
                    <a:pt x="280" y="3179"/>
                    <a:pt x="175" y="3223"/>
                  </a:cubicBezTo>
                  <a:cubicBezTo>
                    <a:pt x="66" y="3266"/>
                    <a:pt x="1" y="3258"/>
                    <a:pt x="1" y="3262"/>
                  </a:cubicBezTo>
                  <a:cubicBezTo>
                    <a:pt x="1" y="3262"/>
                    <a:pt x="18" y="3268"/>
                    <a:pt x="53" y="3268"/>
                  </a:cubicBezTo>
                  <a:cubicBezTo>
                    <a:pt x="84" y="3268"/>
                    <a:pt x="128" y="3263"/>
                    <a:pt x="184" y="3244"/>
                  </a:cubicBezTo>
                  <a:cubicBezTo>
                    <a:pt x="297" y="3209"/>
                    <a:pt x="451" y="3092"/>
                    <a:pt x="533" y="2891"/>
                  </a:cubicBezTo>
                  <a:cubicBezTo>
                    <a:pt x="630" y="2689"/>
                    <a:pt x="616" y="2414"/>
                    <a:pt x="516" y="2148"/>
                  </a:cubicBezTo>
                  <a:cubicBezTo>
                    <a:pt x="428" y="1881"/>
                    <a:pt x="263" y="1618"/>
                    <a:pt x="166" y="1317"/>
                  </a:cubicBezTo>
                  <a:cubicBezTo>
                    <a:pt x="118" y="1168"/>
                    <a:pt x="92" y="1015"/>
                    <a:pt x="105" y="872"/>
                  </a:cubicBezTo>
                  <a:cubicBezTo>
                    <a:pt x="118" y="727"/>
                    <a:pt x="175" y="592"/>
                    <a:pt x="253" y="482"/>
                  </a:cubicBezTo>
                  <a:cubicBezTo>
                    <a:pt x="411" y="260"/>
                    <a:pt x="638" y="142"/>
                    <a:pt x="835" y="85"/>
                  </a:cubicBezTo>
                  <a:cubicBezTo>
                    <a:pt x="1002" y="44"/>
                    <a:pt x="1145" y="33"/>
                    <a:pt x="1256" y="33"/>
                  </a:cubicBezTo>
                  <a:cubicBezTo>
                    <a:pt x="1385" y="33"/>
                    <a:pt x="1471" y="48"/>
                    <a:pt x="1498" y="48"/>
                  </a:cubicBezTo>
                  <a:cubicBezTo>
                    <a:pt x="1505" y="48"/>
                    <a:pt x="1508" y="47"/>
                    <a:pt x="1508" y="45"/>
                  </a:cubicBezTo>
                  <a:cubicBezTo>
                    <a:pt x="1508" y="41"/>
                    <a:pt x="1443" y="24"/>
                    <a:pt x="1324" y="10"/>
                  </a:cubicBezTo>
                  <a:cubicBezTo>
                    <a:pt x="1274" y="5"/>
                    <a:pt x="1214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-454438" y="2101083"/>
              <a:ext cx="152026" cy="315038"/>
            </a:xfrm>
            <a:custGeom>
              <a:avLst/>
              <a:gdLst/>
              <a:ahLst/>
              <a:cxnLst/>
              <a:rect l="l" t="t" r="r" b="b"/>
              <a:pathLst>
                <a:path w="3335" h="6911" extrusionOk="0">
                  <a:moveTo>
                    <a:pt x="1815" y="0"/>
                  </a:moveTo>
                  <a:cubicBezTo>
                    <a:pt x="1765" y="0"/>
                    <a:pt x="1723" y="4"/>
                    <a:pt x="1692" y="8"/>
                  </a:cubicBezTo>
                  <a:cubicBezTo>
                    <a:pt x="1631" y="18"/>
                    <a:pt x="1600" y="22"/>
                    <a:pt x="1600" y="26"/>
                  </a:cubicBezTo>
                  <a:cubicBezTo>
                    <a:pt x="1600" y="30"/>
                    <a:pt x="1609" y="30"/>
                    <a:pt x="1625" y="30"/>
                  </a:cubicBezTo>
                  <a:cubicBezTo>
                    <a:pt x="1640" y="30"/>
                    <a:pt x="1663" y="30"/>
                    <a:pt x="1691" y="30"/>
                  </a:cubicBezTo>
                  <a:cubicBezTo>
                    <a:pt x="1750" y="30"/>
                    <a:pt x="1836" y="33"/>
                    <a:pt x="1945" y="52"/>
                  </a:cubicBezTo>
                  <a:cubicBezTo>
                    <a:pt x="2164" y="92"/>
                    <a:pt x="2479" y="218"/>
                    <a:pt x="2754" y="506"/>
                  </a:cubicBezTo>
                  <a:cubicBezTo>
                    <a:pt x="3030" y="786"/>
                    <a:pt x="3217" y="1250"/>
                    <a:pt x="3217" y="1779"/>
                  </a:cubicBezTo>
                  <a:cubicBezTo>
                    <a:pt x="3222" y="2303"/>
                    <a:pt x="3046" y="2876"/>
                    <a:pt x="2776" y="3417"/>
                  </a:cubicBezTo>
                  <a:cubicBezTo>
                    <a:pt x="2641" y="3693"/>
                    <a:pt x="2470" y="3933"/>
                    <a:pt x="2291" y="4165"/>
                  </a:cubicBezTo>
                  <a:cubicBezTo>
                    <a:pt x="2112" y="4397"/>
                    <a:pt x="1937" y="4615"/>
                    <a:pt x="1767" y="4820"/>
                  </a:cubicBezTo>
                  <a:cubicBezTo>
                    <a:pt x="1426" y="5231"/>
                    <a:pt x="1106" y="5589"/>
                    <a:pt x="840" y="5895"/>
                  </a:cubicBezTo>
                  <a:cubicBezTo>
                    <a:pt x="573" y="6202"/>
                    <a:pt x="364" y="6454"/>
                    <a:pt x="220" y="6629"/>
                  </a:cubicBezTo>
                  <a:cubicBezTo>
                    <a:pt x="75" y="6805"/>
                    <a:pt x="1" y="6904"/>
                    <a:pt x="10" y="6910"/>
                  </a:cubicBezTo>
                  <a:cubicBezTo>
                    <a:pt x="10" y="6910"/>
                    <a:pt x="11" y="6910"/>
                    <a:pt x="11" y="6910"/>
                  </a:cubicBezTo>
                  <a:cubicBezTo>
                    <a:pt x="22" y="6910"/>
                    <a:pt x="108" y="6819"/>
                    <a:pt x="254" y="6660"/>
                  </a:cubicBezTo>
                  <a:cubicBezTo>
                    <a:pt x="420" y="6476"/>
                    <a:pt x="639" y="6240"/>
                    <a:pt x="902" y="5952"/>
                  </a:cubicBezTo>
                  <a:cubicBezTo>
                    <a:pt x="1176" y="5655"/>
                    <a:pt x="1505" y="5296"/>
                    <a:pt x="1850" y="4891"/>
                  </a:cubicBezTo>
                  <a:cubicBezTo>
                    <a:pt x="2024" y="4685"/>
                    <a:pt x="2203" y="4466"/>
                    <a:pt x="2383" y="4235"/>
                  </a:cubicBezTo>
                  <a:cubicBezTo>
                    <a:pt x="2562" y="4007"/>
                    <a:pt x="2741" y="3749"/>
                    <a:pt x="2881" y="3469"/>
                  </a:cubicBezTo>
                  <a:cubicBezTo>
                    <a:pt x="3157" y="2915"/>
                    <a:pt x="3335" y="2325"/>
                    <a:pt x="3326" y="1774"/>
                  </a:cubicBezTo>
                  <a:cubicBezTo>
                    <a:pt x="3318" y="1228"/>
                    <a:pt x="3113" y="738"/>
                    <a:pt x="2810" y="446"/>
                  </a:cubicBezTo>
                  <a:cubicBezTo>
                    <a:pt x="2518" y="153"/>
                    <a:pt x="2181" y="34"/>
                    <a:pt x="1955" y="8"/>
                  </a:cubicBezTo>
                  <a:cubicBezTo>
                    <a:pt x="1903" y="3"/>
                    <a:pt x="1856" y="0"/>
                    <a:pt x="1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-640880" y="2556339"/>
              <a:ext cx="73118" cy="22337"/>
            </a:xfrm>
            <a:custGeom>
              <a:avLst/>
              <a:gdLst/>
              <a:ahLst/>
              <a:cxnLst/>
              <a:rect l="l" t="t" r="r" b="b"/>
              <a:pathLst>
                <a:path w="1604" h="490" extrusionOk="0">
                  <a:moveTo>
                    <a:pt x="1572" y="1"/>
                  </a:moveTo>
                  <a:cubicBezTo>
                    <a:pt x="1484" y="1"/>
                    <a:pt x="1163" y="78"/>
                    <a:pt x="787" y="191"/>
                  </a:cubicBezTo>
                  <a:cubicBezTo>
                    <a:pt x="345" y="322"/>
                    <a:pt x="0" y="453"/>
                    <a:pt x="10" y="483"/>
                  </a:cubicBezTo>
                  <a:cubicBezTo>
                    <a:pt x="11" y="488"/>
                    <a:pt x="19" y="490"/>
                    <a:pt x="34" y="490"/>
                  </a:cubicBezTo>
                  <a:cubicBezTo>
                    <a:pt x="123" y="490"/>
                    <a:pt x="443" y="412"/>
                    <a:pt x="817" y="300"/>
                  </a:cubicBezTo>
                  <a:cubicBezTo>
                    <a:pt x="1255" y="169"/>
                    <a:pt x="1604" y="38"/>
                    <a:pt x="1595" y="7"/>
                  </a:cubicBezTo>
                  <a:cubicBezTo>
                    <a:pt x="1594" y="3"/>
                    <a:pt x="1586" y="1"/>
                    <a:pt x="15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-616994" y="2555109"/>
              <a:ext cx="45084" cy="46633"/>
            </a:xfrm>
            <a:custGeom>
              <a:avLst/>
              <a:gdLst/>
              <a:ahLst/>
              <a:cxnLst/>
              <a:rect l="l" t="t" r="r" b="b"/>
              <a:pathLst>
                <a:path w="989" h="1023" extrusionOk="0">
                  <a:moveTo>
                    <a:pt x="961" y="0"/>
                  </a:moveTo>
                  <a:cubicBezTo>
                    <a:pt x="906" y="0"/>
                    <a:pt x="629" y="130"/>
                    <a:pt x="377" y="401"/>
                  </a:cubicBezTo>
                  <a:cubicBezTo>
                    <a:pt x="105" y="694"/>
                    <a:pt x="1" y="1014"/>
                    <a:pt x="31" y="1022"/>
                  </a:cubicBezTo>
                  <a:cubicBezTo>
                    <a:pt x="32" y="1022"/>
                    <a:pt x="32" y="1023"/>
                    <a:pt x="33" y="1023"/>
                  </a:cubicBezTo>
                  <a:cubicBezTo>
                    <a:pt x="69" y="1023"/>
                    <a:pt x="212" y="750"/>
                    <a:pt x="464" y="480"/>
                  </a:cubicBezTo>
                  <a:cubicBezTo>
                    <a:pt x="722" y="201"/>
                    <a:pt x="989" y="34"/>
                    <a:pt x="971" y="4"/>
                  </a:cubicBezTo>
                  <a:cubicBezTo>
                    <a:pt x="970" y="1"/>
                    <a:pt x="966" y="0"/>
                    <a:pt x="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-112961" y="2157836"/>
              <a:ext cx="55842" cy="155035"/>
            </a:xfrm>
            <a:custGeom>
              <a:avLst/>
              <a:gdLst/>
              <a:ahLst/>
              <a:cxnLst/>
              <a:rect l="l" t="t" r="r" b="b"/>
              <a:pathLst>
                <a:path w="1225" h="3401" extrusionOk="0">
                  <a:moveTo>
                    <a:pt x="14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5"/>
                    <a:pt x="27" y="205"/>
                    <a:pt x="101" y="525"/>
                  </a:cubicBezTo>
                  <a:cubicBezTo>
                    <a:pt x="176" y="844"/>
                    <a:pt x="293" y="1280"/>
                    <a:pt x="459" y="1752"/>
                  </a:cubicBezTo>
                  <a:cubicBezTo>
                    <a:pt x="625" y="2224"/>
                    <a:pt x="805" y="2644"/>
                    <a:pt x="949" y="2938"/>
                  </a:cubicBezTo>
                  <a:cubicBezTo>
                    <a:pt x="1090" y="3227"/>
                    <a:pt x="1193" y="3400"/>
                    <a:pt x="1210" y="3400"/>
                  </a:cubicBezTo>
                  <a:cubicBezTo>
                    <a:pt x="1210" y="3400"/>
                    <a:pt x="1210" y="3400"/>
                    <a:pt x="1211" y="3400"/>
                  </a:cubicBezTo>
                  <a:cubicBezTo>
                    <a:pt x="1224" y="3392"/>
                    <a:pt x="1150" y="3208"/>
                    <a:pt x="1023" y="2902"/>
                  </a:cubicBezTo>
                  <a:cubicBezTo>
                    <a:pt x="900" y="2601"/>
                    <a:pt x="735" y="2186"/>
                    <a:pt x="573" y="1714"/>
                  </a:cubicBezTo>
                  <a:cubicBezTo>
                    <a:pt x="406" y="1246"/>
                    <a:pt x="275" y="818"/>
                    <a:pt x="180" y="503"/>
                  </a:cubicBezTo>
                  <a:cubicBezTo>
                    <a:pt x="89" y="197"/>
                    <a:pt x="32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-310982" y="2410787"/>
              <a:ext cx="145644" cy="67420"/>
            </a:xfrm>
            <a:custGeom>
              <a:avLst/>
              <a:gdLst/>
              <a:ahLst/>
              <a:cxnLst/>
              <a:rect l="l" t="t" r="r" b="b"/>
              <a:pathLst>
                <a:path w="3195" h="1479" extrusionOk="0">
                  <a:moveTo>
                    <a:pt x="3180" y="1"/>
                  </a:moveTo>
                  <a:cubicBezTo>
                    <a:pt x="3157" y="1"/>
                    <a:pt x="3048" y="176"/>
                    <a:pt x="2828" y="404"/>
                  </a:cubicBezTo>
                  <a:cubicBezTo>
                    <a:pt x="2600" y="640"/>
                    <a:pt x="2243" y="923"/>
                    <a:pt x="1779" y="1125"/>
                  </a:cubicBezTo>
                  <a:cubicBezTo>
                    <a:pt x="1321" y="1322"/>
                    <a:pt x="865" y="1391"/>
                    <a:pt x="538" y="1395"/>
                  </a:cubicBezTo>
                  <a:cubicBezTo>
                    <a:pt x="282" y="1395"/>
                    <a:pt x="101" y="1372"/>
                    <a:pt x="32" y="1372"/>
                  </a:cubicBezTo>
                  <a:cubicBezTo>
                    <a:pt x="12" y="1372"/>
                    <a:pt x="1" y="1373"/>
                    <a:pt x="0" y="1378"/>
                  </a:cubicBezTo>
                  <a:cubicBezTo>
                    <a:pt x="0" y="1387"/>
                    <a:pt x="197" y="1457"/>
                    <a:pt x="538" y="1474"/>
                  </a:cubicBezTo>
                  <a:cubicBezTo>
                    <a:pt x="583" y="1477"/>
                    <a:pt x="630" y="1478"/>
                    <a:pt x="679" y="1478"/>
                  </a:cubicBezTo>
                  <a:cubicBezTo>
                    <a:pt x="1001" y="1478"/>
                    <a:pt x="1414" y="1412"/>
                    <a:pt x="1827" y="1234"/>
                  </a:cubicBezTo>
                  <a:cubicBezTo>
                    <a:pt x="2303" y="1024"/>
                    <a:pt x="2670" y="719"/>
                    <a:pt x="2889" y="461"/>
                  </a:cubicBezTo>
                  <a:cubicBezTo>
                    <a:pt x="3108" y="198"/>
                    <a:pt x="3195" y="5"/>
                    <a:pt x="3182" y="1"/>
                  </a:cubicBezTo>
                  <a:cubicBezTo>
                    <a:pt x="3182" y="1"/>
                    <a:pt x="3181" y="1"/>
                    <a:pt x="3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-326526" y="2889930"/>
              <a:ext cx="89483" cy="35830"/>
            </a:xfrm>
            <a:custGeom>
              <a:avLst/>
              <a:gdLst/>
              <a:ahLst/>
              <a:cxnLst/>
              <a:rect l="l" t="t" r="r" b="b"/>
              <a:pathLst>
                <a:path w="1963" h="786" extrusionOk="0">
                  <a:moveTo>
                    <a:pt x="206" y="1"/>
                  </a:moveTo>
                  <a:cubicBezTo>
                    <a:pt x="206" y="1"/>
                    <a:pt x="31" y="114"/>
                    <a:pt x="44" y="276"/>
                  </a:cubicBezTo>
                  <a:cubicBezTo>
                    <a:pt x="52" y="374"/>
                    <a:pt x="219" y="394"/>
                    <a:pt x="349" y="394"/>
                  </a:cubicBezTo>
                  <a:cubicBezTo>
                    <a:pt x="434" y="394"/>
                    <a:pt x="503" y="386"/>
                    <a:pt x="503" y="386"/>
                  </a:cubicBezTo>
                  <a:lnTo>
                    <a:pt x="503" y="386"/>
                  </a:lnTo>
                  <a:cubicBezTo>
                    <a:pt x="503" y="386"/>
                    <a:pt x="0" y="569"/>
                    <a:pt x="206" y="739"/>
                  </a:cubicBezTo>
                  <a:cubicBezTo>
                    <a:pt x="247" y="772"/>
                    <a:pt x="340" y="785"/>
                    <a:pt x="465" y="785"/>
                  </a:cubicBezTo>
                  <a:cubicBezTo>
                    <a:pt x="966" y="785"/>
                    <a:pt x="1963" y="569"/>
                    <a:pt x="1963" y="569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-376761" y="2778976"/>
              <a:ext cx="149109" cy="138897"/>
            </a:xfrm>
            <a:custGeom>
              <a:avLst/>
              <a:gdLst/>
              <a:ahLst/>
              <a:cxnLst/>
              <a:rect l="l" t="t" r="r" b="b"/>
              <a:pathLst>
                <a:path w="3271" h="3047" extrusionOk="0">
                  <a:moveTo>
                    <a:pt x="971" y="0"/>
                  </a:moveTo>
                  <a:lnTo>
                    <a:pt x="1" y="1761"/>
                  </a:lnTo>
                  <a:cubicBezTo>
                    <a:pt x="1" y="1761"/>
                    <a:pt x="2346" y="3047"/>
                    <a:pt x="2941" y="3047"/>
                  </a:cubicBezTo>
                  <a:cubicBezTo>
                    <a:pt x="3002" y="3047"/>
                    <a:pt x="3045" y="3033"/>
                    <a:pt x="3065" y="3003"/>
                  </a:cubicBezTo>
                  <a:cubicBezTo>
                    <a:pt x="3270" y="2684"/>
                    <a:pt x="3204" y="1132"/>
                    <a:pt x="3178" y="1053"/>
                  </a:cubicBezTo>
                  <a:cubicBezTo>
                    <a:pt x="3147" y="980"/>
                    <a:pt x="971" y="0"/>
                    <a:pt x="97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-377308" y="2857656"/>
              <a:ext cx="118384" cy="41893"/>
            </a:xfrm>
            <a:custGeom>
              <a:avLst/>
              <a:gdLst/>
              <a:ahLst/>
              <a:cxnLst/>
              <a:rect l="l" t="t" r="r" b="b"/>
              <a:pathLst>
                <a:path w="2597" h="919" extrusionOk="0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31" y="27"/>
                    <a:pt x="87" y="67"/>
                  </a:cubicBezTo>
                  <a:cubicBezTo>
                    <a:pt x="170" y="123"/>
                    <a:pt x="249" y="176"/>
                    <a:pt x="337" y="237"/>
                  </a:cubicBezTo>
                  <a:cubicBezTo>
                    <a:pt x="537" y="386"/>
                    <a:pt x="852" y="555"/>
                    <a:pt x="1223" y="665"/>
                  </a:cubicBezTo>
                  <a:cubicBezTo>
                    <a:pt x="1590" y="779"/>
                    <a:pt x="1941" y="835"/>
                    <a:pt x="2189" y="870"/>
                  </a:cubicBezTo>
                  <a:cubicBezTo>
                    <a:pt x="2290" y="884"/>
                    <a:pt x="2386" y="896"/>
                    <a:pt x="2482" y="910"/>
                  </a:cubicBezTo>
                  <a:cubicBezTo>
                    <a:pt x="2552" y="918"/>
                    <a:pt x="2592" y="918"/>
                    <a:pt x="2592" y="918"/>
                  </a:cubicBezTo>
                  <a:cubicBezTo>
                    <a:pt x="2596" y="914"/>
                    <a:pt x="2556" y="906"/>
                    <a:pt x="2487" y="892"/>
                  </a:cubicBezTo>
                  <a:cubicBezTo>
                    <a:pt x="2391" y="874"/>
                    <a:pt x="2294" y="858"/>
                    <a:pt x="2194" y="840"/>
                  </a:cubicBezTo>
                  <a:cubicBezTo>
                    <a:pt x="1945" y="791"/>
                    <a:pt x="1604" y="731"/>
                    <a:pt x="1237" y="622"/>
                  </a:cubicBezTo>
                  <a:cubicBezTo>
                    <a:pt x="870" y="512"/>
                    <a:pt x="559" y="350"/>
                    <a:pt x="354" y="206"/>
                  </a:cubicBezTo>
                  <a:cubicBezTo>
                    <a:pt x="267" y="154"/>
                    <a:pt x="180" y="101"/>
                    <a:pt x="101" y="53"/>
                  </a:cubicBezTo>
                  <a:cubicBezTo>
                    <a:pt x="45" y="18"/>
                    <a:pt x="11" y="0"/>
                    <a:pt x="2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-305785" y="2901007"/>
              <a:ext cx="46406" cy="7522"/>
            </a:xfrm>
            <a:custGeom>
              <a:avLst/>
              <a:gdLst/>
              <a:ahLst/>
              <a:cxnLst/>
              <a:rect l="l" t="t" r="r" b="b"/>
              <a:pathLst>
                <a:path w="1018" h="165" extrusionOk="0">
                  <a:moveTo>
                    <a:pt x="1006" y="0"/>
                  </a:moveTo>
                  <a:cubicBezTo>
                    <a:pt x="963" y="0"/>
                    <a:pt x="758" y="46"/>
                    <a:pt x="507" y="86"/>
                  </a:cubicBezTo>
                  <a:cubicBezTo>
                    <a:pt x="227" y="125"/>
                    <a:pt x="0" y="143"/>
                    <a:pt x="0" y="155"/>
                  </a:cubicBezTo>
                  <a:cubicBezTo>
                    <a:pt x="0" y="161"/>
                    <a:pt x="37" y="164"/>
                    <a:pt x="99" y="164"/>
                  </a:cubicBezTo>
                  <a:cubicBezTo>
                    <a:pt x="192" y="164"/>
                    <a:pt x="344" y="155"/>
                    <a:pt x="515" y="129"/>
                  </a:cubicBezTo>
                  <a:cubicBezTo>
                    <a:pt x="795" y="90"/>
                    <a:pt x="1018" y="16"/>
                    <a:pt x="1014" y="2"/>
                  </a:cubicBezTo>
                  <a:cubicBezTo>
                    <a:pt x="1013" y="1"/>
                    <a:pt x="1010" y="0"/>
                    <a:pt x="1006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-525322" y="2223980"/>
              <a:ext cx="443086" cy="75534"/>
            </a:xfrm>
            <a:custGeom>
              <a:avLst/>
              <a:gdLst/>
              <a:ahLst/>
              <a:cxnLst/>
              <a:rect l="l" t="t" r="r" b="b"/>
              <a:pathLst>
                <a:path w="9720" h="1657" extrusionOk="0">
                  <a:moveTo>
                    <a:pt x="309" y="0"/>
                  </a:moveTo>
                  <a:cubicBezTo>
                    <a:pt x="105" y="0"/>
                    <a:pt x="5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1" y="93"/>
                    <a:pt x="1" y="93"/>
                  </a:cubicBezTo>
                  <a:cubicBezTo>
                    <a:pt x="13" y="93"/>
                    <a:pt x="109" y="23"/>
                    <a:pt x="284" y="23"/>
                  </a:cubicBezTo>
                  <a:cubicBezTo>
                    <a:pt x="322" y="23"/>
                    <a:pt x="365" y="27"/>
                    <a:pt x="411" y="35"/>
                  </a:cubicBezTo>
                  <a:cubicBezTo>
                    <a:pt x="547" y="61"/>
                    <a:pt x="700" y="136"/>
                    <a:pt x="857" y="254"/>
                  </a:cubicBezTo>
                  <a:cubicBezTo>
                    <a:pt x="1009" y="367"/>
                    <a:pt x="1176" y="525"/>
                    <a:pt x="1368" y="678"/>
                  </a:cubicBezTo>
                  <a:cubicBezTo>
                    <a:pt x="1556" y="839"/>
                    <a:pt x="1739" y="1041"/>
                    <a:pt x="1971" y="1224"/>
                  </a:cubicBezTo>
                  <a:cubicBezTo>
                    <a:pt x="2203" y="1403"/>
                    <a:pt x="2495" y="1547"/>
                    <a:pt x="2824" y="1608"/>
                  </a:cubicBezTo>
                  <a:cubicBezTo>
                    <a:pt x="2989" y="1641"/>
                    <a:pt x="3159" y="1657"/>
                    <a:pt x="3333" y="1657"/>
                  </a:cubicBezTo>
                  <a:cubicBezTo>
                    <a:pt x="3850" y="1657"/>
                    <a:pt x="4398" y="1521"/>
                    <a:pt x="4921" y="1311"/>
                  </a:cubicBezTo>
                  <a:cubicBezTo>
                    <a:pt x="5624" y="1031"/>
                    <a:pt x="6267" y="695"/>
                    <a:pt x="6896" y="521"/>
                  </a:cubicBezTo>
                  <a:cubicBezTo>
                    <a:pt x="7193" y="437"/>
                    <a:pt x="7484" y="385"/>
                    <a:pt x="7761" y="385"/>
                  </a:cubicBezTo>
                  <a:cubicBezTo>
                    <a:pt x="7774" y="385"/>
                    <a:pt x="7787" y="385"/>
                    <a:pt x="7800" y="385"/>
                  </a:cubicBezTo>
                  <a:cubicBezTo>
                    <a:pt x="8089" y="389"/>
                    <a:pt x="8356" y="438"/>
                    <a:pt x="8587" y="516"/>
                  </a:cubicBezTo>
                  <a:cubicBezTo>
                    <a:pt x="9055" y="674"/>
                    <a:pt x="9369" y="944"/>
                    <a:pt x="9523" y="1176"/>
                  </a:cubicBezTo>
                  <a:cubicBezTo>
                    <a:pt x="9674" y="1400"/>
                    <a:pt x="9705" y="1552"/>
                    <a:pt x="9719" y="1552"/>
                  </a:cubicBezTo>
                  <a:cubicBezTo>
                    <a:pt x="9719" y="1552"/>
                    <a:pt x="9720" y="1552"/>
                    <a:pt x="9720" y="1552"/>
                  </a:cubicBezTo>
                  <a:cubicBezTo>
                    <a:pt x="9720" y="1552"/>
                    <a:pt x="9710" y="1517"/>
                    <a:pt x="9684" y="1447"/>
                  </a:cubicBezTo>
                  <a:cubicBezTo>
                    <a:pt x="9676" y="1412"/>
                    <a:pt x="9658" y="1368"/>
                    <a:pt x="9636" y="1320"/>
                  </a:cubicBezTo>
                  <a:cubicBezTo>
                    <a:pt x="9610" y="1272"/>
                    <a:pt x="9583" y="1215"/>
                    <a:pt x="9545" y="1158"/>
                  </a:cubicBezTo>
                  <a:cubicBezTo>
                    <a:pt x="9396" y="922"/>
                    <a:pt x="9081" y="634"/>
                    <a:pt x="8605" y="468"/>
                  </a:cubicBezTo>
                  <a:cubicBezTo>
                    <a:pt x="8369" y="385"/>
                    <a:pt x="8098" y="333"/>
                    <a:pt x="7806" y="328"/>
                  </a:cubicBezTo>
                  <a:cubicBezTo>
                    <a:pt x="7785" y="327"/>
                    <a:pt x="7764" y="327"/>
                    <a:pt x="7743" y="327"/>
                  </a:cubicBezTo>
                  <a:cubicBezTo>
                    <a:pt x="7464" y="327"/>
                    <a:pt x="7171" y="378"/>
                    <a:pt x="6878" y="459"/>
                  </a:cubicBezTo>
                  <a:cubicBezTo>
                    <a:pt x="6237" y="630"/>
                    <a:pt x="5594" y="971"/>
                    <a:pt x="4895" y="1245"/>
                  </a:cubicBezTo>
                  <a:cubicBezTo>
                    <a:pt x="4373" y="1456"/>
                    <a:pt x="3834" y="1590"/>
                    <a:pt x="3328" y="1590"/>
                  </a:cubicBezTo>
                  <a:cubicBezTo>
                    <a:pt x="3160" y="1590"/>
                    <a:pt x="2995" y="1575"/>
                    <a:pt x="2836" y="1543"/>
                  </a:cubicBezTo>
                  <a:cubicBezTo>
                    <a:pt x="2517" y="1487"/>
                    <a:pt x="2233" y="1350"/>
                    <a:pt x="2006" y="1176"/>
                  </a:cubicBezTo>
                  <a:cubicBezTo>
                    <a:pt x="1779" y="1001"/>
                    <a:pt x="1595" y="800"/>
                    <a:pt x="1403" y="638"/>
                  </a:cubicBezTo>
                  <a:cubicBezTo>
                    <a:pt x="1202" y="490"/>
                    <a:pt x="1041" y="337"/>
                    <a:pt x="878" y="223"/>
                  </a:cubicBezTo>
                  <a:cubicBezTo>
                    <a:pt x="717" y="105"/>
                    <a:pt x="559" y="31"/>
                    <a:pt x="420" y="9"/>
                  </a:cubicBezTo>
                  <a:cubicBezTo>
                    <a:pt x="380" y="3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26"/>
          <p:cNvGrpSpPr/>
          <p:nvPr/>
        </p:nvGrpSpPr>
        <p:grpSpPr>
          <a:xfrm>
            <a:off x="4389208" y="3195116"/>
            <a:ext cx="1579322" cy="671293"/>
            <a:chOff x="4161633" y="3060816"/>
            <a:chExt cx="1579322" cy="671293"/>
          </a:xfrm>
        </p:grpSpPr>
        <p:sp>
          <p:nvSpPr>
            <p:cNvPr id="404" name="Google Shape;404;p26"/>
            <p:cNvSpPr/>
            <p:nvPr/>
          </p:nvSpPr>
          <p:spPr>
            <a:xfrm>
              <a:off x="4161633" y="3060816"/>
              <a:ext cx="1579322" cy="671293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4276884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4295266" y="3434077"/>
              <a:ext cx="328517" cy="168383"/>
            </a:xfrm>
            <a:custGeom>
              <a:avLst/>
              <a:gdLst/>
              <a:ahLst/>
              <a:cxnLst/>
              <a:rect l="l" t="t" r="r" b="b"/>
              <a:pathLst>
                <a:path w="7488" h="3838" extrusionOk="0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4746970" y="3289739"/>
              <a:ext cx="833709" cy="37774"/>
            </a:xfrm>
            <a:custGeom>
              <a:avLst/>
              <a:gdLst/>
              <a:ahLst/>
              <a:cxnLst/>
              <a:rect l="l" t="t" r="r" b="b"/>
              <a:pathLst>
                <a:path w="19003" h="861" extrusionOk="0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4746970" y="3389240"/>
              <a:ext cx="833709" cy="37818"/>
            </a:xfrm>
            <a:custGeom>
              <a:avLst/>
              <a:gdLst/>
              <a:ahLst/>
              <a:cxnLst/>
              <a:rect l="l" t="t" r="r" b="b"/>
              <a:pathLst>
                <a:path w="19003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4746970" y="3499489"/>
              <a:ext cx="450658" cy="37818"/>
            </a:xfrm>
            <a:custGeom>
              <a:avLst/>
              <a:gdLst/>
              <a:ahLst/>
              <a:cxnLst/>
              <a:rect l="l" t="t" r="r" b="b"/>
              <a:pathLst>
                <a:path w="10272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Google Shape;411;p26"/>
          <p:cNvSpPr/>
          <p:nvPr/>
        </p:nvSpPr>
        <p:spPr>
          <a:xfrm rot="-5400000">
            <a:off x="7251250" y="2108625"/>
            <a:ext cx="69000" cy="15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6"/>
          <p:cNvSpPr/>
          <p:nvPr/>
        </p:nvSpPr>
        <p:spPr>
          <a:xfrm>
            <a:off x="5794118" y="2303902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6"/>
          <p:cNvSpPr/>
          <p:nvPr/>
        </p:nvSpPr>
        <p:spPr>
          <a:xfrm>
            <a:off x="76223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6"/>
          <p:cNvSpPr/>
          <p:nvPr/>
        </p:nvSpPr>
        <p:spPr>
          <a:xfrm>
            <a:off x="4322798" y="3275550"/>
            <a:ext cx="1579326" cy="644066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6"/>
          <p:cNvSpPr/>
          <p:nvPr/>
        </p:nvSpPr>
        <p:spPr>
          <a:xfrm>
            <a:off x="3703893" y="2892765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6"/>
          <p:cNvSpPr/>
          <p:nvPr/>
        </p:nvSpPr>
        <p:spPr>
          <a:xfrm>
            <a:off x="5951893" y="1353648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مجموعة 1">
            <a:extLst>
              <a:ext uri="{FF2B5EF4-FFF2-40B4-BE49-F238E27FC236}">
                <a16:creationId xmlns:a16="http://schemas.microsoft.com/office/drawing/2014/main" id="{64D5F773-EE0F-B578-3582-F003ABADC8EF}"/>
              </a:ext>
            </a:extLst>
          </p:cNvPr>
          <p:cNvGrpSpPr/>
          <p:nvPr/>
        </p:nvGrpSpPr>
        <p:grpSpPr>
          <a:xfrm>
            <a:off x="5426329" y="512939"/>
            <a:ext cx="2042383" cy="276999"/>
            <a:chOff x="4685466" y="2035702"/>
            <a:chExt cx="2042383" cy="276999"/>
          </a:xfrm>
        </p:grpSpPr>
        <p:sp>
          <p:nvSpPr>
            <p:cNvPr id="3" name="مربع نص 2">
              <a:extLst>
                <a:ext uri="{FF2B5EF4-FFF2-40B4-BE49-F238E27FC236}">
                  <a16:creationId xmlns:a16="http://schemas.microsoft.com/office/drawing/2014/main" id="{A3A7A879-098E-A969-2187-4E2FBF251209}"/>
                </a:ext>
              </a:extLst>
            </p:cNvPr>
            <p:cNvSpPr txBox="1"/>
            <p:nvPr/>
          </p:nvSpPr>
          <p:spPr>
            <a:xfrm>
              <a:off x="4685466" y="2035702"/>
              <a:ext cx="20423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Staatliches" pitchFamily="2" charset="0"/>
                </a:rPr>
                <a:t>q3     </a:t>
              </a:r>
              <a:r>
                <a:rPr lang="en-US" sz="1200" b="1" dirty="0">
                  <a:solidFill>
                    <a:schemeClr val="accent3"/>
                  </a:solidFill>
                  <a:effectLst/>
                  <a:latin typeface="Anaheim" panose="020B0604020202020204" charset="0"/>
                </a:rPr>
                <a:t>Gender effect on churn?</a:t>
              </a:r>
            </a:p>
          </p:txBody>
        </p:sp>
        <p:sp>
          <p:nvSpPr>
            <p:cNvPr id="4" name="شكل بيضاوي 3">
              <a:extLst>
                <a:ext uri="{FF2B5EF4-FFF2-40B4-BE49-F238E27FC236}">
                  <a16:creationId xmlns:a16="http://schemas.microsoft.com/office/drawing/2014/main" id="{5C97903A-5837-4835-FC3B-9EB02802B2E6}"/>
                </a:ext>
              </a:extLst>
            </p:cNvPr>
            <p:cNvSpPr/>
            <p:nvPr/>
          </p:nvSpPr>
          <p:spPr>
            <a:xfrm>
              <a:off x="4705488" y="2035702"/>
              <a:ext cx="273653" cy="26589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>
                <a:ln>
                  <a:solidFill>
                    <a:srgbClr val="C1E5F8"/>
                  </a:solidFill>
                </a:ln>
                <a:noFill/>
              </a:endParaRPr>
            </a:p>
          </p:txBody>
        </p:sp>
      </p:grpSp>
      <p:grpSp>
        <p:nvGrpSpPr>
          <p:cNvPr id="10" name="مجموعة 9">
            <a:extLst>
              <a:ext uri="{FF2B5EF4-FFF2-40B4-BE49-F238E27FC236}">
                <a16:creationId xmlns:a16="http://schemas.microsoft.com/office/drawing/2014/main" id="{F06E231F-FC99-8C67-3EAF-F0C4BC1126A4}"/>
              </a:ext>
            </a:extLst>
          </p:cNvPr>
          <p:cNvGrpSpPr/>
          <p:nvPr/>
        </p:nvGrpSpPr>
        <p:grpSpPr>
          <a:xfrm>
            <a:off x="5032537" y="2167774"/>
            <a:ext cx="3123642" cy="1488748"/>
            <a:chOff x="4462323" y="1568080"/>
            <a:chExt cx="4311695" cy="1864671"/>
          </a:xfrm>
        </p:grpSpPr>
        <p:sp>
          <p:nvSpPr>
            <p:cNvPr id="11" name="Google Shape;821;p33">
              <a:extLst>
                <a:ext uri="{FF2B5EF4-FFF2-40B4-BE49-F238E27FC236}">
                  <a16:creationId xmlns:a16="http://schemas.microsoft.com/office/drawing/2014/main" id="{592A6FB2-461B-B58B-4948-A5DE55A48D7A}"/>
                </a:ext>
              </a:extLst>
            </p:cNvPr>
            <p:cNvSpPr/>
            <p:nvPr/>
          </p:nvSpPr>
          <p:spPr>
            <a:xfrm>
              <a:off x="4549983" y="1688769"/>
              <a:ext cx="4224035" cy="174398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22;p33">
              <a:extLst>
                <a:ext uri="{FF2B5EF4-FFF2-40B4-BE49-F238E27FC236}">
                  <a16:creationId xmlns:a16="http://schemas.microsoft.com/office/drawing/2014/main" id="{972E1E64-C2BB-F8F7-713F-0C54F08BC76D}"/>
                </a:ext>
              </a:extLst>
            </p:cNvPr>
            <p:cNvSpPr/>
            <p:nvPr/>
          </p:nvSpPr>
          <p:spPr>
            <a:xfrm>
              <a:off x="4462323" y="1568080"/>
              <a:ext cx="4224035" cy="1743982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825;p33">
            <a:extLst>
              <a:ext uri="{FF2B5EF4-FFF2-40B4-BE49-F238E27FC236}">
                <a16:creationId xmlns:a16="http://schemas.microsoft.com/office/drawing/2014/main" id="{06F4A31B-6AFB-747D-4E2C-823FBB49A08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238976" y="2556321"/>
            <a:ext cx="2673954" cy="6680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It seems that </a:t>
            </a:r>
            <a:r>
              <a:rPr lang="en-US" dirty="0">
                <a:latin typeface="Inter"/>
              </a:rPr>
              <a:t>gender-based does not affect data distribution.</a:t>
            </a:r>
            <a:endParaRPr sz="1400" dirty="0"/>
          </a:p>
        </p:txBody>
      </p:sp>
      <p:pic>
        <p:nvPicPr>
          <p:cNvPr id="17" name="صورة 16">
            <a:extLst>
              <a:ext uri="{FF2B5EF4-FFF2-40B4-BE49-F238E27FC236}">
                <a16:creationId xmlns:a16="http://schemas.microsoft.com/office/drawing/2014/main" id="{08501E44-0549-F30A-C0C2-7EAB246CB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69" y="1054112"/>
            <a:ext cx="3666812" cy="366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29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مجموعة 4">
            <a:extLst>
              <a:ext uri="{FF2B5EF4-FFF2-40B4-BE49-F238E27FC236}">
                <a16:creationId xmlns:a16="http://schemas.microsoft.com/office/drawing/2014/main" id="{52C5A303-A93B-BC56-2038-4ACBBFC63D65}"/>
              </a:ext>
            </a:extLst>
          </p:cNvPr>
          <p:cNvGrpSpPr/>
          <p:nvPr/>
        </p:nvGrpSpPr>
        <p:grpSpPr>
          <a:xfrm>
            <a:off x="5105958" y="502235"/>
            <a:ext cx="2462872" cy="276999"/>
            <a:chOff x="307028" y="2433912"/>
            <a:chExt cx="2462872" cy="276999"/>
          </a:xfrm>
        </p:grpSpPr>
        <p:sp>
          <p:nvSpPr>
            <p:cNvPr id="6" name="مربع نص 5">
              <a:extLst>
                <a:ext uri="{FF2B5EF4-FFF2-40B4-BE49-F238E27FC236}">
                  <a16:creationId xmlns:a16="http://schemas.microsoft.com/office/drawing/2014/main" id="{B26D0B3E-451F-B7EA-3BD3-FB11B01D9A8A}"/>
                </a:ext>
              </a:extLst>
            </p:cNvPr>
            <p:cNvSpPr txBox="1"/>
            <p:nvPr/>
          </p:nvSpPr>
          <p:spPr>
            <a:xfrm>
              <a:off x="307028" y="2433912"/>
              <a:ext cx="2462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Staatliches" pitchFamily="2" charset="0"/>
                </a:rPr>
                <a:t>q4     </a:t>
              </a:r>
              <a:r>
                <a:rPr lang="en-US" sz="1200" b="1" dirty="0">
                  <a:solidFill>
                    <a:schemeClr val="accent3"/>
                  </a:solidFill>
                  <a:effectLst/>
                  <a:latin typeface="Anaheim" panose="020B0604020202020204" charset="0"/>
                </a:rPr>
                <a:t>the top 10 cities Total revenue?</a:t>
              </a:r>
            </a:p>
          </p:txBody>
        </p:sp>
        <p:sp>
          <p:nvSpPr>
            <p:cNvPr id="7" name="شكل بيضاوي 6">
              <a:extLst>
                <a:ext uri="{FF2B5EF4-FFF2-40B4-BE49-F238E27FC236}">
                  <a16:creationId xmlns:a16="http://schemas.microsoft.com/office/drawing/2014/main" id="{84630054-F9E2-AC83-FEE0-2FA1B889E816}"/>
                </a:ext>
              </a:extLst>
            </p:cNvPr>
            <p:cNvSpPr/>
            <p:nvPr/>
          </p:nvSpPr>
          <p:spPr>
            <a:xfrm>
              <a:off x="327049" y="2433912"/>
              <a:ext cx="273653" cy="26589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>
                <a:ln>
                  <a:solidFill>
                    <a:srgbClr val="C1E5F8"/>
                  </a:solidFill>
                </a:ln>
                <a:noFill/>
              </a:endParaRPr>
            </a:p>
          </p:txBody>
        </p:sp>
      </p:grpSp>
      <p:pic>
        <p:nvPicPr>
          <p:cNvPr id="12" name="صورة 11">
            <a:extLst>
              <a:ext uri="{FF2B5EF4-FFF2-40B4-BE49-F238E27FC236}">
                <a16:creationId xmlns:a16="http://schemas.microsoft.com/office/drawing/2014/main" id="{FCE2DA6B-2854-1190-5EC2-1F23A973D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96" y="1138883"/>
            <a:ext cx="7094615" cy="386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54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مجموعة 1">
            <a:extLst>
              <a:ext uri="{FF2B5EF4-FFF2-40B4-BE49-F238E27FC236}">
                <a16:creationId xmlns:a16="http://schemas.microsoft.com/office/drawing/2014/main" id="{FD304C57-16E9-5D91-BF2E-108F4BFFEC8B}"/>
              </a:ext>
            </a:extLst>
          </p:cNvPr>
          <p:cNvGrpSpPr/>
          <p:nvPr/>
        </p:nvGrpSpPr>
        <p:grpSpPr>
          <a:xfrm>
            <a:off x="4411813" y="502235"/>
            <a:ext cx="4345069" cy="276999"/>
            <a:chOff x="4698814" y="2434800"/>
            <a:chExt cx="4345069" cy="276999"/>
          </a:xfrm>
        </p:grpSpPr>
        <p:sp>
          <p:nvSpPr>
            <p:cNvPr id="3" name="مربع نص 2">
              <a:extLst>
                <a:ext uri="{FF2B5EF4-FFF2-40B4-BE49-F238E27FC236}">
                  <a16:creationId xmlns:a16="http://schemas.microsoft.com/office/drawing/2014/main" id="{2257FB59-1CE5-714D-58F3-D2456E56CA14}"/>
                </a:ext>
              </a:extLst>
            </p:cNvPr>
            <p:cNvSpPr txBox="1"/>
            <p:nvPr/>
          </p:nvSpPr>
          <p:spPr>
            <a:xfrm>
              <a:off x="4698814" y="2434800"/>
              <a:ext cx="4345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taatliches" pitchFamily="2" charset="0"/>
                </a:rPr>
                <a:t>q5     </a:t>
              </a:r>
              <a:r>
                <a:rPr lang="en-US" sz="1200" b="1" dirty="0">
                  <a:solidFill>
                    <a:schemeClr val="accent3"/>
                  </a:solidFill>
                  <a:effectLst/>
                  <a:latin typeface="Anaheim" panose="020B0604020202020204" charset="0"/>
                </a:rPr>
                <a:t>what is the churn situation of top 5 cities revenue?</a:t>
              </a:r>
            </a:p>
          </p:txBody>
        </p:sp>
        <p:sp>
          <p:nvSpPr>
            <p:cNvPr id="4" name="شكل بيضاوي 3">
              <a:extLst>
                <a:ext uri="{FF2B5EF4-FFF2-40B4-BE49-F238E27FC236}">
                  <a16:creationId xmlns:a16="http://schemas.microsoft.com/office/drawing/2014/main" id="{6A02714B-7A08-B6DD-3488-0971D7DF6DCC}"/>
                </a:ext>
              </a:extLst>
            </p:cNvPr>
            <p:cNvSpPr/>
            <p:nvPr/>
          </p:nvSpPr>
          <p:spPr>
            <a:xfrm>
              <a:off x="4718836" y="2434800"/>
              <a:ext cx="273653" cy="26589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>
                <a:ln>
                  <a:solidFill>
                    <a:srgbClr val="C1E5F8"/>
                  </a:solidFill>
                </a:ln>
                <a:noFill/>
              </a:endParaRPr>
            </a:p>
          </p:txBody>
        </p:sp>
      </p:grpSp>
      <p:pic>
        <p:nvPicPr>
          <p:cNvPr id="9" name="صورة 8">
            <a:extLst>
              <a:ext uri="{FF2B5EF4-FFF2-40B4-BE49-F238E27FC236}">
                <a16:creationId xmlns:a16="http://schemas.microsoft.com/office/drawing/2014/main" id="{F6322995-BB18-0543-77E2-662FD1517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94" y="1079153"/>
            <a:ext cx="3644251" cy="2597697"/>
          </a:xfrm>
          <a:prstGeom prst="rect">
            <a:avLst/>
          </a:prstGeom>
        </p:spPr>
      </p:pic>
      <p:pic>
        <p:nvPicPr>
          <p:cNvPr id="14" name="صورة 13">
            <a:extLst>
              <a:ext uri="{FF2B5EF4-FFF2-40B4-BE49-F238E27FC236}">
                <a16:creationId xmlns:a16="http://schemas.microsoft.com/office/drawing/2014/main" id="{C35B464B-38E4-1508-3CCB-A28F31B5B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4671" y="1079153"/>
            <a:ext cx="2547172" cy="4064347"/>
          </a:xfrm>
          <a:prstGeom prst="rect">
            <a:avLst/>
          </a:prstGeom>
        </p:spPr>
      </p:pic>
      <p:grpSp>
        <p:nvGrpSpPr>
          <p:cNvPr id="15" name="مجموعة 14">
            <a:extLst>
              <a:ext uri="{FF2B5EF4-FFF2-40B4-BE49-F238E27FC236}">
                <a16:creationId xmlns:a16="http://schemas.microsoft.com/office/drawing/2014/main" id="{9D157C46-E36A-4471-8D48-860045F3866F}"/>
              </a:ext>
            </a:extLst>
          </p:cNvPr>
          <p:cNvGrpSpPr/>
          <p:nvPr/>
        </p:nvGrpSpPr>
        <p:grpSpPr>
          <a:xfrm>
            <a:off x="1107964" y="3730897"/>
            <a:ext cx="2936754" cy="1318945"/>
            <a:chOff x="4462323" y="1568080"/>
            <a:chExt cx="4311695" cy="1864671"/>
          </a:xfrm>
        </p:grpSpPr>
        <p:sp>
          <p:nvSpPr>
            <p:cNvPr id="16" name="Google Shape;821;p33">
              <a:extLst>
                <a:ext uri="{FF2B5EF4-FFF2-40B4-BE49-F238E27FC236}">
                  <a16:creationId xmlns:a16="http://schemas.microsoft.com/office/drawing/2014/main" id="{58F7B1AD-1B18-9A7D-8D7E-8174B8F23E0A}"/>
                </a:ext>
              </a:extLst>
            </p:cNvPr>
            <p:cNvSpPr/>
            <p:nvPr/>
          </p:nvSpPr>
          <p:spPr>
            <a:xfrm>
              <a:off x="4549983" y="1688769"/>
              <a:ext cx="4224035" cy="174398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22;p33">
              <a:extLst>
                <a:ext uri="{FF2B5EF4-FFF2-40B4-BE49-F238E27FC236}">
                  <a16:creationId xmlns:a16="http://schemas.microsoft.com/office/drawing/2014/main" id="{9A8990ED-D057-242E-6E72-DCCCBFEBC852}"/>
                </a:ext>
              </a:extLst>
            </p:cNvPr>
            <p:cNvSpPr/>
            <p:nvPr/>
          </p:nvSpPr>
          <p:spPr>
            <a:xfrm>
              <a:off x="4462323" y="1568080"/>
              <a:ext cx="4224035" cy="1743982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825;p33">
            <a:extLst>
              <a:ext uri="{FF2B5EF4-FFF2-40B4-BE49-F238E27FC236}">
                <a16:creationId xmlns:a16="http://schemas.microsoft.com/office/drawing/2014/main" id="{3D7A0632-1AD6-7C78-8481-8C3DA7BE3EB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89503" y="4006963"/>
            <a:ext cx="2513970" cy="6851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It seems that </a:t>
            </a:r>
            <a:r>
              <a:rPr lang="en-US" b="0" i="0" dirty="0">
                <a:effectLst/>
                <a:latin typeface="Inter"/>
              </a:rPr>
              <a:t>company has a problem in San Diego</a:t>
            </a:r>
            <a:endParaRPr sz="1400" dirty="0"/>
          </a:p>
        </p:txBody>
      </p:sp>
      <p:sp>
        <p:nvSpPr>
          <p:cNvPr id="19" name="شكل بيضاوي 18">
            <a:extLst>
              <a:ext uri="{FF2B5EF4-FFF2-40B4-BE49-F238E27FC236}">
                <a16:creationId xmlns:a16="http://schemas.microsoft.com/office/drawing/2014/main" id="{463DFCC2-77FD-74C9-D92C-D0F73CA31FBE}"/>
              </a:ext>
            </a:extLst>
          </p:cNvPr>
          <p:cNvSpPr/>
          <p:nvPr/>
        </p:nvSpPr>
        <p:spPr>
          <a:xfrm>
            <a:off x="6912807" y="4301684"/>
            <a:ext cx="780911" cy="7809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61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مجموعة 4">
            <a:extLst>
              <a:ext uri="{FF2B5EF4-FFF2-40B4-BE49-F238E27FC236}">
                <a16:creationId xmlns:a16="http://schemas.microsoft.com/office/drawing/2014/main" id="{86F98C1F-009D-5025-D84C-4C5860A1B5CE}"/>
              </a:ext>
            </a:extLst>
          </p:cNvPr>
          <p:cNvGrpSpPr/>
          <p:nvPr/>
        </p:nvGrpSpPr>
        <p:grpSpPr>
          <a:xfrm>
            <a:off x="4518605" y="507169"/>
            <a:ext cx="4345069" cy="276999"/>
            <a:chOff x="307026" y="2806513"/>
            <a:chExt cx="4345069" cy="276999"/>
          </a:xfrm>
        </p:grpSpPr>
        <p:sp>
          <p:nvSpPr>
            <p:cNvPr id="6" name="مربع نص 5">
              <a:extLst>
                <a:ext uri="{FF2B5EF4-FFF2-40B4-BE49-F238E27FC236}">
                  <a16:creationId xmlns:a16="http://schemas.microsoft.com/office/drawing/2014/main" id="{07EF6DB1-45A7-0CEE-98C7-2C5534354709}"/>
                </a:ext>
              </a:extLst>
            </p:cNvPr>
            <p:cNvSpPr txBox="1"/>
            <p:nvPr/>
          </p:nvSpPr>
          <p:spPr>
            <a:xfrm>
              <a:off x="307026" y="2806513"/>
              <a:ext cx="4345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Staatliches" pitchFamily="2" charset="0"/>
                </a:rPr>
                <a:t>q6     </a:t>
              </a:r>
              <a:r>
                <a:rPr lang="en-US" sz="1200" b="1" dirty="0">
                  <a:solidFill>
                    <a:schemeClr val="accent3"/>
                  </a:solidFill>
                  <a:effectLst/>
                  <a:latin typeface="Anaheim" panose="020B0604020202020204" charset="0"/>
                </a:rPr>
                <a:t>How are the offers affected the churn situation?</a:t>
              </a:r>
            </a:p>
          </p:txBody>
        </p:sp>
        <p:sp>
          <p:nvSpPr>
            <p:cNvPr id="7" name="شكل بيضاوي 6">
              <a:extLst>
                <a:ext uri="{FF2B5EF4-FFF2-40B4-BE49-F238E27FC236}">
                  <a16:creationId xmlns:a16="http://schemas.microsoft.com/office/drawing/2014/main" id="{40573990-0A64-3B7A-1415-57C2EC82E9C4}"/>
                </a:ext>
              </a:extLst>
            </p:cNvPr>
            <p:cNvSpPr/>
            <p:nvPr/>
          </p:nvSpPr>
          <p:spPr>
            <a:xfrm>
              <a:off x="327048" y="2806513"/>
              <a:ext cx="273653" cy="26589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>
                <a:ln>
                  <a:solidFill>
                    <a:srgbClr val="C1E5F8"/>
                  </a:solidFill>
                </a:ln>
                <a:noFill/>
              </a:endParaRPr>
            </a:p>
          </p:txBody>
        </p:sp>
      </p:grpSp>
      <p:pic>
        <p:nvPicPr>
          <p:cNvPr id="10" name="صورة 9">
            <a:extLst>
              <a:ext uri="{FF2B5EF4-FFF2-40B4-BE49-F238E27FC236}">
                <a16:creationId xmlns:a16="http://schemas.microsoft.com/office/drawing/2014/main" id="{56446CC7-EA69-B66C-A871-A74D9A6FE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9" y="1484460"/>
            <a:ext cx="5769958" cy="3151871"/>
          </a:xfrm>
          <a:prstGeom prst="rect">
            <a:avLst/>
          </a:prstGeom>
        </p:spPr>
      </p:pic>
      <p:grpSp>
        <p:nvGrpSpPr>
          <p:cNvPr id="11" name="مجموعة 10">
            <a:extLst>
              <a:ext uri="{FF2B5EF4-FFF2-40B4-BE49-F238E27FC236}">
                <a16:creationId xmlns:a16="http://schemas.microsoft.com/office/drawing/2014/main" id="{62819B08-5A06-6773-E51F-38636380AF81}"/>
              </a:ext>
            </a:extLst>
          </p:cNvPr>
          <p:cNvGrpSpPr/>
          <p:nvPr/>
        </p:nvGrpSpPr>
        <p:grpSpPr>
          <a:xfrm>
            <a:off x="5993663" y="2571750"/>
            <a:ext cx="3082898" cy="1570377"/>
            <a:chOff x="4462323" y="1568080"/>
            <a:chExt cx="4311695" cy="1864671"/>
          </a:xfrm>
        </p:grpSpPr>
        <p:sp>
          <p:nvSpPr>
            <p:cNvPr id="12" name="Google Shape;821;p33">
              <a:extLst>
                <a:ext uri="{FF2B5EF4-FFF2-40B4-BE49-F238E27FC236}">
                  <a16:creationId xmlns:a16="http://schemas.microsoft.com/office/drawing/2014/main" id="{49796210-9FC4-5494-7A51-73BCC9814315}"/>
                </a:ext>
              </a:extLst>
            </p:cNvPr>
            <p:cNvSpPr/>
            <p:nvPr/>
          </p:nvSpPr>
          <p:spPr>
            <a:xfrm>
              <a:off x="4549983" y="1688769"/>
              <a:ext cx="4224035" cy="174398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22;p33">
              <a:extLst>
                <a:ext uri="{FF2B5EF4-FFF2-40B4-BE49-F238E27FC236}">
                  <a16:creationId xmlns:a16="http://schemas.microsoft.com/office/drawing/2014/main" id="{41203807-BE9A-90E7-740E-69D75AED10B4}"/>
                </a:ext>
              </a:extLst>
            </p:cNvPr>
            <p:cNvSpPr/>
            <p:nvPr/>
          </p:nvSpPr>
          <p:spPr>
            <a:xfrm>
              <a:off x="4462323" y="1568080"/>
              <a:ext cx="4224035" cy="1743982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825;p33">
            <a:extLst>
              <a:ext uri="{FF2B5EF4-FFF2-40B4-BE49-F238E27FC236}">
                <a16:creationId xmlns:a16="http://schemas.microsoft.com/office/drawing/2014/main" id="{114371D2-A9D2-349F-A487-B79F7707081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294009" y="2977113"/>
            <a:ext cx="2662915" cy="8612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It seems that </a:t>
            </a:r>
            <a:r>
              <a:rPr lang="en-US" b="0" i="0" dirty="0">
                <a:effectLst/>
                <a:latin typeface="Inter"/>
              </a:rPr>
              <a:t>Offer E appears to make the business clients loss.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84971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مجموعة 2">
            <a:extLst>
              <a:ext uri="{FF2B5EF4-FFF2-40B4-BE49-F238E27FC236}">
                <a16:creationId xmlns:a16="http://schemas.microsoft.com/office/drawing/2014/main" id="{2D17F4DB-26C4-19B2-AA27-F1B3F4BBB774}"/>
              </a:ext>
            </a:extLst>
          </p:cNvPr>
          <p:cNvGrpSpPr/>
          <p:nvPr/>
        </p:nvGrpSpPr>
        <p:grpSpPr>
          <a:xfrm>
            <a:off x="4712164" y="487204"/>
            <a:ext cx="4345069" cy="276999"/>
            <a:chOff x="307026" y="3183683"/>
            <a:chExt cx="4345069" cy="276999"/>
          </a:xfrm>
        </p:grpSpPr>
        <p:sp>
          <p:nvSpPr>
            <p:cNvPr id="4" name="مربع نص 3">
              <a:extLst>
                <a:ext uri="{FF2B5EF4-FFF2-40B4-BE49-F238E27FC236}">
                  <a16:creationId xmlns:a16="http://schemas.microsoft.com/office/drawing/2014/main" id="{435969E0-D51A-073D-3117-E6509159CC7E}"/>
                </a:ext>
              </a:extLst>
            </p:cNvPr>
            <p:cNvSpPr txBox="1"/>
            <p:nvPr/>
          </p:nvSpPr>
          <p:spPr>
            <a:xfrm>
              <a:off x="307026" y="3183683"/>
              <a:ext cx="4345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taatliches" pitchFamily="2" charset="0"/>
                </a:rPr>
                <a:t>q7     </a:t>
              </a:r>
              <a:r>
                <a:rPr lang="en-US" sz="1200" b="1" dirty="0">
                  <a:solidFill>
                    <a:schemeClr val="accent3"/>
                  </a:solidFill>
                  <a:effectLst/>
                  <a:latin typeface="Anaheim" panose="020B0604020202020204" charset="0"/>
                </a:rPr>
                <a:t>Services effect on churn situation?</a:t>
              </a:r>
            </a:p>
          </p:txBody>
        </p:sp>
        <p:sp>
          <p:nvSpPr>
            <p:cNvPr id="8" name="شكل بيضاوي 7">
              <a:extLst>
                <a:ext uri="{FF2B5EF4-FFF2-40B4-BE49-F238E27FC236}">
                  <a16:creationId xmlns:a16="http://schemas.microsoft.com/office/drawing/2014/main" id="{CFCD4FF6-9358-553E-1146-654DF29B6BC0}"/>
                </a:ext>
              </a:extLst>
            </p:cNvPr>
            <p:cNvSpPr/>
            <p:nvPr/>
          </p:nvSpPr>
          <p:spPr>
            <a:xfrm>
              <a:off x="327048" y="3183683"/>
              <a:ext cx="273653" cy="26589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>
                <a:ln>
                  <a:solidFill>
                    <a:srgbClr val="C1E5F8"/>
                  </a:solidFill>
                </a:ln>
                <a:noFill/>
              </a:endParaRPr>
            </a:p>
          </p:txBody>
        </p:sp>
      </p:grpSp>
      <p:pic>
        <p:nvPicPr>
          <p:cNvPr id="11" name="صورة 10">
            <a:extLst>
              <a:ext uri="{FF2B5EF4-FFF2-40B4-BE49-F238E27FC236}">
                <a16:creationId xmlns:a16="http://schemas.microsoft.com/office/drawing/2014/main" id="{C08A232F-E533-5307-0AA5-F040D2D71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11" y="1167231"/>
            <a:ext cx="1915185" cy="1931802"/>
          </a:xfrm>
          <a:prstGeom prst="rect">
            <a:avLst/>
          </a:prstGeom>
        </p:spPr>
      </p:pic>
      <p:pic>
        <p:nvPicPr>
          <p:cNvPr id="13" name="صورة 12">
            <a:extLst>
              <a:ext uri="{FF2B5EF4-FFF2-40B4-BE49-F238E27FC236}">
                <a16:creationId xmlns:a16="http://schemas.microsoft.com/office/drawing/2014/main" id="{5140DD22-764A-90D9-6418-9D6DF56F6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9195" y="1167231"/>
            <a:ext cx="1915185" cy="1983432"/>
          </a:xfrm>
          <a:prstGeom prst="rect">
            <a:avLst/>
          </a:prstGeom>
        </p:spPr>
      </p:pic>
      <p:pic>
        <p:nvPicPr>
          <p:cNvPr id="15" name="صورة 14">
            <a:extLst>
              <a:ext uri="{FF2B5EF4-FFF2-40B4-BE49-F238E27FC236}">
                <a16:creationId xmlns:a16="http://schemas.microsoft.com/office/drawing/2014/main" id="{FA5F6A49-B262-8EF7-DE38-2BF1875B9E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4379" y="1167231"/>
            <a:ext cx="1915185" cy="1983432"/>
          </a:xfrm>
          <a:prstGeom prst="rect">
            <a:avLst/>
          </a:prstGeom>
        </p:spPr>
      </p:pic>
      <p:pic>
        <p:nvPicPr>
          <p:cNvPr id="19" name="صورة 18">
            <a:extLst>
              <a:ext uri="{FF2B5EF4-FFF2-40B4-BE49-F238E27FC236}">
                <a16:creationId xmlns:a16="http://schemas.microsoft.com/office/drawing/2014/main" id="{CBDE73B9-5366-6BCA-E277-D5BEAD325D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9563" y="1167231"/>
            <a:ext cx="2059174" cy="2086092"/>
          </a:xfrm>
          <a:prstGeom prst="rect">
            <a:avLst/>
          </a:prstGeom>
        </p:spPr>
      </p:pic>
      <p:pic>
        <p:nvPicPr>
          <p:cNvPr id="21" name="صورة 20">
            <a:extLst>
              <a:ext uri="{FF2B5EF4-FFF2-40B4-BE49-F238E27FC236}">
                <a16:creationId xmlns:a16="http://schemas.microsoft.com/office/drawing/2014/main" id="{DE804C0C-653B-07AE-EE33-2D8F8887F0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011" y="3121680"/>
            <a:ext cx="1915186" cy="1983433"/>
          </a:xfrm>
          <a:prstGeom prst="rect">
            <a:avLst/>
          </a:prstGeom>
        </p:spPr>
      </p:pic>
      <p:pic>
        <p:nvPicPr>
          <p:cNvPr id="23" name="صورة 22">
            <a:extLst>
              <a:ext uri="{FF2B5EF4-FFF2-40B4-BE49-F238E27FC236}">
                <a16:creationId xmlns:a16="http://schemas.microsoft.com/office/drawing/2014/main" id="{E873979B-9FF0-FFA2-256A-D19508DF41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64255" y="3121680"/>
            <a:ext cx="1865331" cy="1931802"/>
          </a:xfrm>
          <a:prstGeom prst="rect">
            <a:avLst/>
          </a:prstGeom>
        </p:spPr>
      </p:pic>
      <p:pic>
        <p:nvPicPr>
          <p:cNvPr id="25" name="صورة 24">
            <a:extLst>
              <a:ext uri="{FF2B5EF4-FFF2-40B4-BE49-F238E27FC236}">
                <a16:creationId xmlns:a16="http://schemas.microsoft.com/office/drawing/2014/main" id="{CE4E1F4E-B00F-FF1E-9C28-5A0AA2ED21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29586" y="3121680"/>
            <a:ext cx="1865331" cy="1931802"/>
          </a:xfrm>
          <a:prstGeom prst="rect">
            <a:avLst/>
          </a:prstGeom>
        </p:spPr>
      </p:pic>
      <p:grpSp>
        <p:nvGrpSpPr>
          <p:cNvPr id="26" name="مجموعة 25">
            <a:extLst>
              <a:ext uri="{FF2B5EF4-FFF2-40B4-BE49-F238E27FC236}">
                <a16:creationId xmlns:a16="http://schemas.microsoft.com/office/drawing/2014/main" id="{A597789A-FD64-F66A-6F14-D3CAF4970805}"/>
              </a:ext>
            </a:extLst>
          </p:cNvPr>
          <p:cNvGrpSpPr/>
          <p:nvPr/>
        </p:nvGrpSpPr>
        <p:grpSpPr>
          <a:xfrm>
            <a:off x="5926139" y="3159300"/>
            <a:ext cx="3082898" cy="1633938"/>
            <a:chOff x="4462323" y="1568080"/>
            <a:chExt cx="4311695" cy="1864671"/>
          </a:xfrm>
        </p:grpSpPr>
        <p:sp>
          <p:nvSpPr>
            <p:cNvPr id="27" name="Google Shape;821;p33">
              <a:extLst>
                <a:ext uri="{FF2B5EF4-FFF2-40B4-BE49-F238E27FC236}">
                  <a16:creationId xmlns:a16="http://schemas.microsoft.com/office/drawing/2014/main" id="{922406E4-9E87-6F93-0D5C-B367F070914F}"/>
                </a:ext>
              </a:extLst>
            </p:cNvPr>
            <p:cNvSpPr/>
            <p:nvPr/>
          </p:nvSpPr>
          <p:spPr>
            <a:xfrm>
              <a:off x="4549983" y="1688769"/>
              <a:ext cx="4224035" cy="174398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22;p33">
              <a:extLst>
                <a:ext uri="{FF2B5EF4-FFF2-40B4-BE49-F238E27FC236}">
                  <a16:creationId xmlns:a16="http://schemas.microsoft.com/office/drawing/2014/main" id="{93CB15A1-BEDC-ECD7-2902-B84BD37BF60F}"/>
                </a:ext>
              </a:extLst>
            </p:cNvPr>
            <p:cNvSpPr/>
            <p:nvPr/>
          </p:nvSpPr>
          <p:spPr>
            <a:xfrm>
              <a:off x="4462323" y="1568080"/>
              <a:ext cx="4224035" cy="1743982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825;p33">
            <a:extLst>
              <a:ext uri="{FF2B5EF4-FFF2-40B4-BE49-F238E27FC236}">
                <a16:creationId xmlns:a16="http://schemas.microsoft.com/office/drawing/2014/main" id="{E0C684E4-8750-80CE-1110-9FC4EE6BE26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226485" y="3053545"/>
            <a:ext cx="2662915" cy="14359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It seems that </a:t>
            </a:r>
            <a:r>
              <a:rPr lang="en-US" b="0" i="0" dirty="0">
                <a:effectLst/>
                <a:latin typeface="Inter"/>
              </a:rPr>
              <a:t>streaming TV, music, and movie bundles The company should improve these bundles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57047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مجموعة 1">
            <a:extLst>
              <a:ext uri="{FF2B5EF4-FFF2-40B4-BE49-F238E27FC236}">
                <a16:creationId xmlns:a16="http://schemas.microsoft.com/office/drawing/2014/main" id="{9A461123-AB27-F03D-E869-03281E8CFD21}"/>
              </a:ext>
            </a:extLst>
          </p:cNvPr>
          <p:cNvGrpSpPr/>
          <p:nvPr/>
        </p:nvGrpSpPr>
        <p:grpSpPr>
          <a:xfrm>
            <a:off x="5446353" y="495096"/>
            <a:ext cx="1722010" cy="276999"/>
            <a:chOff x="4712163" y="3178226"/>
            <a:chExt cx="1722010" cy="276999"/>
          </a:xfrm>
        </p:grpSpPr>
        <p:sp>
          <p:nvSpPr>
            <p:cNvPr id="3" name="مربع نص 2">
              <a:extLst>
                <a:ext uri="{FF2B5EF4-FFF2-40B4-BE49-F238E27FC236}">
                  <a16:creationId xmlns:a16="http://schemas.microsoft.com/office/drawing/2014/main" id="{78C836BD-99CE-3BDD-D50A-C662D9E31DA9}"/>
                </a:ext>
              </a:extLst>
            </p:cNvPr>
            <p:cNvSpPr txBox="1"/>
            <p:nvPr/>
          </p:nvSpPr>
          <p:spPr>
            <a:xfrm>
              <a:off x="4712163" y="3178226"/>
              <a:ext cx="17220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taatliches" pitchFamily="2" charset="0"/>
                </a:rPr>
                <a:t>q8     </a:t>
              </a:r>
              <a:r>
                <a:rPr lang="en-US" sz="1200" b="1" dirty="0">
                  <a:solidFill>
                    <a:schemeClr val="accent3"/>
                  </a:solidFill>
                  <a:effectLst/>
                  <a:latin typeface="Anaheim" panose="020B0604020202020204" charset="0"/>
                </a:rPr>
                <a:t>Most common age?</a:t>
              </a:r>
            </a:p>
          </p:txBody>
        </p:sp>
        <p:sp>
          <p:nvSpPr>
            <p:cNvPr id="4" name="شكل بيضاوي 3">
              <a:extLst>
                <a:ext uri="{FF2B5EF4-FFF2-40B4-BE49-F238E27FC236}">
                  <a16:creationId xmlns:a16="http://schemas.microsoft.com/office/drawing/2014/main" id="{A03FA251-16CB-2108-ED61-6347BA8A7085}"/>
                </a:ext>
              </a:extLst>
            </p:cNvPr>
            <p:cNvSpPr/>
            <p:nvPr/>
          </p:nvSpPr>
          <p:spPr>
            <a:xfrm>
              <a:off x="4732184" y="3178226"/>
              <a:ext cx="273653" cy="26589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>
                <a:ln>
                  <a:solidFill>
                    <a:srgbClr val="C1E5F8"/>
                  </a:solidFill>
                </a:ln>
                <a:noFill/>
              </a:endParaRPr>
            </a:p>
          </p:txBody>
        </p:sp>
      </p:grpSp>
      <p:pic>
        <p:nvPicPr>
          <p:cNvPr id="9" name="صورة 8">
            <a:extLst>
              <a:ext uri="{FF2B5EF4-FFF2-40B4-BE49-F238E27FC236}">
                <a16:creationId xmlns:a16="http://schemas.microsoft.com/office/drawing/2014/main" id="{A97B1CBB-AF44-2796-0DF5-D3C6769D9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010" y="1034252"/>
            <a:ext cx="3344523" cy="2353867"/>
          </a:xfrm>
          <a:prstGeom prst="rect">
            <a:avLst/>
          </a:prstGeom>
        </p:spPr>
      </p:pic>
      <p:pic>
        <p:nvPicPr>
          <p:cNvPr id="12" name="صورة 11">
            <a:extLst>
              <a:ext uri="{FF2B5EF4-FFF2-40B4-BE49-F238E27FC236}">
                <a16:creationId xmlns:a16="http://schemas.microsoft.com/office/drawing/2014/main" id="{85FE4B3F-5136-8F69-5CDD-4C5D3CA9C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746" y="1103620"/>
            <a:ext cx="4005992" cy="2215130"/>
          </a:xfrm>
          <a:prstGeom prst="rect">
            <a:avLst/>
          </a:prstGeom>
        </p:spPr>
      </p:pic>
      <p:grpSp>
        <p:nvGrpSpPr>
          <p:cNvPr id="13" name="مجموعة 12">
            <a:extLst>
              <a:ext uri="{FF2B5EF4-FFF2-40B4-BE49-F238E27FC236}">
                <a16:creationId xmlns:a16="http://schemas.microsoft.com/office/drawing/2014/main" id="{FF5E1BF7-E5B0-84B2-B67E-4C0BF7FB2E38}"/>
              </a:ext>
            </a:extLst>
          </p:cNvPr>
          <p:cNvGrpSpPr/>
          <p:nvPr/>
        </p:nvGrpSpPr>
        <p:grpSpPr>
          <a:xfrm>
            <a:off x="759608" y="3445556"/>
            <a:ext cx="7200260" cy="1533586"/>
            <a:chOff x="4462323" y="1568080"/>
            <a:chExt cx="4311695" cy="1864671"/>
          </a:xfrm>
        </p:grpSpPr>
        <p:sp>
          <p:nvSpPr>
            <p:cNvPr id="14" name="Google Shape;821;p33">
              <a:extLst>
                <a:ext uri="{FF2B5EF4-FFF2-40B4-BE49-F238E27FC236}">
                  <a16:creationId xmlns:a16="http://schemas.microsoft.com/office/drawing/2014/main" id="{46731B24-8F94-2D32-ED88-0C408C95ED7F}"/>
                </a:ext>
              </a:extLst>
            </p:cNvPr>
            <p:cNvSpPr/>
            <p:nvPr/>
          </p:nvSpPr>
          <p:spPr>
            <a:xfrm>
              <a:off x="4549983" y="1688769"/>
              <a:ext cx="4224035" cy="174398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22;p33">
              <a:extLst>
                <a:ext uri="{FF2B5EF4-FFF2-40B4-BE49-F238E27FC236}">
                  <a16:creationId xmlns:a16="http://schemas.microsoft.com/office/drawing/2014/main" id="{47D01134-B52F-D8C3-1898-B2D39D83F2BC}"/>
                </a:ext>
              </a:extLst>
            </p:cNvPr>
            <p:cNvSpPr/>
            <p:nvPr/>
          </p:nvSpPr>
          <p:spPr>
            <a:xfrm>
              <a:off x="4462323" y="1568080"/>
              <a:ext cx="4224035" cy="1743982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825;p33">
            <a:extLst>
              <a:ext uri="{FF2B5EF4-FFF2-40B4-BE49-F238E27FC236}">
                <a16:creationId xmlns:a16="http://schemas.microsoft.com/office/drawing/2014/main" id="{85621E01-7184-7F57-FB94-69E0EC74E08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50053" y="3839008"/>
            <a:ext cx="6219369" cy="6474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seems that </a:t>
            </a:r>
            <a:r>
              <a:rPr lang="en-US" dirty="0">
                <a:latin typeface="Inter"/>
              </a:rPr>
              <a:t>60+ age is the common client's age and also is the most ages of churned clients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945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مجموعة 4">
            <a:extLst>
              <a:ext uri="{FF2B5EF4-FFF2-40B4-BE49-F238E27FC236}">
                <a16:creationId xmlns:a16="http://schemas.microsoft.com/office/drawing/2014/main" id="{F3C2B868-FD82-EFBA-123F-C6E418D0CBA0}"/>
              </a:ext>
            </a:extLst>
          </p:cNvPr>
          <p:cNvGrpSpPr/>
          <p:nvPr/>
        </p:nvGrpSpPr>
        <p:grpSpPr>
          <a:xfrm>
            <a:off x="4272970" y="517347"/>
            <a:ext cx="4905723" cy="276999"/>
            <a:chOff x="307026" y="3600944"/>
            <a:chExt cx="4905723" cy="276999"/>
          </a:xfrm>
        </p:grpSpPr>
        <p:sp>
          <p:nvSpPr>
            <p:cNvPr id="6" name="مربع نص 5">
              <a:extLst>
                <a:ext uri="{FF2B5EF4-FFF2-40B4-BE49-F238E27FC236}">
                  <a16:creationId xmlns:a16="http://schemas.microsoft.com/office/drawing/2014/main" id="{673E6EFC-651C-BE42-2AAB-8CFAFD460FA7}"/>
                </a:ext>
              </a:extLst>
            </p:cNvPr>
            <p:cNvSpPr txBox="1"/>
            <p:nvPr/>
          </p:nvSpPr>
          <p:spPr>
            <a:xfrm>
              <a:off x="307026" y="3600944"/>
              <a:ext cx="49057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taatliches" pitchFamily="2" charset="0"/>
                </a:rPr>
                <a:t>q9     </a:t>
              </a:r>
              <a:r>
                <a:rPr lang="en-US" sz="1200" b="1" dirty="0">
                  <a:solidFill>
                    <a:schemeClr val="accent3"/>
                  </a:solidFill>
                  <a:effectLst/>
                  <a:latin typeface="Anaheim" panose="020B0604020202020204" charset="0"/>
                </a:rPr>
                <a:t>internet type effect on customer satisfaction and revenue?</a:t>
              </a:r>
            </a:p>
          </p:txBody>
        </p:sp>
        <p:sp>
          <p:nvSpPr>
            <p:cNvPr id="7" name="شكل بيضاوي 6">
              <a:extLst>
                <a:ext uri="{FF2B5EF4-FFF2-40B4-BE49-F238E27FC236}">
                  <a16:creationId xmlns:a16="http://schemas.microsoft.com/office/drawing/2014/main" id="{62997A64-B4AA-1448-C1CC-71307B4975BF}"/>
                </a:ext>
              </a:extLst>
            </p:cNvPr>
            <p:cNvSpPr/>
            <p:nvPr/>
          </p:nvSpPr>
          <p:spPr>
            <a:xfrm>
              <a:off x="327048" y="3600944"/>
              <a:ext cx="273653" cy="26589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>
                <a:ln>
                  <a:solidFill>
                    <a:srgbClr val="C1E5F8"/>
                  </a:solidFill>
                </a:ln>
                <a:noFill/>
              </a:endParaRPr>
            </a:p>
          </p:txBody>
        </p:sp>
      </p:grpSp>
      <p:pic>
        <p:nvPicPr>
          <p:cNvPr id="10" name="صورة 9">
            <a:extLst>
              <a:ext uri="{FF2B5EF4-FFF2-40B4-BE49-F238E27FC236}">
                <a16:creationId xmlns:a16="http://schemas.microsoft.com/office/drawing/2014/main" id="{DA790147-772B-11B6-3DE0-30E8AF925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467" y="1247775"/>
            <a:ext cx="2380728" cy="2380728"/>
          </a:xfrm>
          <a:prstGeom prst="rect">
            <a:avLst/>
          </a:prstGeom>
        </p:spPr>
      </p:pic>
      <p:pic>
        <p:nvPicPr>
          <p:cNvPr id="13" name="صورة 12">
            <a:extLst>
              <a:ext uri="{FF2B5EF4-FFF2-40B4-BE49-F238E27FC236}">
                <a16:creationId xmlns:a16="http://schemas.microsoft.com/office/drawing/2014/main" id="{1F789EA8-8540-96FB-56E2-7BF02F0EB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47" y="1114164"/>
            <a:ext cx="4029075" cy="2647950"/>
          </a:xfrm>
          <a:prstGeom prst="rect">
            <a:avLst/>
          </a:prstGeom>
        </p:spPr>
      </p:pic>
      <p:grpSp>
        <p:nvGrpSpPr>
          <p:cNvPr id="14" name="مجموعة 13">
            <a:extLst>
              <a:ext uri="{FF2B5EF4-FFF2-40B4-BE49-F238E27FC236}">
                <a16:creationId xmlns:a16="http://schemas.microsoft.com/office/drawing/2014/main" id="{FFBB4069-E558-58DB-1BDB-9A3E788318CD}"/>
              </a:ext>
            </a:extLst>
          </p:cNvPr>
          <p:cNvGrpSpPr/>
          <p:nvPr/>
        </p:nvGrpSpPr>
        <p:grpSpPr>
          <a:xfrm>
            <a:off x="739586" y="3895725"/>
            <a:ext cx="7200260" cy="1089878"/>
            <a:chOff x="4462323" y="1568080"/>
            <a:chExt cx="4311695" cy="1864671"/>
          </a:xfrm>
        </p:grpSpPr>
        <p:sp>
          <p:nvSpPr>
            <p:cNvPr id="15" name="Google Shape;821;p33">
              <a:extLst>
                <a:ext uri="{FF2B5EF4-FFF2-40B4-BE49-F238E27FC236}">
                  <a16:creationId xmlns:a16="http://schemas.microsoft.com/office/drawing/2014/main" id="{6372DDFA-9C52-BB3B-EADE-AFB795FC5014}"/>
                </a:ext>
              </a:extLst>
            </p:cNvPr>
            <p:cNvSpPr/>
            <p:nvPr/>
          </p:nvSpPr>
          <p:spPr>
            <a:xfrm>
              <a:off x="4549983" y="1688769"/>
              <a:ext cx="4224035" cy="174398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22;p33">
              <a:extLst>
                <a:ext uri="{FF2B5EF4-FFF2-40B4-BE49-F238E27FC236}">
                  <a16:creationId xmlns:a16="http://schemas.microsoft.com/office/drawing/2014/main" id="{97DE368D-B6E4-7EAF-3599-D6640F19DBB5}"/>
                </a:ext>
              </a:extLst>
            </p:cNvPr>
            <p:cNvSpPr/>
            <p:nvPr/>
          </p:nvSpPr>
          <p:spPr>
            <a:xfrm>
              <a:off x="4462323" y="1568080"/>
              <a:ext cx="4224035" cy="1743982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825;p33">
            <a:extLst>
              <a:ext uri="{FF2B5EF4-FFF2-40B4-BE49-F238E27FC236}">
                <a16:creationId xmlns:a16="http://schemas.microsoft.com/office/drawing/2014/main" id="{E58C8777-E2DC-EC22-2EC2-220FDA75CAD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04154" y="4000201"/>
            <a:ext cx="6219369" cy="9061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seems that </a:t>
            </a:r>
            <a:r>
              <a:rPr lang="en-US" dirty="0">
                <a:latin typeface="Inter"/>
              </a:rPr>
              <a:t>Fiber Optic is the common clients' internet service and also is the most internet service used by churned clients with a big difference from other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84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31"/>
          <p:cNvGrpSpPr/>
          <p:nvPr/>
        </p:nvGrpSpPr>
        <p:grpSpPr>
          <a:xfrm>
            <a:off x="4534350" y="4313399"/>
            <a:ext cx="4600713" cy="150450"/>
            <a:chOff x="0" y="4397412"/>
            <a:chExt cx="4600713" cy="150450"/>
          </a:xfrm>
        </p:grpSpPr>
        <p:sp>
          <p:nvSpPr>
            <p:cNvPr id="683" name="Google Shape;683;p31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31"/>
          <p:cNvGrpSpPr/>
          <p:nvPr/>
        </p:nvGrpSpPr>
        <p:grpSpPr>
          <a:xfrm>
            <a:off x="5215723" y="1329593"/>
            <a:ext cx="3081703" cy="2757573"/>
            <a:chOff x="5215723" y="1479118"/>
            <a:chExt cx="3081703" cy="2757573"/>
          </a:xfrm>
        </p:grpSpPr>
        <p:grpSp>
          <p:nvGrpSpPr>
            <p:cNvPr id="689" name="Google Shape;689;p31"/>
            <p:cNvGrpSpPr/>
            <p:nvPr/>
          </p:nvGrpSpPr>
          <p:grpSpPr>
            <a:xfrm>
              <a:off x="5215723" y="1707350"/>
              <a:ext cx="3081703" cy="2529341"/>
              <a:chOff x="5150194" y="1591500"/>
              <a:chExt cx="3081703" cy="2529341"/>
            </a:xfrm>
          </p:grpSpPr>
          <p:sp>
            <p:nvSpPr>
              <p:cNvPr id="690" name="Google Shape;690;p31"/>
              <p:cNvSpPr/>
              <p:nvPr/>
            </p:nvSpPr>
            <p:spPr>
              <a:xfrm>
                <a:off x="5150194" y="1591500"/>
                <a:ext cx="1147444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0" h="64368" extrusionOk="0">
                    <a:moveTo>
                      <a:pt x="45240" y="58"/>
                    </a:moveTo>
                    <a:cubicBezTo>
                      <a:pt x="45926" y="58"/>
                      <a:pt x="46482" y="614"/>
                      <a:pt x="46482" y="1299"/>
                    </a:cubicBezTo>
                    <a:lnTo>
                      <a:pt x="46482" y="63068"/>
                    </a:lnTo>
                    <a:cubicBezTo>
                      <a:pt x="46482" y="63753"/>
                      <a:pt x="45926" y="64310"/>
                      <a:pt x="45240" y="64310"/>
                    </a:cubicBezTo>
                    <a:lnTo>
                      <a:pt x="1299" y="64310"/>
                    </a:lnTo>
                    <a:cubicBezTo>
                      <a:pt x="615" y="64310"/>
                      <a:pt x="58" y="63753"/>
                      <a:pt x="58" y="63068"/>
                    </a:cubicBezTo>
                    <a:lnTo>
                      <a:pt x="58" y="1299"/>
                    </a:lnTo>
                    <a:cubicBezTo>
                      <a:pt x="58" y="614"/>
                      <a:pt x="615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2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2" y="64368"/>
                      <a:pt x="1299" y="64368"/>
                    </a:cubicBezTo>
                    <a:lnTo>
                      <a:pt x="45240" y="64368"/>
                    </a:lnTo>
                    <a:cubicBezTo>
                      <a:pt x="45958" y="64368"/>
                      <a:pt x="46539" y="63786"/>
                      <a:pt x="46539" y="63068"/>
                    </a:cubicBezTo>
                    <a:lnTo>
                      <a:pt x="46539" y="1299"/>
                    </a:lnTo>
                    <a:cubicBezTo>
                      <a:pt x="46539" y="582"/>
                      <a:pt x="45958" y="0"/>
                      <a:pt x="452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1"/>
              <p:cNvSpPr/>
              <p:nvPr/>
            </p:nvSpPr>
            <p:spPr>
              <a:xfrm>
                <a:off x="6402990" y="1591500"/>
                <a:ext cx="1828907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3" h="64368" extrusionOk="0">
                    <a:moveTo>
                      <a:pt x="45243" y="58"/>
                    </a:moveTo>
                    <a:cubicBezTo>
                      <a:pt x="45928" y="58"/>
                      <a:pt x="46485" y="614"/>
                      <a:pt x="46485" y="1299"/>
                    </a:cubicBezTo>
                    <a:lnTo>
                      <a:pt x="46485" y="63068"/>
                    </a:lnTo>
                    <a:cubicBezTo>
                      <a:pt x="46485" y="63753"/>
                      <a:pt x="45928" y="64310"/>
                      <a:pt x="45243" y="64310"/>
                    </a:cubicBezTo>
                    <a:lnTo>
                      <a:pt x="1299" y="64310"/>
                    </a:lnTo>
                    <a:cubicBezTo>
                      <a:pt x="617" y="64310"/>
                      <a:pt x="57" y="63753"/>
                      <a:pt x="57" y="63068"/>
                    </a:cubicBezTo>
                    <a:lnTo>
                      <a:pt x="57" y="1299"/>
                    </a:lnTo>
                    <a:cubicBezTo>
                      <a:pt x="57" y="614"/>
                      <a:pt x="617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5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5" y="64368"/>
                      <a:pt x="1299" y="64368"/>
                    </a:cubicBezTo>
                    <a:lnTo>
                      <a:pt x="45243" y="64368"/>
                    </a:lnTo>
                    <a:cubicBezTo>
                      <a:pt x="45961" y="64368"/>
                      <a:pt x="46542" y="63786"/>
                      <a:pt x="46542" y="63068"/>
                    </a:cubicBezTo>
                    <a:lnTo>
                      <a:pt x="46542" y="1299"/>
                    </a:lnTo>
                    <a:cubicBezTo>
                      <a:pt x="46542" y="582"/>
                      <a:pt x="45961" y="0"/>
                      <a:pt x="452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2" name="Google Shape;692;p31"/>
            <p:cNvGrpSpPr/>
            <p:nvPr/>
          </p:nvGrpSpPr>
          <p:grpSpPr>
            <a:xfrm>
              <a:off x="5723516" y="1479118"/>
              <a:ext cx="2288423" cy="1787926"/>
              <a:chOff x="5723516" y="1479118"/>
              <a:chExt cx="2288423" cy="1787926"/>
            </a:xfrm>
          </p:grpSpPr>
          <p:sp>
            <p:nvSpPr>
              <p:cNvPr id="693" name="Google Shape;693;p31"/>
              <p:cNvSpPr/>
              <p:nvPr/>
            </p:nvSpPr>
            <p:spPr>
              <a:xfrm>
                <a:off x="5723516" y="1479118"/>
                <a:ext cx="2288423" cy="291294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7413" extrusionOk="0">
                    <a:moveTo>
                      <a:pt x="1756" y="1"/>
                    </a:moveTo>
                    <a:cubicBezTo>
                      <a:pt x="791" y="1"/>
                      <a:pt x="1" y="794"/>
                      <a:pt x="1" y="1760"/>
                    </a:cubicBezTo>
                    <a:lnTo>
                      <a:pt x="1" y="7413"/>
                    </a:lnTo>
                    <a:lnTo>
                      <a:pt x="58237" y="7413"/>
                    </a:lnTo>
                    <a:lnTo>
                      <a:pt x="58237" y="1760"/>
                    </a:lnTo>
                    <a:cubicBezTo>
                      <a:pt x="58237" y="794"/>
                      <a:pt x="57448" y="1"/>
                      <a:pt x="564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1"/>
              <p:cNvSpPr/>
              <p:nvPr/>
            </p:nvSpPr>
            <p:spPr>
              <a:xfrm>
                <a:off x="622944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7" y="0"/>
                      <a:pt x="1" y="595"/>
                      <a:pt x="1" y="1328"/>
                    </a:cubicBezTo>
                    <a:cubicBezTo>
                      <a:pt x="1" y="2060"/>
                      <a:pt x="597" y="2656"/>
                      <a:pt x="1329" y="2656"/>
                    </a:cubicBezTo>
                    <a:cubicBezTo>
                      <a:pt x="2065" y="2656"/>
                      <a:pt x="2656" y="2060"/>
                      <a:pt x="2656" y="1328"/>
                    </a:cubicBezTo>
                    <a:cubicBezTo>
                      <a:pt x="2656" y="595"/>
                      <a:pt x="2065" y="0"/>
                      <a:pt x="1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1"/>
              <p:cNvSpPr/>
              <p:nvPr/>
            </p:nvSpPr>
            <p:spPr>
              <a:xfrm>
                <a:off x="6044560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8" y="0"/>
                    </a:moveTo>
                    <a:cubicBezTo>
                      <a:pt x="596" y="0"/>
                      <a:pt x="0" y="595"/>
                      <a:pt x="0" y="1328"/>
                    </a:cubicBezTo>
                    <a:cubicBezTo>
                      <a:pt x="0" y="2060"/>
                      <a:pt x="596" y="2656"/>
                      <a:pt x="1328" y="2656"/>
                    </a:cubicBezTo>
                    <a:cubicBezTo>
                      <a:pt x="2060" y="2656"/>
                      <a:pt x="2656" y="2060"/>
                      <a:pt x="2656" y="1328"/>
                    </a:cubicBezTo>
                    <a:cubicBezTo>
                      <a:pt x="2656" y="595"/>
                      <a:pt x="2060" y="0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1"/>
              <p:cNvSpPr/>
              <p:nvPr/>
            </p:nvSpPr>
            <p:spPr>
              <a:xfrm>
                <a:off x="585963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3" y="0"/>
                      <a:pt x="0" y="595"/>
                      <a:pt x="0" y="1328"/>
                    </a:cubicBezTo>
                    <a:cubicBezTo>
                      <a:pt x="0" y="2060"/>
                      <a:pt x="593" y="2656"/>
                      <a:pt x="1329" y="2656"/>
                    </a:cubicBezTo>
                    <a:cubicBezTo>
                      <a:pt x="2061" y="2656"/>
                      <a:pt x="2656" y="2060"/>
                      <a:pt x="2656" y="1328"/>
                    </a:cubicBezTo>
                    <a:cubicBezTo>
                      <a:pt x="2656" y="595"/>
                      <a:pt x="2061" y="0"/>
                      <a:pt x="1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1"/>
              <p:cNvSpPr/>
              <p:nvPr/>
            </p:nvSpPr>
            <p:spPr>
              <a:xfrm>
                <a:off x="5723516" y="1770377"/>
                <a:ext cx="2288423" cy="1496668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38088" extrusionOk="0">
                    <a:moveTo>
                      <a:pt x="1" y="1"/>
                    </a:moveTo>
                    <a:lnTo>
                      <a:pt x="1" y="36332"/>
                    </a:lnTo>
                    <a:cubicBezTo>
                      <a:pt x="1" y="37297"/>
                      <a:pt x="791" y="38087"/>
                      <a:pt x="1756" y="38087"/>
                    </a:cubicBezTo>
                    <a:lnTo>
                      <a:pt x="56482" y="38087"/>
                    </a:lnTo>
                    <a:cubicBezTo>
                      <a:pt x="57448" y="38087"/>
                      <a:pt x="58237" y="37297"/>
                      <a:pt x="58237" y="36332"/>
                    </a:cubicBezTo>
                    <a:lnTo>
                      <a:pt x="58237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8" name="Google Shape;698;p31"/>
          <p:cNvSpPr txBox="1">
            <a:spLocks noGrp="1"/>
          </p:cNvSpPr>
          <p:nvPr>
            <p:ph type="ctrTitle"/>
          </p:nvPr>
        </p:nvSpPr>
        <p:spPr>
          <a:xfrm>
            <a:off x="404288" y="1427792"/>
            <a:ext cx="3621573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ar-EG" dirty="0"/>
              <a:t>3</a:t>
            </a:r>
            <a:r>
              <a:rPr lang="en" dirty="0"/>
              <a:t>.</a:t>
            </a:r>
            <a:br>
              <a:rPr lang="ar-EG" dirty="0"/>
            </a:br>
            <a:r>
              <a:rPr lang="en-US" dirty="0"/>
              <a:t>data preprocessing</a:t>
            </a:r>
            <a:endParaRPr dirty="0"/>
          </a:p>
        </p:txBody>
      </p:sp>
      <p:sp>
        <p:nvSpPr>
          <p:cNvPr id="699" name="Google Shape;699;p31"/>
          <p:cNvSpPr txBox="1">
            <a:spLocks noGrp="1"/>
          </p:cNvSpPr>
          <p:nvPr>
            <p:ph type="subTitle" idx="1"/>
          </p:nvPr>
        </p:nvSpPr>
        <p:spPr>
          <a:xfrm>
            <a:off x="1680557" y="2461320"/>
            <a:ext cx="23124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preprocessing and handle missing</a:t>
            </a:r>
          </a:p>
        </p:txBody>
      </p:sp>
      <p:grpSp>
        <p:nvGrpSpPr>
          <p:cNvPr id="700" name="Google Shape;700;p31"/>
          <p:cNvGrpSpPr/>
          <p:nvPr/>
        </p:nvGrpSpPr>
        <p:grpSpPr>
          <a:xfrm>
            <a:off x="4394088" y="3149994"/>
            <a:ext cx="1221060" cy="1220197"/>
            <a:chOff x="4394088" y="3299519"/>
            <a:chExt cx="1221060" cy="1220197"/>
          </a:xfrm>
        </p:grpSpPr>
        <p:sp>
          <p:nvSpPr>
            <p:cNvPr id="701" name="Google Shape;701;p31"/>
            <p:cNvSpPr/>
            <p:nvPr/>
          </p:nvSpPr>
          <p:spPr>
            <a:xfrm>
              <a:off x="5004504" y="3380350"/>
              <a:ext cx="610644" cy="1139359"/>
            </a:xfrm>
            <a:custGeom>
              <a:avLst/>
              <a:gdLst/>
              <a:ahLst/>
              <a:cxnLst/>
              <a:rect l="l" t="t" r="r" b="b"/>
              <a:pathLst>
                <a:path w="15540" h="28995" extrusionOk="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4394088" y="3909150"/>
              <a:ext cx="610448" cy="610566"/>
            </a:xfrm>
            <a:custGeom>
              <a:avLst/>
              <a:gdLst/>
              <a:ahLst/>
              <a:cxnLst/>
              <a:rect l="l" t="t" r="r" b="b"/>
              <a:pathLst>
                <a:path w="15535" h="15538" extrusionOk="0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4394088" y="3299519"/>
              <a:ext cx="915691" cy="609662"/>
            </a:xfrm>
            <a:custGeom>
              <a:avLst/>
              <a:gdLst/>
              <a:ahLst/>
              <a:cxnLst/>
              <a:rect l="l" t="t" r="r" b="b"/>
              <a:pathLst>
                <a:path w="23303" h="15515" extrusionOk="0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31"/>
          <p:cNvSpPr/>
          <p:nvPr/>
        </p:nvSpPr>
        <p:spPr>
          <a:xfrm>
            <a:off x="4670099" y="3237152"/>
            <a:ext cx="2593" cy="5973"/>
          </a:xfrm>
          <a:custGeom>
            <a:avLst/>
            <a:gdLst/>
            <a:ahLst/>
            <a:cxnLst/>
            <a:rect l="l" t="t" r="r" b="b"/>
            <a:pathLst>
              <a:path w="66" h="152" extrusionOk="0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1"/>
          <p:cNvSpPr/>
          <p:nvPr/>
        </p:nvSpPr>
        <p:spPr>
          <a:xfrm>
            <a:off x="8052890" y="3127164"/>
            <a:ext cx="2554" cy="4951"/>
          </a:xfrm>
          <a:custGeom>
            <a:avLst/>
            <a:gdLst/>
            <a:ahLst/>
            <a:cxnLst/>
            <a:rect l="l" t="t" r="r" b="b"/>
            <a:pathLst>
              <a:path w="65" h="126" extrusionOk="0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1"/>
          <p:cNvSpPr/>
          <p:nvPr/>
        </p:nvSpPr>
        <p:spPr>
          <a:xfrm>
            <a:off x="4670099" y="2168078"/>
            <a:ext cx="2593" cy="4833"/>
          </a:xfrm>
          <a:custGeom>
            <a:avLst/>
            <a:gdLst/>
            <a:ahLst/>
            <a:cxnLst/>
            <a:rect l="l" t="t" r="r" b="b"/>
            <a:pathLst>
              <a:path w="66" h="123" extrusionOk="0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1"/>
          <p:cNvSpPr/>
          <p:nvPr/>
        </p:nvSpPr>
        <p:spPr>
          <a:xfrm>
            <a:off x="8052890" y="2518830"/>
            <a:ext cx="2554" cy="5973"/>
          </a:xfrm>
          <a:custGeom>
            <a:avLst/>
            <a:gdLst/>
            <a:ahLst/>
            <a:cxnLst/>
            <a:rect l="l" t="t" r="r" b="b"/>
            <a:pathLst>
              <a:path w="65" h="152" extrusionOk="0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31"/>
          <p:cNvGrpSpPr/>
          <p:nvPr/>
        </p:nvGrpSpPr>
        <p:grpSpPr>
          <a:xfrm>
            <a:off x="4710406" y="1665960"/>
            <a:ext cx="3380414" cy="2313100"/>
            <a:chOff x="4710406" y="1815485"/>
            <a:chExt cx="3380414" cy="2313100"/>
          </a:xfrm>
        </p:grpSpPr>
        <p:sp>
          <p:nvSpPr>
            <p:cNvPr id="709" name="Google Shape;709;p31"/>
            <p:cNvSpPr/>
            <p:nvPr/>
          </p:nvSpPr>
          <p:spPr>
            <a:xfrm>
              <a:off x="4710406" y="1815485"/>
              <a:ext cx="3380234" cy="2313100"/>
            </a:xfrm>
            <a:custGeom>
              <a:avLst/>
              <a:gdLst/>
              <a:ahLst/>
              <a:cxnLst/>
              <a:rect l="l" t="t" r="r" b="b"/>
              <a:pathLst>
                <a:path w="86022" h="58865" extrusionOk="0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4710425" y="2037750"/>
              <a:ext cx="3380234" cy="1927813"/>
            </a:xfrm>
            <a:custGeom>
              <a:avLst/>
              <a:gdLst/>
              <a:ahLst/>
              <a:cxnLst/>
              <a:rect l="l" t="t" r="r" b="b"/>
              <a:pathLst>
                <a:path w="86022" h="49060" extrusionOk="0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1" name="Google Shape;711;p31"/>
            <p:cNvGrpSpPr/>
            <p:nvPr/>
          </p:nvGrpSpPr>
          <p:grpSpPr>
            <a:xfrm>
              <a:off x="4710585" y="2281922"/>
              <a:ext cx="3380235" cy="1683652"/>
              <a:chOff x="4710585" y="2281922"/>
              <a:chExt cx="3380235" cy="1683652"/>
            </a:xfrm>
          </p:grpSpPr>
          <p:sp>
            <p:nvSpPr>
              <p:cNvPr id="712" name="Google Shape;712;p31"/>
              <p:cNvSpPr/>
              <p:nvPr/>
            </p:nvSpPr>
            <p:spPr>
              <a:xfrm>
                <a:off x="4710585" y="3230006"/>
                <a:ext cx="3380234" cy="447295"/>
              </a:xfrm>
              <a:custGeom>
                <a:avLst/>
                <a:gdLst/>
                <a:ahLst/>
                <a:cxnLst/>
                <a:rect l="l" t="t" r="r" b="b"/>
                <a:pathLst>
                  <a:path w="86022" h="11383" extrusionOk="0">
                    <a:moveTo>
                      <a:pt x="84485" y="464"/>
                    </a:moveTo>
                    <a:lnTo>
                      <a:pt x="84485" y="582"/>
                    </a:lnTo>
                    <a:cubicBezTo>
                      <a:pt x="85006" y="769"/>
                      <a:pt x="85512" y="1009"/>
                      <a:pt x="85989" y="1304"/>
                    </a:cubicBezTo>
                    <a:cubicBezTo>
                      <a:pt x="86000" y="1311"/>
                      <a:pt x="86011" y="1314"/>
                      <a:pt x="86021" y="1314"/>
                    </a:cubicBezTo>
                    <a:lnTo>
                      <a:pt x="86021" y="1188"/>
                    </a:lnTo>
                    <a:cubicBezTo>
                      <a:pt x="85534" y="890"/>
                      <a:pt x="85017" y="650"/>
                      <a:pt x="84485" y="464"/>
                    </a:cubicBezTo>
                    <a:close/>
                    <a:moveTo>
                      <a:pt x="0" y="3988"/>
                    </a:moveTo>
                    <a:lnTo>
                      <a:pt x="0" y="4139"/>
                    </a:lnTo>
                    <a:cubicBezTo>
                      <a:pt x="467" y="4760"/>
                      <a:pt x="980" y="5348"/>
                      <a:pt x="1536" y="5898"/>
                    </a:cubicBezTo>
                    <a:lnTo>
                      <a:pt x="1536" y="5740"/>
                    </a:lnTo>
                    <a:cubicBezTo>
                      <a:pt x="994" y="5194"/>
                      <a:pt x="499" y="4620"/>
                      <a:pt x="47" y="4009"/>
                    </a:cubicBezTo>
                    <a:cubicBezTo>
                      <a:pt x="36" y="3996"/>
                      <a:pt x="18" y="3988"/>
                      <a:pt x="0" y="3988"/>
                    </a:cubicBezTo>
                    <a:close/>
                    <a:moveTo>
                      <a:pt x="81772" y="0"/>
                    </a:moveTo>
                    <a:cubicBezTo>
                      <a:pt x="80738" y="0"/>
                      <a:pt x="79708" y="201"/>
                      <a:pt x="78764" y="603"/>
                    </a:cubicBezTo>
                    <a:cubicBezTo>
                      <a:pt x="77540" y="1131"/>
                      <a:pt x="76470" y="1971"/>
                      <a:pt x="75437" y="2785"/>
                    </a:cubicBezTo>
                    <a:cubicBezTo>
                      <a:pt x="74690" y="3375"/>
                      <a:pt x="73918" y="3984"/>
                      <a:pt x="73093" y="4469"/>
                    </a:cubicBezTo>
                    <a:cubicBezTo>
                      <a:pt x="71201" y="5578"/>
                      <a:pt x="68918" y="6128"/>
                      <a:pt x="66183" y="6128"/>
                    </a:cubicBezTo>
                    <a:cubicBezTo>
                      <a:pt x="64687" y="6128"/>
                      <a:pt x="63054" y="5966"/>
                      <a:pt x="61276" y="5636"/>
                    </a:cubicBezTo>
                    <a:cubicBezTo>
                      <a:pt x="59949" y="5388"/>
                      <a:pt x="58603" y="5076"/>
                      <a:pt x="57304" y="4774"/>
                    </a:cubicBezTo>
                    <a:cubicBezTo>
                      <a:pt x="54662" y="4160"/>
                      <a:pt x="51930" y="3525"/>
                      <a:pt x="49203" y="3418"/>
                    </a:cubicBezTo>
                    <a:cubicBezTo>
                      <a:pt x="48911" y="3406"/>
                      <a:pt x="48625" y="3399"/>
                      <a:pt x="48337" y="3399"/>
                    </a:cubicBezTo>
                    <a:cubicBezTo>
                      <a:pt x="46183" y="3399"/>
                      <a:pt x="44066" y="3711"/>
                      <a:pt x="41980" y="4207"/>
                    </a:cubicBezTo>
                    <a:lnTo>
                      <a:pt x="41980" y="4326"/>
                    </a:lnTo>
                    <a:cubicBezTo>
                      <a:pt x="44066" y="3827"/>
                      <a:pt x="46183" y="3514"/>
                      <a:pt x="48337" y="3514"/>
                    </a:cubicBezTo>
                    <a:cubicBezTo>
                      <a:pt x="48625" y="3514"/>
                      <a:pt x="48911" y="3518"/>
                      <a:pt x="49195" y="3532"/>
                    </a:cubicBezTo>
                    <a:cubicBezTo>
                      <a:pt x="51916" y="3636"/>
                      <a:pt x="54640" y="4271"/>
                      <a:pt x="57274" y="4885"/>
                    </a:cubicBezTo>
                    <a:cubicBezTo>
                      <a:pt x="58578" y="5187"/>
                      <a:pt x="59927" y="5499"/>
                      <a:pt x="61255" y="5747"/>
                    </a:cubicBezTo>
                    <a:cubicBezTo>
                      <a:pt x="63039" y="6077"/>
                      <a:pt x="64679" y="6242"/>
                      <a:pt x="66183" y="6242"/>
                    </a:cubicBezTo>
                    <a:cubicBezTo>
                      <a:pt x="68940" y="6242"/>
                      <a:pt x="71241" y="5686"/>
                      <a:pt x="73151" y="4566"/>
                    </a:cubicBezTo>
                    <a:cubicBezTo>
                      <a:pt x="73983" y="4077"/>
                      <a:pt x="74758" y="3468"/>
                      <a:pt x="75508" y="2876"/>
                    </a:cubicBezTo>
                    <a:cubicBezTo>
                      <a:pt x="76535" y="2064"/>
                      <a:pt x="77597" y="1228"/>
                      <a:pt x="78810" y="708"/>
                    </a:cubicBezTo>
                    <a:cubicBezTo>
                      <a:pt x="79740" y="309"/>
                      <a:pt x="80753" y="115"/>
                      <a:pt x="81772" y="115"/>
                    </a:cubicBezTo>
                    <a:cubicBezTo>
                      <a:pt x="82648" y="115"/>
                      <a:pt x="83531" y="259"/>
                      <a:pt x="84371" y="542"/>
                    </a:cubicBezTo>
                    <a:lnTo>
                      <a:pt x="84371" y="424"/>
                    </a:lnTo>
                    <a:cubicBezTo>
                      <a:pt x="83531" y="144"/>
                      <a:pt x="82648" y="0"/>
                      <a:pt x="81772" y="0"/>
                    </a:cubicBezTo>
                    <a:close/>
                    <a:moveTo>
                      <a:pt x="37756" y="5439"/>
                    </a:moveTo>
                    <a:cubicBezTo>
                      <a:pt x="36091" y="5994"/>
                      <a:pt x="34446" y="6619"/>
                      <a:pt x="32817" y="7233"/>
                    </a:cubicBezTo>
                    <a:cubicBezTo>
                      <a:pt x="31177" y="7854"/>
                      <a:pt x="29483" y="8497"/>
                      <a:pt x="27806" y="9057"/>
                    </a:cubicBezTo>
                    <a:cubicBezTo>
                      <a:pt x="23360" y="10546"/>
                      <a:pt x="19530" y="11267"/>
                      <a:pt x="15983" y="11267"/>
                    </a:cubicBezTo>
                    <a:cubicBezTo>
                      <a:pt x="15014" y="11267"/>
                      <a:pt x="14066" y="11214"/>
                      <a:pt x="13137" y="11106"/>
                    </a:cubicBezTo>
                    <a:cubicBezTo>
                      <a:pt x="8614" y="10589"/>
                      <a:pt x="4551" y="8708"/>
                      <a:pt x="1651" y="5851"/>
                    </a:cubicBezTo>
                    <a:lnTo>
                      <a:pt x="1651" y="6009"/>
                    </a:lnTo>
                    <a:cubicBezTo>
                      <a:pt x="4562" y="8841"/>
                      <a:pt x="8618" y="10704"/>
                      <a:pt x="13122" y="11220"/>
                    </a:cubicBezTo>
                    <a:cubicBezTo>
                      <a:pt x="14060" y="11328"/>
                      <a:pt x="15011" y="11382"/>
                      <a:pt x="15983" y="11382"/>
                    </a:cubicBezTo>
                    <a:cubicBezTo>
                      <a:pt x="19540" y="11382"/>
                      <a:pt x="23381" y="10657"/>
                      <a:pt x="27843" y="9164"/>
                    </a:cubicBezTo>
                    <a:cubicBezTo>
                      <a:pt x="29522" y="8604"/>
                      <a:pt x="31216" y="7962"/>
                      <a:pt x="32860" y="7341"/>
                    </a:cubicBezTo>
                    <a:cubicBezTo>
                      <a:pt x="34472" y="6731"/>
                      <a:pt x="36105" y="6113"/>
                      <a:pt x="37756" y="5557"/>
                    </a:cubicBezTo>
                    <a:lnTo>
                      <a:pt x="37756" y="5439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3" name="Google Shape;713;p31"/>
              <p:cNvGrpSpPr/>
              <p:nvPr/>
            </p:nvGrpSpPr>
            <p:grpSpPr>
              <a:xfrm>
                <a:off x="4710585" y="2281922"/>
                <a:ext cx="3380235" cy="634850"/>
                <a:chOff x="4672653" y="2281922"/>
                <a:chExt cx="3380235" cy="634850"/>
              </a:xfrm>
            </p:grpSpPr>
            <p:sp>
              <p:nvSpPr>
                <p:cNvPr id="714" name="Google Shape;714;p31"/>
                <p:cNvSpPr/>
                <p:nvPr/>
              </p:nvSpPr>
              <p:spPr>
                <a:xfrm>
                  <a:off x="4672653" y="2293200"/>
                  <a:ext cx="60514" cy="29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" h="744" extrusionOk="0">
                      <a:moveTo>
                        <a:pt x="1539" y="0"/>
                      </a:moveTo>
                      <a:lnTo>
                        <a:pt x="1539" y="0"/>
                      </a:lnTo>
                      <a:cubicBezTo>
                        <a:pt x="1005" y="151"/>
                        <a:pt x="489" y="356"/>
                        <a:pt x="0" y="621"/>
                      </a:cubicBezTo>
                      <a:lnTo>
                        <a:pt x="0" y="743"/>
                      </a:lnTo>
                      <a:cubicBezTo>
                        <a:pt x="7" y="743"/>
                        <a:pt x="18" y="739"/>
                        <a:pt x="25" y="736"/>
                      </a:cubicBezTo>
                      <a:cubicBezTo>
                        <a:pt x="506" y="474"/>
                        <a:pt x="1012" y="270"/>
                        <a:pt x="1536" y="119"/>
                      </a:cubicBezTo>
                      <a:cubicBezTo>
                        <a:pt x="1536" y="79"/>
                        <a:pt x="1539" y="40"/>
                        <a:pt x="15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31"/>
                <p:cNvSpPr/>
                <p:nvPr/>
              </p:nvSpPr>
              <p:spPr>
                <a:xfrm>
                  <a:off x="4737530" y="2281922"/>
                  <a:ext cx="3315358" cy="6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71" h="16156" extrusionOk="0">
                      <a:moveTo>
                        <a:pt x="84370" y="9834"/>
                      </a:moveTo>
                      <a:cubicBezTo>
                        <a:pt x="84352" y="9834"/>
                        <a:pt x="84335" y="9842"/>
                        <a:pt x="84324" y="9856"/>
                      </a:cubicBezTo>
                      <a:cubicBezTo>
                        <a:pt x="83871" y="10434"/>
                        <a:pt x="83373" y="10976"/>
                        <a:pt x="82834" y="11482"/>
                      </a:cubicBezTo>
                      <a:lnTo>
                        <a:pt x="82834" y="11636"/>
                      </a:lnTo>
                      <a:cubicBezTo>
                        <a:pt x="83391" y="11123"/>
                        <a:pt x="83904" y="10574"/>
                        <a:pt x="84370" y="9985"/>
                      </a:cubicBezTo>
                      <a:lnTo>
                        <a:pt x="84370" y="9834"/>
                      </a:lnTo>
                      <a:close/>
                      <a:moveTo>
                        <a:pt x="2021" y="0"/>
                      </a:moveTo>
                      <a:cubicBezTo>
                        <a:pt x="1339" y="0"/>
                        <a:pt x="660" y="86"/>
                        <a:pt x="4" y="255"/>
                      </a:cubicBezTo>
                      <a:cubicBezTo>
                        <a:pt x="4" y="298"/>
                        <a:pt x="0" y="334"/>
                        <a:pt x="0" y="377"/>
                      </a:cubicBezTo>
                      <a:cubicBezTo>
                        <a:pt x="657" y="201"/>
                        <a:pt x="1339" y="111"/>
                        <a:pt x="2025" y="111"/>
                      </a:cubicBezTo>
                      <a:cubicBezTo>
                        <a:pt x="3234" y="111"/>
                        <a:pt x="4454" y="388"/>
                        <a:pt x="5557" y="940"/>
                      </a:cubicBezTo>
                      <a:cubicBezTo>
                        <a:pt x="6770" y="1547"/>
                        <a:pt x="7832" y="2459"/>
                        <a:pt x="8862" y="3342"/>
                      </a:cubicBezTo>
                      <a:cubicBezTo>
                        <a:pt x="9609" y="3988"/>
                        <a:pt x="10388" y="4652"/>
                        <a:pt x="11216" y="5201"/>
                      </a:cubicBezTo>
                      <a:cubicBezTo>
                        <a:pt x="13482" y="6690"/>
                        <a:pt x="16307" y="7427"/>
                        <a:pt x="19784" y="7427"/>
                      </a:cubicBezTo>
                      <a:cubicBezTo>
                        <a:pt x="20833" y="7427"/>
                        <a:pt x="21938" y="7362"/>
                        <a:pt x="23108" y="7229"/>
                      </a:cubicBezTo>
                      <a:cubicBezTo>
                        <a:pt x="24439" y="7078"/>
                        <a:pt x="25786" y="6859"/>
                        <a:pt x="27088" y="6651"/>
                      </a:cubicBezTo>
                      <a:cubicBezTo>
                        <a:pt x="29497" y="6259"/>
                        <a:pt x="31977" y="5861"/>
                        <a:pt x="34461" y="5861"/>
                      </a:cubicBezTo>
                      <a:lnTo>
                        <a:pt x="34777" y="5861"/>
                      </a:lnTo>
                      <a:cubicBezTo>
                        <a:pt x="34953" y="5840"/>
                        <a:pt x="35129" y="5825"/>
                        <a:pt x="35305" y="5825"/>
                      </a:cubicBezTo>
                      <a:cubicBezTo>
                        <a:pt x="35595" y="5825"/>
                        <a:pt x="35883" y="5858"/>
                        <a:pt x="36173" y="5926"/>
                      </a:cubicBezTo>
                      <a:cubicBezTo>
                        <a:pt x="41485" y="6342"/>
                        <a:pt x="46575" y="8628"/>
                        <a:pt x="51506" y="10847"/>
                      </a:cubicBezTo>
                      <a:cubicBezTo>
                        <a:pt x="53147" y="11587"/>
                        <a:pt x="54845" y="12347"/>
                        <a:pt x="56521" y="13029"/>
                      </a:cubicBezTo>
                      <a:cubicBezTo>
                        <a:pt x="61751" y="15150"/>
                        <a:pt x="66126" y="16156"/>
                        <a:pt x="70189" y="16156"/>
                      </a:cubicBezTo>
                      <a:cubicBezTo>
                        <a:pt x="70544" y="16156"/>
                        <a:pt x="70892" y="16149"/>
                        <a:pt x="71245" y="16134"/>
                      </a:cubicBezTo>
                      <a:cubicBezTo>
                        <a:pt x="75749" y="15937"/>
                        <a:pt x="79805" y="14365"/>
                        <a:pt x="82720" y="11741"/>
                      </a:cubicBezTo>
                      <a:lnTo>
                        <a:pt x="82720" y="11587"/>
                      </a:lnTo>
                      <a:cubicBezTo>
                        <a:pt x="79819" y="14235"/>
                        <a:pt x="75759" y="15826"/>
                        <a:pt x="71237" y="16019"/>
                      </a:cubicBezTo>
                      <a:cubicBezTo>
                        <a:pt x="70889" y="16033"/>
                        <a:pt x="70541" y="16041"/>
                        <a:pt x="70189" y="16041"/>
                      </a:cubicBezTo>
                      <a:cubicBezTo>
                        <a:pt x="66141" y="16041"/>
                        <a:pt x="61776" y="15039"/>
                        <a:pt x="56564" y="12925"/>
                      </a:cubicBezTo>
                      <a:cubicBezTo>
                        <a:pt x="54891" y="12243"/>
                        <a:pt x="53194" y="11482"/>
                        <a:pt x="51553" y="10743"/>
                      </a:cubicBezTo>
                      <a:cubicBezTo>
                        <a:pt x="46303" y="8381"/>
                        <a:pt x="40871" y="5941"/>
                        <a:pt x="35172" y="5757"/>
                      </a:cubicBezTo>
                      <a:cubicBezTo>
                        <a:pt x="34935" y="5750"/>
                        <a:pt x="34698" y="5747"/>
                        <a:pt x="34461" y="5747"/>
                      </a:cubicBezTo>
                      <a:cubicBezTo>
                        <a:pt x="31970" y="5747"/>
                        <a:pt x="29483" y="6148"/>
                        <a:pt x="27071" y="6536"/>
                      </a:cubicBezTo>
                      <a:cubicBezTo>
                        <a:pt x="25771" y="6748"/>
                        <a:pt x="24426" y="6963"/>
                        <a:pt x="23097" y="7114"/>
                      </a:cubicBezTo>
                      <a:cubicBezTo>
                        <a:pt x="21931" y="7247"/>
                        <a:pt x="20829" y="7315"/>
                        <a:pt x="19784" y="7315"/>
                      </a:cubicBezTo>
                      <a:cubicBezTo>
                        <a:pt x="16328" y="7315"/>
                        <a:pt x="13525" y="6582"/>
                        <a:pt x="11281" y="5104"/>
                      </a:cubicBezTo>
                      <a:cubicBezTo>
                        <a:pt x="10456" y="4562"/>
                        <a:pt x="9680" y="3898"/>
                        <a:pt x="8934" y="3256"/>
                      </a:cubicBezTo>
                      <a:cubicBezTo>
                        <a:pt x="7900" y="2369"/>
                        <a:pt x="6831" y="1450"/>
                        <a:pt x="5607" y="837"/>
                      </a:cubicBezTo>
                      <a:cubicBezTo>
                        <a:pt x="4487" y="277"/>
                        <a:pt x="3252" y="0"/>
                        <a:pt x="202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6" name="Google Shape;716;p31"/>
              <p:cNvSpPr/>
              <p:nvPr/>
            </p:nvSpPr>
            <p:spPr>
              <a:xfrm>
                <a:off x="4921590" y="3223954"/>
                <a:ext cx="166021" cy="741615"/>
              </a:xfrm>
              <a:custGeom>
                <a:avLst/>
                <a:gdLst/>
                <a:ahLst/>
                <a:cxnLst/>
                <a:rect l="l" t="t" r="r" b="b"/>
                <a:pathLst>
                  <a:path w="4225" h="18873" extrusionOk="0">
                    <a:moveTo>
                      <a:pt x="0" y="0"/>
                    </a:moveTo>
                    <a:lnTo>
                      <a:pt x="0" y="18872"/>
                    </a:lnTo>
                    <a:lnTo>
                      <a:pt x="4225" y="1887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1"/>
              <p:cNvSpPr/>
              <p:nvPr/>
            </p:nvSpPr>
            <p:spPr>
              <a:xfrm>
                <a:off x="5168405" y="3072588"/>
                <a:ext cx="166179" cy="892979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2725" extrusionOk="0">
                    <a:moveTo>
                      <a:pt x="1" y="1"/>
                    </a:moveTo>
                    <a:lnTo>
                      <a:pt x="1" y="22724"/>
                    </a:lnTo>
                    <a:lnTo>
                      <a:pt x="4229" y="22724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1"/>
              <p:cNvSpPr/>
              <p:nvPr/>
            </p:nvSpPr>
            <p:spPr>
              <a:xfrm>
                <a:off x="5415377" y="2923933"/>
                <a:ext cx="166179" cy="1041632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6508" extrusionOk="0">
                    <a:moveTo>
                      <a:pt x="1" y="0"/>
                    </a:moveTo>
                    <a:lnTo>
                      <a:pt x="1" y="26507"/>
                    </a:lnTo>
                    <a:lnTo>
                      <a:pt x="4229" y="26507"/>
                    </a:lnTo>
                    <a:lnTo>
                      <a:pt x="42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1"/>
              <p:cNvSpPr/>
              <p:nvPr/>
            </p:nvSpPr>
            <p:spPr>
              <a:xfrm>
                <a:off x="5662310" y="2741719"/>
                <a:ext cx="166100" cy="1223843"/>
              </a:xfrm>
              <a:custGeom>
                <a:avLst/>
                <a:gdLst/>
                <a:ahLst/>
                <a:cxnLst/>
                <a:rect l="l" t="t" r="r" b="b"/>
                <a:pathLst>
                  <a:path w="4227" h="31145" extrusionOk="0">
                    <a:moveTo>
                      <a:pt x="1" y="0"/>
                    </a:moveTo>
                    <a:lnTo>
                      <a:pt x="1" y="31144"/>
                    </a:lnTo>
                    <a:lnTo>
                      <a:pt x="4226" y="31144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1"/>
              <p:cNvSpPr/>
              <p:nvPr/>
            </p:nvSpPr>
            <p:spPr>
              <a:xfrm>
                <a:off x="5909282" y="3001659"/>
                <a:ext cx="166061" cy="963906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4530" extrusionOk="0">
                    <a:moveTo>
                      <a:pt x="1" y="0"/>
                    </a:moveTo>
                    <a:lnTo>
                      <a:pt x="1" y="24529"/>
                    </a:lnTo>
                    <a:lnTo>
                      <a:pt x="4225" y="24529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1"/>
              <p:cNvSpPr/>
              <p:nvPr/>
            </p:nvSpPr>
            <p:spPr>
              <a:xfrm>
                <a:off x="6156254" y="2640416"/>
                <a:ext cx="166061" cy="1325145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3723" extrusionOk="0">
                    <a:moveTo>
                      <a:pt x="1" y="1"/>
                    </a:moveTo>
                    <a:lnTo>
                      <a:pt x="1" y="33722"/>
                    </a:lnTo>
                    <a:lnTo>
                      <a:pt x="4225" y="3372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1"/>
              <p:cNvSpPr/>
              <p:nvPr/>
            </p:nvSpPr>
            <p:spPr>
              <a:xfrm>
                <a:off x="6403226" y="3091489"/>
                <a:ext cx="166061" cy="874078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2244" extrusionOk="0">
                    <a:moveTo>
                      <a:pt x="1" y="0"/>
                    </a:moveTo>
                    <a:lnTo>
                      <a:pt x="1" y="22243"/>
                    </a:lnTo>
                    <a:lnTo>
                      <a:pt x="4225" y="2224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1"/>
              <p:cNvSpPr/>
              <p:nvPr/>
            </p:nvSpPr>
            <p:spPr>
              <a:xfrm>
                <a:off x="6650080" y="2798266"/>
                <a:ext cx="166179" cy="1167297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9706" extrusionOk="0">
                    <a:moveTo>
                      <a:pt x="0" y="1"/>
                    </a:moveTo>
                    <a:lnTo>
                      <a:pt x="0" y="29705"/>
                    </a:lnTo>
                    <a:lnTo>
                      <a:pt x="4228" y="29705"/>
                    </a:lnTo>
                    <a:lnTo>
                      <a:pt x="42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1"/>
              <p:cNvSpPr/>
              <p:nvPr/>
            </p:nvSpPr>
            <p:spPr>
              <a:xfrm>
                <a:off x="6897013" y="3673574"/>
                <a:ext cx="166218" cy="292001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7431" extrusionOk="0">
                    <a:moveTo>
                      <a:pt x="1" y="1"/>
                    </a:moveTo>
                    <a:lnTo>
                      <a:pt x="1" y="7430"/>
                    </a:lnTo>
                    <a:lnTo>
                      <a:pt x="4229" y="7430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1"/>
              <p:cNvSpPr/>
              <p:nvPr/>
            </p:nvSpPr>
            <p:spPr>
              <a:xfrm>
                <a:off x="7143985" y="2724901"/>
                <a:ext cx="166061" cy="1240661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1573" extrusionOk="0">
                    <a:moveTo>
                      <a:pt x="1" y="1"/>
                    </a:moveTo>
                    <a:lnTo>
                      <a:pt x="1" y="31572"/>
                    </a:lnTo>
                    <a:lnTo>
                      <a:pt x="4225" y="3157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1"/>
              <p:cNvSpPr/>
              <p:nvPr/>
            </p:nvSpPr>
            <p:spPr>
              <a:xfrm>
                <a:off x="7390957" y="2381065"/>
                <a:ext cx="166061" cy="1584492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40323" extrusionOk="0">
                    <a:moveTo>
                      <a:pt x="1" y="0"/>
                    </a:moveTo>
                    <a:lnTo>
                      <a:pt x="1" y="40322"/>
                    </a:lnTo>
                    <a:lnTo>
                      <a:pt x="4225" y="4032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1"/>
              <p:cNvSpPr/>
              <p:nvPr/>
            </p:nvSpPr>
            <p:spPr>
              <a:xfrm>
                <a:off x="7637929" y="3115184"/>
                <a:ext cx="166061" cy="850383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1641" extrusionOk="0">
                    <a:moveTo>
                      <a:pt x="1" y="0"/>
                    </a:moveTo>
                    <a:lnTo>
                      <a:pt x="1" y="21640"/>
                    </a:lnTo>
                    <a:lnTo>
                      <a:pt x="4225" y="21640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8" name="Google Shape;728;p31"/>
          <p:cNvGrpSpPr/>
          <p:nvPr/>
        </p:nvGrpSpPr>
        <p:grpSpPr>
          <a:xfrm>
            <a:off x="5262046" y="2085203"/>
            <a:ext cx="1054922" cy="2623643"/>
            <a:chOff x="5262046" y="2234728"/>
            <a:chExt cx="1054922" cy="2623643"/>
          </a:xfrm>
        </p:grpSpPr>
        <p:sp>
          <p:nvSpPr>
            <p:cNvPr id="729" name="Google Shape;729;p31"/>
            <p:cNvSpPr/>
            <p:nvPr/>
          </p:nvSpPr>
          <p:spPr>
            <a:xfrm>
              <a:off x="6104070" y="2510819"/>
              <a:ext cx="54895" cy="4008"/>
            </a:xfrm>
            <a:custGeom>
              <a:avLst/>
              <a:gdLst/>
              <a:ahLst/>
              <a:cxnLst/>
              <a:rect l="l" t="t" r="r" b="b"/>
              <a:pathLst>
                <a:path w="1397" h="102" extrusionOk="0">
                  <a:moveTo>
                    <a:pt x="529" y="0"/>
                  </a:moveTo>
                  <a:cubicBezTo>
                    <a:pt x="353" y="0"/>
                    <a:pt x="177" y="15"/>
                    <a:pt x="1" y="36"/>
                  </a:cubicBezTo>
                  <a:cubicBezTo>
                    <a:pt x="134" y="40"/>
                    <a:pt x="263" y="43"/>
                    <a:pt x="393" y="47"/>
                  </a:cubicBezTo>
                  <a:cubicBezTo>
                    <a:pt x="729" y="58"/>
                    <a:pt x="1064" y="76"/>
                    <a:pt x="1397" y="101"/>
                  </a:cubicBezTo>
                  <a:cubicBezTo>
                    <a:pt x="1107" y="33"/>
                    <a:pt x="819" y="0"/>
                    <a:pt x="529" y="0"/>
                  </a:cubicBezTo>
                  <a:close/>
                </a:path>
              </a:pathLst>
            </a:custGeom>
            <a:solidFill>
              <a:srgbClr val="C2D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6266871" y="2618410"/>
              <a:ext cx="157" cy="236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0" y="1"/>
                  </a:moveTo>
                  <a:cubicBezTo>
                    <a:pt x="0" y="5"/>
                    <a:pt x="4" y="5"/>
                    <a:pt x="4" y="5"/>
                  </a:cubicBezTo>
                  <a:cubicBezTo>
                    <a:pt x="4" y="5"/>
                    <a:pt x="0" y="5"/>
                    <a:pt x="0" y="1"/>
                  </a:cubicBezTo>
                  <a:close/>
                </a:path>
              </a:pathLst>
            </a:custGeom>
            <a:solidFill>
              <a:srgbClr val="99BD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5977067" y="2638333"/>
              <a:ext cx="3340" cy="49826"/>
            </a:xfrm>
            <a:custGeom>
              <a:avLst/>
              <a:gdLst/>
              <a:ahLst/>
              <a:cxnLst/>
              <a:rect l="l" t="t" r="r" b="b"/>
              <a:pathLst>
                <a:path w="85" h="1268" extrusionOk="0">
                  <a:moveTo>
                    <a:pt x="42" y="0"/>
                  </a:moveTo>
                  <a:cubicBezTo>
                    <a:pt x="9" y="244"/>
                    <a:pt x="1" y="487"/>
                    <a:pt x="15" y="728"/>
                  </a:cubicBezTo>
                  <a:lnTo>
                    <a:pt x="15" y="728"/>
                  </a:lnTo>
                  <a:cubicBezTo>
                    <a:pt x="2" y="487"/>
                    <a:pt x="11" y="243"/>
                    <a:pt x="45" y="0"/>
                  </a:cubicBezTo>
                  <a:close/>
                  <a:moveTo>
                    <a:pt x="15" y="728"/>
                  </a:moveTo>
                  <a:lnTo>
                    <a:pt x="15" y="728"/>
                  </a:lnTo>
                  <a:cubicBezTo>
                    <a:pt x="26" y="910"/>
                    <a:pt x="49" y="1091"/>
                    <a:pt x="85" y="1267"/>
                  </a:cubicBezTo>
                  <a:cubicBezTo>
                    <a:pt x="75" y="1213"/>
                    <a:pt x="63" y="1156"/>
                    <a:pt x="56" y="1099"/>
                  </a:cubicBezTo>
                  <a:cubicBezTo>
                    <a:pt x="37" y="976"/>
                    <a:pt x="23" y="852"/>
                    <a:pt x="15" y="728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5988698" y="2715077"/>
              <a:ext cx="39099" cy="54306"/>
            </a:xfrm>
            <a:custGeom>
              <a:avLst/>
              <a:gdLst/>
              <a:ahLst/>
              <a:cxnLst/>
              <a:rect l="l" t="t" r="r" b="b"/>
              <a:pathLst>
                <a:path w="995" h="1382" extrusionOk="0">
                  <a:moveTo>
                    <a:pt x="1" y="0"/>
                  </a:moveTo>
                  <a:lnTo>
                    <a:pt x="1" y="0"/>
                  </a:lnTo>
                  <a:cubicBezTo>
                    <a:pt x="220" y="527"/>
                    <a:pt x="557" y="1001"/>
                    <a:pt x="995" y="1382"/>
                  </a:cubicBezTo>
                  <a:cubicBezTo>
                    <a:pt x="561" y="1001"/>
                    <a:pt x="220" y="524"/>
                    <a:pt x="1" y="0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5965592" y="2784355"/>
              <a:ext cx="125548" cy="256714"/>
            </a:xfrm>
            <a:custGeom>
              <a:avLst/>
              <a:gdLst/>
              <a:ahLst/>
              <a:cxnLst/>
              <a:rect l="l" t="t" r="r" b="b"/>
              <a:pathLst>
                <a:path w="3195" h="6533" extrusionOk="0">
                  <a:moveTo>
                    <a:pt x="2729" y="0"/>
                  </a:moveTo>
                  <a:cubicBezTo>
                    <a:pt x="2573" y="0"/>
                    <a:pt x="2423" y="83"/>
                    <a:pt x="2344" y="229"/>
                  </a:cubicBezTo>
                  <a:cubicBezTo>
                    <a:pt x="1838" y="1169"/>
                    <a:pt x="1414" y="2139"/>
                    <a:pt x="1001" y="3115"/>
                  </a:cubicBezTo>
                  <a:cubicBezTo>
                    <a:pt x="804" y="3606"/>
                    <a:pt x="600" y="4091"/>
                    <a:pt x="417" y="4590"/>
                  </a:cubicBezTo>
                  <a:lnTo>
                    <a:pt x="137" y="5329"/>
                  </a:lnTo>
                  <a:cubicBezTo>
                    <a:pt x="44" y="5577"/>
                    <a:pt x="0" y="5843"/>
                    <a:pt x="173" y="6187"/>
                  </a:cubicBezTo>
                  <a:cubicBezTo>
                    <a:pt x="284" y="6404"/>
                    <a:pt x="505" y="6533"/>
                    <a:pt x="736" y="6533"/>
                  </a:cubicBezTo>
                  <a:cubicBezTo>
                    <a:pt x="819" y="6533"/>
                    <a:pt x="903" y="6516"/>
                    <a:pt x="983" y="6481"/>
                  </a:cubicBezTo>
                  <a:cubicBezTo>
                    <a:pt x="1339" y="6330"/>
                    <a:pt x="1475" y="6101"/>
                    <a:pt x="1561" y="5850"/>
                  </a:cubicBezTo>
                  <a:lnTo>
                    <a:pt x="1823" y="5103"/>
                  </a:lnTo>
                  <a:cubicBezTo>
                    <a:pt x="2007" y="4604"/>
                    <a:pt x="2161" y="4098"/>
                    <a:pt x="2326" y="3595"/>
                  </a:cubicBezTo>
                  <a:cubicBezTo>
                    <a:pt x="2638" y="2587"/>
                    <a:pt x="2936" y="1571"/>
                    <a:pt x="3155" y="523"/>
                  </a:cubicBezTo>
                  <a:cubicBezTo>
                    <a:pt x="3195" y="340"/>
                    <a:pt x="3108" y="146"/>
                    <a:pt x="2936" y="53"/>
                  </a:cubicBezTo>
                  <a:cubicBezTo>
                    <a:pt x="2870" y="17"/>
                    <a:pt x="2799" y="0"/>
                    <a:pt x="2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5288021" y="2719557"/>
              <a:ext cx="227950" cy="308348"/>
            </a:xfrm>
            <a:custGeom>
              <a:avLst/>
              <a:gdLst/>
              <a:ahLst/>
              <a:cxnLst/>
              <a:rect l="l" t="t" r="r" b="b"/>
              <a:pathLst>
                <a:path w="5801" h="7847" extrusionOk="0">
                  <a:moveTo>
                    <a:pt x="2024" y="1"/>
                  </a:moveTo>
                  <a:cubicBezTo>
                    <a:pt x="1928" y="130"/>
                    <a:pt x="1863" y="223"/>
                    <a:pt x="1788" y="331"/>
                  </a:cubicBezTo>
                  <a:cubicBezTo>
                    <a:pt x="1716" y="438"/>
                    <a:pt x="1648" y="543"/>
                    <a:pt x="1579" y="650"/>
                  </a:cubicBezTo>
                  <a:cubicBezTo>
                    <a:pt x="1446" y="866"/>
                    <a:pt x="1321" y="1081"/>
                    <a:pt x="1203" y="1303"/>
                  </a:cubicBezTo>
                  <a:cubicBezTo>
                    <a:pt x="966" y="1745"/>
                    <a:pt x="761" y="2204"/>
                    <a:pt x="582" y="2678"/>
                  </a:cubicBezTo>
                  <a:cubicBezTo>
                    <a:pt x="227" y="3626"/>
                    <a:pt x="0" y="4652"/>
                    <a:pt x="15" y="5718"/>
                  </a:cubicBezTo>
                  <a:cubicBezTo>
                    <a:pt x="15" y="5822"/>
                    <a:pt x="18" y="6049"/>
                    <a:pt x="68" y="6256"/>
                  </a:cubicBezTo>
                  <a:cubicBezTo>
                    <a:pt x="115" y="6465"/>
                    <a:pt x="205" y="6680"/>
                    <a:pt x="330" y="6864"/>
                  </a:cubicBezTo>
                  <a:cubicBezTo>
                    <a:pt x="585" y="7240"/>
                    <a:pt x="933" y="7452"/>
                    <a:pt x="1235" y="7578"/>
                  </a:cubicBezTo>
                  <a:cubicBezTo>
                    <a:pt x="1544" y="7707"/>
                    <a:pt x="1831" y="7768"/>
                    <a:pt x="2104" y="7804"/>
                  </a:cubicBezTo>
                  <a:cubicBezTo>
                    <a:pt x="2380" y="7840"/>
                    <a:pt x="2642" y="7847"/>
                    <a:pt x="2901" y="7847"/>
                  </a:cubicBezTo>
                  <a:cubicBezTo>
                    <a:pt x="3927" y="7822"/>
                    <a:pt x="4860" y="7628"/>
                    <a:pt x="5800" y="7341"/>
                  </a:cubicBezTo>
                  <a:lnTo>
                    <a:pt x="5603" y="6397"/>
                  </a:lnTo>
                  <a:cubicBezTo>
                    <a:pt x="5166" y="6423"/>
                    <a:pt x="4720" y="6442"/>
                    <a:pt x="4281" y="6442"/>
                  </a:cubicBezTo>
                  <a:cubicBezTo>
                    <a:pt x="3831" y="6442"/>
                    <a:pt x="3389" y="6422"/>
                    <a:pt x="2972" y="6372"/>
                  </a:cubicBezTo>
                  <a:cubicBezTo>
                    <a:pt x="2563" y="6325"/>
                    <a:pt x="2161" y="6225"/>
                    <a:pt x="1928" y="6092"/>
                  </a:cubicBezTo>
                  <a:cubicBezTo>
                    <a:pt x="1809" y="6024"/>
                    <a:pt x="1763" y="5959"/>
                    <a:pt x="1769" y="5938"/>
                  </a:cubicBezTo>
                  <a:lnTo>
                    <a:pt x="1773" y="5905"/>
                  </a:lnTo>
                  <a:lnTo>
                    <a:pt x="1784" y="5754"/>
                  </a:lnTo>
                  <a:cubicBezTo>
                    <a:pt x="1834" y="4961"/>
                    <a:pt x="2061" y="4157"/>
                    <a:pt x="2376" y="3382"/>
                  </a:cubicBezTo>
                  <a:cubicBezTo>
                    <a:pt x="2538" y="2991"/>
                    <a:pt x="2728" y="2610"/>
                    <a:pt x="2929" y="2237"/>
                  </a:cubicBezTo>
                  <a:cubicBezTo>
                    <a:pt x="3030" y="2050"/>
                    <a:pt x="3137" y="1863"/>
                    <a:pt x="3249" y="1684"/>
                  </a:cubicBezTo>
                  <a:lnTo>
                    <a:pt x="3417" y="1419"/>
                  </a:lnTo>
                  <a:cubicBezTo>
                    <a:pt x="3471" y="1336"/>
                    <a:pt x="3539" y="1235"/>
                    <a:pt x="3578" y="1178"/>
                  </a:cubicBezTo>
                  <a:lnTo>
                    <a:pt x="202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5297766" y="2639787"/>
              <a:ext cx="193528" cy="199147"/>
            </a:xfrm>
            <a:custGeom>
              <a:avLst/>
              <a:gdLst/>
              <a:ahLst/>
              <a:cxnLst/>
              <a:rect l="l" t="t" r="r" b="b"/>
              <a:pathLst>
                <a:path w="4925" h="5068" extrusionOk="0">
                  <a:moveTo>
                    <a:pt x="2971" y="1"/>
                  </a:moveTo>
                  <a:cubicBezTo>
                    <a:pt x="2873" y="1"/>
                    <a:pt x="2766" y="14"/>
                    <a:pt x="2649" y="43"/>
                  </a:cubicBezTo>
                  <a:cubicBezTo>
                    <a:pt x="1863" y="236"/>
                    <a:pt x="0" y="3338"/>
                    <a:pt x="0" y="3338"/>
                  </a:cubicBezTo>
                  <a:lnTo>
                    <a:pt x="4174" y="5067"/>
                  </a:lnTo>
                  <a:cubicBezTo>
                    <a:pt x="4174" y="5067"/>
                    <a:pt x="4924" y="2705"/>
                    <a:pt x="4454" y="1761"/>
                  </a:cubicBezTo>
                  <a:cubicBezTo>
                    <a:pt x="4017" y="883"/>
                    <a:pt x="3772" y="1"/>
                    <a:pt x="2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5488310" y="2958906"/>
              <a:ext cx="102442" cy="63068"/>
            </a:xfrm>
            <a:custGeom>
              <a:avLst/>
              <a:gdLst/>
              <a:ahLst/>
              <a:cxnLst/>
              <a:rect l="l" t="t" r="r" b="b"/>
              <a:pathLst>
                <a:path w="2607" h="1605" extrusionOk="0">
                  <a:moveTo>
                    <a:pt x="2606" y="1"/>
                  </a:moveTo>
                  <a:lnTo>
                    <a:pt x="696" y="202"/>
                  </a:lnTo>
                  <a:lnTo>
                    <a:pt x="0" y="765"/>
                  </a:lnTo>
                  <a:cubicBezTo>
                    <a:pt x="312" y="1494"/>
                    <a:pt x="1533" y="1605"/>
                    <a:pt x="1533" y="1605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5548510" y="2958906"/>
              <a:ext cx="95801" cy="96076"/>
            </a:xfrm>
            <a:custGeom>
              <a:avLst/>
              <a:gdLst/>
              <a:ahLst/>
              <a:cxnLst/>
              <a:rect l="l" t="t" r="r" b="b"/>
              <a:pathLst>
                <a:path w="2438" h="2445" extrusionOk="0">
                  <a:moveTo>
                    <a:pt x="1074" y="1"/>
                  </a:moveTo>
                  <a:lnTo>
                    <a:pt x="1" y="1605"/>
                  </a:lnTo>
                  <a:lnTo>
                    <a:pt x="970" y="2445"/>
                  </a:lnTo>
                  <a:lnTo>
                    <a:pt x="2438" y="851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5395494" y="4767365"/>
              <a:ext cx="39099" cy="18940"/>
            </a:xfrm>
            <a:custGeom>
              <a:avLst/>
              <a:gdLst/>
              <a:ahLst/>
              <a:cxnLst/>
              <a:rect l="l" t="t" r="r" b="b"/>
              <a:pathLst>
                <a:path w="995" h="482" extrusionOk="0">
                  <a:moveTo>
                    <a:pt x="796" y="88"/>
                  </a:moveTo>
                  <a:cubicBezTo>
                    <a:pt x="818" y="88"/>
                    <a:pt x="836" y="91"/>
                    <a:pt x="851" y="98"/>
                  </a:cubicBezTo>
                  <a:cubicBezTo>
                    <a:pt x="865" y="105"/>
                    <a:pt x="883" y="119"/>
                    <a:pt x="890" y="159"/>
                  </a:cubicBezTo>
                  <a:cubicBezTo>
                    <a:pt x="901" y="227"/>
                    <a:pt x="887" y="281"/>
                    <a:pt x="843" y="316"/>
                  </a:cubicBezTo>
                  <a:cubicBezTo>
                    <a:pt x="789" y="368"/>
                    <a:pt x="685" y="393"/>
                    <a:pt x="545" y="393"/>
                  </a:cubicBezTo>
                  <a:cubicBezTo>
                    <a:pt x="438" y="393"/>
                    <a:pt x="310" y="378"/>
                    <a:pt x="166" y="349"/>
                  </a:cubicBezTo>
                  <a:cubicBezTo>
                    <a:pt x="372" y="227"/>
                    <a:pt x="650" y="88"/>
                    <a:pt x="796" y="88"/>
                  </a:cubicBezTo>
                  <a:close/>
                  <a:moveTo>
                    <a:pt x="792" y="1"/>
                  </a:moveTo>
                  <a:cubicBezTo>
                    <a:pt x="533" y="1"/>
                    <a:pt x="82" y="297"/>
                    <a:pt x="25" y="334"/>
                  </a:cubicBezTo>
                  <a:cubicBezTo>
                    <a:pt x="11" y="342"/>
                    <a:pt x="0" y="359"/>
                    <a:pt x="4" y="378"/>
                  </a:cubicBezTo>
                  <a:cubicBezTo>
                    <a:pt x="7" y="396"/>
                    <a:pt x="22" y="410"/>
                    <a:pt x="40" y="414"/>
                  </a:cubicBezTo>
                  <a:cubicBezTo>
                    <a:pt x="172" y="446"/>
                    <a:pt x="366" y="482"/>
                    <a:pt x="542" y="482"/>
                  </a:cubicBezTo>
                  <a:cubicBezTo>
                    <a:pt x="689" y="482"/>
                    <a:pt x="825" y="457"/>
                    <a:pt x="905" y="385"/>
                  </a:cubicBezTo>
                  <a:cubicBezTo>
                    <a:pt x="969" y="328"/>
                    <a:pt x="994" y="245"/>
                    <a:pt x="980" y="144"/>
                  </a:cubicBezTo>
                  <a:cubicBezTo>
                    <a:pt x="969" y="69"/>
                    <a:pt x="923" y="33"/>
                    <a:pt x="887" y="19"/>
                  </a:cubicBezTo>
                  <a:cubicBezTo>
                    <a:pt x="860" y="7"/>
                    <a:pt x="828" y="1"/>
                    <a:pt x="7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5395612" y="4749799"/>
              <a:ext cx="23341" cy="33990"/>
            </a:xfrm>
            <a:custGeom>
              <a:avLst/>
              <a:gdLst/>
              <a:ahLst/>
              <a:cxnLst/>
              <a:rect l="l" t="t" r="r" b="b"/>
              <a:pathLst>
                <a:path w="594" h="865" extrusionOk="0">
                  <a:moveTo>
                    <a:pt x="385" y="92"/>
                  </a:moveTo>
                  <a:cubicBezTo>
                    <a:pt x="446" y="100"/>
                    <a:pt x="456" y="125"/>
                    <a:pt x="461" y="147"/>
                  </a:cubicBezTo>
                  <a:cubicBezTo>
                    <a:pt x="489" y="279"/>
                    <a:pt x="274" y="588"/>
                    <a:pt x="94" y="731"/>
                  </a:cubicBezTo>
                  <a:cubicBezTo>
                    <a:pt x="101" y="548"/>
                    <a:pt x="144" y="240"/>
                    <a:pt x="267" y="132"/>
                  </a:cubicBezTo>
                  <a:cubicBezTo>
                    <a:pt x="295" y="103"/>
                    <a:pt x="327" y="92"/>
                    <a:pt x="367" y="92"/>
                  </a:cubicBezTo>
                  <a:close/>
                  <a:moveTo>
                    <a:pt x="361" y="0"/>
                  </a:moveTo>
                  <a:cubicBezTo>
                    <a:pt x="303" y="0"/>
                    <a:pt x="250" y="22"/>
                    <a:pt x="206" y="64"/>
                  </a:cubicBezTo>
                  <a:cubicBezTo>
                    <a:pt x="1" y="246"/>
                    <a:pt x="1" y="796"/>
                    <a:pt x="1" y="818"/>
                  </a:cubicBezTo>
                  <a:cubicBezTo>
                    <a:pt x="1" y="836"/>
                    <a:pt x="12" y="849"/>
                    <a:pt x="22" y="857"/>
                  </a:cubicBezTo>
                  <a:cubicBezTo>
                    <a:pt x="30" y="861"/>
                    <a:pt x="37" y="864"/>
                    <a:pt x="47" y="864"/>
                  </a:cubicBezTo>
                  <a:cubicBezTo>
                    <a:pt x="55" y="864"/>
                    <a:pt x="62" y="861"/>
                    <a:pt x="69" y="857"/>
                  </a:cubicBezTo>
                  <a:cubicBezTo>
                    <a:pt x="249" y="756"/>
                    <a:pt x="593" y="344"/>
                    <a:pt x="550" y="128"/>
                  </a:cubicBezTo>
                  <a:cubicBezTo>
                    <a:pt x="542" y="89"/>
                    <a:pt x="511" y="17"/>
                    <a:pt x="396" y="3"/>
                  </a:cubicBezTo>
                  <a:cubicBezTo>
                    <a:pt x="384" y="1"/>
                    <a:pt x="373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5732413" y="4767404"/>
              <a:ext cx="46722" cy="19058"/>
            </a:xfrm>
            <a:custGeom>
              <a:avLst/>
              <a:gdLst/>
              <a:ahLst/>
              <a:cxnLst/>
              <a:rect l="l" t="t" r="r" b="b"/>
              <a:pathLst>
                <a:path w="1189" h="485" extrusionOk="0">
                  <a:moveTo>
                    <a:pt x="977" y="88"/>
                  </a:moveTo>
                  <a:cubicBezTo>
                    <a:pt x="1011" y="88"/>
                    <a:pt x="1039" y="93"/>
                    <a:pt x="1060" y="104"/>
                  </a:cubicBezTo>
                  <a:cubicBezTo>
                    <a:pt x="1081" y="115"/>
                    <a:pt x="1089" y="129"/>
                    <a:pt x="1092" y="154"/>
                  </a:cubicBezTo>
                  <a:cubicBezTo>
                    <a:pt x="1099" y="215"/>
                    <a:pt x="1081" y="262"/>
                    <a:pt x="1042" y="298"/>
                  </a:cubicBezTo>
                  <a:cubicBezTo>
                    <a:pt x="973" y="361"/>
                    <a:pt x="830" y="392"/>
                    <a:pt x="634" y="392"/>
                  </a:cubicBezTo>
                  <a:cubicBezTo>
                    <a:pt x="506" y="392"/>
                    <a:pt x="356" y="378"/>
                    <a:pt x="188" y="352"/>
                  </a:cubicBezTo>
                  <a:cubicBezTo>
                    <a:pt x="449" y="225"/>
                    <a:pt x="798" y="88"/>
                    <a:pt x="977" y="88"/>
                  </a:cubicBezTo>
                  <a:close/>
                  <a:moveTo>
                    <a:pt x="979" y="0"/>
                  </a:moveTo>
                  <a:cubicBezTo>
                    <a:pt x="673" y="0"/>
                    <a:pt x="100" y="293"/>
                    <a:pt x="26" y="330"/>
                  </a:cubicBezTo>
                  <a:cubicBezTo>
                    <a:pt x="12" y="341"/>
                    <a:pt x="1" y="358"/>
                    <a:pt x="4" y="377"/>
                  </a:cubicBezTo>
                  <a:cubicBezTo>
                    <a:pt x="4" y="395"/>
                    <a:pt x="19" y="409"/>
                    <a:pt x="40" y="416"/>
                  </a:cubicBezTo>
                  <a:cubicBezTo>
                    <a:pt x="202" y="449"/>
                    <a:pt x="428" y="484"/>
                    <a:pt x="640" y="484"/>
                  </a:cubicBezTo>
                  <a:cubicBezTo>
                    <a:pt x="830" y="484"/>
                    <a:pt x="1003" y="452"/>
                    <a:pt x="1103" y="366"/>
                  </a:cubicBezTo>
                  <a:cubicBezTo>
                    <a:pt x="1164" y="308"/>
                    <a:pt x="1189" y="237"/>
                    <a:pt x="1182" y="143"/>
                  </a:cubicBezTo>
                  <a:cubicBezTo>
                    <a:pt x="1175" y="93"/>
                    <a:pt x="1150" y="50"/>
                    <a:pt x="1103" y="25"/>
                  </a:cubicBezTo>
                  <a:cubicBezTo>
                    <a:pt x="1070" y="8"/>
                    <a:pt x="1028" y="0"/>
                    <a:pt x="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5732413" y="4749799"/>
              <a:ext cx="29118" cy="33990"/>
            </a:xfrm>
            <a:custGeom>
              <a:avLst/>
              <a:gdLst/>
              <a:ahLst/>
              <a:cxnLst/>
              <a:rect l="l" t="t" r="r" b="b"/>
              <a:pathLst>
                <a:path w="741" h="865" extrusionOk="0">
                  <a:moveTo>
                    <a:pt x="525" y="92"/>
                  </a:moveTo>
                  <a:cubicBezTo>
                    <a:pt x="607" y="100"/>
                    <a:pt x="612" y="135"/>
                    <a:pt x="615" y="147"/>
                  </a:cubicBezTo>
                  <a:cubicBezTo>
                    <a:pt x="637" y="276"/>
                    <a:pt x="332" y="599"/>
                    <a:pt x="102" y="738"/>
                  </a:cubicBezTo>
                  <a:cubicBezTo>
                    <a:pt x="123" y="588"/>
                    <a:pt x="184" y="279"/>
                    <a:pt x="342" y="150"/>
                  </a:cubicBezTo>
                  <a:cubicBezTo>
                    <a:pt x="389" y="110"/>
                    <a:pt x="439" y="92"/>
                    <a:pt x="496" y="92"/>
                  </a:cubicBezTo>
                  <a:close/>
                  <a:moveTo>
                    <a:pt x="496" y="1"/>
                  </a:moveTo>
                  <a:cubicBezTo>
                    <a:pt x="420" y="1"/>
                    <a:pt x="347" y="29"/>
                    <a:pt x="284" y="82"/>
                  </a:cubicBezTo>
                  <a:cubicBezTo>
                    <a:pt x="44" y="279"/>
                    <a:pt x="4" y="793"/>
                    <a:pt x="4" y="814"/>
                  </a:cubicBezTo>
                  <a:cubicBezTo>
                    <a:pt x="1" y="832"/>
                    <a:pt x="9" y="846"/>
                    <a:pt x="22" y="857"/>
                  </a:cubicBezTo>
                  <a:cubicBezTo>
                    <a:pt x="30" y="861"/>
                    <a:pt x="40" y="864"/>
                    <a:pt x="47" y="864"/>
                  </a:cubicBezTo>
                  <a:cubicBezTo>
                    <a:pt x="55" y="864"/>
                    <a:pt x="62" y="861"/>
                    <a:pt x="65" y="861"/>
                  </a:cubicBezTo>
                  <a:cubicBezTo>
                    <a:pt x="299" y="753"/>
                    <a:pt x="741" y="351"/>
                    <a:pt x="705" y="132"/>
                  </a:cubicBezTo>
                  <a:cubicBezTo>
                    <a:pt x="693" y="78"/>
                    <a:pt x="658" y="14"/>
                    <a:pt x="532" y="3"/>
                  </a:cubicBezTo>
                  <a:cubicBezTo>
                    <a:pt x="520" y="1"/>
                    <a:pt x="508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5530867" y="2460324"/>
              <a:ext cx="185944" cy="209207"/>
            </a:xfrm>
            <a:custGeom>
              <a:avLst/>
              <a:gdLst/>
              <a:ahLst/>
              <a:cxnLst/>
              <a:rect l="l" t="t" r="r" b="b"/>
              <a:pathLst>
                <a:path w="4732" h="5324" extrusionOk="0">
                  <a:moveTo>
                    <a:pt x="44" y="1"/>
                  </a:moveTo>
                  <a:lnTo>
                    <a:pt x="44" y="1"/>
                  </a:lnTo>
                  <a:cubicBezTo>
                    <a:pt x="274" y="1131"/>
                    <a:pt x="787" y="3421"/>
                    <a:pt x="1" y="4179"/>
                  </a:cubicBezTo>
                  <a:cubicBezTo>
                    <a:pt x="1" y="4179"/>
                    <a:pt x="320" y="5324"/>
                    <a:pt x="2420" y="5324"/>
                  </a:cubicBezTo>
                  <a:cubicBezTo>
                    <a:pt x="4732" y="5324"/>
                    <a:pt x="3518" y="4179"/>
                    <a:pt x="3518" y="4179"/>
                  </a:cubicBezTo>
                  <a:cubicBezTo>
                    <a:pt x="2255" y="3877"/>
                    <a:pt x="2280" y="2940"/>
                    <a:pt x="2496" y="206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5716066" y="2364954"/>
              <a:ext cx="35444" cy="16268"/>
            </a:xfrm>
            <a:custGeom>
              <a:avLst/>
              <a:gdLst/>
              <a:ahLst/>
              <a:cxnLst/>
              <a:rect l="l" t="t" r="r" b="b"/>
              <a:pathLst>
                <a:path w="902" h="414" extrusionOk="0">
                  <a:moveTo>
                    <a:pt x="668" y="0"/>
                  </a:moveTo>
                  <a:cubicBezTo>
                    <a:pt x="514" y="0"/>
                    <a:pt x="268" y="41"/>
                    <a:pt x="37" y="256"/>
                  </a:cubicBezTo>
                  <a:cubicBezTo>
                    <a:pt x="1" y="291"/>
                    <a:pt x="1" y="349"/>
                    <a:pt x="33" y="385"/>
                  </a:cubicBezTo>
                  <a:cubicBezTo>
                    <a:pt x="51" y="403"/>
                    <a:pt x="76" y="414"/>
                    <a:pt x="102" y="414"/>
                  </a:cubicBezTo>
                  <a:cubicBezTo>
                    <a:pt x="123" y="414"/>
                    <a:pt x="145" y="407"/>
                    <a:pt x="162" y="389"/>
                  </a:cubicBezTo>
                  <a:cubicBezTo>
                    <a:pt x="349" y="213"/>
                    <a:pt x="548" y="181"/>
                    <a:pt x="669" y="181"/>
                  </a:cubicBezTo>
                  <a:cubicBezTo>
                    <a:pt x="733" y="181"/>
                    <a:pt x="774" y="190"/>
                    <a:pt x="780" y="192"/>
                  </a:cubicBezTo>
                  <a:cubicBezTo>
                    <a:pt x="786" y="193"/>
                    <a:pt x="793" y="194"/>
                    <a:pt x="800" y="194"/>
                  </a:cubicBezTo>
                  <a:cubicBezTo>
                    <a:pt x="842" y="194"/>
                    <a:pt x="879" y="167"/>
                    <a:pt x="891" y="127"/>
                  </a:cubicBezTo>
                  <a:cubicBezTo>
                    <a:pt x="902" y="76"/>
                    <a:pt x="873" y="26"/>
                    <a:pt x="823" y="16"/>
                  </a:cubicBezTo>
                  <a:cubicBezTo>
                    <a:pt x="817" y="14"/>
                    <a:pt x="75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5721292" y="2426884"/>
              <a:ext cx="21887" cy="44757"/>
            </a:xfrm>
            <a:custGeom>
              <a:avLst/>
              <a:gdLst/>
              <a:ahLst/>
              <a:cxnLst/>
              <a:rect l="l" t="t" r="r" b="b"/>
              <a:pathLst>
                <a:path w="557" h="1139" extrusionOk="0">
                  <a:moveTo>
                    <a:pt x="244" y="1"/>
                  </a:moveTo>
                  <a:lnTo>
                    <a:pt x="0" y="1056"/>
                  </a:lnTo>
                  <a:cubicBezTo>
                    <a:pt x="0" y="1056"/>
                    <a:pt x="159" y="1139"/>
                    <a:pt x="336" y="1139"/>
                  </a:cubicBezTo>
                  <a:cubicBezTo>
                    <a:pt x="410" y="1139"/>
                    <a:pt x="487" y="1125"/>
                    <a:pt x="557" y="1084"/>
                  </a:cubicBezTo>
                  <a:cubicBezTo>
                    <a:pt x="348" y="705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5726637" y="2406332"/>
              <a:ext cx="16543" cy="21691"/>
            </a:xfrm>
            <a:custGeom>
              <a:avLst/>
              <a:gdLst/>
              <a:ahLst/>
              <a:cxnLst/>
              <a:rect l="l" t="t" r="r" b="b"/>
              <a:pathLst>
                <a:path w="421" h="552" extrusionOk="0">
                  <a:moveTo>
                    <a:pt x="248" y="1"/>
                  </a:moveTo>
                  <a:cubicBezTo>
                    <a:pt x="159" y="1"/>
                    <a:pt x="66" y="99"/>
                    <a:pt x="33" y="233"/>
                  </a:cubicBezTo>
                  <a:cubicBezTo>
                    <a:pt x="1" y="384"/>
                    <a:pt x="51" y="524"/>
                    <a:pt x="148" y="549"/>
                  </a:cubicBezTo>
                  <a:cubicBezTo>
                    <a:pt x="156" y="551"/>
                    <a:pt x="165" y="552"/>
                    <a:pt x="174" y="552"/>
                  </a:cubicBezTo>
                  <a:cubicBezTo>
                    <a:pt x="264" y="552"/>
                    <a:pt x="356" y="453"/>
                    <a:pt x="388" y="320"/>
                  </a:cubicBezTo>
                  <a:cubicBezTo>
                    <a:pt x="421" y="169"/>
                    <a:pt x="371" y="28"/>
                    <a:pt x="274" y="3"/>
                  </a:cubicBezTo>
                  <a:cubicBezTo>
                    <a:pt x="265" y="2"/>
                    <a:pt x="257" y="1"/>
                    <a:pt x="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5735557" y="2405743"/>
              <a:ext cx="15129" cy="4401"/>
            </a:xfrm>
            <a:custGeom>
              <a:avLst/>
              <a:gdLst/>
              <a:ahLst/>
              <a:cxnLst/>
              <a:rect l="l" t="t" r="r" b="b"/>
              <a:pathLst>
                <a:path w="385" h="112" extrusionOk="0">
                  <a:moveTo>
                    <a:pt x="384" y="0"/>
                  </a:moveTo>
                  <a:lnTo>
                    <a:pt x="0" y="18"/>
                  </a:lnTo>
                  <a:cubicBezTo>
                    <a:pt x="43" y="88"/>
                    <a:pt x="97" y="111"/>
                    <a:pt x="151" y="111"/>
                  </a:cubicBezTo>
                  <a:cubicBezTo>
                    <a:pt x="268" y="111"/>
                    <a:pt x="384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5651897" y="4608414"/>
              <a:ext cx="78865" cy="173527"/>
            </a:xfrm>
            <a:custGeom>
              <a:avLst/>
              <a:gdLst/>
              <a:ahLst/>
              <a:cxnLst/>
              <a:rect l="l" t="t" r="r" b="b"/>
              <a:pathLst>
                <a:path w="2007" h="4416" extrusionOk="0">
                  <a:moveTo>
                    <a:pt x="101" y="1"/>
                  </a:moveTo>
                  <a:lnTo>
                    <a:pt x="1" y="4416"/>
                  </a:lnTo>
                  <a:lnTo>
                    <a:pt x="1907" y="441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5311559" y="4608414"/>
              <a:ext cx="97923" cy="173527"/>
            </a:xfrm>
            <a:custGeom>
              <a:avLst/>
              <a:gdLst/>
              <a:ahLst/>
              <a:cxnLst/>
              <a:rect l="l" t="t" r="r" b="b"/>
              <a:pathLst>
                <a:path w="2492" h="4416" extrusionOk="0">
                  <a:moveTo>
                    <a:pt x="586" y="1"/>
                  </a:moveTo>
                  <a:lnTo>
                    <a:pt x="1" y="4416"/>
                  </a:lnTo>
                  <a:lnTo>
                    <a:pt x="1906" y="4416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5290811" y="4773298"/>
              <a:ext cx="214001" cy="85074"/>
            </a:xfrm>
            <a:custGeom>
              <a:avLst/>
              <a:gdLst/>
              <a:ahLst/>
              <a:cxnLst/>
              <a:rect l="l" t="t" r="r" b="b"/>
              <a:pathLst>
                <a:path w="5446" h="2165" extrusionOk="0">
                  <a:moveTo>
                    <a:pt x="410" y="1"/>
                  </a:moveTo>
                  <a:cubicBezTo>
                    <a:pt x="331" y="1"/>
                    <a:pt x="270" y="54"/>
                    <a:pt x="259" y="130"/>
                  </a:cubicBezTo>
                  <a:lnTo>
                    <a:pt x="26" y="1824"/>
                  </a:lnTo>
                  <a:cubicBezTo>
                    <a:pt x="1" y="1998"/>
                    <a:pt x="152" y="2161"/>
                    <a:pt x="329" y="2161"/>
                  </a:cubicBezTo>
                  <a:cubicBezTo>
                    <a:pt x="331" y="2161"/>
                    <a:pt x="333" y="2161"/>
                    <a:pt x="335" y="2161"/>
                  </a:cubicBezTo>
                  <a:cubicBezTo>
                    <a:pt x="1082" y="2151"/>
                    <a:pt x="1440" y="2108"/>
                    <a:pt x="2381" y="2108"/>
                  </a:cubicBezTo>
                  <a:cubicBezTo>
                    <a:pt x="2962" y="2108"/>
                    <a:pt x="3809" y="2165"/>
                    <a:pt x="4609" y="2165"/>
                  </a:cubicBezTo>
                  <a:cubicBezTo>
                    <a:pt x="5392" y="2165"/>
                    <a:pt x="5446" y="1376"/>
                    <a:pt x="5112" y="1303"/>
                  </a:cubicBezTo>
                  <a:cubicBezTo>
                    <a:pt x="3615" y="984"/>
                    <a:pt x="3378" y="539"/>
                    <a:pt x="2873" y="115"/>
                  </a:cubicBezTo>
                  <a:cubicBezTo>
                    <a:pt x="2779" y="40"/>
                    <a:pt x="2668" y="1"/>
                    <a:pt x="2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5629184" y="4773298"/>
              <a:ext cx="227675" cy="85074"/>
            </a:xfrm>
            <a:custGeom>
              <a:avLst/>
              <a:gdLst/>
              <a:ahLst/>
              <a:cxnLst/>
              <a:rect l="l" t="t" r="r" b="b"/>
              <a:pathLst>
                <a:path w="5794" h="2165" extrusionOk="0">
                  <a:moveTo>
                    <a:pt x="406" y="1"/>
                  </a:moveTo>
                  <a:cubicBezTo>
                    <a:pt x="331" y="1"/>
                    <a:pt x="267" y="54"/>
                    <a:pt x="255" y="130"/>
                  </a:cubicBezTo>
                  <a:lnTo>
                    <a:pt x="22" y="1824"/>
                  </a:lnTo>
                  <a:cubicBezTo>
                    <a:pt x="1" y="1998"/>
                    <a:pt x="148" y="2161"/>
                    <a:pt x="326" y="2161"/>
                  </a:cubicBezTo>
                  <a:cubicBezTo>
                    <a:pt x="328" y="2161"/>
                    <a:pt x="329" y="2161"/>
                    <a:pt x="331" y="2161"/>
                  </a:cubicBezTo>
                  <a:cubicBezTo>
                    <a:pt x="1077" y="2151"/>
                    <a:pt x="1437" y="2108"/>
                    <a:pt x="2381" y="2108"/>
                  </a:cubicBezTo>
                  <a:cubicBezTo>
                    <a:pt x="2959" y="2108"/>
                    <a:pt x="4157" y="2165"/>
                    <a:pt x="4957" y="2165"/>
                  </a:cubicBezTo>
                  <a:cubicBezTo>
                    <a:pt x="5740" y="2165"/>
                    <a:pt x="5794" y="1376"/>
                    <a:pt x="5460" y="1303"/>
                  </a:cubicBezTo>
                  <a:cubicBezTo>
                    <a:pt x="3967" y="984"/>
                    <a:pt x="3375" y="539"/>
                    <a:pt x="2868" y="115"/>
                  </a:cubicBezTo>
                  <a:cubicBezTo>
                    <a:pt x="2779" y="40"/>
                    <a:pt x="2664" y="1"/>
                    <a:pt x="2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5653744" y="4608571"/>
              <a:ext cx="77018" cy="89475"/>
            </a:xfrm>
            <a:custGeom>
              <a:avLst/>
              <a:gdLst/>
              <a:ahLst/>
              <a:cxnLst/>
              <a:rect l="l" t="t" r="r" b="b"/>
              <a:pathLst>
                <a:path w="1960" h="2277" extrusionOk="0">
                  <a:moveTo>
                    <a:pt x="51" y="0"/>
                  </a:moveTo>
                  <a:lnTo>
                    <a:pt x="0" y="2276"/>
                  </a:lnTo>
                  <a:lnTo>
                    <a:pt x="1910" y="227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5322718" y="4608571"/>
              <a:ext cx="86763" cy="89475"/>
            </a:xfrm>
            <a:custGeom>
              <a:avLst/>
              <a:gdLst/>
              <a:ahLst/>
              <a:cxnLst/>
              <a:rect l="l" t="t" r="r" b="b"/>
              <a:pathLst>
                <a:path w="2208" h="2277" extrusionOk="0">
                  <a:moveTo>
                    <a:pt x="302" y="0"/>
                  </a:moveTo>
                  <a:lnTo>
                    <a:pt x="0" y="2276"/>
                  </a:lnTo>
                  <a:lnTo>
                    <a:pt x="1906" y="227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5401860" y="2621986"/>
              <a:ext cx="429730" cy="473741"/>
            </a:xfrm>
            <a:custGeom>
              <a:avLst/>
              <a:gdLst/>
              <a:ahLst/>
              <a:cxnLst/>
              <a:rect l="l" t="t" r="r" b="b"/>
              <a:pathLst>
                <a:path w="10936" h="12056" extrusionOk="0">
                  <a:moveTo>
                    <a:pt x="5294" y="1"/>
                  </a:moveTo>
                  <a:cubicBezTo>
                    <a:pt x="4661" y="1"/>
                    <a:pt x="4009" y="29"/>
                    <a:pt x="3284" y="65"/>
                  </a:cubicBezTo>
                  <a:cubicBezTo>
                    <a:pt x="1622" y="143"/>
                    <a:pt x="0" y="496"/>
                    <a:pt x="0" y="496"/>
                  </a:cubicBezTo>
                  <a:cubicBezTo>
                    <a:pt x="1551" y="6963"/>
                    <a:pt x="1558" y="8905"/>
                    <a:pt x="1450" y="12056"/>
                  </a:cubicBezTo>
                  <a:lnTo>
                    <a:pt x="9188" y="12056"/>
                  </a:lnTo>
                  <a:cubicBezTo>
                    <a:pt x="10936" y="872"/>
                    <a:pt x="10025" y="552"/>
                    <a:pt x="10025" y="552"/>
                  </a:cubicBezTo>
                  <a:cubicBezTo>
                    <a:pt x="10025" y="552"/>
                    <a:pt x="8313" y="201"/>
                    <a:pt x="6801" y="65"/>
                  </a:cubicBezTo>
                  <a:cubicBezTo>
                    <a:pt x="6292" y="19"/>
                    <a:pt x="5799" y="1"/>
                    <a:pt x="5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5744595" y="2726905"/>
              <a:ext cx="303515" cy="331846"/>
            </a:xfrm>
            <a:custGeom>
              <a:avLst/>
              <a:gdLst/>
              <a:ahLst/>
              <a:cxnLst/>
              <a:rect l="l" t="t" r="r" b="b"/>
              <a:pathLst>
                <a:path w="7724" h="8445" extrusionOk="0">
                  <a:moveTo>
                    <a:pt x="1927" y="1"/>
                  </a:moveTo>
                  <a:lnTo>
                    <a:pt x="0" y="284"/>
                  </a:lnTo>
                  <a:cubicBezTo>
                    <a:pt x="79" y="844"/>
                    <a:pt x="179" y="1364"/>
                    <a:pt x="290" y="1896"/>
                  </a:cubicBezTo>
                  <a:cubicBezTo>
                    <a:pt x="398" y="2426"/>
                    <a:pt x="534" y="2954"/>
                    <a:pt x="682" y="3478"/>
                  </a:cubicBezTo>
                  <a:cubicBezTo>
                    <a:pt x="980" y="4530"/>
                    <a:pt x="1331" y="5578"/>
                    <a:pt x="1895" y="6608"/>
                  </a:cubicBezTo>
                  <a:cubicBezTo>
                    <a:pt x="2038" y="6866"/>
                    <a:pt x="2200" y="7121"/>
                    <a:pt x="2391" y="7376"/>
                  </a:cubicBezTo>
                  <a:cubicBezTo>
                    <a:pt x="2484" y="7502"/>
                    <a:pt x="2595" y="7628"/>
                    <a:pt x="2706" y="7749"/>
                  </a:cubicBezTo>
                  <a:cubicBezTo>
                    <a:pt x="2839" y="7890"/>
                    <a:pt x="2997" y="8026"/>
                    <a:pt x="3180" y="8141"/>
                  </a:cubicBezTo>
                  <a:cubicBezTo>
                    <a:pt x="3481" y="8337"/>
                    <a:pt x="3873" y="8445"/>
                    <a:pt x="4235" y="8445"/>
                  </a:cubicBezTo>
                  <a:cubicBezTo>
                    <a:pt x="4317" y="8445"/>
                    <a:pt x="4398" y="8439"/>
                    <a:pt x="4475" y="8428"/>
                  </a:cubicBezTo>
                  <a:cubicBezTo>
                    <a:pt x="4903" y="8374"/>
                    <a:pt x="5240" y="8213"/>
                    <a:pt x="5524" y="8037"/>
                  </a:cubicBezTo>
                  <a:cubicBezTo>
                    <a:pt x="6087" y="7678"/>
                    <a:pt x="6475" y="7237"/>
                    <a:pt x="6830" y="6791"/>
                  </a:cubicBezTo>
                  <a:cubicBezTo>
                    <a:pt x="7006" y="6569"/>
                    <a:pt x="7167" y="6339"/>
                    <a:pt x="7311" y="6102"/>
                  </a:cubicBezTo>
                  <a:cubicBezTo>
                    <a:pt x="7462" y="5862"/>
                    <a:pt x="7595" y="5632"/>
                    <a:pt x="7724" y="5367"/>
                  </a:cubicBezTo>
                  <a:lnTo>
                    <a:pt x="6909" y="4850"/>
                  </a:lnTo>
                  <a:cubicBezTo>
                    <a:pt x="6755" y="5025"/>
                    <a:pt x="6579" y="5219"/>
                    <a:pt x="6407" y="5398"/>
                  </a:cubicBezTo>
                  <a:cubicBezTo>
                    <a:pt x="6231" y="5574"/>
                    <a:pt x="6052" y="5746"/>
                    <a:pt x="5872" y="5912"/>
                  </a:cubicBezTo>
                  <a:cubicBezTo>
                    <a:pt x="5517" y="6238"/>
                    <a:pt x="5121" y="6522"/>
                    <a:pt x="4770" y="6684"/>
                  </a:cubicBezTo>
                  <a:cubicBezTo>
                    <a:pt x="4608" y="6756"/>
                    <a:pt x="4459" y="6792"/>
                    <a:pt x="4358" y="6792"/>
                  </a:cubicBezTo>
                  <a:cubicBezTo>
                    <a:pt x="4349" y="6792"/>
                    <a:pt x="4340" y="6792"/>
                    <a:pt x="4332" y="6791"/>
                  </a:cubicBezTo>
                  <a:cubicBezTo>
                    <a:pt x="4231" y="6784"/>
                    <a:pt x="4200" y="6755"/>
                    <a:pt x="4131" y="6702"/>
                  </a:cubicBezTo>
                  <a:cubicBezTo>
                    <a:pt x="4095" y="6672"/>
                    <a:pt x="4056" y="6629"/>
                    <a:pt x="4013" y="6576"/>
                  </a:cubicBezTo>
                  <a:cubicBezTo>
                    <a:pt x="3955" y="6497"/>
                    <a:pt x="3894" y="6422"/>
                    <a:pt x="3837" y="6332"/>
                  </a:cubicBezTo>
                  <a:cubicBezTo>
                    <a:pt x="3722" y="6160"/>
                    <a:pt x="3610" y="5966"/>
                    <a:pt x="3514" y="5754"/>
                  </a:cubicBezTo>
                  <a:cubicBezTo>
                    <a:pt x="3305" y="5342"/>
                    <a:pt x="3133" y="4882"/>
                    <a:pt x="2979" y="4415"/>
                  </a:cubicBezTo>
                  <a:cubicBezTo>
                    <a:pt x="2821" y="3949"/>
                    <a:pt x="2681" y="3464"/>
                    <a:pt x="2555" y="2976"/>
                  </a:cubicBezTo>
                  <a:cubicBezTo>
                    <a:pt x="2311" y="1999"/>
                    <a:pt x="2096" y="980"/>
                    <a:pt x="192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5682076" y="2638490"/>
              <a:ext cx="167161" cy="221034"/>
            </a:xfrm>
            <a:custGeom>
              <a:avLst/>
              <a:gdLst/>
              <a:ahLst/>
              <a:cxnLst/>
              <a:rect l="l" t="t" r="r" b="b"/>
              <a:pathLst>
                <a:path w="4254" h="5625" extrusionOk="0">
                  <a:moveTo>
                    <a:pt x="2031" y="1"/>
                  </a:moveTo>
                  <a:cubicBezTo>
                    <a:pt x="1432" y="1"/>
                    <a:pt x="1040" y="273"/>
                    <a:pt x="600" y="911"/>
                  </a:cubicBezTo>
                  <a:cubicBezTo>
                    <a:pt x="1" y="1777"/>
                    <a:pt x="1235" y="5624"/>
                    <a:pt x="1235" y="5624"/>
                  </a:cubicBezTo>
                  <a:lnTo>
                    <a:pt x="4254" y="3564"/>
                  </a:lnTo>
                  <a:cubicBezTo>
                    <a:pt x="4254" y="3564"/>
                    <a:pt x="3684" y="330"/>
                    <a:pt x="2894" y="132"/>
                  </a:cubicBezTo>
                  <a:cubicBezTo>
                    <a:pt x="2559" y="47"/>
                    <a:pt x="2278" y="1"/>
                    <a:pt x="2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5997618" y="2884126"/>
              <a:ext cx="87038" cy="62676"/>
            </a:xfrm>
            <a:custGeom>
              <a:avLst/>
              <a:gdLst/>
              <a:ahLst/>
              <a:cxnLst/>
              <a:rect l="l" t="t" r="r" b="b"/>
              <a:pathLst>
                <a:path w="2215" h="1595" extrusionOk="0">
                  <a:moveTo>
                    <a:pt x="423" y="1"/>
                  </a:moveTo>
                  <a:cubicBezTo>
                    <a:pt x="423" y="1"/>
                    <a:pt x="0" y="856"/>
                    <a:pt x="287" y="1595"/>
                  </a:cubicBezTo>
                  <a:lnTo>
                    <a:pt x="1181" y="1513"/>
                  </a:lnTo>
                  <a:lnTo>
                    <a:pt x="2214" y="3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7" name="Google Shape;757;p31"/>
            <p:cNvGrpSpPr/>
            <p:nvPr/>
          </p:nvGrpSpPr>
          <p:grpSpPr>
            <a:xfrm>
              <a:off x="5932859" y="2488224"/>
              <a:ext cx="384109" cy="413192"/>
              <a:chOff x="5932859" y="2488224"/>
              <a:chExt cx="384109" cy="413192"/>
            </a:xfrm>
          </p:grpSpPr>
          <p:sp>
            <p:nvSpPr>
              <p:cNvPr id="758" name="Google Shape;758;p31"/>
              <p:cNvSpPr/>
              <p:nvPr/>
            </p:nvSpPr>
            <p:spPr>
              <a:xfrm>
                <a:off x="5978835" y="2512234"/>
                <a:ext cx="274515" cy="202880"/>
              </a:xfrm>
              <a:custGeom>
                <a:avLst/>
                <a:gdLst/>
                <a:ahLst/>
                <a:cxnLst/>
                <a:rect l="l" t="t" r="r" b="b"/>
                <a:pathLst>
                  <a:path w="6986" h="5163" extrusionOk="0">
                    <a:moveTo>
                      <a:pt x="3188" y="0"/>
                    </a:moveTo>
                    <a:cubicBezTo>
                      <a:pt x="1864" y="191"/>
                      <a:pt x="683" y="1088"/>
                      <a:pt x="191" y="2434"/>
                    </a:cubicBezTo>
                    <a:cubicBezTo>
                      <a:pt x="98" y="2689"/>
                      <a:pt x="36" y="2947"/>
                      <a:pt x="0" y="3209"/>
                    </a:cubicBezTo>
                    <a:lnTo>
                      <a:pt x="5718" y="542"/>
                    </a:lnTo>
                    <a:cubicBezTo>
                      <a:pt x="6085" y="772"/>
                      <a:pt x="6404" y="1063"/>
                      <a:pt x="6663" y="1393"/>
                    </a:cubicBezTo>
                    <a:lnTo>
                      <a:pt x="5632" y="1871"/>
                    </a:lnTo>
                    <a:lnTo>
                      <a:pt x="6986" y="1871"/>
                    </a:lnTo>
                    <a:cubicBezTo>
                      <a:pt x="6562" y="1120"/>
                      <a:pt x="5880" y="510"/>
                      <a:pt x="5004" y="194"/>
                    </a:cubicBezTo>
                    <a:cubicBezTo>
                      <a:pt x="4864" y="140"/>
                      <a:pt x="4724" y="101"/>
                      <a:pt x="4584" y="65"/>
                    </a:cubicBezTo>
                    <a:cubicBezTo>
                      <a:pt x="4251" y="40"/>
                      <a:pt x="3916" y="22"/>
                      <a:pt x="3580" y="11"/>
                    </a:cubicBezTo>
                    <a:cubicBezTo>
                      <a:pt x="3450" y="7"/>
                      <a:pt x="3321" y="4"/>
                      <a:pt x="3188" y="0"/>
                    </a:cubicBezTo>
                    <a:close/>
                    <a:moveTo>
                      <a:pt x="3623" y="2810"/>
                    </a:moveTo>
                    <a:lnTo>
                      <a:pt x="40" y="4476"/>
                    </a:lnTo>
                    <a:cubicBezTo>
                      <a:pt x="91" y="4713"/>
                      <a:pt x="162" y="4942"/>
                      <a:pt x="252" y="5162"/>
                    </a:cubicBezTo>
                    <a:lnTo>
                      <a:pt x="3623" y="3593"/>
                    </a:lnTo>
                    <a:lnTo>
                      <a:pt x="3623" y="281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1"/>
              <p:cNvSpPr/>
              <p:nvPr/>
            </p:nvSpPr>
            <p:spPr>
              <a:xfrm>
                <a:off x="6121163" y="2585716"/>
                <a:ext cx="134743" cy="67745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1724" extrusionOk="0">
                    <a:moveTo>
                      <a:pt x="2010" y="1"/>
                    </a:moveTo>
                    <a:lnTo>
                      <a:pt x="1" y="940"/>
                    </a:lnTo>
                    <a:lnTo>
                      <a:pt x="1" y="1723"/>
                    </a:lnTo>
                    <a:lnTo>
                      <a:pt x="3428" y="126"/>
                    </a:lnTo>
                    <a:cubicBezTo>
                      <a:pt x="3407" y="83"/>
                      <a:pt x="3385" y="44"/>
                      <a:pt x="3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1"/>
              <p:cNvSpPr/>
              <p:nvPr/>
            </p:nvSpPr>
            <p:spPr>
              <a:xfrm>
                <a:off x="6121163" y="2618607"/>
                <a:ext cx="151364" cy="187319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4767" extrusionOk="0">
                    <a:moveTo>
                      <a:pt x="3712" y="0"/>
                    </a:moveTo>
                    <a:cubicBezTo>
                      <a:pt x="3731" y="72"/>
                      <a:pt x="3749" y="145"/>
                      <a:pt x="3765" y="218"/>
                    </a:cubicBezTo>
                    <a:lnTo>
                      <a:pt x="3765" y="218"/>
                    </a:lnTo>
                    <a:cubicBezTo>
                      <a:pt x="3749" y="145"/>
                      <a:pt x="3731" y="72"/>
                      <a:pt x="3712" y="0"/>
                    </a:cubicBezTo>
                    <a:close/>
                    <a:moveTo>
                      <a:pt x="3765" y="218"/>
                    </a:moveTo>
                    <a:lnTo>
                      <a:pt x="3765" y="218"/>
                    </a:lnTo>
                    <a:cubicBezTo>
                      <a:pt x="3779" y="286"/>
                      <a:pt x="3792" y="355"/>
                      <a:pt x="3804" y="425"/>
                    </a:cubicBezTo>
                    <a:lnTo>
                      <a:pt x="3804" y="425"/>
                    </a:lnTo>
                    <a:cubicBezTo>
                      <a:pt x="3792" y="355"/>
                      <a:pt x="3779" y="286"/>
                      <a:pt x="3765" y="218"/>
                    </a:cubicBezTo>
                    <a:close/>
                    <a:moveTo>
                      <a:pt x="3804" y="425"/>
                    </a:moveTo>
                    <a:cubicBezTo>
                      <a:pt x="3830" y="593"/>
                      <a:pt x="3846" y="764"/>
                      <a:pt x="3848" y="936"/>
                    </a:cubicBezTo>
                    <a:lnTo>
                      <a:pt x="1" y="2731"/>
                    </a:lnTo>
                    <a:lnTo>
                      <a:pt x="1" y="4763"/>
                    </a:lnTo>
                    <a:cubicBezTo>
                      <a:pt x="32" y="4763"/>
                      <a:pt x="69" y="4766"/>
                      <a:pt x="101" y="4766"/>
                    </a:cubicBezTo>
                    <a:cubicBezTo>
                      <a:pt x="1633" y="4766"/>
                      <a:pt x="3069" y="3819"/>
                      <a:pt x="3622" y="2297"/>
                    </a:cubicBezTo>
                    <a:cubicBezTo>
                      <a:pt x="3776" y="1874"/>
                      <a:pt x="3851" y="1439"/>
                      <a:pt x="3851" y="1012"/>
                    </a:cubicBezTo>
                    <a:cubicBezTo>
                      <a:pt x="3851" y="857"/>
                      <a:pt x="3841" y="706"/>
                      <a:pt x="3823" y="556"/>
                    </a:cubicBezTo>
                    <a:cubicBezTo>
                      <a:pt x="3817" y="512"/>
                      <a:pt x="3811" y="468"/>
                      <a:pt x="3804" y="42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1"/>
              <p:cNvSpPr/>
              <p:nvPr/>
            </p:nvSpPr>
            <p:spPr>
              <a:xfrm>
                <a:off x="6121163" y="2585716"/>
                <a:ext cx="79022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2011" h="941" extrusionOk="0">
                    <a:moveTo>
                      <a:pt x="1" y="1"/>
                    </a:moveTo>
                    <a:lnTo>
                      <a:pt x="1" y="94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1"/>
              <p:cNvSpPr/>
              <p:nvPr/>
            </p:nvSpPr>
            <p:spPr>
              <a:xfrm>
                <a:off x="6121163" y="2590667"/>
                <a:ext cx="151207" cy="135253"/>
              </a:xfrm>
              <a:custGeom>
                <a:avLst/>
                <a:gdLst/>
                <a:ahLst/>
                <a:cxnLst/>
                <a:rect l="l" t="t" r="r" b="b"/>
                <a:pathLst>
                  <a:path w="3848" h="3442" extrusionOk="0">
                    <a:moveTo>
                      <a:pt x="3428" y="0"/>
                    </a:moveTo>
                    <a:lnTo>
                      <a:pt x="1" y="1597"/>
                    </a:lnTo>
                    <a:lnTo>
                      <a:pt x="1" y="3442"/>
                    </a:lnTo>
                    <a:lnTo>
                      <a:pt x="3848" y="1647"/>
                    </a:lnTo>
                    <a:cubicBezTo>
                      <a:pt x="3844" y="1328"/>
                      <a:pt x="3794" y="1016"/>
                      <a:pt x="3712" y="711"/>
                    </a:cubicBezTo>
                    <a:cubicBezTo>
                      <a:pt x="3712" y="711"/>
                      <a:pt x="3708" y="711"/>
                      <a:pt x="3708" y="707"/>
                    </a:cubicBezTo>
                    <a:cubicBezTo>
                      <a:pt x="3640" y="463"/>
                      <a:pt x="3546" y="226"/>
                      <a:pt x="34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1"/>
              <p:cNvSpPr/>
              <p:nvPr/>
            </p:nvSpPr>
            <p:spPr>
              <a:xfrm>
                <a:off x="6027758" y="2725883"/>
                <a:ext cx="93444" cy="79887"/>
              </a:xfrm>
              <a:custGeom>
                <a:avLst/>
                <a:gdLst/>
                <a:ahLst/>
                <a:cxnLst/>
                <a:rect l="l" t="t" r="r" b="b"/>
                <a:pathLst>
                  <a:path w="2378" h="2033" extrusionOk="0">
                    <a:moveTo>
                      <a:pt x="2378" y="1"/>
                    </a:moveTo>
                    <a:lnTo>
                      <a:pt x="1" y="1107"/>
                    </a:lnTo>
                    <a:cubicBezTo>
                      <a:pt x="342" y="1405"/>
                      <a:pt x="741" y="1645"/>
                      <a:pt x="1189" y="1806"/>
                    </a:cubicBezTo>
                    <a:cubicBezTo>
                      <a:pt x="1581" y="1950"/>
                      <a:pt x="1979" y="2025"/>
                      <a:pt x="2378" y="2033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1"/>
              <p:cNvSpPr/>
              <p:nvPr/>
            </p:nvSpPr>
            <p:spPr>
              <a:xfrm>
                <a:off x="5976438" y="2533532"/>
                <a:ext cx="264220" cy="154626"/>
              </a:xfrm>
              <a:custGeom>
                <a:avLst/>
                <a:gdLst/>
                <a:ahLst/>
                <a:cxnLst/>
                <a:rect l="l" t="t" r="r" b="b"/>
                <a:pathLst>
                  <a:path w="6724" h="3935" extrusionOk="0">
                    <a:moveTo>
                      <a:pt x="5779" y="0"/>
                    </a:moveTo>
                    <a:lnTo>
                      <a:pt x="61" y="2667"/>
                    </a:lnTo>
                    <a:cubicBezTo>
                      <a:pt x="1" y="3095"/>
                      <a:pt x="18" y="3525"/>
                      <a:pt x="101" y="3934"/>
                    </a:cubicBezTo>
                    <a:lnTo>
                      <a:pt x="3684" y="2268"/>
                    </a:lnTo>
                    <a:lnTo>
                      <a:pt x="3684" y="1329"/>
                    </a:lnTo>
                    <a:lnTo>
                      <a:pt x="5693" y="1329"/>
                    </a:lnTo>
                    <a:lnTo>
                      <a:pt x="6724" y="851"/>
                    </a:lnTo>
                    <a:cubicBezTo>
                      <a:pt x="6465" y="521"/>
                      <a:pt x="6146" y="230"/>
                      <a:pt x="57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1"/>
              <p:cNvSpPr/>
              <p:nvPr/>
            </p:nvSpPr>
            <p:spPr>
              <a:xfrm>
                <a:off x="5988698" y="2653422"/>
                <a:ext cx="132503" cy="11596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2951" extrusionOk="0">
                    <a:moveTo>
                      <a:pt x="3372" y="0"/>
                    </a:moveTo>
                    <a:lnTo>
                      <a:pt x="1" y="1569"/>
                    </a:lnTo>
                    <a:cubicBezTo>
                      <a:pt x="220" y="2093"/>
                      <a:pt x="561" y="2570"/>
                      <a:pt x="995" y="2951"/>
                    </a:cubicBezTo>
                    <a:lnTo>
                      <a:pt x="3372" y="1845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1"/>
              <p:cNvSpPr/>
              <p:nvPr/>
            </p:nvSpPr>
            <p:spPr>
              <a:xfrm>
                <a:off x="5932859" y="2488224"/>
                <a:ext cx="384109" cy="340295"/>
              </a:xfrm>
              <a:custGeom>
                <a:avLst/>
                <a:gdLst/>
                <a:ahLst/>
                <a:cxnLst/>
                <a:rect l="l" t="t" r="r" b="b"/>
                <a:pathLst>
                  <a:path w="9775" h="8660" extrusionOk="0">
                    <a:moveTo>
                      <a:pt x="4886" y="914"/>
                    </a:moveTo>
                    <a:cubicBezTo>
                      <a:pt x="5275" y="914"/>
                      <a:pt x="5670" y="981"/>
                      <a:pt x="6055" y="1121"/>
                    </a:cubicBezTo>
                    <a:cubicBezTo>
                      <a:pt x="7829" y="1767"/>
                      <a:pt x="8744" y="3727"/>
                      <a:pt x="8098" y="5500"/>
                    </a:cubicBezTo>
                    <a:cubicBezTo>
                      <a:pt x="7593" y="6887"/>
                      <a:pt x="6284" y="7747"/>
                      <a:pt x="4889" y="7747"/>
                    </a:cubicBezTo>
                    <a:cubicBezTo>
                      <a:pt x="4501" y="7747"/>
                      <a:pt x="4106" y="7680"/>
                      <a:pt x="3719" y="7539"/>
                    </a:cubicBezTo>
                    <a:cubicBezTo>
                      <a:pt x="1946" y="6893"/>
                      <a:pt x="1034" y="4933"/>
                      <a:pt x="1677" y="3160"/>
                    </a:cubicBezTo>
                    <a:cubicBezTo>
                      <a:pt x="2182" y="1773"/>
                      <a:pt x="3493" y="914"/>
                      <a:pt x="4886" y="914"/>
                    </a:cubicBezTo>
                    <a:close/>
                    <a:moveTo>
                      <a:pt x="4886" y="0"/>
                    </a:moveTo>
                    <a:cubicBezTo>
                      <a:pt x="3120" y="0"/>
                      <a:pt x="1459" y="1090"/>
                      <a:pt x="819" y="2848"/>
                    </a:cubicBezTo>
                    <a:cubicBezTo>
                      <a:pt x="0" y="5094"/>
                      <a:pt x="1160" y="7578"/>
                      <a:pt x="3407" y="8396"/>
                    </a:cubicBezTo>
                    <a:cubicBezTo>
                      <a:pt x="3896" y="8575"/>
                      <a:pt x="4397" y="8659"/>
                      <a:pt x="4890" y="8659"/>
                    </a:cubicBezTo>
                    <a:cubicBezTo>
                      <a:pt x="6657" y="8659"/>
                      <a:pt x="8316" y="7570"/>
                      <a:pt x="8956" y="5812"/>
                    </a:cubicBezTo>
                    <a:cubicBezTo>
                      <a:pt x="9774" y="3565"/>
                      <a:pt x="8615" y="1082"/>
                      <a:pt x="6368" y="263"/>
                    </a:cubicBezTo>
                    <a:cubicBezTo>
                      <a:pt x="5879" y="85"/>
                      <a:pt x="5379" y="0"/>
                      <a:pt x="48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1"/>
              <p:cNvSpPr/>
              <p:nvPr/>
            </p:nvSpPr>
            <p:spPr>
              <a:xfrm>
                <a:off x="6008032" y="2844399"/>
                <a:ext cx="85231" cy="57017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451" extrusionOk="0">
                    <a:moveTo>
                      <a:pt x="1854" y="1"/>
                    </a:moveTo>
                    <a:cubicBezTo>
                      <a:pt x="1808" y="1"/>
                      <a:pt x="1763" y="15"/>
                      <a:pt x="1724" y="47"/>
                    </a:cubicBezTo>
                    <a:lnTo>
                      <a:pt x="1217" y="452"/>
                    </a:lnTo>
                    <a:cubicBezTo>
                      <a:pt x="1134" y="519"/>
                      <a:pt x="1033" y="553"/>
                      <a:pt x="932" y="553"/>
                    </a:cubicBezTo>
                    <a:cubicBezTo>
                      <a:pt x="848" y="553"/>
                      <a:pt x="764" y="530"/>
                      <a:pt x="690" y="485"/>
                    </a:cubicBezTo>
                    <a:lnTo>
                      <a:pt x="532" y="309"/>
                    </a:lnTo>
                    <a:cubicBezTo>
                      <a:pt x="498" y="270"/>
                      <a:pt x="453" y="251"/>
                      <a:pt x="408" y="251"/>
                    </a:cubicBezTo>
                    <a:cubicBezTo>
                      <a:pt x="361" y="251"/>
                      <a:pt x="314" y="272"/>
                      <a:pt x="281" y="313"/>
                    </a:cubicBezTo>
                    <a:lnTo>
                      <a:pt x="241" y="359"/>
                    </a:lnTo>
                    <a:cubicBezTo>
                      <a:pt x="158" y="460"/>
                      <a:pt x="108" y="578"/>
                      <a:pt x="90" y="707"/>
                    </a:cubicBezTo>
                    <a:lnTo>
                      <a:pt x="1" y="1450"/>
                    </a:lnTo>
                    <a:lnTo>
                      <a:pt x="381" y="1152"/>
                    </a:lnTo>
                    <a:lnTo>
                      <a:pt x="1949" y="1048"/>
                    </a:lnTo>
                    <a:lnTo>
                      <a:pt x="2097" y="736"/>
                    </a:lnTo>
                    <a:cubicBezTo>
                      <a:pt x="2161" y="592"/>
                      <a:pt x="2169" y="427"/>
                      <a:pt x="2111" y="280"/>
                    </a:cubicBezTo>
                    <a:lnTo>
                      <a:pt x="2053" y="137"/>
                    </a:lnTo>
                    <a:cubicBezTo>
                      <a:pt x="2019" y="51"/>
                      <a:pt x="1937" y="1"/>
                      <a:pt x="185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8" name="Google Shape;768;p31"/>
            <p:cNvSpPr/>
            <p:nvPr/>
          </p:nvSpPr>
          <p:spPr>
            <a:xfrm>
              <a:off x="5515934" y="2262864"/>
              <a:ext cx="241782" cy="287011"/>
            </a:xfrm>
            <a:custGeom>
              <a:avLst/>
              <a:gdLst/>
              <a:ahLst/>
              <a:cxnLst/>
              <a:rect l="l" t="t" r="r" b="b"/>
              <a:pathLst>
                <a:path w="6153" h="7304" extrusionOk="0">
                  <a:moveTo>
                    <a:pt x="3019" y="0"/>
                  </a:moveTo>
                  <a:cubicBezTo>
                    <a:pt x="1817" y="0"/>
                    <a:pt x="702" y="866"/>
                    <a:pt x="485" y="2179"/>
                  </a:cubicBezTo>
                  <a:cubicBezTo>
                    <a:pt x="172" y="4046"/>
                    <a:pt x="0" y="4828"/>
                    <a:pt x="711" y="5995"/>
                  </a:cubicBezTo>
                  <a:cubicBezTo>
                    <a:pt x="1245" y="6869"/>
                    <a:pt x="2100" y="7303"/>
                    <a:pt x="2930" y="7303"/>
                  </a:cubicBezTo>
                  <a:cubicBezTo>
                    <a:pt x="3762" y="7303"/>
                    <a:pt x="4569" y="6866"/>
                    <a:pt x="5001" y="5998"/>
                  </a:cubicBezTo>
                  <a:cubicBezTo>
                    <a:pt x="5776" y="4440"/>
                    <a:pt x="6152" y="1648"/>
                    <a:pt x="4523" y="492"/>
                  </a:cubicBezTo>
                  <a:cubicBezTo>
                    <a:pt x="4046" y="154"/>
                    <a:pt x="3525" y="0"/>
                    <a:pt x="301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5262046" y="2236615"/>
              <a:ext cx="531583" cy="693989"/>
            </a:xfrm>
            <a:custGeom>
              <a:avLst/>
              <a:gdLst/>
              <a:ahLst/>
              <a:cxnLst/>
              <a:rect l="l" t="t" r="r" b="b"/>
              <a:pathLst>
                <a:path w="13528" h="17661" extrusionOk="0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5622425" y="2234728"/>
              <a:ext cx="139969" cy="168772"/>
            </a:xfrm>
            <a:custGeom>
              <a:avLst/>
              <a:gdLst/>
              <a:ahLst/>
              <a:cxnLst/>
              <a:rect l="l" t="t" r="r" b="b"/>
              <a:pathLst>
                <a:path w="3562" h="4295" extrusionOk="0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5652761" y="2389278"/>
              <a:ext cx="53756" cy="71281"/>
            </a:xfrm>
            <a:custGeom>
              <a:avLst/>
              <a:gdLst/>
              <a:ahLst/>
              <a:cxnLst/>
              <a:rect l="l" t="t" r="r" b="b"/>
              <a:pathLst>
                <a:path w="1368" h="1814" extrusionOk="0">
                  <a:moveTo>
                    <a:pt x="664" y="0"/>
                  </a:moveTo>
                  <a:cubicBezTo>
                    <a:pt x="357" y="0"/>
                    <a:pt x="94" y="250"/>
                    <a:pt x="50" y="592"/>
                  </a:cubicBezTo>
                  <a:cubicBezTo>
                    <a:pt x="0" y="979"/>
                    <a:pt x="133" y="1357"/>
                    <a:pt x="334" y="1611"/>
                  </a:cubicBezTo>
                  <a:cubicBezTo>
                    <a:pt x="446" y="1751"/>
                    <a:pt x="575" y="1813"/>
                    <a:pt x="702" y="1813"/>
                  </a:cubicBezTo>
                  <a:cubicBezTo>
                    <a:pt x="918" y="1813"/>
                    <a:pt x="1126" y="1634"/>
                    <a:pt x="1221" y="1360"/>
                  </a:cubicBezTo>
                  <a:cubicBezTo>
                    <a:pt x="1360" y="969"/>
                    <a:pt x="1368" y="301"/>
                    <a:pt x="951" y="75"/>
                  </a:cubicBezTo>
                  <a:cubicBezTo>
                    <a:pt x="855" y="24"/>
                    <a:pt x="757" y="0"/>
                    <a:pt x="6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5313405" y="3095694"/>
              <a:ext cx="369137" cy="1584964"/>
            </a:xfrm>
            <a:custGeom>
              <a:avLst/>
              <a:gdLst/>
              <a:ahLst/>
              <a:cxnLst/>
              <a:rect l="l" t="t" r="r" b="b"/>
              <a:pathLst>
                <a:path w="9394" h="40335" extrusionOk="0">
                  <a:moveTo>
                    <a:pt x="3701" y="1"/>
                  </a:moveTo>
                  <a:cubicBezTo>
                    <a:pt x="1242" y="3458"/>
                    <a:pt x="2979" y="5726"/>
                    <a:pt x="1885" y="20632"/>
                  </a:cubicBezTo>
                  <a:cubicBezTo>
                    <a:pt x="1454" y="26523"/>
                    <a:pt x="0" y="40334"/>
                    <a:pt x="0" y="40334"/>
                  </a:cubicBezTo>
                  <a:lnTo>
                    <a:pt x="2599" y="40334"/>
                  </a:lnTo>
                  <a:cubicBezTo>
                    <a:pt x="2599" y="40334"/>
                    <a:pt x="6020" y="26046"/>
                    <a:pt x="6910" y="20090"/>
                  </a:cubicBezTo>
                  <a:cubicBezTo>
                    <a:pt x="7006" y="19426"/>
                    <a:pt x="7107" y="18723"/>
                    <a:pt x="7208" y="17991"/>
                  </a:cubicBezTo>
                  <a:cubicBezTo>
                    <a:pt x="7614" y="15087"/>
                    <a:pt x="8033" y="11716"/>
                    <a:pt x="8399" y="8684"/>
                  </a:cubicBezTo>
                  <a:cubicBezTo>
                    <a:pt x="8966" y="3932"/>
                    <a:pt x="9393" y="1"/>
                    <a:pt x="9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5296587" y="4630420"/>
              <a:ext cx="147042" cy="51948"/>
            </a:xfrm>
            <a:custGeom>
              <a:avLst/>
              <a:gdLst/>
              <a:ahLst/>
              <a:cxnLst/>
              <a:rect l="l" t="t" r="r" b="b"/>
              <a:pathLst>
                <a:path w="3742" h="1322" extrusionOk="0">
                  <a:moveTo>
                    <a:pt x="3741" y="1"/>
                  </a:moveTo>
                  <a:lnTo>
                    <a:pt x="62" y="94"/>
                  </a:lnTo>
                  <a:lnTo>
                    <a:pt x="1" y="1321"/>
                  </a:lnTo>
                  <a:lnTo>
                    <a:pt x="3454" y="1321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5519157" y="3329738"/>
              <a:ext cx="124329" cy="472955"/>
            </a:xfrm>
            <a:custGeom>
              <a:avLst/>
              <a:gdLst/>
              <a:ahLst/>
              <a:cxnLst/>
              <a:rect l="l" t="t" r="r" b="b"/>
              <a:pathLst>
                <a:path w="3164" h="12036" extrusionOk="0">
                  <a:moveTo>
                    <a:pt x="2148" y="0"/>
                  </a:moveTo>
                  <a:cubicBezTo>
                    <a:pt x="1" y="1328"/>
                    <a:pt x="1365" y="8952"/>
                    <a:pt x="1972" y="12035"/>
                  </a:cubicBezTo>
                  <a:cubicBezTo>
                    <a:pt x="2378" y="9131"/>
                    <a:pt x="2797" y="5760"/>
                    <a:pt x="3163" y="2728"/>
                  </a:cubicBezTo>
                  <a:cubicBezTo>
                    <a:pt x="2984" y="1637"/>
                    <a:pt x="2664" y="682"/>
                    <a:pt x="2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5540180" y="3095694"/>
              <a:ext cx="271293" cy="1584964"/>
            </a:xfrm>
            <a:custGeom>
              <a:avLst/>
              <a:gdLst/>
              <a:ahLst/>
              <a:cxnLst/>
              <a:rect l="l" t="t" r="r" b="b"/>
              <a:pathLst>
                <a:path w="6904" h="40335" extrusionOk="0">
                  <a:moveTo>
                    <a:pt x="1" y="1"/>
                  </a:moveTo>
                  <a:cubicBezTo>
                    <a:pt x="1" y="1"/>
                    <a:pt x="1785" y="14118"/>
                    <a:pt x="2075" y="20594"/>
                  </a:cubicBezTo>
                  <a:cubicBezTo>
                    <a:pt x="2341" y="26530"/>
                    <a:pt x="2621" y="40334"/>
                    <a:pt x="2621" y="40334"/>
                  </a:cubicBezTo>
                  <a:lnTo>
                    <a:pt x="5202" y="40334"/>
                  </a:lnTo>
                  <a:cubicBezTo>
                    <a:pt x="5202" y="40334"/>
                    <a:pt x="6723" y="26178"/>
                    <a:pt x="6813" y="20130"/>
                  </a:cubicBezTo>
                  <a:cubicBezTo>
                    <a:pt x="6903" y="14319"/>
                    <a:pt x="5668" y="1"/>
                    <a:pt x="5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5624115" y="4630420"/>
              <a:ext cx="146885" cy="51948"/>
            </a:xfrm>
            <a:custGeom>
              <a:avLst/>
              <a:gdLst/>
              <a:ahLst/>
              <a:cxnLst/>
              <a:rect l="l" t="t" r="r" b="b"/>
              <a:pathLst>
                <a:path w="3738" h="1322" extrusionOk="0">
                  <a:moveTo>
                    <a:pt x="3737" y="1"/>
                  </a:moveTo>
                  <a:lnTo>
                    <a:pt x="0" y="94"/>
                  </a:lnTo>
                  <a:lnTo>
                    <a:pt x="61" y="1321"/>
                  </a:lnTo>
                  <a:lnTo>
                    <a:pt x="3449" y="132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5439505" y="3075574"/>
              <a:ext cx="333025" cy="33872"/>
            </a:xfrm>
            <a:custGeom>
              <a:avLst/>
              <a:gdLst/>
              <a:ahLst/>
              <a:cxnLst/>
              <a:rect l="l" t="t" r="r" b="b"/>
              <a:pathLst>
                <a:path w="8475" h="862" extrusionOk="0">
                  <a:moveTo>
                    <a:pt x="495" y="0"/>
                  </a:moveTo>
                  <a:cubicBezTo>
                    <a:pt x="438" y="0"/>
                    <a:pt x="388" y="25"/>
                    <a:pt x="370" y="57"/>
                  </a:cubicBezTo>
                  <a:lnTo>
                    <a:pt x="25" y="750"/>
                  </a:lnTo>
                  <a:cubicBezTo>
                    <a:pt x="0" y="804"/>
                    <a:pt x="65" y="862"/>
                    <a:pt x="154" y="862"/>
                  </a:cubicBezTo>
                  <a:lnTo>
                    <a:pt x="8273" y="862"/>
                  </a:lnTo>
                  <a:cubicBezTo>
                    <a:pt x="8341" y="862"/>
                    <a:pt x="8399" y="826"/>
                    <a:pt x="8402" y="783"/>
                  </a:cubicBezTo>
                  <a:lnTo>
                    <a:pt x="8470" y="90"/>
                  </a:lnTo>
                  <a:cubicBezTo>
                    <a:pt x="8475" y="39"/>
                    <a:pt x="8414" y="0"/>
                    <a:pt x="833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5484459" y="3073177"/>
              <a:ext cx="18115" cy="39216"/>
            </a:xfrm>
            <a:custGeom>
              <a:avLst/>
              <a:gdLst/>
              <a:ahLst/>
              <a:cxnLst/>
              <a:rect l="l" t="t" r="r" b="b"/>
              <a:pathLst>
                <a:path w="461" h="998" extrusionOk="0">
                  <a:moveTo>
                    <a:pt x="177" y="0"/>
                  </a:moveTo>
                  <a:cubicBezTo>
                    <a:pt x="138" y="0"/>
                    <a:pt x="102" y="22"/>
                    <a:pt x="98" y="47"/>
                  </a:cubicBezTo>
                  <a:lnTo>
                    <a:pt x="4" y="948"/>
                  </a:lnTo>
                  <a:cubicBezTo>
                    <a:pt x="1" y="976"/>
                    <a:pt x="34" y="998"/>
                    <a:pt x="77" y="998"/>
                  </a:cubicBezTo>
                  <a:lnTo>
                    <a:pt x="284" y="998"/>
                  </a:lnTo>
                  <a:cubicBezTo>
                    <a:pt x="327" y="998"/>
                    <a:pt x="364" y="976"/>
                    <a:pt x="367" y="948"/>
                  </a:cubicBezTo>
                  <a:lnTo>
                    <a:pt x="461" y="47"/>
                  </a:lnTo>
                  <a:cubicBezTo>
                    <a:pt x="461" y="22"/>
                    <a:pt x="432" y="0"/>
                    <a:pt x="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5684512" y="3073177"/>
              <a:ext cx="18076" cy="39216"/>
            </a:xfrm>
            <a:custGeom>
              <a:avLst/>
              <a:gdLst/>
              <a:ahLst/>
              <a:cxnLst/>
              <a:rect l="l" t="t" r="r" b="b"/>
              <a:pathLst>
                <a:path w="460" h="998" extrusionOk="0">
                  <a:moveTo>
                    <a:pt x="176" y="0"/>
                  </a:moveTo>
                  <a:cubicBezTo>
                    <a:pt x="136" y="0"/>
                    <a:pt x="97" y="22"/>
                    <a:pt x="97" y="47"/>
                  </a:cubicBezTo>
                  <a:lnTo>
                    <a:pt x="4" y="948"/>
                  </a:lnTo>
                  <a:cubicBezTo>
                    <a:pt x="0" y="976"/>
                    <a:pt x="32" y="998"/>
                    <a:pt x="75" y="998"/>
                  </a:cubicBezTo>
                  <a:lnTo>
                    <a:pt x="283" y="998"/>
                  </a:lnTo>
                  <a:cubicBezTo>
                    <a:pt x="327" y="998"/>
                    <a:pt x="362" y="976"/>
                    <a:pt x="366" y="948"/>
                  </a:cubicBezTo>
                  <a:lnTo>
                    <a:pt x="459" y="47"/>
                  </a:lnTo>
                  <a:cubicBezTo>
                    <a:pt x="459" y="22"/>
                    <a:pt x="426" y="0"/>
                    <a:pt x="3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84683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3"/>
          <p:cNvSpPr txBox="1">
            <a:spLocks noGrp="1"/>
          </p:cNvSpPr>
          <p:nvPr>
            <p:ph type="ctrTitle" idx="8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/>
              <a:t>ata preprocessing</a:t>
            </a:r>
            <a:endParaRPr dirty="0"/>
          </a:p>
        </p:txBody>
      </p:sp>
      <p:grpSp>
        <p:nvGrpSpPr>
          <p:cNvPr id="811" name="Google Shape;811;p33"/>
          <p:cNvGrpSpPr/>
          <p:nvPr/>
        </p:nvGrpSpPr>
        <p:grpSpPr>
          <a:xfrm>
            <a:off x="6874466" y="3338390"/>
            <a:ext cx="1989550" cy="713693"/>
            <a:chOff x="1575694" y="930575"/>
            <a:chExt cx="1989550" cy="713693"/>
          </a:xfrm>
        </p:grpSpPr>
        <p:sp>
          <p:nvSpPr>
            <p:cNvPr id="812" name="Google Shape;812;p33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3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" name="Google Shape;814;p33"/>
          <p:cNvGrpSpPr/>
          <p:nvPr/>
        </p:nvGrpSpPr>
        <p:grpSpPr>
          <a:xfrm>
            <a:off x="3672254" y="1937283"/>
            <a:ext cx="1989550" cy="713693"/>
            <a:chOff x="1575694" y="930575"/>
            <a:chExt cx="1989550" cy="713693"/>
          </a:xfrm>
        </p:grpSpPr>
        <p:sp>
          <p:nvSpPr>
            <p:cNvPr id="815" name="Google Shape;815;p33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3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33"/>
          <p:cNvGrpSpPr/>
          <p:nvPr/>
        </p:nvGrpSpPr>
        <p:grpSpPr>
          <a:xfrm>
            <a:off x="6834017" y="1937283"/>
            <a:ext cx="1989550" cy="713693"/>
            <a:chOff x="1575694" y="930575"/>
            <a:chExt cx="1989550" cy="713693"/>
          </a:xfrm>
        </p:grpSpPr>
        <p:sp>
          <p:nvSpPr>
            <p:cNvPr id="818" name="Google Shape;818;p33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3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33"/>
          <p:cNvGrpSpPr/>
          <p:nvPr/>
        </p:nvGrpSpPr>
        <p:grpSpPr>
          <a:xfrm>
            <a:off x="320433" y="1937283"/>
            <a:ext cx="1989550" cy="713693"/>
            <a:chOff x="1575694" y="930575"/>
            <a:chExt cx="1989550" cy="713693"/>
          </a:xfrm>
        </p:grpSpPr>
        <p:sp>
          <p:nvSpPr>
            <p:cNvPr id="821" name="Google Shape;821;p33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3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4" name="Google Shape;824;p33"/>
          <p:cNvSpPr txBox="1">
            <a:spLocks noGrp="1"/>
          </p:cNvSpPr>
          <p:nvPr>
            <p:ph type="ctrTitle" idx="2"/>
          </p:nvPr>
        </p:nvSpPr>
        <p:spPr>
          <a:xfrm>
            <a:off x="3704014" y="1990175"/>
            <a:ext cx="2361806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02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Detect and Handle Outliers</a:t>
            </a:r>
            <a:endParaRPr sz="1200" dirty="0"/>
          </a:p>
        </p:txBody>
      </p:sp>
      <p:sp>
        <p:nvSpPr>
          <p:cNvPr id="825" name="Google Shape;825;p33"/>
          <p:cNvSpPr txBox="1">
            <a:spLocks noGrp="1"/>
          </p:cNvSpPr>
          <p:nvPr>
            <p:ph type="ctrTitle"/>
          </p:nvPr>
        </p:nvSpPr>
        <p:spPr>
          <a:xfrm>
            <a:off x="396643" y="2036328"/>
            <a:ext cx="1766257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01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H</a:t>
            </a:r>
            <a:r>
              <a:rPr lang="en" sz="1200" dirty="0"/>
              <a:t>andle missing values </a:t>
            </a:r>
            <a:endParaRPr sz="1200" dirty="0"/>
          </a:p>
        </p:txBody>
      </p:sp>
      <p:sp>
        <p:nvSpPr>
          <p:cNvPr id="826" name="Google Shape;826;p33"/>
          <p:cNvSpPr txBox="1">
            <a:spLocks noGrp="1"/>
          </p:cNvSpPr>
          <p:nvPr>
            <p:ph type="ctrTitle" idx="4"/>
          </p:nvPr>
        </p:nvSpPr>
        <p:spPr>
          <a:xfrm>
            <a:off x="6874466" y="3383502"/>
            <a:ext cx="2068815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04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Split data to Train and Test Sets</a:t>
            </a:r>
            <a:endParaRPr sz="1200" dirty="0"/>
          </a:p>
        </p:txBody>
      </p:sp>
      <p:sp>
        <p:nvSpPr>
          <p:cNvPr id="829" name="Google Shape;829;p33"/>
          <p:cNvSpPr txBox="1">
            <a:spLocks noGrp="1"/>
          </p:cNvSpPr>
          <p:nvPr>
            <p:ph type="ctrTitle" idx="6"/>
          </p:nvPr>
        </p:nvSpPr>
        <p:spPr>
          <a:xfrm>
            <a:off x="6929045" y="1990175"/>
            <a:ext cx="1839941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03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Work with Categorical data</a:t>
            </a:r>
            <a:endParaRPr sz="1200" dirty="0"/>
          </a:p>
        </p:txBody>
      </p:sp>
      <p:cxnSp>
        <p:nvCxnSpPr>
          <p:cNvPr id="12" name="رابط كسهم مستقيم 11">
            <a:extLst>
              <a:ext uri="{FF2B5EF4-FFF2-40B4-BE49-F238E27FC236}">
                <a16:creationId xmlns:a16="http://schemas.microsoft.com/office/drawing/2014/main" id="{1651153E-037C-8461-A080-C4A97CB4A8C0}"/>
              </a:ext>
            </a:extLst>
          </p:cNvPr>
          <p:cNvCxnSpPr>
            <a:cxnSpLocks/>
            <a:stCxn id="821" idx="3"/>
            <a:endCxn id="815" idx="1"/>
          </p:cNvCxnSpPr>
          <p:nvPr/>
        </p:nvCxnSpPr>
        <p:spPr>
          <a:xfrm>
            <a:off x="2309982" y="2317226"/>
            <a:ext cx="1402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رابط كسهم مستقيم 16">
            <a:extLst>
              <a:ext uri="{FF2B5EF4-FFF2-40B4-BE49-F238E27FC236}">
                <a16:creationId xmlns:a16="http://schemas.microsoft.com/office/drawing/2014/main" id="{49D8B42C-5BF0-98B6-9E01-D08FD20F9949}"/>
              </a:ext>
            </a:extLst>
          </p:cNvPr>
          <p:cNvCxnSpPr>
            <a:cxnSpLocks/>
            <a:endCxn id="818" idx="1"/>
          </p:cNvCxnSpPr>
          <p:nvPr/>
        </p:nvCxnSpPr>
        <p:spPr>
          <a:xfrm>
            <a:off x="5646056" y="2316774"/>
            <a:ext cx="1228410" cy="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رابط كسهم مستقيم 17">
            <a:extLst>
              <a:ext uri="{FF2B5EF4-FFF2-40B4-BE49-F238E27FC236}">
                <a16:creationId xmlns:a16="http://schemas.microsoft.com/office/drawing/2014/main" id="{F001E729-C492-7FED-5205-313BC7522420}"/>
              </a:ext>
            </a:extLst>
          </p:cNvPr>
          <p:cNvCxnSpPr>
            <a:cxnSpLocks/>
            <a:stCxn id="818" idx="2"/>
            <a:endCxn id="813" idx="0"/>
          </p:cNvCxnSpPr>
          <p:nvPr/>
        </p:nvCxnSpPr>
        <p:spPr>
          <a:xfrm>
            <a:off x="7849016" y="2650976"/>
            <a:ext cx="0" cy="687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" name="Google Shape;814;p33">
            <a:extLst>
              <a:ext uri="{FF2B5EF4-FFF2-40B4-BE49-F238E27FC236}">
                <a16:creationId xmlns:a16="http://schemas.microsoft.com/office/drawing/2014/main" id="{EA7D8D14-4DE0-55E5-B9A5-A56602911343}"/>
              </a:ext>
            </a:extLst>
          </p:cNvPr>
          <p:cNvGrpSpPr/>
          <p:nvPr/>
        </p:nvGrpSpPr>
        <p:grpSpPr>
          <a:xfrm>
            <a:off x="3672254" y="3336555"/>
            <a:ext cx="1989550" cy="713693"/>
            <a:chOff x="1575694" y="930575"/>
            <a:chExt cx="1989550" cy="713693"/>
          </a:xfrm>
        </p:grpSpPr>
        <p:sp>
          <p:nvSpPr>
            <p:cNvPr id="24" name="Google Shape;815;p33">
              <a:extLst>
                <a:ext uri="{FF2B5EF4-FFF2-40B4-BE49-F238E27FC236}">
                  <a16:creationId xmlns:a16="http://schemas.microsoft.com/office/drawing/2014/main" id="{44DB350B-1A46-425C-A3BF-B904DCB6BC6C}"/>
                </a:ext>
              </a:extLst>
            </p:cNvPr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16;p33">
              <a:extLst>
                <a:ext uri="{FF2B5EF4-FFF2-40B4-BE49-F238E27FC236}">
                  <a16:creationId xmlns:a16="http://schemas.microsoft.com/office/drawing/2014/main" id="{2EF4DD5A-99EF-0C4C-30FE-CDB40E0A9910}"/>
                </a:ext>
              </a:extLst>
            </p:cNvPr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820;p33">
            <a:extLst>
              <a:ext uri="{FF2B5EF4-FFF2-40B4-BE49-F238E27FC236}">
                <a16:creationId xmlns:a16="http://schemas.microsoft.com/office/drawing/2014/main" id="{68E60E59-B1FB-BFE9-5C14-57431D6C47AC}"/>
              </a:ext>
            </a:extLst>
          </p:cNvPr>
          <p:cNvGrpSpPr/>
          <p:nvPr/>
        </p:nvGrpSpPr>
        <p:grpSpPr>
          <a:xfrm>
            <a:off x="320432" y="3290362"/>
            <a:ext cx="1989550" cy="713693"/>
            <a:chOff x="1575694" y="930575"/>
            <a:chExt cx="1989550" cy="713693"/>
          </a:xfrm>
        </p:grpSpPr>
        <p:sp>
          <p:nvSpPr>
            <p:cNvPr id="27" name="Google Shape;821;p33">
              <a:extLst>
                <a:ext uri="{FF2B5EF4-FFF2-40B4-BE49-F238E27FC236}">
                  <a16:creationId xmlns:a16="http://schemas.microsoft.com/office/drawing/2014/main" id="{442DFAA3-03CA-3636-7061-5598186B87CC}"/>
                </a:ext>
              </a:extLst>
            </p:cNvPr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22;p33">
              <a:extLst>
                <a:ext uri="{FF2B5EF4-FFF2-40B4-BE49-F238E27FC236}">
                  <a16:creationId xmlns:a16="http://schemas.microsoft.com/office/drawing/2014/main" id="{3D2CBEB4-5C8B-12B8-F03D-08FA06F92296}"/>
                </a:ext>
              </a:extLst>
            </p:cNvPr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824;p33">
            <a:extLst>
              <a:ext uri="{FF2B5EF4-FFF2-40B4-BE49-F238E27FC236}">
                <a16:creationId xmlns:a16="http://schemas.microsoft.com/office/drawing/2014/main" id="{15801DC5-8032-0B9F-9840-DAF4EB1DD8CE}"/>
              </a:ext>
            </a:extLst>
          </p:cNvPr>
          <p:cNvSpPr txBox="1">
            <a:spLocks/>
          </p:cNvSpPr>
          <p:nvPr/>
        </p:nvSpPr>
        <p:spPr>
          <a:xfrm>
            <a:off x="3704014" y="3389447"/>
            <a:ext cx="191734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Staatliches"/>
              <a:buNone/>
              <a:defRPr sz="16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ton"/>
              <a:buNone/>
              <a:defRPr sz="1600" b="0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ton"/>
              <a:buNone/>
              <a:defRPr sz="1600" b="0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ton"/>
              <a:buNone/>
              <a:defRPr sz="1600" b="0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ton"/>
              <a:buNone/>
              <a:defRPr sz="1600" b="0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ton"/>
              <a:buNone/>
              <a:defRPr sz="1600" b="0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ton"/>
              <a:buNone/>
              <a:defRPr sz="1600" b="0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ton"/>
              <a:buNone/>
              <a:defRPr sz="1600" b="0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ton"/>
              <a:buNone/>
              <a:defRPr sz="1600" b="0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US" sz="1400" dirty="0"/>
              <a:t>05</a:t>
            </a:r>
          </a:p>
          <a:p>
            <a:r>
              <a:rPr lang="en-US" sz="1200" dirty="0"/>
              <a:t>Deal with Imbalanced data</a:t>
            </a:r>
          </a:p>
        </p:txBody>
      </p:sp>
      <p:sp>
        <p:nvSpPr>
          <p:cNvPr id="30" name="Google Shape;825;p33">
            <a:extLst>
              <a:ext uri="{FF2B5EF4-FFF2-40B4-BE49-F238E27FC236}">
                <a16:creationId xmlns:a16="http://schemas.microsoft.com/office/drawing/2014/main" id="{2D7178C6-C380-5C41-E9BA-39F0815C81F4}"/>
              </a:ext>
            </a:extLst>
          </p:cNvPr>
          <p:cNvSpPr txBox="1">
            <a:spLocks/>
          </p:cNvSpPr>
          <p:nvPr/>
        </p:nvSpPr>
        <p:spPr>
          <a:xfrm>
            <a:off x="396643" y="3356155"/>
            <a:ext cx="1766257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Staatliches"/>
              <a:buNone/>
              <a:defRPr sz="16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ton"/>
              <a:buNone/>
              <a:defRPr sz="1600" b="0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ton"/>
              <a:buNone/>
              <a:defRPr sz="1600" b="0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ton"/>
              <a:buNone/>
              <a:defRPr sz="1600" b="0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ton"/>
              <a:buNone/>
              <a:defRPr sz="1600" b="0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ton"/>
              <a:buNone/>
              <a:defRPr sz="1600" b="0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ton"/>
              <a:buNone/>
              <a:defRPr sz="1600" b="0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ton"/>
              <a:buNone/>
              <a:defRPr sz="1600" b="0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ton"/>
              <a:buNone/>
              <a:defRPr sz="1600" b="0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US" sz="1400" dirty="0"/>
              <a:t>06</a:t>
            </a:r>
          </a:p>
          <a:p>
            <a:r>
              <a:rPr lang="en-US" sz="1200" dirty="0"/>
              <a:t>Feature Scaling</a:t>
            </a:r>
          </a:p>
        </p:txBody>
      </p:sp>
      <p:cxnSp>
        <p:nvCxnSpPr>
          <p:cNvPr id="33" name="رابط كسهم مستقيم 32">
            <a:extLst>
              <a:ext uri="{FF2B5EF4-FFF2-40B4-BE49-F238E27FC236}">
                <a16:creationId xmlns:a16="http://schemas.microsoft.com/office/drawing/2014/main" id="{5FBBFA68-D551-C0CE-94D2-99ED4BEDCB3E}"/>
              </a:ext>
            </a:extLst>
          </p:cNvPr>
          <p:cNvCxnSpPr>
            <a:cxnSpLocks/>
            <a:stCxn id="812" idx="1"/>
            <a:endCxn id="24" idx="3"/>
          </p:cNvCxnSpPr>
          <p:nvPr/>
        </p:nvCxnSpPr>
        <p:spPr>
          <a:xfrm flipH="1" flipV="1">
            <a:off x="5661803" y="3716498"/>
            <a:ext cx="1253112" cy="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رابط كسهم مستقيم 35">
            <a:extLst>
              <a:ext uri="{FF2B5EF4-FFF2-40B4-BE49-F238E27FC236}">
                <a16:creationId xmlns:a16="http://schemas.microsoft.com/office/drawing/2014/main" id="{472D462F-D6F0-FFA6-C84A-BBEB5318DEDF}"/>
              </a:ext>
            </a:extLst>
          </p:cNvPr>
          <p:cNvCxnSpPr>
            <a:cxnSpLocks/>
            <a:stCxn id="29" idx="1"/>
            <a:endCxn id="27" idx="3"/>
          </p:cNvCxnSpPr>
          <p:nvPr/>
        </p:nvCxnSpPr>
        <p:spPr>
          <a:xfrm flipH="1" flipV="1">
            <a:off x="2309981" y="3670305"/>
            <a:ext cx="1394033" cy="7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Google Shape;2536;p46"/>
          <p:cNvSpPr txBox="1">
            <a:spLocks noGrp="1"/>
          </p:cNvSpPr>
          <p:nvPr>
            <p:ph type="ctrTitle"/>
          </p:nvPr>
        </p:nvSpPr>
        <p:spPr>
          <a:xfrm>
            <a:off x="988470" y="1994046"/>
            <a:ext cx="2289468" cy="1108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4" name="مستطيل 3">
            <a:extLst>
              <a:ext uri="{FF2B5EF4-FFF2-40B4-BE49-F238E27FC236}">
                <a16:creationId xmlns:a16="http://schemas.microsoft.com/office/drawing/2014/main" id="{507C5BFB-AB3F-3ECD-2DAE-363F942D74B2}"/>
              </a:ext>
            </a:extLst>
          </p:cNvPr>
          <p:cNvSpPr/>
          <p:nvPr/>
        </p:nvSpPr>
        <p:spPr>
          <a:xfrm>
            <a:off x="747496" y="3039821"/>
            <a:ext cx="2896243" cy="1419757"/>
          </a:xfrm>
          <a:prstGeom prst="rect">
            <a:avLst/>
          </a:prstGeom>
          <a:solidFill>
            <a:srgbClr val="C1E5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oogle Shape;3741;p48">
            <a:extLst>
              <a:ext uri="{FF2B5EF4-FFF2-40B4-BE49-F238E27FC236}">
                <a16:creationId xmlns:a16="http://schemas.microsoft.com/office/drawing/2014/main" id="{1D4A2A91-90A7-8CC3-68C3-BF9DE75264B8}"/>
              </a:ext>
            </a:extLst>
          </p:cNvPr>
          <p:cNvGrpSpPr/>
          <p:nvPr/>
        </p:nvGrpSpPr>
        <p:grpSpPr>
          <a:xfrm>
            <a:off x="3972745" y="677476"/>
            <a:ext cx="5083544" cy="3788548"/>
            <a:chOff x="2662433" y="1049418"/>
            <a:chExt cx="2214616" cy="1650460"/>
          </a:xfrm>
        </p:grpSpPr>
        <p:sp>
          <p:nvSpPr>
            <p:cNvPr id="6" name="Google Shape;3742;p48">
              <a:extLst>
                <a:ext uri="{FF2B5EF4-FFF2-40B4-BE49-F238E27FC236}">
                  <a16:creationId xmlns:a16="http://schemas.microsoft.com/office/drawing/2014/main" id="{56EFF4C0-BA94-7903-D6F7-D5400A42FF2E}"/>
                </a:ext>
              </a:extLst>
            </p:cNvPr>
            <p:cNvSpPr/>
            <p:nvPr/>
          </p:nvSpPr>
          <p:spPr>
            <a:xfrm>
              <a:off x="2662433" y="2499776"/>
              <a:ext cx="2214616" cy="1095"/>
            </a:xfrm>
            <a:custGeom>
              <a:avLst/>
              <a:gdLst/>
              <a:ahLst/>
              <a:cxnLst/>
              <a:rect l="l" t="t" r="r" b="b"/>
              <a:pathLst>
                <a:path w="121299" h="60" extrusionOk="0">
                  <a:moveTo>
                    <a:pt x="0" y="0"/>
                  </a:moveTo>
                  <a:lnTo>
                    <a:pt x="0" y="60"/>
                  </a:lnTo>
                  <a:lnTo>
                    <a:pt x="121299" y="60"/>
                  </a:lnTo>
                  <a:lnTo>
                    <a:pt x="121299" y="0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743;p48">
              <a:extLst>
                <a:ext uri="{FF2B5EF4-FFF2-40B4-BE49-F238E27FC236}">
                  <a16:creationId xmlns:a16="http://schemas.microsoft.com/office/drawing/2014/main" id="{62B7731C-D174-6A4E-2C4E-3338EEB37287}"/>
                </a:ext>
              </a:extLst>
            </p:cNvPr>
            <p:cNvSpPr/>
            <p:nvPr/>
          </p:nvSpPr>
          <p:spPr>
            <a:xfrm>
              <a:off x="3034502" y="2550641"/>
              <a:ext cx="244139" cy="1187"/>
            </a:xfrm>
            <a:custGeom>
              <a:avLst/>
              <a:gdLst/>
              <a:ahLst/>
              <a:cxnLst/>
              <a:rect l="l" t="t" r="r" b="b"/>
              <a:pathLst>
                <a:path w="13372" h="65" extrusionOk="0">
                  <a:moveTo>
                    <a:pt x="1" y="0"/>
                  </a:moveTo>
                  <a:lnTo>
                    <a:pt x="1" y="64"/>
                  </a:lnTo>
                  <a:lnTo>
                    <a:pt x="13372" y="64"/>
                  </a:lnTo>
                  <a:lnTo>
                    <a:pt x="13372" y="0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744;p48">
              <a:extLst>
                <a:ext uri="{FF2B5EF4-FFF2-40B4-BE49-F238E27FC236}">
                  <a16:creationId xmlns:a16="http://schemas.microsoft.com/office/drawing/2014/main" id="{3B9A47B3-A22D-B6CF-D228-04886543D224}"/>
                </a:ext>
              </a:extLst>
            </p:cNvPr>
            <p:cNvSpPr/>
            <p:nvPr/>
          </p:nvSpPr>
          <p:spPr>
            <a:xfrm>
              <a:off x="2958661" y="2551244"/>
              <a:ext cx="27916" cy="1114"/>
            </a:xfrm>
            <a:custGeom>
              <a:avLst/>
              <a:gdLst/>
              <a:ahLst/>
              <a:cxnLst/>
              <a:rect l="l" t="t" r="r" b="b"/>
              <a:pathLst>
                <a:path w="1529" h="61" extrusionOk="0">
                  <a:moveTo>
                    <a:pt x="1" y="1"/>
                  </a:moveTo>
                  <a:lnTo>
                    <a:pt x="1" y="61"/>
                  </a:lnTo>
                  <a:lnTo>
                    <a:pt x="1528" y="61"/>
                  </a:lnTo>
                  <a:lnTo>
                    <a:pt x="1528" y="1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745;p48">
              <a:extLst>
                <a:ext uri="{FF2B5EF4-FFF2-40B4-BE49-F238E27FC236}">
                  <a16:creationId xmlns:a16="http://schemas.microsoft.com/office/drawing/2014/main" id="{49E71ADB-2586-13A4-EAF2-00F6C84CCC74}"/>
                </a:ext>
              </a:extLst>
            </p:cNvPr>
            <p:cNvSpPr/>
            <p:nvPr/>
          </p:nvSpPr>
          <p:spPr>
            <a:xfrm>
              <a:off x="3697359" y="2531818"/>
              <a:ext cx="51979" cy="1114"/>
            </a:xfrm>
            <a:custGeom>
              <a:avLst/>
              <a:gdLst/>
              <a:ahLst/>
              <a:cxnLst/>
              <a:rect l="l" t="t" r="r" b="b"/>
              <a:pathLst>
                <a:path w="2847" h="61" extrusionOk="0">
                  <a:moveTo>
                    <a:pt x="0" y="1"/>
                  </a:moveTo>
                  <a:lnTo>
                    <a:pt x="0" y="61"/>
                  </a:lnTo>
                  <a:lnTo>
                    <a:pt x="2846" y="61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746;p48">
              <a:extLst>
                <a:ext uri="{FF2B5EF4-FFF2-40B4-BE49-F238E27FC236}">
                  <a16:creationId xmlns:a16="http://schemas.microsoft.com/office/drawing/2014/main" id="{39DFD5D9-BE00-8FEE-9442-4E5D5A43DFB1}"/>
                </a:ext>
              </a:extLst>
            </p:cNvPr>
            <p:cNvSpPr/>
            <p:nvPr/>
          </p:nvSpPr>
          <p:spPr>
            <a:xfrm>
              <a:off x="3774807" y="2531818"/>
              <a:ext cx="285493" cy="1114"/>
            </a:xfrm>
            <a:custGeom>
              <a:avLst/>
              <a:gdLst/>
              <a:ahLst/>
              <a:cxnLst/>
              <a:rect l="l" t="t" r="r" b="b"/>
              <a:pathLst>
                <a:path w="15637" h="61" extrusionOk="0">
                  <a:moveTo>
                    <a:pt x="1" y="1"/>
                  </a:moveTo>
                  <a:lnTo>
                    <a:pt x="1" y="61"/>
                  </a:lnTo>
                  <a:lnTo>
                    <a:pt x="15636" y="61"/>
                  </a:lnTo>
                  <a:lnTo>
                    <a:pt x="15636" y="1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747;p48">
              <a:extLst>
                <a:ext uri="{FF2B5EF4-FFF2-40B4-BE49-F238E27FC236}">
                  <a16:creationId xmlns:a16="http://schemas.microsoft.com/office/drawing/2014/main" id="{856AA75A-93DF-6B1D-A051-76E6FF8E78EC}"/>
                </a:ext>
              </a:extLst>
            </p:cNvPr>
            <p:cNvSpPr/>
            <p:nvPr/>
          </p:nvSpPr>
          <p:spPr>
            <a:xfrm>
              <a:off x="4281636" y="2552339"/>
              <a:ext cx="186044" cy="1114"/>
            </a:xfrm>
            <a:custGeom>
              <a:avLst/>
              <a:gdLst/>
              <a:ahLst/>
              <a:cxnLst/>
              <a:rect l="l" t="t" r="r" b="b"/>
              <a:pathLst>
                <a:path w="10190" h="61" extrusionOk="0">
                  <a:moveTo>
                    <a:pt x="1" y="1"/>
                  </a:moveTo>
                  <a:lnTo>
                    <a:pt x="1" y="61"/>
                  </a:lnTo>
                  <a:lnTo>
                    <a:pt x="10189" y="61"/>
                  </a:lnTo>
                  <a:lnTo>
                    <a:pt x="10189" y="1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748;p48">
              <a:extLst>
                <a:ext uri="{FF2B5EF4-FFF2-40B4-BE49-F238E27FC236}">
                  <a16:creationId xmlns:a16="http://schemas.microsoft.com/office/drawing/2014/main" id="{78521EA3-6DCE-60CB-7853-E4B16FF0CD59}"/>
                </a:ext>
              </a:extLst>
            </p:cNvPr>
            <p:cNvSpPr/>
            <p:nvPr/>
          </p:nvSpPr>
          <p:spPr>
            <a:xfrm>
              <a:off x="4512319" y="2532366"/>
              <a:ext cx="157763" cy="1114"/>
            </a:xfrm>
            <a:custGeom>
              <a:avLst/>
              <a:gdLst/>
              <a:ahLst/>
              <a:cxnLst/>
              <a:rect l="l" t="t" r="r" b="b"/>
              <a:pathLst>
                <a:path w="8641" h="61" extrusionOk="0">
                  <a:moveTo>
                    <a:pt x="1" y="0"/>
                  </a:moveTo>
                  <a:lnTo>
                    <a:pt x="1" y="60"/>
                  </a:lnTo>
                  <a:lnTo>
                    <a:pt x="8640" y="60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749;p48">
              <a:extLst>
                <a:ext uri="{FF2B5EF4-FFF2-40B4-BE49-F238E27FC236}">
                  <a16:creationId xmlns:a16="http://schemas.microsoft.com/office/drawing/2014/main" id="{9C7BD7D5-96DA-4DC7-8669-E2DFCA567805}"/>
                </a:ext>
              </a:extLst>
            </p:cNvPr>
            <p:cNvSpPr/>
            <p:nvPr/>
          </p:nvSpPr>
          <p:spPr>
            <a:xfrm>
              <a:off x="2831698" y="1049418"/>
              <a:ext cx="905828" cy="1252811"/>
            </a:xfrm>
            <a:custGeom>
              <a:avLst/>
              <a:gdLst/>
              <a:ahLst/>
              <a:cxnLst/>
              <a:rect l="l" t="t" r="r" b="b"/>
              <a:pathLst>
                <a:path w="49614" h="68619" extrusionOk="0">
                  <a:moveTo>
                    <a:pt x="48228" y="64"/>
                  </a:moveTo>
                  <a:cubicBezTo>
                    <a:pt x="48960" y="64"/>
                    <a:pt x="49554" y="658"/>
                    <a:pt x="49554" y="1386"/>
                  </a:cubicBezTo>
                  <a:lnTo>
                    <a:pt x="49554" y="67236"/>
                  </a:lnTo>
                  <a:cubicBezTo>
                    <a:pt x="49554" y="67965"/>
                    <a:pt x="48960" y="68559"/>
                    <a:pt x="48228" y="68559"/>
                  </a:cubicBezTo>
                  <a:lnTo>
                    <a:pt x="1382" y="68559"/>
                  </a:lnTo>
                  <a:cubicBezTo>
                    <a:pt x="654" y="68559"/>
                    <a:pt x="60" y="67965"/>
                    <a:pt x="60" y="67236"/>
                  </a:cubicBezTo>
                  <a:lnTo>
                    <a:pt x="60" y="1386"/>
                  </a:lnTo>
                  <a:cubicBezTo>
                    <a:pt x="60" y="658"/>
                    <a:pt x="654" y="64"/>
                    <a:pt x="1382" y="64"/>
                  </a:cubicBezTo>
                  <a:close/>
                  <a:moveTo>
                    <a:pt x="1382" y="1"/>
                  </a:moveTo>
                  <a:cubicBezTo>
                    <a:pt x="620" y="1"/>
                    <a:pt x="0" y="624"/>
                    <a:pt x="0" y="1386"/>
                  </a:cubicBezTo>
                  <a:lnTo>
                    <a:pt x="0" y="67236"/>
                  </a:lnTo>
                  <a:cubicBezTo>
                    <a:pt x="0" y="67998"/>
                    <a:pt x="620" y="68619"/>
                    <a:pt x="1382" y="68619"/>
                  </a:cubicBezTo>
                  <a:lnTo>
                    <a:pt x="48228" y="68619"/>
                  </a:lnTo>
                  <a:cubicBezTo>
                    <a:pt x="48994" y="68619"/>
                    <a:pt x="49614" y="67998"/>
                    <a:pt x="49614" y="67236"/>
                  </a:cubicBezTo>
                  <a:lnTo>
                    <a:pt x="49614" y="1386"/>
                  </a:lnTo>
                  <a:cubicBezTo>
                    <a:pt x="49614" y="624"/>
                    <a:pt x="48994" y="1"/>
                    <a:pt x="482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750;p48">
              <a:extLst>
                <a:ext uri="{FF2B5EF4-FFF2-40B4-BE49-F238E27FC236}">
                  <a16:creationId xmlns:a16="http://schemas.microsoft.com/office/drawing/2014/main" id="{873A76CD-A5EF-FCE4-4341-7B6210BC8B4C}"/>
                </a:ext>
              </a:extLst>
            </p:cNvPr>
            <p:cNvSpPr/>
            <p:nvPr/>
          </p:nvSpPr>
          <p:spPr>
            <a:xfrm>
              <a:off x="3789669" y="1049418"/>
              <a:ext cx="905919" cy="1252811"/>
            </a:xfrm>
            <a:custGeom>
              <a:avLst/>
              <a:gdLst/>
              <a:ahLst/>
              <a:cxnLst/>
              <a:rect l="l" t="t" r="r" b="b"/>
              <a:pathLst>
                <a:path w="49619" h="68619" extrusionOk="0">
                  <a:moveTo>
                    <a:pt x="48232" y="64"/>
                  </a:moveTo>
                  <a:cubicBezTo>
                    <a:pt x="48961" y="64"/>
                    <a:pt x="49554" y="658"/>
                    <a:pt x="49554" y="1386"/>
                  </a:cubicBezTo>
                  <a:lnTo>
                    <a:pt x="49554" y="67236"/>
                  </a:lnTo>
                  <a:cubicBezTo>
                    <a:pt x="49554" y="67965"/>
                    <a:pt x="48961" y="68559"/>
                    <a:pt x="48232" y="68559"/>
                  </a:cubicBezTo>
                  <a:lnTo>
                    <a:pt x="1387" y="68559"/>
                  </a:lnTo>
                  <a:cubicBezTo>
                    <a:pt x="659" y="68559"/>
                    <a:pt x="61" y="67965"/>
                    <a:pt x="61" y="67236"/>
                  </a:cubicBezTo>
                  <a:lnTo>
                    <a:pt x="61" y="1386"/>
                  </a:lnTo>
                  <a:cubicBezTo>
                    <a:pt x="61" y="658"/>
                    <a:pt x="659" y="64"/>
                    <a:pt x="1387" y="64"/>
                  </a:cubicBezTo>
                  <a:close/>
                  <a:moveTo>
                    <a:pt x="1387" y="1"/>
                  </a:moveTo>
                  <a:cubicBezTo>
                    <a:pt x="625" y="1"/>
                    <a:pt x="1" y="624"/>
                    <a:pt x="1" y="1386"/>
                  </a:cubicBezTo>
                  <a:lnTo>
                    <a:pt x="1" y="67236"/>
                  </a:lnTo>
                  <a:cubicBezTo>
                    <a:pt x="1" y="67998"/>
                    <a:pt x="625" y="68619"/>
                    <a:pt x="1387" y="68619"/>
                  </a:cubicBezTo>
                  <a:lnTo>
                    <a:pt x="48232" y="68619"/>
                  </a:lnTo>
                  <a:cubicBezTo>
                    <a:pt x="48994" y="68619"/>
                    <a:pt x="49618" y="67998"/>
                    <a:pt x="49618" y="67236"/>
                  </a:cubicBezTo>
                  <a:lnTo>
                    <a:pt x="49618" y="1386"/>
                  </a:lnTo>
                  <a:cubicBezTo>
                    <a:pt x="49618" y="624"/>
                    <a:pt x="48994" y="1"/>
                    <a:pt x="48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751;p48">
              <a:extLst>
                <a:ext uri="{FF2B5EF4-FFF2-40B4-BE49-F238E27FC236}">
                  <a16:creationId xmlns:a16="http://schemas.microsoft.com/office/drawing/2014/main" id="{BF76C79E-BDDE-0183-7B5F-DFE415912751}"/>
                </a:ext>
              </a:extLst>
            </p:cNvPr>
            <p:cNvSpPr/>
            <p:nvPr/>
          </p:nvSpPr>
          <p:spPr>
            <a:xfrm>
              <a:off x="3534429" y="1132198"/>
              <a:ext cx="1089279" cy="703315"/>
            </a:xfrm>
            <a:custGeom>
              <a:avLst/>
              <a:gdLst/>
              <a:ahLst/>
              <a:cxnLst/>
              <a:rect l="l" t="t" r="r" b="b"/>
              <a:pathLst>
                <a:path w="59662" h="38522" extrusionOk="0">
                  <a:moveTo>
                    <a:pt x="0" y="1"/>
                  </a:moveTo>
                  <a:lnTo>
                    <a:pt x="0" y="38521"/>
                  </a:lnTo>
                  <a:lnTo>
                    <a:pt x="59662" y="38521"/>
                  </a:lnTo>
                  <a:lnTo>
                    <a:pt x="59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3752;p48">
              <a:extLst>
                <a:ext uri="{FF2B5EF4-FFF2-40B4-BE49-F238E27FC236}">
                  <a16:creationId xmlns:a16="http://schemas.microsoft.com/office/drawing/2014/main" id="{254C31CE-B465-6189-4B1F-F1FE1F10C5C6}"/>
                </a:ext>
              </a:extLst>
            </p:cNvPr>
            <p:cNvGrpSpPr/>
            <p:nvPr/>
          </p:nvGrpSpPr>
          <p:grpSpPr>
            <a:xfrm>
              <a:off x="3517997" y="1132198"/>
              <a:ext cx="1105711" cy="719199"/>
              <a:chOff x="3517997" y="1132198"/>
              <a:chExt cx="1105711" cy="719199"/>
            </a:xfrm>
          </p:grpSpPr>
          <p:sp>
            <p:nvSpPr>
              <p:cNvPr id="2856" name="Google Shape;3753;p48">
                <a:extLst>
                  <a:ext uri="{FF2B5EF4-FFF2-40B4-BE49-F238E27FC236}">
                    <a16:creationId xmlns:a16="http://schemas.microsoft.com/office/drawing/2014/main" id="{E4171206-939A-7894-79A8-40A7ED1DAA3E}"/>
                  </a:ext>
                </a:extLst>
              </p:cNvPr>
              <p:cNvSpPr/>
              <p:nvPr/>
            </p:nvSpPr>
            <p:spPr>
              <a:xfrm>
                <a:off x="3517997" y="1132198"/>
                <a:ext cx="1098006" cy="703315"/>
              </a:xfrm>
              <a:custGeom>
                <a:avLst/>
                <a:gdLst/>
                <a:ahLst/>
                <a:cxnLst/>
                <a:rect l="l" t="t" r="r" b="b"/>
                <a:pathLst>
                  <a:path w="60140" h="38522" extrusionOk="0">
                    <a:moveTo>
                      <a:pt x="0" y="1"/>
                    </a:moveTo>
                    <a:lnTo>
                      <a:pt x="0" y="38521"/>
                    </a:lnTo>
                    <a:lnTo>
                      <a:pt x="60140" y="38521"/>
                    </a:lnTo>
                    <a:lnTo>
                      <a:pt x="60140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7" name="Google Shape;3754;p48">
                <a:extLst>
                  <a:ext uri="{FF2B5EF4-FFF2-40B4-BE49-F238E27FC236}">
                    <a16:creationId xmlns:a16="http://schemas.microsoft.com/office/drawing/2014/main" id="{D947D52D-21D3-DC9C-387D-B79E2CD87E3C}"/>
                  </a:ext>
                </a:extLst>
              </p:cNvPr>
              <p:cNvSpPr/>
              <p:nvPr/>
            </p:nvSpPr>
            <p:spPr>
              <a:xfrm>
                <a:off x="3534429" y="1835495"/>
                <a:ext cx="1089279" cy="15902"/>
              </a:xfrm>
              <a:custGeom>
                <a:avLst/>
                <a:gdLst/>
                <a:ahLst/>
                <a:cxnLst/>
                <a:rect l="l" t="t" r="r" b="b"/>
                <a:pathLst>
                  <a:path w="59662" h="871" extrusionOk="0">
                    <a:moveTo>
                      <a:pt x="0" y="0"/>
                    </a:moveTo>
                    <a:lnTo>
                      <a:pt x="0" y="871"/>
                    </a:lnTo>
                    <a:lnTo>
                      <a:pt x="59662" y="871"/>
                    </a:lnTo>
                    <a:lnTo>
                      <a:pt x="596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3755;p48">
              <a:extLst>
                <a:ext uri="{FF2B5EF4-FFF2-40B4-BE49-F238E27FC236}">
                  <a16:creationId xmlns:a16="http://schemas.microsoft.com/office/drawing/2014/main" id="{6D8F1735-9827-7F49-0A77-B1F0EB40F935}"/>
                </a:ext>
              </a:extLst>
            </p:cNvPr>
            <p:cNvSpPr/>
            <p:nvPr/>
          </p:nvSpPr>
          <p:spPr>
            <a:xfrm>
              <a:off x="3540965" y="1162012"/>
              <a:ext cx="1052070" cy="643686"/>
            </a:xfrm>
            <a:custGeom>
              <a:avLst/>
              <a:gdLst/>
              <a:ahLst/>
              <a:cxnLst/>
              <a:rect l="l" t="t" r="r" b="b"/>
              <a:pathLst>
                <a:path w="57624" h="35256" extrusionOk="0">
                  <a:moveTo>
                    <a:pt x="1" y="0"/>
                  </a:moveTo>
                  <a:lnTo>
                    <a:pt x="1" y="35256"/>
                  </a:lnTo>
                  <a:lnTo>
                    <a:pt x="57623" y="35256"/>
                  </a:lnTo>
                  <a:lnTo>
                    <a:pt x="576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56;p48">
              <a:extLst>
                <a:ext uri="{FF2B5EF4-FFF2-40B4-BE49-F238E27FC236}">
                  <a16:creationId xmlns:a16="http://schemas.microsoft.com/office/drawing/2014/main" id="{D0B7F1A1-6577-5D38-8420-EFD04C619788}"/>
                </a:ext>
              </a:extLst>
            </p:cNvPr>
            <p:cNvSpPr/>
            <p:nvPr/>
          </p:nvSpPr>
          <p:spPr>
            <a:xfrm>
              <a:off x="4029847" y="1162012"/>
              <a:ext cx="306836" cy="643686"/>
            </a:xfrm>
            <a:custGeom>
              <a:avLst/>
              <a:gdLst/>
              <a:ahLst/>
              <a:cxnLst/>
              <a:rect l="l" t="t" r="r" b="b"/>
              <a:pathLst>
                <a:path w="16806" h="35256" extrusionOk="0">
                  <a:moveTo>
                    <a:pt x="1" y="0"/>
                  </a:moveTo>
                  <a:lnTo>
                    <a:pt x="7386" y="35256"/>
                  </a:lnTo>
                  <a:lnTo>
                    <a:pt x="16805" y="35256"/>
                  </a:lnTo>
                  <a:lnTo>
                    <a:pt x="9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57;p48">
              <a:extLst>
                <a:ext uri="{FF2B5EF4-FFF2-40B4-BE49-F238E27FC236}">
                  <a16:creationId xmlns:a16="http://schemas.microsoft.com/office/drawing/2014/main" id="{25C966A9-6C81-95D9-941C-31668BF03A7D}"/>
                </a:ext>
              </a:extLst>
            </p:cNvPr>
            <p:cNvSpPr/>
            <p:nvPr/>
          </p:nvSpPr>
          <p:spPr>
            <a:xfrm>
              <a:off x="3901368" y="1162012"/>
              <a:ext cx="214635" cy="643686"/>
            </a:xfrm>
            <a:custGeom>
              <a:avLst/>
              <a:gdLst/>
              <a:ahLst/>
              <a:cxnLst/>
              <a:rect l="l" t="t" r="r" b="b"/>
              <a:pathLst>
                <a:path w="11756" h="35256" extrusionOk="0">
                  <a:moveTo>
                    <a:pt x="1" y="0"/>
                  </a:moveTo>
                  <a:lnTo>
                    <a:pt x="7386" y="35256"/>
                  </a:lnTo>
                  <a:lnTo>
                    <a:pt x="11756" y="35256"/>
                  </a:lnTo>
                  <a:lnTo>
                    <a:pt x="43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58;p48">
              <a:extLst>
                <a:ext uri="{FF2B5EF4-FFF2-40B4-BE49-F238E27FC236}">
                  <a16:creationId xmlns:a16="http://schemas.microsoft.com/office/drawing/2014/main" id="{9F92048E-6379-3A74-3FC3-1C681D71F191}"/>
                </a:ext>
              </a:extLst>
            </p:cNvPr>
            <p:cNvSpPr/>
            <p:nvPr/>
          </p:nvSpPr>
          <p:spPr>
            <a:xfrm>
              <a:off x="3540965" y="1157978"/>
              <a:ext cx="2958" cy="580369"/>
            </a:xfrm>
            <a:custGeom>
              <a:avLst/>
              <a:gdLst/>
              <a:ahLst/>
              <a:cxnLst/>
              <a:rect l="l" t="t" r="r" b="b"/>
              <a:pathLst>
                <a:path w="162" h="31788" extrusionOk="0">
                  <a:moveTo>
                    <a:pt x="1" y="1"/>
                  </a:moveTo>
                  <a:lnTo>
                    <a:pt x="1" y="31787"/>
                  </a:lnTo>
                  <a:lnTo>
                    <a:pt x="162" y="31787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59;p48">
              <a:extLst>
                <a:ext uri="{FF2B5EF4-FFF2-40B4-BE49-F238E27FC236}">
                  <a16:creationId xmlns:a16="http://schemas.microsoft.com/office/drawing/2014/main" id="{3CB4E568-708E-5958-A46E-59C71D943274}"/>
                </a:ext>
              </a:extLst>
            </p:cNvPr>
            <p:cNvSpPr/>
            <p:nvPr/>
          </p:nvSpPr>
          <p:spPr>
            <a:xfrm>
              <a:off x="3495084" y="1381595"/>
              <a:ext cx="75166" cy="20193"/>
            </a:xfrm>
            <a:custGeom>
              <a:avLst/>
              <a:gdLst/>
              <a:ahLst/>
              <a:cxnLst/>
              <a:rect l="l" t="t" r="r" b="b"/>
              <a:pathLst>
                <a:path w="4117" h="1106" extrusionOk="0">
                  <a:moveTo>
                    <a:pt x="22" y="0"/>
                  </a:moveTo>
                  <a:cubicBezTo>
                    <a:pt x="8" y="0"/>
                    <a:pt x="0" y="8"/>
                    <a:pt x="0" y="23"/>
                  </a:cubicBezTo>
                  <a:lnTo>
                    <a:pt x="0" y="1083"/>
                  </a:lnTo>
                  <a:cubicBezTo>
                    <a:pt x="0" y="1099"/>
                    <a:pt x="8" y="1106"/>
                    <a:pt x="22" y="1106"/>
                  </a:cubicBezTo>
                  <a:lnTo>
                    <a:pt x="4094" y="1106"/>
                  </a:lnTo>
                  <a:cubicBezTo>
                    <a:pt x="4105" y="1106"/>
                    <a:pt x="4116" y="1099"/>
                    <a:pt x="4116" y="1083"/>
                  </a:cubicBezTo>
                  <a:lnTo>
                    <a:pt x="4116" y="23"/>
                  </a:lnTo>
                  <a:cubicBezTo>
                    <a:pt x="4116" y="8"/>
                    <a:pt x="4105" y="0"/>
                    <a:pt x="4094" y="0"/>
                  </a:cubicBezTo>
                  <a:close/>
                </a:path>
              </a:pathLst>
            </a:custGeom>
            <a:solidFill>
              <a:srgbClr val="F3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60;p48">
              <a:extLst>
                <a:ext uri="{FF2B5EF4-FFF2-40B4-BE49-F238E27FC236}">
                  <a16:creationId xmlns:a16="http://schemas.microsoft.com/office/drawing/2014/main" id="{DE23C2B7-3A0E-FC67-AEC6-C47F84EF4B9C}"/>
                </a:ext>
              </a:extLst>
            </p:cNvPr>
            <p:cNvSpPr/>
            <p:nvPr/>
          </p:nvSpPr>
          <p:spPr>
            <a:xfrm>
              <a:off x="3505236" y="2049071"/>
              <a:ext cx="190079" cy="450723"/>
            </a:xfrm>
            <a:custGeom>
              <a:avLst/>
              <a:gdLst/>
              <a:ahLst/>
              <a:cxnLst/>
              <a:rect l="l" t="t" r="r" b="b"/>
              <a:pathLst>
                <a:path w="10411" h="24687" extrusionOk="0">
                  <a:moveTo>
                    <a:pt x="1" y="1"/>
                  </a:moveTo>
                  <a:lnTo>
                    <a:pt x="1" y="24686"/>
                  </a:lnTo>
                  <a:lnTo>
                    <a:pt x="10411" y="24686"/>
                  </a:lnTo>
                  <a:lnTo>
                    <a:pt x="104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61;p48">
              <a:extLst>
                <a:ext uri="{FF2B5EF4-FFF2-40B4-BE49-F238E27FC236}">
                  <a16:creationId xmlns:a16="http://schemas.microsoft.com/office/drawing/2014/main" id="{D581AC9A-253E-1A5E-C1B5-A29940068017}"/>
                </a:ext>
              </a:extLst>
            </p:cNvPr>
            <p:cNvSpPr/>
            <p:nvPr/>
          </p:nvSpPr>
          <p:spPr>
            <a:xfrm>
              <a:off x="3505236" y="2414733"/>
              <a:ext cx="104013" cy="85062"/>
            </a:xfrm>
            <a:custGeom>
              <a:avLst/>
              <a:gdLst/>
              <a:ahLst/>
              <a:cxnLst/>
              <a:rect l="l" t="t" r="r" b="b"/>
              <a:pathLst>
                <a:path w="5697" h="4659" extrusionOk="0">
                  <a:moveTo>
                    <a:pt x="1" y="1"/>
                  </a:moveTo>
                  <a:lnTo>
                    <a:pt x="1" y="4658"/>
                  </a:lnTo>
                  <a:lnTo>
                    <a:pt x="2780" y="4658"/>
                  </a:lnTo>
                  <a:lnTo>
                    <a:pt x="5697" y="1"/>
                  </a:lnTo>
                  <a:close/>
                </a:path>
              </a:pathLst>
            </a:custGeom>
            <a:solidFill>
              <a:srgbClr val="F3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62;p48">
              <a:extLst>
                <a:ext uri="{FF2B5EF4-FFF2-40B4-BE49-F238E27FC236}">
                  <a16:creationId xmlns:a16="http://schemas.microsoft.com/office/drawing/2014/main" id="{EF75404A-8E6E-97E1-FEB5-65DE44EA4F6A}"/>
                </a:ext>
              </a:extLst>
            </p:cNvPr>
            <p:cNvSpPr/>
            <p:nvPr/>
          </p:nvSpPr>
          <p:spPr>
            <a:xfrm>
              <a:off x="4462750" y="2049071"/>
              <a:ext cx="190079" cy="450723"/>
            </a:xfrm>
            <a:custGeom>
              <a:avLst/>
              <a:gdLst/>
              <a:ahLst/>
              <a:cxnLst/>
              <a:rect l="l" t="t" r="r" b="b"/>
              <a:pathLst>
                <a:path w="10411" h="24687" extrusionOk="0">
                  <a:moveTo>
                    <a:pt x="0" y="1"/>
                  </a:moveTo>
                  <a:lnTo>
                    <a:pt x="0" y="24686"/>
                  </a:lnTo>
                  <a:lnTo>
                    <a:pt x="10411" y="24686"/>
                  </a:lnTo>
                  <a:lnTo>
                    <a:pt x="1041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63;p48">
              <a:extLst>
                <a:ext uri="{FF2B5EF4-FFF2-40B4-BE49-F238E27FC236}">
                  <a16:creationId xmlns:a16="http://schemas.microsoft.com/office/drawing/2014/main" id="{D83630A8-CDB1-D2BF-6877-3E6867370760}"/>
                </a:ext>
              </a:extLst>
            </p:cNvPr>
            <p:cNvSpPr/>
            <p:nvPr/>
          </p:nvSpPr>
          <p:spPr>
            <a:xfrm>
              <a:off x="3505236" y="2049071"/>
              <a:ext cx="1001862" cy="421456"/>
            </a:xfrm>
            <a:custGeom>
              <a:avLst/>
              <a:gdLst/>
              <a:ahLst/>
              <a:cxnLst/>
              <a:rect l="l" t="t" r="r" b="b"/>
              <a:pathLst>
                <a:path w="54874" h="23084" extrusionOk="0">
                  <a:moveTo>
                    <a:pt x="1" y="1"/>
                  </a:moveTo>
                  <a:lnTo>
                    <a:pt x="1" y="23084"/>
                  </a:lnTo>
                  <a:lnTo>
                    <a:pt x="54874" y="23084"/>
                  </a:lnTo>
                  <a:lnTo>
                    <a:pt x="548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64;p48">
              <a:extLst>
                <a:ext uri="{FF2B5EF4-FFF2-40B4-BE49-F238E27FC236}">
                  <a16:creationId xmlns:a16="http://schemas.microsoft.com/office/drawing/2014/main" id="{8A89DD40-4E88-FFB7-3426-FE1580300E61}"/>
                </a:ext>
              </a:extLst>
            </p:cNvPr>
            <p:cNvSpPr/>
            <p:nvPr/>
          </p:nvSpPr>
          <p:spPr>
            <a:xfrm>
              <a:off x="4403085" y="2414733"/>
              <a:ext cx="104013" cy="85062"/>
            </a:xfrm>
            <a:custGeom>
              <a:avLst/>
              <a:gdLst/>
              <a:ahLst/>
              <a:cxnLst/>
              <a:rect l="l" t="t" r="r" b="b"/>
              <a:pathLst>
                <a:path w="5697" h="4659" extrusionOk="0">
                  <a:moveTo>
                    <a:pt x="0" y="1"/>
                  </a:moveTo>
                  <a:lnTo>
                    <a:pt x="2918" y="4658"/>
                  </a:lnTo>
                  <a:lnTo>
                    <a:pt x="5697" y="4658"/>
                  </a:lnTo>
                  <a:lnTo>
                    <a:pt x="56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65;p48">
              <a:extLst>
                <a:ext uri="{FF2B5EF4-FFF2-40B4-BE49-F238E27FC236}">
                  <a16:creationId xmlns:a16="http://schemas.microsoft.com/office/drawing/2014/main" id="{DD03BFDA-499A-3F0C-62E2-680555672EE3}"/>
                </a:ext>
              </a:extLst>
            </p:cNvPr>
            <p:cNvSpPr/>
            <p:nvPr/>
          </p:nvSpPr>
          <p:spPr>
            <a:xfrm>
              <a:off x="3544580" y="2090680"/>
              <a:ext cx="923154" cy="146900"/>
            </a:xfrm>
            <a:custGeom>
              <a:avLst/>
              <a:gdLst/>
              <a:ahLst/>
              <a:cxnLst/>
              <a:rect l="l" t="t" r="r" b="b"/>
              <a:pathLst>
                <a:path w="50563" h="8046" extrusionOk="0">
                  <a:moveTo>
                    <a:pt x="1" y="0"/>
                  </a:moveTo>
                  <a:lnTo>
                    <a:pt x="1" y="8046"/>
                  </a:lnTo>
                  <a:lnTo>
                    <a:pt x="50563" y="8046"/>
                  </a:lnTo>
                  <a:lnTo>
                    <a:pt x="505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766;p48">
              <a:extLst>
                <a:ext uri="{FF2B5EF4-FFF2-40B4-BE49-F238E27FC236}">
                  <a16:creationId xmlns:a16="http://schemas.microsoft.com/office/drawing/2014/main" id="{1A82583F-3999-E839-1E9E-A4EF6156A420}"/>
                </a:ext>
              </a:extLst>
            </p:cNvPr>
            <p:cNvSpPr/>
            <p:nvPr/>
          </p:nvSpPr>
          <p:spPr>
            <a:xfrm>
              <a:off x="3544580" y="2280595"/>
              <a:ext cx="923154" cy="146845"/>
            </a:xfrm>
            <a:custGeom>
              <a:avLst/>
              <a:gdLst/>
              <a:ahLst/>
              <a:cxnLst/>
              <a:rect l="l" t="t" r="r" b="b"/>
              <a:pathLst>
                <a:path w="50563" h="8043" extrusionOk="0">
                  <a:moveTo>
                    <a:pt x="1" y="0"/>
                  </a:moveTo>
                  <a:lnTo>
                    <a:pt x="1" y="8042"/>
                  </a:lnTo>
                  <a:lnTo>
                    <a:pt x="50563" y="8042"/>
                  </a:lnTo>
                  <a:lnTo>
                    <a:pt x="505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767;p48">
              <a:extLst>
                <a:ext uri="{FF2B5EF4-FFF2-40B4-BE49-F238E27FC236}">
                  <a16:creationId xmlns:a16="http://schemas.microsoft.com/office/drawing/2014/main" id="{FB7FEDEB-E8C0-97DF-6391-8696787F33C6}"/>
                </a:ext>
              </a:extLst>
            </p:cNvPr>
            <p:cNvSpPr/>
            <p:nvPr/>
          </p:nvSpPr>
          <p:spPr>
            <a:xfrm>
              <a:off x="3706616" y="2090680"/>
              <a:ext cx="761119" cy="146900"/>
            </a:xfrm>
            <a:custGeom>
              <a:avLst/>
              <a:gdLst/>
              <a:ahLst/>
              <a:cxnLst/>
              <a:rect l="l" t="t" r="r" b="b"/>
              <a:pathLst>
                <a:path w="41688" h="8046" extrusionOk="0">
                  <a:moveTo>
                    <a:pt x="0" y="0"/>
                  </a:moveTo>
                  <a:lnTo>
                    <a:pt x="0" y="8046"/>
                  </a:lnTo>
                  <a:lnTo>
                    <a:pt x="41688" y="8046"/>
                  </a:lnTo>
                  <a:lnTo>
                    <a:pt x="4168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768;p48">
              <a:extLst>
                <a:ext uri="{FF2B5EF4-FFF2-40B4-BE49-F238E27FC236}">
                  <a16:creationId xmlns:a16="http://schemas.microsoft.com/office/drawing/2014/main" id="{1629D7DF-A59C-426B-FA5A-6F47AA726D9B}"/>
                </a:ext>
              </a:extLst>
            </p:cNvPr>
            <p:cNvSpPr/>
            <p:nvPr/>
          </p:nvSpPr>
          <p:spPr>
            <a:xfrm>
              <a:off x="3706616" y="2280595"/>
              <a:ext cx="761119" cy="146845"/>
            </a:xfrm>
            <a:custGeom>
              <a:avLst/>
              <a:gdLst/>
              <a:ahLst/>
              <a:cxnLst/>
              <a:rect l="l" t="t" r="r" b="b"/>
              <a:pathLst>
                <a:path w="41688" h="8043" extrusionOk="0">
                  <a:moveTo>
                    <a:pt x="0" y="0"/>
                  </a:moveTo>
                  <a:lnTo>
                    <a:pt x="0" y="8042"/>
                  </a:lnTo>
                  <a:lnTo>
                    <a:pt x="41688" y="8042"/>
                  </a:lnTo>
                  <a:lnTo>
                    <a:pt x="4168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3769;p48">
              <a:extLst>
                <a:ext uri="{FF2B5EF4-FFF2-40B4-BE49-F238E27FC236}">
                  <a16:creationId xmlns:a16="http://schemas.microsoft.com/office/drawing/2014/main" id="{013E580C-BDF7-3EE6-8308-367991DA98D0}"/>
                </a:ext>
              </a:extLst>
            </p:cNvPr>
            <p:cNvGrpSpPr/>
            <p:nvPr/>
          </p:nvGrpSpPr>
          <p:grpSpPr>
            <a:xfrm>
              <a:off x="2940312" y="1852548"/>
              <a:ext cx="421127" cy="567717"/>
              <a:chOff x="2940312" y="1852548"/>
              <a:chExt cx="421127" cy="567717"/>
            </a:xfrm>
          </p:grpSpPr>
          <p:sp>
            <p:nvSpPr>
              <p:cNvPr id="2849" name="Google Shape;3770;p48">
                <a:extLst>
                  <a:ext uri="{FF2B5EF4-FFF2-40B4-BE49-F238E27FC236}">
                    <a16:creationId xmlns:a16="http://schemas.microsoft.com/office/drawing/2014/main" id="{C175D592-B99E-3B43-0BD1-A7E67E6B5425}"/>
                  </a:ext>
                </a:extLst>
              </p:cNvPr>
              <p:cNvSpPr/>
              <p:nvPr/>
            </p:nvSpPr>
            <p:spPr>
              <a:xfrm>
                <a:off x="3147973" y="1911318"/>
                <a:ext cx="30362" cy="508946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27876" extrusionOk="0">
                    <a:moveTo>
                      <a:pt x="1211" y="0"/>
                    </a:moveTo>
                    <a:lnTo>
                      <a:pt x="359" y="621"/>
                    </a:lnTo>
                    <a:cubicBezTo>
                      <a:pt x="1" y="3803"/>
                      <a:pt x="549" y="21530"/>
                      <a:pt x="1162" y="27876"/>
                    </a:cubicBezTo>
                    <a:lnTo>
                      <a:pt x="1663" y="27876"/>
                    </a:lnTo>
                    <a:cubicBezTo>
                      <a:pt x="1651" y="27788"/>
                      <a:pt x="1642" y="27723"/>
                      <a:pt x="1634" y="27675"/>
                    </a:cubicBezTo>
                    <a:lnTo>
                      <a:pt x="1634" y="27675"/>
                    </a:lnTo>
                    <a:cubicBezTo>
                      <a:pt x="1650" y="27390"/>
                      <a:pt x="1629" y="26062"/>
                      <a:pt x="1405" y="21299"/>
                    </a:cubicBezTo>
                    <a:cubicBezTo>
                      <a:pt x="949" y="11576"/>
                      <a:pt x="1211" y="1"/>
                      <a:pt x="12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3771;p48">
                <a:extLst>
                  <a:ext uri="{FF2B5EF4-FFF2-40B4-BE49-F238E27FC236}">
                    <a16:creationId xmlns:a16="http://schemas.microsoft.com/office/drawing/2014/main" id="{7CB3C87B-414B-B1E2-E996-050E5B89DE26}"/>
                  </a:ext>
                </a:extLst>
              </p:cNvPr>
              <p:cNvSpPr/>
              <p:nvPr/>
            </p:nvSpPr>
            <p:spPr>
              <a:xfrm>
                <a:off x="2940312" y="2147899"/>
                <a:ext cx="229898" cy="148397"/>
              </a:xfrm>
              <a:custGeom>
                <a:avLst/>
                <a:gdLst/>
                <a:ahLst/>
                <a:cxnLst/>
                <a:rect l="l" t="t" r="r" b="b"/>
                <a:pathLst>
                  <a:path w="12592" h="8128" extrusionOk="0">
                    <a:moveTo>
                      <a:pt x="1423" y="0"/>
                    </a:moveTo>
                    <a:cubicBezTo>
                      <a:pt x="1415" y="0"/>
                      <a:pt x="1407" y="0"/>
                      <a:pt x="1398" y="0"/>
                    </a:cubicBezTo>
                    <a:cubicBezTo>
                      <a:pt x="1" y="4"/>
                      <a:pt x="5653" y="1564"/>
                      <a:pt x="8006" y="3286"/>
                    </a:cubicBezTo>
                    <a:cubicBezTo>
                      <a:pt x="9832" y="4624"/>
                      <a:pt x="11890" y="6876"/>
                      <a:pt x="12592" y="8127"/>
                    </a:cubicBezTo>
                    <a:cubicBezTo>
                      <a:pt x="12140" y="5498"/>
                      <a:pt x="11878" y="3638"/>
                      <a:pt x="10168" y="2293"/>
                    </a:cubicBezTo>
                    <a:cubicBezTo>
                      <a:pt x="8462" y="955"/>
                      <a:pt x="4978" y="0"/>
                      <a:pt x="1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3772;p48">
                <a:extLst>
                  <a:ext uri="{FF2B5EF4-FFF2-40B4-BE49-F238E27FC236}">
                    <a16:creationId xmlns:a16="http://schemas.microsoft.com/office/drawing/2014/main" id="{0AF1993F-9A50-5A21-E675-2FC74366F383}"/>
                  </a:ext>
                </a:extLst>
              </p:cNvPr>
              <p:cNvSpPr/>
              <p:nvPr/>
            </p:nvSpPr>
            <p:spPr>
              <a:xfrm>
                <a:off x="3161958" y="2178627"/>
                <a:ext cx="199481" cy="155116"/>
              </a:xfrm>
              <a:custGeom>
                <a:avLst/>
                <a:gdLst/>
                <a:ahLst/>
                <a:cxnLst/>
                <a:rect l="l" t="t" r="r" b="b"/>
                <a:pathLst>
                  <a:path w="10926" h="8496" extrusionOk="0">
                    <a:moveTo>
                      <a:pt x="9727" y="1"/>
                    </a:moveTo>
                    <a:cubicBezTo>
                      <a:pt x="9711" y="1"/>
                      <a:pt x="9693" y="1"/>
                      <a:pt x="9674" y="2"/>
                    </a:cubicBezTo>
                    <a:cubicBezTo>
                      <a:pt x="6125" y="124"/>
                      <a:pt x="2843" y="1200"/>
                      <a:pt x="1424" y="2601"/>
                    </a:cubicBezTo>
                    <a:cubicBezTo>
                      <a:pt x="0" y="3998"/>
                      <a:pt x="135" y="5862"/>
                      <a:pt x="240" y="8495"/>
                    </a:cubicBezTo>
                    <a:cubicBezTo>
                      <a:pt x="672" y="7225"/>
                      <a:pt x="2248" y="4909"/>
                      <a:pt x="3788" y="3512"/>
                    </a:cubicBezTo>
                    <a:cubicBezTo>
                      <a:pt x="5740" y="1736"/>
                      <a:pt x="10925" y="1"/>
                      <a:pt x="97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3773;p48">
                <a:extLst>
                  <a:ext uri="{FF2B5EF4-FFF2-40B4-BE49-F238E27FC236}">
                    <a16:creationId xmlns:a16="http://schemas.microsoft.com/office/drawing/2014/main" id="{7F9E704D-5445-6700-B097-0531E6DAF434}"/>
                  </a:ext>
                </a:extLst>
              </p:cNvPr>
              <p:cNvSpPr/>
              <p:nvPr/>
            </p:nvSpPr>
            <p:spPr>
              <a:xfrm>
                <a:off x="2967315" y="1981208"/>
                <a:ext cx="194716" cy="125703"/>
              </a:xfrm>
              <a:custGeom>
                <a:avLst/>
                <a:gdLst/>
                <a:ahLst/>
                <a:cxnLst/>
                <a:rect l="l" t="t" r="r" b="b"/>
                <a:pathLst>
                  <a:path w="10665" h="6885" extrusionOk="0">
                    <a:moveTo>
                      <a:pt x="1205" y="1"/>
                    </a:moveTo>
                    <a:cubicBezTo>
                      <a:pt x="1198" y="1"/>
                      <a:pt x="1192" y="1"/>
                      <a:pt x="1185" y="1"/>
                    </a:cubicBezTo>
                    <a:cubicBezTo>
                      <a:pt x="1" y="1"/>
                      <a:pt x="4790" y="1323"/>
                      <a:pt x="6781" y="2783"/>
                    </a:cubicBezTo>
                    <a:cubicBezTo>
                      <a:pt x="8327" y="3919"/>
                      <a:pt x="10071" y="5824"/>
                      <a:pt x="10665" y="6885"/>
                    </a:cubicBezTo>
                    <a:cubicBezTo>
                      <a:pt x="10280" y="4655"/>
                      <a:pt x="10063" y="3083"/>
                      <a:pt x="8615" y="1943"/>
                    </a:cubicBezTo>
                    <a:cubicBezTo>
                      <a:pt x="7168" y="810"/>
                      <a:pt x="4216" y="1"/>
                      <a:pt x="12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3" name="Google Shape;3774;p48">
                <a:extLst>
                  <a:ext uri="{FF2B5EF4-FFF2-40B4-BE49-F238E27FC236}">
                    <a16:creationId xmlns:a16="http://schemas.microsoft.com/office/drawing/2014/main" id="{4763A724-2CFB-59CC-0A60-31D40537F1F4}"/>
                  </a:ext>
                </a:extLst>
              </p:cNvPr>
              <p:cNvSpPr/>
              <p:nvPr/>
            </p:nvSpPr>
            <p:spPr>
              <a:xfrm>
                <a:off x="3155057" y="2007262"/>
                <a:ext cx="168900" cy="131363"/>
              </a:xfrm>
              <a:custGeom>
                <a:avLst/>
                <a:gdLst/>
                <a:ahLst/>
                <a:cxnLst/>
                <a:rect l="l" t="t" r="r" b="b"/>
                <a:pathLst>
                  <a:path w="9251" h="7195" extrusionOk="0">
                    <a:moveTo>
                      <a:pt x="8237" y="0"/>
                    </a:moveTo>
                    <a:cubicBezTo>
                      <a:pt x="8223" y="0"/>
                      <a:pt x="8208" y="0"/>
                      <a:pt x="8192" y="1"/>
                    </a:cubicBezTo>
                    <a:cubicBezTo>
                      <a:pt x="5186" y="106"/>
                      <a:pt x="2407" y="1017"/>
                      <a:pt x="1204" y="2201"/>
                    </a:cubicBezTo>
                    <a:cubicBezTo>
                      <a:pt x="1" y="3385"/>
                      <a:pt x="113" y="4961"/>
                      <a:pt x="202" y="7195"/>
                    </a:cubicBezTo>
                    <a:cubicBezTo>
                      <a:pt x="569" y="6119"/>
                      <a:pt x="1906" y="4158"/>
                      <a:pt x="3206" y="2970"/>
                    </a:cubicBezTo>
                    <a:cubicBezTo>
                      <a:pt x="4860" y="1467"/>
                      <a:pt x="9251" y="0"/>
                      <a:pt x="82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4" name="Google Shape;3775;p48">
                <a:extLst>
                  <a:ext uri="{FF2B5EF4-FFF2-40B4-BE49-F238E27FC236}">
                    <a16:creationId xmlns:a16="http://schemas.microsoft.com/office/drawing/2014/main" id="{3CF04DFA-0FCD-8E5D-B479-954215B7BF7B}"/>
                  </a:ext>
                </a:extLst>
              </p:cNvPr>
              <p:cNvSpPr/>
              <p:nvPr/>
            </p:nvSpPr>
            <p:spPr>
              <a:xfrm>
                <a:off x="3148667" y="1852548"/>
                <a:ext cx="123822" cy="107482"/>
              </a:xfrm>
              <a:custGeom>
                <a:avLst/>
                <a:gdLst/>
                <a:ahLst/>
                <a:cxnLst/>
                <a:rect l="l" t="t" r="r" b="b"/>
                <a:pathLst>
                  <a:path w="6782" h="5887" extrusionOk="0">
                    <a:moveTo>
                      <a:pt x="6146" y="0"/>
                    </a:moveTo>
                    <a:cubicBezTo>
                      <a:pt x="6126" y="0"/>
                      <a:pt x="6104" y="1"/>
                      <a:pt x="6077" y="4"/>
                    </a:cubicBezTo>
                    <a:cubicBezTo>
                      <a:pt x="3788" y="216"/>
                      <a:pt x="1711" y="1038"/>
                      <a:pt x="855" y="2002"/>
                    </a:cubicBezTo>
                    <a:cubicBezTo>
                      <a:pt x="0" y="2969"/>
                      <a:pt x="171" y="4176"/>
                      <a:pt x="359" y="5886"/>
                    </a:cubicBezTo>
                    <a:cubicBezTo>
                      <a:pt x="583" y="5046"/>
                      <a:pt x="1497" y="3477"/>
                      <a:pt x="2428" y="2510"/>
                    </a:cubicBezTo>
                    <a:cubicBezTo>
                      <a:pt x="3591" y="1299"/>
                      <a:pt x="6782" y="0"/>
                      <a:pt x="61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5" name="Google Shape;3776;p48">
                <a:extLst>
                  <a:ext uri="{FF2B5EF4-FFF2-40B4-BE49-F238E27FC236}">
                    <a16:creationId xmlns:a16="http://schemas.microsoft.com/office/drawing/2014/main" id="{316AFC88-5801-E019-4A58-564412B7FCF5}"/>
                  </a:ext>
                </a:extLst>
              </p:cNvPr>
              <p:cNvSpPr/>
              <p:nvPr/>
            </p:nvSpPr>
            <p:spPr>
              <a:xfrm>
                <a:off x="3077754" y="1868687"/>
                <a:ext cx="87618" cy="92839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5085" extrusionOk="0">
                    <a:moveTo>
                      <a:pt x="425" y="1"/>
                    </a:moveTo>
                    <a:cubicBezTo>
                      <a:pt x="1" y="1"/>
                      <a:pt x="2250" y="1138"/>
                      <a:pt x="3085" y="2178"/>
                    </a:cubicBezTo>
                    <a:cubicBezTo>
                      <a:pt x="3757" y="3016"/>
                      <a:pt x="4429" y="4364"/>
                      <a:pt x="4601" y="5085"/>
                    </a:cubicBezTo>
                    <a:cubicBezTo>
                      <a:pt x="4698" y="3624"/>
                      <a:pt x="4799" y="2593"/>
                      <a:pt x="4179" y="1761"/>
                    </a:cubicBezTo>
                    <a:cubicBezTo>
                      <a:pt x="3559" y="928"/>
                      <a:pt x="2091" y="206"/>
                      <a:pt x="478" y="5"/>
                    </a:cubicBezTo>
                    <a:cubicBezTo>
                      <a:pt x="457" y="2"/>
                      <a:pt x="439" y="1"/>
                      <a:pt x="4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" name="Google Shape;3777;p48">
              <a:extLst>
                <a:ext uri="{FF2B5EF4-FFF2-40B4-BE49-F238E27FC236}">
                  <a16:creationId xmlns:a16="http://schemas.microsoft.com/office/drawing/2014/main" id="{6F776750-76D3-0D48-5B21-CABEBA09136D}"/>
                </a:ext>
              </a:extLst>
            </p:cNvPr>
            <p:cNvSpPr/>
            <p:nvPr/>
          </p:nvSpPr>
          <p:spPr>
            <a:xfrm>
              <a:off x="3101051" y="2384516"/>
              <a:ext cx="140418" cy="115278"/>
            </a:xfrm>
            <a:custGeom>
              <a:avLst/>
              <a:gdLst/>
              <a:ahLst/>
              <a:cxnLst/>
              <a:rect l="l" t="t" r="r" b="b"/>
              <a:pathLst>
                <a:path w="7691" h="6314" extrusionOk="0">
                  <a:moveTo>
                    <a:pt x="1" y="1"/>
                  </a:moveTo>
                  <a:lnTo>
                    <a:pt x="314" y="2978"/>
                  </a:lnTo>
                  <a:cubicBezTo>
                    <a:pt x="423" y="4849"/>
                    <a:pt x="1973" y="6313"/>
                    <a:pt x="3848" y="6313"/>
                  </a:cubicBezTo>
                  <a:cubicBezTo>
                    <a:pt x="5723" y="6313"/>
                    <a:pt x="7273" y="4849"/>
                    <a:pt x="7382" y="2978"/>
                  </a:cubicBezTo>
                  <a:lnTo>
                    <a:pt x="7691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778;p48">
              <a:extLst>
                <a:ext uri="{FF2B5EF4-FFF2-40B4-BE49-F238E27FC236}">
                  <a16:creationId xmlns:a16="http://schemas.microsoft.com/office/drawing/2014/main" id="{72EE8F4F-D7DB-0A0A-37A9-CF8DE751CD1E}"/>
                </a:ext>
              </a:extLst>
            </p:cNvPr>
            <p:cNvSpPr/>
            <p:nvPr/>
          </p:nvSpPr>
          <p:spPr>
            <a:xfrm>
              <a:off x="3087413" y="2365839"/>
              <a:ext cx="167713" cy="41134"/>
            </a:xfrm>
            <a:custGeom>
              <a:avLst/>
              <a:gdLst/>
              <a:ahLst/>
              <a:cxnLst/>
              <a:rect l="l" t="t" r="r" b="b"/>
              <a:pathLst>
                <a:path w="9186" h="2253" extrusionOk="0">
                  <a:moveTo>
                    <a:pt x="1" y="0"/>
                  </a:moveTo>
                  <a:lnTo>
                    <a:pt x="251" y="2253"/>
                  </a:lnTo>
                  <a:lnTo>
                    <a:pt x="8939" y="2253"/>
                  </a:lnTo>
                  <a:lnTo>
                    <a:pt x="9186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779;p48">
              <a:extLst>
                <a:ext uri="{FF2B5EF4-FFF2-40B4-BE49-F238E27FC236}">
                  <a16:creationId xmlns:a16="http://schemas.microsoft.com/office/drawing/2014/main" id="{B56DA6B2-F410-25B7-580F-6CA975F9FBA1}"/>
                </a:ext>
              </a:extLst>
            </p:cNvPr>
            <p:cNvSpPr/>
            <p:nvPr/>
          </p:nvSpPr>
          <p:spPr>
            <a:xfrm>
              <a:off x="2910936" y="2599535"/>
              <a:ext cx="1717611" cy="100343"/>
            </a:xfrm>
            <a:custGeom>
              <a:avLst/>
              <a:gdLst/>
              <a:ahLst/>
              <a:cxnLst/>
              <a:rect l="l" t="t" r="r" b="b"/>
              <a:pathLst>
                <a:path w="94077" h="5496" extrusionOk="0">
                  <a:moveTo>
                    <a:pt x="47041" y="0"/>
                  </a:moveTo>
                  <a:cubicBezTo>
                    <a:pt x="21062" y="0"/>
                    <a:pt x="1" y="1229"/>
                    <a:pt x="1" y="2746"/>
                  </a:cubicBezTo>
                  <a:cubicBezTo>
                    <a:pt x="1" y="4263"/>
                    <a:pt x="21062" y="5495"/>
                    <a:pt x="47041" y="5495"/>
                  </a:cubicBezTo>
                  <a:cubicBezTo>
                    <a:pt x="73018" y="5495"/>
                    <a:pt x="94076" y="4263"/>
                    <a:pt x="94076" y="2746"/>
                  </a:cubicBezTo>
                  <a:cubicBezTo>
                    <a:pt x="94076" y="1229"/>
                    <a:pt x="73018" y="0"/>
                    <a:pt x="470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780;p48">
              <a:extLst>
                <a:ext uri="{FF2B5EF4-FFF2-40B4-BE49-F238E27FC236}">
                  <a16:creationId xmlns:a16="http://schemas.microsoft.com/office/drawing/2014/main" id="{10B0C3A2-F80E-9179-ED18-4E354C3D58CA}"/>
                </a:ext>
              </a:extLst>
            </p:cNvPr>
            <p:cNvSpPr/>
            <p:nvPr/>
          </p:nvSpPr>
          <p:spPr>
            <a:xfrm>
              <a:off x="3026396" y="1770151"/>
              <a:ext cx="10991" cy="57986"/>
            </a:xfrm>
            <a:custGeom>
              <a:avLst/>
              <a:gdLst/>
              <a:ahLst/>
              <a:cxnLst/>
              <a:rect l="l" t="t" r="r" b="b"/>
              <a:pathLst>
                <a:path w="602" h="3176" extrusionOk="0">
                  <a:moveTo>
                    <a:pt x="243" y="1"/>
                  </a:moveTo>
                  <a:lnTo>
                    <a:pt x="0" y="12"/>
                  </a:lnTo>
                  <a:cubicBezTo>
                    <a:pt x="56" y="1069"/>
                    <a:pt x="179" y="2134"/>
                    <a:pt x="362" y="3176"/>
                  </a:cubicBezTo>
                  <a:lnTo>
                    <a:pt x="602" y="3135"/>
                  </a:lnTo>
                  <a:cubicBezTo>
                    <a:pt x="418" y="2100"/>
                    <a:pt x="299" y="1047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781;p48">
              <a:extLst>
                <a:ext uri="{FF2B5EF4-FFF2-40B4-BE49-F238E27FC236}">
                  <a16:creationId xmlns:a16="http://schemas.microsoft.com/office/drawing/2014/main" id="{E29AA53A-A9A5-4B35-2A8F-86FA76CA3FC7}"/>
                </a:ext>
              </a:extLst>
            </p:cNvPr>
            <p:cNvSpPr/>
            <p:nvPr/>
          </p:nvSpPr>
          <p:spPr>
            <a:xfrm>
              <a:off x="3036474" y="1845299"/>
              <a:ext cx="10991" cy="28317"/>
            </a:xfrm>
            <a:custGeom>
              <a:avLst/>
              <a:gdLst/>
              <a:ahLst/>
              <a:cxnLst/>
              <a:rect l="l" t="t" r="r" b="b"/>
              <a:pathLst>
                <a:path w="602" h="1551" extrusionOk="0">
                  <a:moveTo>
                    <a:pt x="240" y="1"/>
                  </a:moveTo>
                  <a:lnTo>
                    <a:pt x="0" y="53"/>
                  </a:lnTo>
                  <a:cubicBezTo>
                    <a:pt x="109" y="551"/>
                    <a:pt x="232" y="1054"/>
                    <a:pt x="367" y="1551"/>
                  </a:cubicBezTo>
                  <a:lnTo>
                    <a:pt x="602" y="1484"/>
                  </a:lnTo>
                  <a:cubicBezTo>
                    <a:pt x="467" y="994"/>
                    <a:pt x="344" y="494"/>
                    <a:pt x="2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82;p48">
              <a:extLst>
                <a:ext uri="{FF2B5EF4-FFF2-40B4-BE49-F238E27FC236}">
                  <a16:creationId xmlns:a16="http://schemas.microsoft.com/office/drawing/2014/main" id="{84CEC3B4-B0A7-0BAA-87DC-352D62133F10}"/>
                </a:ext>
              </a:extLst>
            </p:cNvPr>
            <p:cNvSpPr/>
            <p:nvPr/>
          </p:nvSpPr>
          <p:spPr>
            <a:xfrm>
              <a:off x="4197889" y="2552339"/>
              <a:ext cx="59136" cy="1114"/>
            </a:xfrm>
            <a:custGeom>
              <a:avLst/>
              <a:gdLst/>
              <a:ahLst/>
              <a:cxnLst/>
              <a:rect l="l" t="t" r="r" b="b"/>
              <a:pathLst>
                <a:path w="3239" h="61" extrusionOk="0">
                  <a:moveTo>
                    <a:pt x="0" y="1"/>
                  </a:moveTo>
                  <a:lnTo>
                    <a:pt x="0" y="61"/>
                  </a:lnTo>
                  <a:lnTo>
                    <a:pt x="3238" y="61"/>
                  </a:lnTo>
                  <a:lnTo>
                    <a:pt x="3238" y="1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783;p48">
              <a:extLst>
                <a:ext uri="{FF2B5EF4-FFF2-40B4-BE49-F238E27FC236}">
                  <a16:creationId xmlns:a16="http://schemas.microsoft.com/office/drawing/2014/main" id="{3A090CA6-9F35-69DC-87EB-33FA86CBCE30}"/>
                </a:ext>
              </a:extLst>
            </p:cNvPr>
            <p:cNvSpPr/>
            <p:nvPr/>
          </p:nvSpPr>
          <p:spPr>
            <a:xfrm>
              <a:off x="3938614" y="2508357"/>
              <a:ext cx="46812" cy="83966"/>
            </a:xfrm>
            <a:custGeom>
              <a:avLst/>
              <a:gdLst/>
              <a:ahLst/>
              <a:cxnLst/>
              <a:rect l="l" t="t" r="r" b="b"/>
              <a:pathLst>
                <a:path w="2564" h="4599" extrusionOk="0">
                  <a:moveTo>
                    <a:pt x="893" y="1"/>
                  </a:moveTo>
                  <a:lnTo>
                    <a:pt x="0" y="4023"/>
                  </a:lnTo>
                  <a:lnTo>
                    <a:pt x="1670" y="4599"/>
                  </a:lnTo>
                  <a:lnTo>
                    <a:pt x="2563" y="579"/>
                  </a:lnTo>
                  <a:lnTo>
                    <a:pt x="89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784;p48">
              <a:extLst>
                <a:ext uri="{FF2B5EF4-FFF2-40B4-BE49-F238E27FC236}">
                  <a16:creationId xmlns:a16="http://schemas.microsoft.com/office/drawing/2014/main" id="{4FACC372-EC59-AEAF-473D-749E0876444E}"/>
                </a:ext>
              </a:extLst>
            </p:cNvPr>
            <p:cNvSpPr/>
            <p:nvPr/>
          </p:nvSpPr>
          <p:spPr>
            <a:xfrm>
              <a:off x="4204845" y="2534958"/>
              <a:ext cx="57438" cy="74691"/>
            </a:xfrm>
            <a:custGeom>
              <a:avLst/>
              <a:gdLst/>
              <a:ahLst/>
              <a:cxnLst/>
              <a:rect l="l" t="t" r="r" b="b"/>
              <a:pathLst>
                <a:path w="3146" h="4091" extrusionOk="0">
                  <a:moveTo>
                    <a:pt x="0" y="1"/>
                  </a:moveTo>
                  <a:lnTo>
                    <a:pt x="1378" y="4090"/>
                  </a:lnTo>
                  <a:lnTo>
                    <a:pt x="3145" y="4090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785;p48">
              <a:extLst>
                <a:ext uri="{FF2B5EF4-FFF2-40B4-BE49-F238E27FC236}">
                  <a16:creationId xmlns:a16="http://schemas.microsoft.com/office/drawing/2014/main" id="{35D8D713-B56A-3404-82A1-1EC4625A1D63}"/>
                </a:ext>
              </a:extLst>
            </p:cNvPr>
            <p:cNvSpPr/>
            <p:nvPr/>
          </p:nvSpPr>
          <p:spPr>
            <a:xfrm>
              <a:off x="4163382" y="2605943"/>
              <a:ext cx="111444" cy="36716"/>
            </a:xfrm>
            <a:custGeom>
              <a:avLst/>
              <a:gdLst/>
              <a:ahLst/>
              <a:cxnLst/>
              <a:rect l="l" t="t" r="r" b="b"/>
              <a:pathLst>
                <a:path w="6104" h="2011" extrusionOk="0">
                  <a:moveTo>
                    <a:pt x="3414" y="1"/>
                  </a:moveTo>
                  <a:cubicBezTo>
                    <a:pt x="3310" y="1"/>
                    <a:pt x="3206" y="38"/>
                    <a:pt x="3127" y="109"/>
                  </a:cubicBezTo>
                  <a:cubicBezTo>
                    <a:pt x="2690" y="501"/>
                    <a:pt x="1666" y="912"/>
                    <a:pt x="303" y="1207"/>
                  </a:cubicBezTo>
                  <a:cubicBezTo>
                    <a:pt x="1" y="1274"/>
                    <a:pt x="113" y="2010"/>
                    <a:pt x="837" y="2010"/>
                  </a:cubicBezTo>
                  <a:cubicBezTo>
                    <a:pt x="1580" y="2010"/>
                    <a:pt x="3201" y="1954"/>
                    <a:pt x="3739" y="1954"/>
                  </a:cubicBezTo>
                  <a:cubicBezTo>
                    <a:pt x="4609" y="1954"/>
                    <a:pt x="5118" y="1995"/>
                    <a:pt x="5809" y="2007"/>
                  </a:cubicBezTo>
                  <a:cubicBezTo>
                    <a:pt x="5811" y="2007"/>
                    <a:pt x="5813" y="2007"/>
                    <a:pt x="5814" y="2007"/>
                  </a:cubicBezTo>
                  <a:cubicBezTo>
                    <a:pt x="5979" y="2007"/>
                    <a:pt x="6103" y="1852"/>
                    <a:pt x="6070" y="1693"/>
                  </a:cubicBezTo>
                  <a:lnTo>
                    <a:pt x="5719" y="120"/>
                  </a:lnTo>
                  <a:cubicBezTo>
                    <a:pt x="5704" y="49"/>
                    <a:pt x="5640" y="1"/>
                    <a:pt x="5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786;p48">
              <a:extLst>
                <a:ext uri="{FF2B5EF4-FFF2-40B4-BE49-F238E27FC236}">
                  <a16:creationId xmlns:a16="http://schemas.microsoft.com/office/drawing/2014/main" id="{E8605AD9-D922-2675-1884-10D196AE1BB2}"/>
                </a:ext>
              </a:extLst>
            </p:cNvPr>
            <p:cNvSpPr/>
            <p:nvPr/>
          </p:nvSpPr>
          <p:spPr>
            <a:xfrm>
              <a:off x="3855232" y="2574486"/>
              <a:ext cx="120153" cy="51742"/>
            </a:xfrm>
            <a:custGeom>
              <a:avLst/>
              <a:gdLst/>
              <a:ahLst/>
              <a:cxnLst/>
              <a:rect l="l" t="t" r="r" b="b"/>
              <a:pathLst>
                <a:path w="6581" h="2834" extrusionOk="0">
                  <a:moveTo>
                    <a:pt x="322" y="0"/>
                  </a:moveTo>
                  <a:cubicBezTo>
                    <a:pt x="31" y="0"/>
                    <a:pt x="1" y="728"/>
                    <a:pt x="671" y="962"/>
                  </a:cubicBezTo>
                  <a:cubicBezTo>
                    <a:pt x="1804" y="1354"/>
                    <a:pt x="2659" y="1589"/>
                    <a:pt x="3626" y="1925"/>
                  </a:cubicBezTo>
                  <a:cubicBezTo>
                    <a:pt x="4452" y="2213"/>
                    <a:pt x="5389" y="2579"/>
                    <a:pt x="6043" y="2818"/>
                  </a:cubicBezTo>
                  <a:cubicBezTo>
                    <a:pt x="6072" y="2828"/>
                    <a:pt x="6101" y="2833"/>
                    <a:pt x="6130" y="2833"/>
                  </a:cubicBezTo>
                  <a:cubicBezTo>
                    <a:pt x="6257" y="2833"/>
                    <a:pt x="6372" y="2739"/>
                    <a:pt x="6386" y="2605"/>
                  </a:cubicBezTo>
                  <a:lnTo>
                    <a:pt x="6570" y="1006"/>
                  </a:lnTo>
                  <a:cubicBezTo>
                    <a:pt x="6581" y="932"/>
                    <a:pt x="6536" y="865"/>
                    <a:pt x="6469" y="842"/>
                  </a:cubicBezTo>
                  <a:lnTo>
                    <a:pt x="4646" y="211"/>
                  </a:lnTo>
                  <a:cubicBezTo>
                    <a:pt x="4573" y="187"/>
                    <a:pt x="4498" y="176"/>
                    <a:pt x="4423" y="176"/>
                  </a:cubicBezTo>
                  <a:cubicBezTo>
                    <a:pt x="4348" y="176"/>
                    <a:pt x="4272" y="187"/>
                    <a:pt x="4198" y="203"/>
                  </a:cubicBezTo>
                  <a:cubicBezTo>
                    <a:pt x="3800" y="291"/>
                    <a:pt x="3427" y="325"/>
                    <a:pt x="3063" y="325"/>
                  </a:cubicBezTo>
                  <a:cubicBezTo>
                    <a:pt x="2173" y="325"/>
                    <a:pt x="1340" y="121"/>
                    <a:pt x="343" y="1"/>
                  </a:cubicBezTo>
                  <a:cubicBezTo>
                    <a:pt x="336" y="1"/>
                    <a:pt x="329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787;p48">
              <a:extLst>
                <a:ext uri="{FF2B5EF4-FFF2-40B4-BE49-F238E27FC236}">
                  <a16:creationId xmlns:a16="http://schemas.microsoft.com/office/drawing/2014/main" id="{CCB53923-B73C-70DB-4091-659BC0B8E393}"/>
                </a:ext>
              </a:extLst>
            </p:cNvPr>
            <p:cNvSpPr/>
            <p:nvPr/>
          </p:nvSpPr>
          <p:spPr>
            <a:xfrm>
              <a:off x="3893755" y="1623672"/>
              <a:ext cx="221628" cy="172771"/>
            </a:xfrm>
            <a:custGeom>
              <a:avLst/>
              <a:gdLst/>
              <a:ahLst/>
              <a:cxnLst/>
              <a:rect l="l" t="t" r="r" b="b"/>
              <a:pathLst>
                <a:path w="12139" h="9463" extrusionOk="0">
                  <a:moveTo>
                    <a:pt x="9606" y="1"/>
                  </a:moveTo>
                  <a:cubicBezTo>
                    <a:pt x="9506" y="269"/>
                    <a:pt x="9379" y="583"/>
                    <a:pt x="9263" y="879"/>
                  </a:cubicBezTo>
                  <a:cubicBezTo>
                    <a:pt x="9144" y="1178"/>
                    <a:pt x="9016" y="1476"/>
                    <a:pt x="8886" y="1771"/>
                  </a:cubicBezTo>
                  <a:cubicBezTo>
                    <a:pt x="8624" y="2358"/>
                    <a:pt x="8359" y="2944"/>
                    <a:pt x="8064" y="3508"/>
                  </a:cubicBezTo>
                  <a:cubicBezTo>
                    <a:pt x="7489" y="4636"/>
                    <a:pt x="6827" y="5731"/>
                    <a:pt x="6062" y="6534"/>
                  </a:cubicBezTo>
                  <a:cubicBezTo>
                    <a:pt x="5965" y="6631"/>
                    <a:pt x="5872" y="6728"/>
                    <a:pt x="5770" y="6810"/>
                  </a:cubicBezTo>
                  <a:cubicBezTo>
                    <a:pt x="5726" y="6847"/>
                    <a:pt x="5666" y="6903"/>
                    <a:pt x="5636" y="6925"/>
                  </a:cubicBezTo>
                  <a:cubicBezTo>
                    <a:pt x="5603" y="6956"/>
                    <a:pt x="5569" y="6982"/>
                    <a:pt x="5536" y="7004"/>
                  </a:cubicBezTo>
                  <a:cubicBezTo>
                    <a:pt x="5397" y="7094"/>
                    <a:pt x="5281" y="7142"/>
                    <a:pt x="5128" y="7165"/>
                  </a:cubicBezTo>
                  <a:cubicBezTo>
                    <a:pt x="5088" y="7171"/>
                    <a:pt x="5045" y="7174"/>
                    <a:pt x="4999" y="7174"/>
                  </a:cubicBezTo>
                  <a:cubicBezTo>
                    <a:pt x="4699" y="7174"/>
                    <a:pt x="4280" y="7038"/>
                    <a:pt x="3866" y="6791"/>
                  </a:cubicBezTo>
                  <a:cubicBezTo>
                    <a:pt x="3380" y="6511"/>
                    <a:pt x="2898" y="6123"/>
                    <a:pt x="2438" y="5697"/>
                  </a:cubicBezTo>
                  <a:cubicBezTo>
                    <a:pt x="2211" y="5480"/>
                    <a:pt x="1979" y="5260"/>
                    <a:pt x="1759" y="5025"/>
                  </a:cubicBezTo>
                  <a:cubicBezTo>
                    <a:pt x="1542" y="4796"/>
                    <a:pt x="1322" y="4543"/>
                    <a:pt x="1124" y="4315"/>
                  </a:cubicBezTo>
                  <a:lnTo>
                    <a:pt x="0" y="5017"/>
                  </a:lnTo>
                  <a:cubicBezTo>
                    <a:pt x="164" y="5361"/>
                    <a:pt x="336" y="5656"/>
                    <a:pt x="526" y="5966"/>
                  </a:cubicBezTo>
                  <a:cubicBezTo>
                    <a:pt x="713" y="6268"/>
                    <a:pt x="911" y="6571"/>
                    <a:pt x="1131" y="6858"/>
                  </a:cubicBezTo>
                  <a:cubicBezTo>
                    <a:pt x="1569" y="7437"/>
                    <a:pt x="2066" y="7994"/>
                    <a:pt x="2689" y="8487"/>
                  </a:cubicBezTo>
                  <a:cubicBezTo>
                    <a:pt x="3007" y="8730"/>
                    <a:pt x="3354" y="8958"/>
                    <a:pt x="3765" y="9144"/>
                  </a:cubicBezTo>
                  <a:cubicBezTo>
                    <a:pt x="4172" y="9323"/>
                    <a:pt x="4650" y="9454"/>
                    <a:pt x="5173" y="9462"/>
                  </a:cubicBezTo>
                  <a:cubicBezTo>
                    <a:pt x="5192" y="9463"/>
                    <a:pt x="5212" y="9463"/>
                    <a:pt x="5231" y="9463"/>
                  </a:cubicBezTo>
                  <a:cubicBezTo>
                    <a:pt x="5737" y="9463"/>
                    <a:pt x="6265" y="9330"/>
                    <a:pt x="6701" y="9096"/>
                  </a:cubicBezTo>
                  <a:cubicBezTo>
                    <a:pt x="6813" y="9037"/>
                    <a:pt x="6925" y="8969"/>
                    <a:pt x="7025" y="8902"/>
                  </a:cubicBezTo>
                  <a:cubicBezTo>
                    <a:pt x="7134" y="8830"/>
                    <a:pt x="7201" y="8775"/>
                    <a:pt x="7291" y="8711"/>
                  </a:cubicBezTo>
                  <a:cubicBezTo>
                    <a:pt x="7458" y="8588"/>
                    <a:pt x="7612" y="8454"/>
                    <a:pt x="7761" y="8319"/>
                  </a:cubicBezTo>
                  <a:cubicBezTo>
                    <a:pt x="8359" y="7785"/>
                    <a:pt x="8834" y="7199"/>
                    <a:pt x="9267" y="6601"/>
                  </a:cubicBezTo>
                  <a:cubicBezTo>
                    <a:pt x="9700" y="6003"/>
                    <a:pt x="10073" y="5387"/>
                    <a:pt x="10417" y="4763"/>
                  </a:cubicBezTo>
                  <a:cubicBezTo>
                    <a:pt x="10761" y="4136"/>
                    <a:pt x="11078" y="3505"/>
                    <a:pt x="11358" y="2858"/>
                  </a:cubicBezTo>
                  <a:cubicBezTo>
                    <a:pt x="11500" y="2533"/>
                    <a:pt x="11635" y="2208"/>
                    <a:pt x="11766" y="1883"/>
                  </a:cubicBezTo>
                  <a:cubicBezTo>
                    <a:pt x="11900" y="1551"/>
                    <a:pt x="12016" y="1233"/>
                    <a:pt x="12139" y="867"/>
                  </a:cubicBezTo>
                  <a:lnTo>
                    <a:pt x="9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788;p48">
              <a:extLst>
                <a:ext uri="{FF2B5EF4-FFF2-40B4-BE49-F238E27FC236}">
                  <a16:creationId xmlns:a16="http://schemas.microsoft.com/office/drawing/2014/main" id="{929511AE-375C-48DF-F990-3722084AE6A7}"/>
                </a:ext>
              </a:extLst>
            </p:cNvPr>
            <p:cNvSpPr/>
            <p:nvPr/>
          </p:nvSpPr>
          <p:spPr>
            <a:xfrm>
              <a:off x="4010147" y="1596486"/>
              <a:ext cx="125283" cy="134138"/>
            </a:xfrm>
            <a:custGeom>
              <a:avLst/>
              <a:gdLst/>
              <a:ahLst/>
              <a:cxnLst/>
              <a:rect l="l" t="t" r="r" b="b"/>
              <a:pathLst>
                <a:path w="6862" h="7347" extrusionOk="0">
                  <a:moveTo>
                    <a:pt x="4752" y="1"/>
                  </a:moveTo>
                  <a:cubicBezTo>
                    <a:pt x="4056" y="1"/>
                    <a:pt x="3263" y="372"/>
                    <a:pt x="2578" y="1143"/>
                  </a:cubicBezTo>
                  <a:cubicBezTo>
                    <a:pt x="1128" y="2779"/>
                    <a:pt x="1" y="4971"/>
                    <a:pt x="1" y="4971"/>
                  </a:cubicBezTo>
                  <a:lnTo>
                    <a:pt x="3247" y="7347"/>
                  </a:lnTo>
                  <a:cubicBezTo>
                    <a:pt x="3247" y="7347"/>
                    <a:pt x="6862" y="3134"/>
                    <a:pt x="6481" y="1490"/>
                  </a:cubicBezTo>
                  <a:cubicBezTo>
                    <a:pt x="6257" y="513"/>
                    <a:pt x="5571" y="1"/>
                    <a:pt x="47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789;p48">
              <a:extLst>
                <a:ext uri="{FF2B5EF4-FFF2-40B4-BE49-F238E27FC236}">
                  <a16:creationId xmlns:a16="http://schemas.microsoft.com/office/drawing/2014/main" id="{0088D8EF-49D5-6849-12BE-A38F50D2D972}"/>
                </a:ext>
              </a:extLst>
            </p:cNvPr>
            <p:cNvSpPr/>
            <p:nvPr/>
          </p:nvSpPr>
          <p:spPr>
            <a:xfrm>
              <a:off x="3876356" y="1681110"/>
              <a:ext cx="50957" cy="35876"/>
            </a:xfrm>
            <a:custGeom>
              <a:avLst/>
              <a:gdLst/>
              <a:ahLst/>
              <a:cxnLst/>
              <a:rect l="l" t="t" r="r" b="b"/>
              <a:pathLst>
                <a:path w="2791" h="1965" extrusionOk="0">
                  <a:moveTo>
                    <a:pt x="531" y="0"/>
                  </a:moveTo>
                  <a:lnTo>
                    <a:pt x="531" y="0"/>
                  </a:lnTo>
                  <a:cubicBezTo>
                    <a:pt x="531" y="0"/>
                    <a:pt x="0" y="1117"/>
                    <a:pt x="968" y="1964"/>
                  </a:cubicBezTo>
                  <a:lnTo>
                    <a:pt x="2074" y="1871"/>
                  </a:lnTo>
                  <a:lnTo>
                    <a:pt x="2791" y="75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790;p48">
              <a:extLst>
                <a:ext uri="{FF2B5EF4-FFF2-40B4-BE49-F238E27FC236}">
                  <a16:creationId xmlns:a16="http://schemas.microsoft.com/office/drawing/2014/main" id="{3A57A71C-2EEB-036F-9E1E-567D53944A84}"/>
                </a:ext>
              </a:extLst>
            </p:cNvPr>
            <p:cNvSpPr/>
            <p:nvPr/>
          </p:nvSpPr>
          <p:spPr>
            <a:xfrm>
              <a:off x="3886032" y="1660424"/>
              <a:ext cx="45699" cy="22055"/>
            </a:xfrm>
            <a:custGeom>
              <a:avLst/>
              <a:gdLst/>
              <a:ahLst/>
              <a:cxnLst/>
              <a:rect l="l" t="t" r="r" b="b"/>
              <a:pathLst>
                <a:path w="2503" h="1208" extrusionOk="0">
                  <a:moveTo>
                    <a:pt x="2503" y="1"/>
                  </a:moveTo>
                  <a:lnTo>
                    <a:pt x="732" y="341"/>
                  </a:lnTo>
                  <a:lnTo>
                    <a:pt x="1" y="1133"/>
                  </a:lnTo>
                  <a:lnTo>
                    <a:pt x="2261" y="1208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791;p48">
              <a:extLst>
                <a:ext uri="{FF2B5EF4-FFF2-40B4-BE49-F238E27FC236}">
                  <a16:creationId xmlns:a16="http://schemas.microsoft.com/office/drawing/2014/main" id="{A0716276-5575-09E8-4CFE-FBC90FE26F2C}"/>
                </a:ext>
              </a:extLst>
            </p:cNvPr>
            <p:cNvSpPr/>
            <p:nvPr/>
          </p:nvSpPr>
          <p:spPr>
            <a:xfrm>
              <a:off x="3946446" y="2508357"/>
              <a:ext cx="38980" cy="48437"/>
            </a:xfrm>
            <a:custGeom>
              <a:avLst/>
              <a:gdLst/>
              <a:ahLst/>
              <a:cxnLst/>
              <a:rect l="l" t="t" r="r" b="b"/>
              <a:pathLst>
                <a:path w="2135" h="2653" extrusionOk="0">
                  <a:moveTo>
                    <a:pt x="464" y="1"/>
                  </a:moveTo>
                  <a:lnTo>
                    <a:pt x="1" y="2074"/>
                  </a:lnTo>
                  <a:lnTo>
                    <a:pt x="1674" y="2653"/>
                  </a:lnTo>
                  <a:lnTo>
                    <a:pt x="2134" y="579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792;p48">
              <a:extLst>
                <a:ext uri="{FF2B5EF4-FFF2-40B4-BE49-F238E27FC236}">
                  <a16:creationId xmlns:a16="http://schemas.microsoft.com/office/drawing/2014/main" id="{F1389269-FFDB-92D4-F7FB-ACC50961105A}"/>
                </a:ext>
              </a:extLst>
            </p:cNvPr>
            <p:cNvSpPr/>
            <p:nvPr/>
          </p:nvSpPr>
          <p:spPr>
            <a:xfrm>
              <a:off x="4204845" y="2534958"/>
              <a:ext cx="45297" cy="38542"/>
            </a:xfrm>
            <a:custGeom>
              <a:avLst/>
              <a:gdLst/>
              <a:ahLst/>
              <a:cxnLst/>
              <a:rect l="l" t="t" r="r" b="b"/>
              <a:pathLst>
                <a:path w="2481" h="2111" extrusionOk="0">
                  <a:moveTo>
                    <a:pt x="0" y="1"/>
                  </a:moveTo>
                  <a:lnTo>
                    <a:pt x="714" y="2111"/>
                  </a:lnTo>
                  <a:lnTo>
                    <a:pt x="2481" y="2111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793;p48">
              <a:extLst>
                <a:ext uri="{FF2B5EF4-FFF2-40B4-BE49-F238E27FC236}">
                  <a16:creationId xmlns:a16="http://schemas.microsoft.com/office/drawing/2014/main" id="{43252A5C-067A-8897-CDFB-90D99A53E219}"/>
                </a:ext>
              </a:extLst>
            </p:cNvPr>
            <p:cNvSpPr/>
            <p:nvPr/>
          </p:nvSpPr>
          <p:spPr>
            <a:xfrm>
              <a:off x="4036705" y="1594149"/>
              <a:ext cx="230099" cy="301723"/>
            </a:xfrm>
            <a:custGeom>
              <a:avLst/>
              <a:gdLst/>
              <a:ahLst/>
              <a:cxnLst/>
              <a:rect l="l" t="t" r="r" b="b"/>
              <a:pathLst>
                <a:path w="12603" h="16526" extrusionOk="0">
                  <a:moveTo>
                    <a:pt x="5003" y="0"/>
                  </a:moveTo>
                  <a:cubicBezTo>
                    <a:pt x="3806" y="0"/>
                    <a:pt x="2779" y="135"/>
                    <a:pt x="2779" y="135"/>
                  </a:cubicBezTo>
                  <a:cubicBezTo>
                    <a:pt x="2779" y="135"/>
                    <a:pt x="0" y="5148"/>
                    <a:pt x="635" y="15266"/>
                  </a:cubicBezTo>
                  <a:cubicBezTo>
                    <a:pt x="3455" y="15643"/>
                    <a:pt x="8632" y="16341"/>
                    <a:pt x="10003" y="16525"/>
                  </a:cubicBezTo>
                  <a:cubicBezTo>
                    <a:pt x="10133" y="15815"/>
                    <a:pt x="10208" y="13697"/>
                    <a:pt x="10533" y="10933"/>
                  </a:cubicBezTo>
                  <a:cubicBezTo>
                    <a:pt x="10671" y="9757"/>
                    <a:pt x="10854" y="8457"/>
                    <a:pt x="11108" y="7101"/>
                  </a:cubicBezTo>
                  <a:cubicBezTo>
                    <a:pt x="11459" y="5248"/>
                    <a:pt x="11933" y="3284"/>
                    <a:pt x="12602" y="1371"/>
                  </a:cubicBezTo>
                  <a:cubicBezTo>
                    <a:pt x="12602" y="1371"/>
                    <a:pt x="11516" y="990"/>
                    <a:pt x="10268" y="707"/>
                  </a:cubicBezTo>
                  <a:cubicBezTo>
                    <a:pt x="10021" y="650"/>
                    <a:pt x="9771" y="598"/>
                    <a:pt x="9521" y="550"/>
                  </a:cubicBezTo>
                  <a:cubicBezTo>
                    <a:pt x="8333" y="333"/>
                    <a:pt x="6603" y="60"/>
                    <a:pt x="5536" y="16"/>
                  </a:cubicBezTo>
                  <a:cubicBezTo>
                    <a:pt x="5371" y="8"/>
                    <a:pt x="5210" y="0"/>
                    <a:pt x="5050" y="0"/>
                  </a:cubicBezTo>
                  <a:cubicBezTo>
                    <a:pt x="5034" y="0"/>
                    <a:pt x="5019" y="0"/>
                    <a:pt x="50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794;p48">
              <a:extLst>
                <a:ext uri="{FF2B5EF4-FFF2-40B4-BE49-F238E27FC236}">
                  <a16:creationId xmlns:a16="http://schemas.microsoft.com/office/drawing/2014/main" id="{C0DF5C00-1EB5-C572-5060-EE99F1A32A0E}"/>
                </a:ext>
              </a:extLst>
            </p:cNvPr>
            <p:cNvSpPr/>
            <p:nvPr/>
          </p:nvSpPr>
          <p:spPr>
            <a:xfrm>
              <a:off x="4211929" y="1723796"/>
              <a:ext cx="33630" cy="69981"/>
            </a:xfrm>
            <a:custGeom>
              <a:avLst/>
              <a:gdLst/>
              <a:ahLst/>
              <a:cxnLst/>
              <a:rect l="l" t="t" r="r" b="b"/>
              <a:pathLst>
                <a:path w="1842" h="3833" extrusionOk="0">
                  <a:moveTo>
                    <a:pt x="1842" y="0"/>
                  </a:moveTo>
                  <a:lnTo>
                    <a:pt x="1" y="908"/>
                  </a:lnTo>
                  <a:lnTo>
                    <a:pt x="1267" y="3832"/>
                  </a:lnTo>
                  <a:cubicBezTo>
                    <a:pt x="1405" y="2652"/>
                    <a:pt x="1588" y="1356"/>
                    <a:pt x="18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795;p48">
              <a:extLst>
                <a:ext uri="{FF2B5EF4-FFF2-40B4-BE49-F238E27FC236}">
                  <a16:creationId xmlns:a16="http://schemas.microsoft.com/office/drawing/2014/main" id="{09EB6993-29CA-2086-7B18-04B2C30541A2}"/>
                </a:ext>
              </a:extLst>
            </p:cNvPr>
            <p:cNvSpPr/>
            <p:nvPr/>
          </p:nvSpPr>
          <p:spPr>
            <a:xfrm>
              <a:off x="4107404" y="1652208"/>
              <a:ext cx="66074" cy="76572"/>
            </a:xfrm>
            <a:custGeom>
              <a:avLst/>
              <a:gdLst/>
              <a:ahLst/>
              <a:cxnLst/>
              <a:rect l="l" t="t" r="r" b="b"/>
              <a:pathLst>
                <a:path w="3619" h="4194" extrusionOk="0">
                  <a:moveTo>
                    <a:pt x="2050" y="242"/>
                  </a:moveTo>
                  <a:cubicBezTo>
                    <a:pt x="2357" y="242"/>
                    <a:pt x="2645" y="354"/>
                    <a:pt x="2869" y="567"/>
                  </a:cubicBezTo>
                  <a:cubicBezTo>
                    <a:pt x="3197" y="877"/>
                    <a:pt x="3372" y="1363"/>
                    <a:pt x="3346" y="1908"/>
                  </a:cubicBezTo>
                  <a:cubicBezTo>
                    <a:pt x="3302" y="2935"/>
                    <a:pt x="2566" y="3847"/>
                    <a:pt x="1707" y="3940"/>
                  </a:cubicBezTo>
                  <a:cubicBezTo>
                    <a:pt x="1658" y="3945"/>
                    <a:pt x="1610" y="3948"/>
                    <a:pt x="1562" y="3948"/>
                  </a:cubicBezTo>
                  <a:cubicBezTo>
                    <a:pt x="1258" y="3948"/>
                    <a:pt x="974" y="3836"/>
                    <a:pt x="750" y="3626"/>
                  </a:cubicBezTo>
                  <a:cubicBezTo>
                    <a:pt x="418" y="3316"/>
                    <a:pt x="247" y="2826"/>
                    <a:pt x="269" y="2285"/>
                  </a:cubicBezTo>
                  <a:cubicBezTo>
                    <a:pt x="317" y="1258"/>
                    <a:pt x="1053" y="347"/>
                    <a:pt x="1912" y="249"/>
                  </a:cubicBezTo>
                  <a:cubicBezTo>
                    <a:pt x="1961" y="246"/>
                    <a:pt x="2005" y="242"/>
                    <a:pt x="2050" y="242"/>
                  </a:cubicBezTo>
                  <a:close/>
                  <a:moveTo>
                    <a:pt x="2059" y="1"/>
                  </a:moveTo>
                  <a:cubicBezTo>
                    <a:pt x="2002" y="1"/>
                    <a:pt x="1944" y="4"/>
                    <a:pt x="1886" y="11"/>
                  </a:cubicBezTo>
                  <a:cubicBezTo>
                    <a:pt x="911" y="118"/>
                    <a:pt x="78" y="1135"/>
                    <a:pt x="26" y="2274"/>
                  </a:cubicBezTo>
                  <a:cubicBezTo>
                    <a:pt x="0" y="2887"/>
                    <a:pt x="202" y="3447"/>
                    <a:pt x="583" y="3802"/>
                  </a:cubicBezTo>
                  <a:cubicBezTo>
                    <a:pt x="855" y="4055"/>
                    <a:pt x="1199" y="4194"/>
                    <a:pt x="1565" y="4194"/>
                  </a:cubicBezTo>
                  <a:cubicBezTo>
                    <a:pt x="1621" y="4194"/>
                    <a:pt x="1677" y="4190"/>
                    <a:pt x="1733" y="4183"/>
                  </a:cubicBezTo>
                  <a:cubicBezTo>
                    <a:pt x="2704" y="4074"/>
                    <a:pt x="3537" y="3059"/>
                    <a:pt x="3589" y="1919"/>
                  </a:cubicBezTo>
                  <a:cubicBezTo>
                    <a:pt x="3619" y="1303"/>
                    <a:pt x="3417" y="746"/>
                    <a:pt x="3033" y="387"/>
                  </a:cubicBezTo>
                  <a:cubicBezTo>
                    <a:pt x="2765" y="135"/>
                    <a:pt x="242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796;p48">
              <a:extLst>
                <a:ext uri="{FF2B5EF4-FFF2-40B4-BE49-F238E27FC236}">
                  <a16:creationId xmlns:a16="http://schemas.microsoft.com/office/drawing/2014/main" id="{62D5DA77-92D5-E918-E9CE-57C1C6A88554}"/>
                </a:ext>
              </a:extLst>
            </p:cNvPr>
            <p:cNvSpPr/>
            <p:nvPr/>
          </p:nvSpPr>
          <p:spPr>
            <a:xfrm>
              <a:off x="4137401" y="1521320"/>
              <a:ext cx="83017" cy="98755"/>
            </a:xfrm>
            <a:custGeom>
              <a:avLst/>
              <a:gdLst/>
              <a:ahLst/>
              <a:cxnLst/>
              <a:rect l="l" t="t" r="r" b="b"/>
              <a:pathLst>
                <a:path w="4547" h="5409" extrusionOk="0">
                  <a:moveTo>
                    <a:pt x="4546" y="0"/>
                  </a:moveTo>
                  <a:lnTo>
                    <a:pt x="1819" y="1760"/>
                  </a:lnTo>
                  <a:cubicBezTo>
                    <a:pt x="1935" y="2791"/>
                    <a:pt x="1827" y="3855"/>
                    <a:pt x="352" y="4005"/>
                  </a:cubicBezTo>
                  <a:cubicBezTo>
                    <a:pt x="49" y="4396"/>
                    <a:pt x="0" y="5174"/>
                    <a:pt x="1102" y="5349"/>
                  </a:cubicBezTo>
                  <a:cubicBezTo>
                    <a:pt x="1361" y="5390"/>
                    <a:pt x="1607" y="5408"/>
                    <a:pt x="1841" y="5408"/>
                  </a:cubicBezTo>
                  <a:cubicBezTo>
                    <a:pt x="2905" y="5408"/>
                    <a:pt x="3721" y="5022"/>
                    <a:pt x="4337" y="4539"/>
                  </a:cubicBezTo>
                  <a:cubicBezTo>
                    <a:pt x="3556" y="3564"/>
                    <a:pt x="4120" y="1248"/>
                    <a:pt x="4546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797;p48">
              <a:extLst>
                <a:ext uri="{FF2B5EF4-FFF2-40B4-BE49-F238E27FC236}">
                  <a16:creationId xmlns:a16="http://schemas.microsoft.com/office/drawing/2014/main" id="{32FD3D0A-40DA-0E7F-4DFC-ECDB388B0CF6}"/>
                </a:ext>
              </a:extLst>
            </p:cNvPr>
            <p:cNvSpPr/>
            <p:nvPr/>
          </p:nvSpPr>
          <p:spPr>
            <a:xfrm>
              <a:off x="4170612" y="1534411"/>
              <a:ext cx="30034" cy="32206"/>
            </a:xfrm>
            <a:custGeom>
              <a:avLst/>
              <a:gdLst/>
              <a:ahLst/>
              <a:cxnLst/>
              <a:rect l="l" t="t" r="r" b="b"/>
              <a:pathLst>
                <a:path w="1645" h="1764" extrusionOk="0">
                  <a:moveTo>
                    <a:pt x="1614" y="0"/>
                  </a:moveTo>
                  <a:lnTo>
                    <a:pt x="0" y="1043"/>
                  </a:lnTo>
                  <a:cubicBezTo>
                    <a:pt x="31" y="1286"/>
                    <a:pt x="45" y="1532"/>
                    <a:pt x="31" y="1764"/>
                  </a:cubicBezTo>
                  <a:cubicBezTo>
                    <a:pt x="586" y="1760"/>
                    <a:pt x="1416" y="1264"/>
                    <a:pt x="1550" y="699"/>
                  </a:cubicBezTo>
                  <a:cubicBezTo>
                    <a:pt x="1617" y="415"/>
                    <a:pt x="1644" y="143"/>
                    <a:pt x="1614" y="0"/>
                  </a:cubicBez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798;p48">
              <a:extLst>
                <a:ext uri="{FF2B5EF4-FFF2-40B4-BE49-F238E27FC236}">
                  <a16:creationId xmlns:a16="http://schemas.microsoft.com/office/drawing/2014/main" id="{7B74F649-5E1E-2106-AAA2-503427357807}"/>
                </a:ext>
              </a:extLst>
            </p:cNvPr>
            <p:cNvSpPr/>
            <p:nvPr/>
          </p:nvSpPr>
          <p:spPr>
            <a:xfrm>
              <a:off x="4127761" y="1429832"/>
              <a:ext cx="77010" cy="70985"/>
            </a:xfrm>
            <a:custGeom>
              <a:avLst/>
              <a:gdLst/>
              <a:ahLst/>
              <a:cxnLst/>
              <a:rect l="l" t="t" r="r" b="b"/>
              <a:pathLst>
                <a:path w="4218" h="3888" extrusionOk="0">
                  <a:moveTo>
                    <a:pt x="1762" y="0"/>
                  </a:moveTo>
                  <a:cubicBezTo>
                    <a:pt x="446" y="0"/>
                    <a:pt x="1" y="3199"/>
                    <a:pt x="838" y="3824"/>
                  </a:cubicBezTo>
                  <a:cubicBezTo>
                    <a:pt x="898" y="3867"/>
                    <a:pt x="965" y="3887"/>
                    <a:pt x="1040" y="3887"/>
                  </a:cubicBezTo>
                  <a:cubicBezTo>
                    <a:pt x="2042" y="3887"/>
                    <a:pt x="4217" y="197"/>
                    <a:pt x="1828" y="3"/>
                  </a:cubicBezTo>
                  <a:cubicBezTo>
                    <a:pt x="1806" y="1"/>
                    <a:pt x="1784" y="0"/>
                    <a:pt x="1762" y="0"/>
                  </a:cubicBezTo>
                  <a:close/>
                </a:path>
              </a:pathLst>
            </a:custGeom>
            <a:solidFill>
              <a:srgbClr val="1E2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799;p48">
              <a:extLst>
                <a:ext uri="{FF2B5EF4-FFF2-40B4-BE49-F238E27FC236}">
                  <a16:creationId xmlns:a16="http://schemas.microsoft.com/office/drawing/2014/main" id="{3488E82F-95B1-9DDE-2315-F19398F77746}"/>
                </a:ext>
              </a:extLst>
            </p:cNvPr>
            <p:cNvSpPr/>
            <p:nvPr/>
          </p:nvSpPr>
          <p:spPr>
            <a:xfrm>
              <a:off x="4130719" y="1433794"/>
              <a:ext cx="102644" cy="125739"/>
            </a:xfrm>
            <a:custGeom>
              <a:avLst/>
              <a:gdLst/>
              <a:ahLst/>
              <a:cxnLst/>
              <a:rect l="l" t="t" r="r" b="b"/>
              <a:pathLst>
                <a:path w="5622" h="6887" extrusionOk="0">
                  <a:moveTo>
                    <a:pt x="3001" y="0"/>
                  </a:moveTo>
                  <a:cubicBezTo>
                    <a:pt x="2798" y="0"/>
                    <a:pt x="2589" y="26"/>
                    <a:pt x="2376" y="81"/>
                  </a:cubicBezTo>
                  <a:cubicBezTo>
                    <a:pt x="583" y="544"/>
                    <a:pt x="1" y="3087"/>
                    <a:pt x="161" y="4697"/>
                  </a:cubicBezTo>
                  <a:cubicBezTo>
                    <a:pt x="289" y="5971"/>
                    <a:pt x="1360" y="6886"/>
                    <a:pt x="2508" y="6886"/>
                  </a:cubicBezTo>
                  <a:cubicBezTo>
                    <a:pt x="2970" y="6886"/>
                    <a:pt x="3444" y="6738"/>
                    <a:pt x="3874" y="6404"/>
                  </a:cubicBezTo>
                  <a:cubicBezTo>
                    <a:pt x="4871" y="5635"/>
                    <a:pt x="4983" y="4608"/>
                    <a:pt x="5323" y="2889"/>
                  </a:cubicBezTo>
                  <a:cubicBezTo>
                    <a:pt x="5621" y="1375"/>
                    <a:pt x="4479" y="0"/>
                    <a:pt x="3001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800;p48">
              <a:extLst>
                <a:ext uri="{FF2B5EF4-FFF2-40B4-BE49-F238E27FC236}">
                  <a16:creationId xmlns:a16="http://schemas.microsoft.com/office/drawing/2014/main" id="{0046B890-B8E7-4CA0-B6E0-A070FA714732}"/>
                </a:ext>
              </a:extLst>
            </p:cNvPr>
            <p:cNvSpPr/>
            <p:nvPr/>
          </p:nvSpPr>
          <p:spPr>
            <a:xfrm>
              <a:off x="4193689" y="1443068"/>
              <a:ext cx="93077" cy="74929"/>
            </a:xfrm>
            <a:custGeom>
              <a:avLst/>
              <a:gdLst/>
              <a:ahLst/>
              <a:cxnLst/>
              <a:rect l="l" t="t" r="r" b="b"/>
              <a:pathLst>
                <a:path w="5098" h="4104" extrusionOk="0">
                  <a:moveTo>
                    <a:pt x="2134" y="0"/>
                  </a:moveTo>
                  <a:cubicBezTo>
                    <a:pt x="1" y="0"/>
                    <a:pt x="607" y="4104"/>
                    <a:pt x="1391" y="4104"/>
                  </a:cubicBezTo>
                  <a:cubicBezTo>
                    <a:pt x="1436" y="4104"/>
                    <a:pt x="1481" y="4091"/>
                    <a:pt x="1527" y="4062"/>
                  </a:cubicBezTo>
                  <a:cubicBezTo>
                    <a:pt x="3327" y="2942"/>
                    <a:pt x="5097" y="140"/>
                    <a:pt x="2213" y="2"/>
                  </a:cubicBezTo>
                  <a:cubicBezTo>
                    <a:pt x="2187" y="1"/>
                    <a:pt x="2160" y="0"/>
                    <a:pt x="21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801;p48">
              <a:extLst>
                <a:ext uri="{FF2B5EF4-FFF2-40B4-BE49-F238E27FC236}">
                  <a16:creationId xmlns:a16="http://schemas.microsoft.com/office/drawing/2014/main" id="{00747800-285D-59A7-E6B6-B301C6D98241}"/>
                </a:ext>
              </a:extLst>
            </p:cNvPr>
            <p:cNvSpPr/>
            <p:nvPr/>
          </p:nvSpPr>
          <p:spPr>
            <a:xfrm>
              <a:off x="4102895" y="1404801"/>
              <a:ext cx="161378" cy="57639"/>
            </a:xfrm>
            <a:custGeom>
              <a:avLst/>
              <a:gdLst/>
              <a:ahLst/>
              <a:cxnLst/>
              <a:rect l="l" t="t" r="r" b="b"/>
              <a:pathLst>
                <a:path w="8839" h="3157" extrusionOk="0">
                  <a:moveTo>
                    <a:pt x="4199" y="0"/>
                  </a:moveTo>
                  <a:cubicBezTo>
                    <a:pt x="3816" y="0"/>
                    <a:pt x="3402" y="232"/>
                    <a:pt x="3052" y="616"/>
                  </a:cubicBezTo>
                  <a:cubicBezTo>
                    <a:pt x="2716" y="981"/>
                    <a:pt x="2218" y="1145"/>
                    <a:pt x="1782" y="1145"/>
                  </a:cubicBezTo>
                  <a:cubicBezTo>
                    <a:pt x="1398" y="1145"/>
                    <a:pt x="1063" y="1018"/>
                    <a:pt x="930" y="791"/>
                  </a:cubicBezTo>
                  <a:lnTo>
                    <a:pt x="930" y="791"/>
                  </a:lnTo>
                  <a:cubicBezTo>
                    <a:pt x="1" y="2476"/>
                    <a:pt x="1984" y="1990"/>
                    <a:pt x="3142" y="2543"/>
                  </a:cubicBezTo>
                  <a:cubicBezTo>
                    <a:pt x="3485" y="2707"/>
                    <a:pt x="3875" y="2753"/>
                    <a:pt x="4283" y="2753"/>
                  </a:cubicBezTo>
                  <a:cubicBezTo>
                    <a:pt x="4806" y="2753"/>
                    <a:pt x="5360" y="2677"/>
                    <a:pt x="5884" y="2677"/>
                  </a:cubicBezTo>
                  <a:cubicBezTo>
                    <a:pt x="6329" y="2677"/>
                    <a:pt x="6753" y="2732"/>
                    <a:pt x="7119" y="2935"/>
                  </a:cubicBezTo>
                  <a:cubicBezTo>
                    <a:pt x="7397" y="3090"/>
                    <a:pt x="7633" y="3157"/>
                    <a:pt x="7830" y="3157"/>
                  </a:cubicBezTo>
                  <a:cubicBezTo>
                    <a:pt x="8839" y="3157"/>
                    <a:pt x="8805" y="1395"/>
                    <a:pt x="7982" y="698"/>
                  </a:cubicBezTo>
                  <a:cubicBezTo>
                    <a:pt x="7682" y="445"/>
                    <a:pt x="7369" y="360"/>
                    <a:pt x="7061" y="360"/>
                  </a:cubicBezTo>
                  <a:cubicBezTo>
                    <a:pt x="6443" y="360"/>
                    <a:pt x="5847" y="701"/>
                    <a:pt x="5424" y="701"/>
                  </a:cubicBezTo>
                  <a:cubicBezTo>
                    <a:pt x="5251" y="701"/>
                    <a:pt x="5106" y="644"/>
                    <a:pt x="5002" y="481"/>
                  </a:cubicBezTo>
                  <a:cubicBezTo>
                    <a:pt x="4787" y="147"/>
                    <a:pt x="4503" y="0"/>
                    <a:pt x="4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802;p48">
              <a:extLst>
                <a:ext uri="{FF2B5EF4-FFF2-40B4-BE49-F238E27FC236}">
                  <a16:creationId xmlns:a16="http://schemas.microsoft.com/office/drawing/2014/main" id="{043D2F65-A578-27ED-FD51-766E28955067}"/>
                </a:ext>
              </a:extLst>
            </p:cNvPr>
            <p:cNvSpPr/>
            <p:nvPr/>
          </p:nvSpPr>
          <p:spPr>
            <a:xfrm>
              <a:off x="4249849" y="1440768"/>
              <a:ext cx="22329" cy="12470"/>
            </a:xfrm>
            <a:custGeom>
              <a:avLst/>
              <a:gdLst/>
              <a:ahLst/>
              <a:cxnLst/>
              <a:rect l="l" t="t" r="r" b="b"/>
              <a:pathLst>
                <a:path w="1223" h="683" extrusionOk="0">
                  <a:moveTo>
                    <a:pt x="1211" y="1"/>
                  </a:moveTo>
                  <a:cubicBezTo>
                    <a:pt x="1024" y="532"/>
                    <a:pt x="1" y="569"/>
                    <a:pt x="1" y="569"/>
                  </a:cubicBezTo>
                  <a:cubicBezTo>
                    <a:pt x="250" y="647"/>
                    <a:pt x="452" y="682"/>
                    <a:pt x="615" y="682"/>
                  </a:cubicBezTo>
                  <a:cubicBezTo>
                    <a:pt x="1083" y="682"/>
                    <a:pt x="1222" y="392"/>
                    <a:pt x="12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803;p48">
              <a:extLst>
                <a:ext uri="{FF2B5EF4-FFF2-40B4-BE49-F238E27FC236}">
                  <a16:creationId xmlns:a16="http://schemas.microsoft.com/office/drawing/2014/main" id="{80BAD87A-03B8-75AB-233A-750EB06DE92D}"/>
                </a:ext>
              </a:extLst>
            </p:cNvPr>
            <p:cNvSpPr/>
            <p:nvPr/>
          </p:nvSpPr>
          <p:spPr>
            <a:xfrm>
              <a:off x="4203183" y="1500415"/>
              <a:ext cx="40623" cy="33813"/>
            </a:xfrm>
            <a:custGeom>
              <a:avLst/>
              <a:gdLst/>
              <a:ahLst/>
              <a:cxnLst/>
              <a:rect l="l" t="t" r="r" b="b"/>
              <a:pathLst>
                <a:path w="2225" h="1852" extrusionOk="0">
                  <a:moveTo>
                    <a:pt x="1373" y="1"/>
                  </a:moveTo>
                  <a:cubicBezTo>
                    <a:pt x="903" y="1"/>
                    <a:pt x="442" y="473"/>
                    <a:pt x="245" y="858"/>
                  </a:cubicBezTo>
                  <a:cubicBezTo>
                    <a:pt x="1" y="1327"/>
                    <a:pt x="155" y="1851"/>
                    <a:pt x="682" y="1851"/>
                  </a:cubicBezTo>
                  <a:cubicBezTo>
                    <a:pt x="705" y="1851"/>
                    <a:pt x="728" y="1850"/>
                    <a:pt x="752" y="1848"/>
                  </a:cubicBezTo>
                  <a:cubicBezTo>
                    <a:pt x="1141" y="1818"/>
                    <a:pt x="1581" y="1624"/>
                    <a:pt x="1881" y="1257"/>
                  </a:cubicBezTo>
                  <a:cubicBezTo>
                    <a:pt x="2224" y="840"/>
                    <a:pt x="2124" y="216"/>
                    <a:pt x="1589" y="36"/>
                  </a:cubicBezTo>
                  <a:cubicBezTo>
                    <a:pt x="1518" y="12"/>
                    <a:pt x="1445" y="1"/>
                    <a:pt x="1373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804;p48">
              <a:extLst>
                <a:ext uri="{FF2B5EF4-FFF2-40B4-BE49-F238E27FC236}">
                  <a16:creationId xmlns:a16="http://schemas.microsoft.com/office/drawing/2014/main" id="{D6C546C8-96DD-D48C-2308-4875A50F62A9}"/>
                </a:ext>
              </a:extLst>
            </p:cNvPr>
            <p:cNvSpPr/>
            <p:nvPr/>
          </p:nvSpPr>
          <p:spPr>
            <a:xfrm>
              <a:off x="3937537" y="1872850"/>
              <a:ext cx="229278" cy="680256"/>
            </a:xfrm>
            <a:custGeom>
              <a:avLst/>
              <a:gdLst/>
              <a:ahLst/>
              <a:cxnLst/>
              <a:rect l="l" t="t" r="r" b="b"/>
              <a:pathLst>
                <a:path w="12558" h="37259" extrusionOk="0">
                  <a:moveTo>
                    <a:pt x="6394" y="1"/>
                  </a:moveTo>
                  <a:cubicBezTo>
                    <a:pt x="6394" y="1"/>
                    <a:pt x="1703" y="14385"/>
                    <a:pt x="1176" y="19753"/>
                  </a:cubicBezTo>
                  <a:cubicBezTo>
                    <a:pt x="623" y="25336"/>
                    <a:pt x="0" y="36280"/>
                    <a:pt x="0" y="36280"/>
                  </a:cubicBezTo>
                  <a:lnTo>
                    <a:pt x="2827" y="37259"/>
                  </a:lnTo>
                  <a:cubicBezTo>
                    <a:pt x="2827" y="37259"/>
                    <a:pt x="5598" y="26338"/>
                    <a:pt x="6465" y="20899"/>
                  </a:cubicBezTo>
                  <a:cubicBezTo>
                    <a:pt x="6730" y="19244"/>
                    <a:pt x="7320" y="16955"/>
                    <a:pt x="8034" y="14508"/>
                  </a:cubicBezTo>
                  <a:cubicBezTo>
                    <a:pt x="8934" y="11427"/>
                    <a:pt x="10028" y="8106"/>
                    <a:pt x="10914" y="5503"/>
                  </a:cubicBezTo>
                  <a:cubicBezTo>
                    <a:pt x="11851" y="2765"/>
                    <a:pt x="12557" y="830"/>
                    <a:pt x="12557" y="830"/>
                  </a:cubicBezTo>
                  <a:lnTo>
                    <a:pt x="63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805;p48">
              <a:extLst>
                <a:ext uri="{FF2B5EF4-FFF2-40B4-BE49-F238E27FC236}">
                  <a16:creationId xmlns:a16="http://schemas.microsoft.com/office/drawing/2014/main" id="{0E1B4290-71ED-ADE2-FF1A-8394A8799A4F}"/>
                </a:ext>
              </a:extLst>
            </p:cNvPr>
            <p:cNvSpPr/>
            <p:nvPr/>
          </p:nvSpPr>
          <p:spPr>
            <a:xfrm>
              <a:off x="4082373" y="1947322"/>
              <a:ext cx="54444" cy="190426"/>
            </a:xfrm>
            <a:custGeom>
              <a:avLst/>
              <a:gdLst/>
              <a:ahLst/>
              <a:cxnLst/>
              <a:rect l="l" t="t" r="r" b="b"/>
              <a:pathLst>
                <a:path w="2982" h="10430" extrusionOk="0">
                  <a:moveTo>
                    <a:pt x="2428" y="0"/>
                  </a:moveTo>
                  <a:cubicBezTo>
                    <a:pt x="777" y="1726"/>
                    <a:pt x="0" y="7344"/>
                    <a:pt x="101" y="10429"/>
                  </a:cubicBezTo>
                  <a:cubicBezTo>
                    <a:pt x="1001" y="7348"/>
                    <a:pt x="2095" y="4027"/>
                    <a:pt x="2981" y="1424"/>
                  </a:cubicBezTo>
                  <a:lnTo>
                    <a:pt x="24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806;p48">
              <a:extLst>
                <a:ext uri="{FF2B5EF4-FFF2-40B4-BE49-F238E27FC236}">
                  <a16:creationId xmlns:a16="http://schemas.microsoft.com/office/drawing/2014/main" id="{CB1CC2D4-3E2B-1726-4A3E-5FEAE5A463A9}"/>
                </a:ext>
              </a:extLst>
            </p:cNvPr>
            <p:cNvSpPr/>
            <p:nvPr/>
          </p:nvSpPr>
          <p:spPr>
            <a:xfrm>
              <a:off x="4109449" y="1880975"/>
              <a:ext cx="152359" cy="685021"/>
            </a:xfrm>
            <a:custGeom>
              <a:avLst/>
              <a:gdLst/>
              <a:ahLst/>
              <a:cxnLst/>
              <a:rect l="l" t="t" r="r" b="b"/>
              <a:pathLst>
                <a:path w="8345" h="37520" extrusionOk="0">
                  <a:moveTo>
                    <a:pt x="302" y="0"/>
                  </a:moveTo>
                  <a:lnTo>
                    <a:pt x="302" y="0"/>
                  </a:lnTo>
                  <a:cubicBezTo>
                    <a:pt x="302" y="1"/>
                    <a:pt x="0" y="15146"/>
                    <a:pt x="414" y="20308"/>
                  </a:cubicBezTo>
                  <a:cubicBezTo>
                    <a:pt x="871" y="25964"/>
                    <a:pt x="5106" y="37519"/>
                    <a:pt x="5106" y="37519"/>
                  </a:cubicBezTo>
                  <a:lnTo>
                    <a:pt x="8344" y="37519"/>
                  </a:lnTo>
                  <a:cubicBezTo>
                    <a:pt x="8344" y="37519"/>
                    <a:pt x="6186" y="26942"/>
                    <a:pt x="5520" y="21451"/>
                  </a:cubicBezTo>
                  <a:cubicBezTo>
                    <a:pt x="4766" y="15198"/>
                    <a:pt x="6350" y="819"/>
                    <a:pt x="6350" y="819"/>
                  </a:cubicBezTo>
                  <a:lnTo>
                    <a:pt x="3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807;p48">
              <a:extLst>
                <a:ext uri="{FF2B5EF4-FFF2-40B4-BE49-F238E27FC236}">
                  <a16:creationId xmlns:a16="http://schemas.microsoft.com/office/drawing/2014/main" id="{C993F5D1-F391-760C-FC56-498CF51DF50F}"/>
                </a:ext>
              </a:extLst>
            </p:cNvPr>
            <p:cNvSpPr/>
            <p:nvPr/>
          </p:nvSpPr>
          <p:spPr>
            <a:xfrm>
              <a:off x="4187372" y="2545109"/>
              <a:ext cx="77832" cy="22201"/>
            </a:xfrm>
            <a:custGeom>
              <a:avLst/>
              <a:gdLst/>
              <a:ahLst/>
              <a:cxnLst/>
              <a:rect l="l" t="t" r="r" b="b"/>
              <a:pathLst>
                <a:path w="4263" h="1216" extrusionOk="0">
                  <a:moveTo>
                    <a:pt x="1" y="0"/>
                  </a:moveTo>
                  <a:lnTo>
                    <a:pt x="449" y="1215"/>
                  </a:lnTo>
                  <a:lnTo>
                    <a:pt x="4263" y="1215"/>
                  </a:lnTo>
                  <a:lnTo>
                    <a:pt x="4263" y="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808;p48">
              <a:extLst>
                <a:ext uri="{FF2B5EF4-FFF2-40B4-BE49-F238E27FC236}">
                  <a16:creationId xmlns:a16="http://schemas.microsoft.com/office/drawing/2014/main" id="{E371DE14-C3E9-4271-0744-BE8C2F70A14A}"/>
                </a:ext>
              </a:extLst>
            </p:cNvPr>
            <p:cNvSpPr/>
            <p:nvPr/>
          </p:nvSpPr>
          <p:spPr>
            <a:xfrm>
              <a:off x="3930580" y="2510730"/>
              <a:ext cx="68466" cy="44767"/>
            </a:xfrm>
            <a:custGeom>
              <a:avLst/>
              <a:gdLst/>
              <a:ahLst/>
              <a:cxnLst/>
              <a:rect l="l" t="t" r="r" b="b"/>
              <a:pathLst>
                <a:path w="3750" h="2452" extrusionOk="0">
                  <a:moveTo>
                    <a:pt x="0" y="1"/>
                  </a:moveTo>
                  <a:lnTo>
                    <a:pt x="0" y="1286"/>
                  </a:lnTo>
                  <a:lnTo>
                    <a:pt x="3372" y="2452"/>
                  </a:lnTo>
                  <a:lnTo>
                    <a:pt x="3750" y="13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3809;p48">
              <a:extLst>
                <a:ext uri="{FF2B5EF4-FFF2-40B4-BE49-F238E27FC236}">
                  <a16:creationId xmlns:a16="http://schemas.microsoft.com/office/drawing/2014/main" id="{1E38A62B-9256-1107-13EA-A6D7C4A8A130}"/>
                </a:ext>
              </a:extLst>
            </p:cNvPr>
            <p:cNvSpPr/>
            <p:nvPr/>
          </p:nvSpPr>
          <p:spPr>
            <a:xfrm>
              <a:off x="4172182" y="1483801"/>
              <a:ext cx="6828" cy="9384"/>
            </a:xfrm>
            <a:custGeom>
              <a:avLst/>
              <a:gdLst/>
              <a:ahLst/>
              <a:cxnLst/>
              <a:rect l="l" t="t" r="r" b="b"/>
              <a:pathLst>
                <a:path w="374" h="514" extrusionOk="0">
                  <a:moveTo>
                    <a:pt x="210" y="1"/>
                  </a:moveTo>
                  <a:cubicBezTo>
                    <a:pt x="122" y="1"/>
                    <a:pt x="40" y="99"/>
                    <a:pt x="23" y="233"/>
                  </a:cubicBezTo>
                  <a:cubicBezTo>
                    <a:pt x="0" y="374"/>
                    <a:pt x="60" y="502"/>
                    <a:pt x="153" y="513"/>
                  </a:cubicBezTo>
                  <a:cubicBezTo>
                    <a:pt x="158" y="513"/>
                    <a:pt x="163" y="513"/>
                    <a:pt x="168" y="513"/>
                  </a:cubicBezTo>
                  <a:cubicBezTo>
                    <a:pt x="256" y="513"/>
                    <a:pt x="337" y="412"/>
                    <a:pt x="355" y="278"/>
                  </a:cubicBezTo>
                  <a:cubicBezTo>
                    <a:pt x="374" y="140"/>
                    <a:pt x="314" y="12"/>
                    <a:pt x="224" y="2"/>
                  </a:cubicBezTo>
                  <a:cubicBezTo>
                    <a:pt x="219" y="1"/>
                    <a:pt x="215" y="1"/>
                    <a:pt x="2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3810;p48">
              <a:extLst>
                <a:ext uri="{FF2B5EF4-FFF2-40B4-BE49-F238E27FC236}">
                  <a16:creationId xmlns:a16="http://schemas.microsoft.com/office/drawing/2014/main" id="{4CEF6FD3-760F-2FE2-0BAE-35C1851FA96C}"/>
                </a:ext>
              </a:extLst>
            </p:cNvPr>
            <p:cNvSpPr/>
            <p:nvPr/>
          </p:nvSpPr>
          <p:spPr>
            <a:xfrm>
              <a:off x="4143061" y="1479839"/>
              <a:ext cx="6847" cy="9403"/>
            </a:xfrm>
            <a:custGeom>
              <a:avLst/>
              <a:gdLst/>
              <a:ahLst/>
              <a:cxnLst/>
              <a:rect l="l" t="t" r="r" b="b"/>
              <a:pathLst>
                <a:path w="375" h="515" extrusionOk="0">
                  <a:moveTo>
                    <a:pt x="207" y="1"/>
                  </a:moveTo>
                  <a:cubicBezTo>
                    <a:pt x="119" y="1"/>
                    <a:pt x="37" y="102"/>
                    <a:pt x="19" y="237"/>
                  </a:cubicBezTo>
                  <a:cubicBezTo>
                    <a:pt x="0" y="379"/>
                    <a:pt x="61" y="502"/>
                    <a:pt x="154" y="514"/>
                  </a:cubicBezTo>
                  <a:cubicBezTo>
                    <a:pt x="159" y="514"/>
                    <a:pt x="165" y="515"/>
                    <a:pt x="170" y="515"/>
                  </a:cubicBezTo>
                  <a:cubicBezTo>
                    <a:pt x="254" y="515"/>
                    <a:pt x="334" y="415"/>
                    <a:pt x="355" y="281"/>
                  </a:cubicBezTo>
                  <a:cubicBezTo>
                    <a:pt x="374" y="140"/>
                    <a:pt x="314" y="17"/>
                    <a:pt x="221" y="2"/>
                  </a:cubicBezTo>
                  <a:cubicBezTo>
                    <a:pt x="216" y="1"/>
                    <a:pt x="211" y="1"/>
                    <a:pt x="2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3811;p48">
              <a:extLst>
                <a:ext uri="{FF2B5EF4-FFF2-40B4-BE49-F238E27FC236}">
                  <a16:creationId xmlns:a16="http://schemas.microsoft.com/office/drawing/2014/main" id="{EA067E7F-227B-E0B1-D621-59A659C09C7A}"/>
                </a:ext>
              </a:extLst>
            </p:cNvPr>
            <p:cNvSpPr/>
            <p:nvPr/>
          </p:nvSpPr>
          <p:spPr>
            <a:xfrm>
              <a:off x="4143335" y="1487507"/>
              <a:ext cx="15300" cy="24429"/>
            </a:xfrm>
            <a:custGeom>
              <a:avLst/>
              <a:gdLst/>
              <a:ahLst/>
              <a:cxnLst/>
              <a:rect l="l" t="t" r="r" b="b"/>
              <a:pathLst>
                <a:path w="838" h="1338" extrusionOk="0">
                  <a:moveTo>
                    <a:pt x="837" y="0"/>
                  </a:moveTo>
                  <a:cubicBezTo>
                    <a:pt x="837" y="1"/>
                    <a:pt x="408" y="773"/>
                    <a:pt x="1" y="1116"/>
                  </a:cubicBezTo>
                  <a:cubicBezTo>
                    <a:pt x="156" y="1310"/>
                    <a:pt x="429" y="1337"/>
                    <a:pt x="569" y="1337"/>
                  </a:cubicBezTo>
                  <a:cubicBezTo>
                    <a:pt x="623" y="1337"/>
                    <a:pt x="658" y="1333"/>
                    <a:pt x="658" y="1333"/>
                  </a:cubicBezTo>
                  <a:lnTo>
                    <a:pt x="837" y="0"/>
                  </a:ln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3812;p48">
              <a:extLst>
                <a:ext uri="{FF2B5EF4-FFF2-40B4-BE49-F238E27FC236}">
                  <a16:creationId xmlns:a16="http://schemas.microsoft.com/office/drawing/2014/main" id="{003E6924-9092-ADE3-09C8-C21BD6EF9C0B}"/>
                </a:ext>
              </a:extLst>
            </p:cNvPr>
            <p:cNvSpPr/>
            <p:nvPr/>
          </p:nvSpPr>
          <p:spPr>
            <a:xfrm>
              <a:off x="4161136" y="1512483"/>
              <a:ext cx="20120" cy="7778"/>
            </a:xfrm>
            <a:custGeom>
              <a:avLst/>
              <a:gdLst/>
              <a:ahLst/>
              <a:cxnLst/>
              <a:rect l="l" t="t" r="r" b="b"/>
              <a:pathLst>
                <a:path w="1102" h="426" extrusionOk="0">
                  <a:moveTo>
                    <a:pt x="1056" y="1"/>
                  </a:moveTo>
                  <a:cubicBezTo>
                    <a:pt x="1044" y="1"/>
                    <a:pt x="1032" y="6"/>
                    <a:pt x="1024" y="14"/>
                  </a:cubicBezTo>
                  <a:cubicBezTo>
                    <a:pt x="1021" y="17"/>
                    <a:pt x="734" y="340"/>
                    <a:pt x="226" y="340"/>
                  </a:cubicBezTo>
                  <a:cubicBezTo>
                    <a:pt x="170" y="340"/>
                    <a:pt x="112" y="336"/>
                    <a:pt x="52" y="327"/>
                  </a:cubicBezTo>
                  <a:cubicBezTo>
                    <a:pt x="50" y="327"/>
                    <a:pt x="48" y="327"/>
                    <a:pt x="47" y="327"/>
                  </a:cubicBezTo>
                  <a:cubicBezTo>
                    <a:pt x="26" y="327"/>
                    <a:pt x="7" y="345"/>
                    <a:pt x="4" y="365"/>
                  </a:cubicBezTo>
                  <a:cubicBezTo>
                    <a:pt x="0" y="387"/>
                    <a:pt x="19" y="410"/>
                    <a:pt x="41" y="413"/>
                  </a:cubicBezTo>
                  <a:cubicBezTo>
                    <a:pt x="105" y="421"/>
                    <a:pt x="169" y="425"/>
                    <a:pt x="228" y="425"/>
                  </a:cubicBezTo>
                  <a:cubicBezTo>
                    <a:pt x="774" y="425"/>
                    <a:pt x="1072" y="84"/>
                    <a:pt x="1087" y="70"/>
                  </a:cubicBezTo>
                  <a:cubicBezTo>
                    <a:pt x="1102" y="51"/>
                    <a:pt x="1102" y="25"/>
                    <a:pt x="1083" y="10"/>
                  </a:cubicBezTo>
                  <a:cubicBezTo>
                    <a:pt x="1075" y="3"/>
                    <a:pt x="1066" y="1"/>
                    <a:pt x="10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3813;p48">
              <a:extLst>
                <a:ext uri="{FF2B5EF4-FFF2-40B4-BE49-F238E27FC236}">
                  <a16:creationId xmlns:a16="http://schemas.microsoft.com/office/drawing/2014/main" id="{BC4BC653-EDF4-1367-092C-31BAAFF33E5C}"/>
                </a:ext>
              </a:extLst>
            </p:cNvPr>
            <p:cNvSpPr/>
            <p:nvPr/>
          </p:nvSpPr>
          <p:spPr>
            <a:xfrm>
              <a:off x="4177093" y="1470509"/>
              <a:ext cx="13584" cy="10188"/>
            </a:xfrm>
            <a:custGeom>
              <a:avLst/>
              <a:gdLst/>
              <a:ahLst/>
              <a:cxnLst/>
              <a:rect l="l" t="t" r="r" b="b"/>
              <a:pathLst>
                <a:path w="744" h="558" extrusionOk="0">
                  <a:moveTo>
                    <a:pt x="86" y="1"/>
                  </a:moveTo>
                  <a:cubicBezTo>
                    <a:pt x="41" y="1"/>
                    <a:pt x="7" y="33"/>
                    <a:pt x="4" y="75"/>
                  </a:cubicBezTo>
                  <a:cubicBezTo>
                    <a:pt x="0" y="124"/>
                    <a:pt x="34" y="161"/>
                    <a:pt x="83" y="165"/>
                  </a:cubicBezTo>
                  <a:cubicBezTo>
                    <a:pt x="93" y="169"/>
                    <a:pt x="393" y="192"/>
                    <a:pt x="576" y="516"/>
                  </a:cubicBezTo>
                  <a:cubicBezTo>
                    <a:pt x="590" y="542"/>
                    <a:pt x="620" y="557"/>
                    <a:pt x="650" y="557"/>
                  </a:cubicBezTo>
                  <a:cubicBezTo>
                    <a:pt x="662" y="557"/>
                    <a:pt x="676" y="554"/>
                    <a:pt x="691" y="546"/>
                  </a:cubicBezTo>
                  <a:cubicBezTo>
                    <a:pt x="729" y="523"/>
                    <a:pt x="743" y="471"/>
                    <a:pt x="721" y="434"/>
                  </a:cubicBezTo>
                  <a:cubicBezTo>
                    <a:pt x="493" y="30"/>
                    <a:pt x="109" y="1"/>
                    <a:pt x="93" y="1"/>
                  </a:cubicBezTo>
                  <a:cubicBezTo>
                    <a:pt x="91" y="1"/>
                    <a:pt x="89" y="1"/>
                    <a:pt x="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3814;p48">
              <a:extLst>
                <a:ext uri="{FF2B5EF4-FFF2-40B4-BE49-F238E27FC236}">
                  <a16:creationId xmlns:a16="http://schemas.microsoft.com/office/drawing/2014/main" id="{D94BE4CE-09E4-88E8-FFD2-A13325E252FA}"/>
                </a:ext>
              </a:extLst>
            </p:cNvPr>
            <p:cNvSpPr/>
            <p:nvPr/>
          </p:nvSpPr>
          <p:spPr>
            <a:xfrm>
              <a:off x="4136580" y="1463772"/>
              <a:ext cx="13985" cy="9494"/>
            </a:xfrm>
            <a:custGeom>
              <a:avLst/>
              <a:gdLst/>
              <a:ahLst/>
              <a:cxnLst/>
              <a:rect l="l" t="t" r="r" b="b"/>
              <a:pathLst>
                <a:path w="766" h="520" extrusionOk="0">
                  <a:moveTo>
                    <a:pt x="684" y="0"/>
                  </a:moveTo>
                  <a:cubicBezTo>
                    <a:pt x="669" y="0"/>
                    <a:pt x="281" y="4"/>
                    <a:pt x="26" y="389"/>
                  </a:cubicBezTo>
                  <a:cubicBezTo>
                    <a:pt x="0" y="426"/>
                    <a:pt x="8" y="478"/>
                    <a:pt x="49" y="504"/>
                  </a:cubicBezTo>
                  <a:cubicBezTo>
                    <a:pt x="64" y="516"/>
                    <a:pt x="79" y="519"/>
                    <a:pt x="94" y="519"/>
                  </a:cubicBezTo>
                  <a:cubicBezTo>
                    <a:pt x="120" y="519"/>
                    <a:pt x="150" y="504"/>
                    <a:pt x="165" y="482"/>
                  </a:cubicBezTo>
                  <a:cubicBezTo>
                    <a:pt x="371" y="172"/>
                    <a:pt x="669" y="168"/>
                    <a:pt x="684" y="168"/>
                  </a:cubicBezTo>
                  <a:cubicBezTo>
                    <a:pt x="729" y="168"/>
                    <a:pt x="766" y="130"/>
                    <a:pt x="766" y="86"/>
                  </a:cubicBezTo>
                  <a:cubicBezTo>
                    <a:pt x="766" y="41"/>
                    <a:pt x="729" y="4"/>
                    <a:pt x="6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3815;p48">
              <a:extLst>
                <a:ext uri="{FF2B5EF4-FFF2-40B4-BE49-F238E27FC236}">
                  <a16:creationId xmlns:a16="http://schemas.microsoft.com/office/drawing/2014/main" id="{E340DDD5-DC3D-6805-C680-925DE77C1963}"/>
                </a:ext>
              </a:extLst>
            </p:cNvPr>
            <p:cNvSpPr/>
            <p:nvPr/>
          </p:nvSpPr>
          <p:spPr>
            <a:xfrm>
              <a:off x="4207163" y="2603387"/>
              <a:ext cx="16925" cy="8179"/>
            </a:xfrm>
            <a:custGeom>
              <a:avLst/>
              <a:gdLst/>
              <a:ahLst/>
              <a:cxnLst/>
              <a:rect l="l" t="t" r="r" b="b"/>
              <a:pathLst>
                <a:path w="927" h="448" extrusionOk="0">
                  <a:moveTo>
                    <a:pt x="168" y="80"/>
                  </a:moveTo>
                  <a:cubicBezTo>
                    <a:pt x="303" y="80"/>
                    <a:pt x="572" y="211"/>
                    <a:pt x="773" y="327"/>
                  </a:cubicBezTo>
                  <a:cubicBezTo>
                    <a:pt x="647" y="352"/>
                    <a:pt x="533" y="365"/>
                    <a:pt x="436" y="365"/>
                  </a:cubicBezTo>
                  <a:cubicBezTo>
                    <a:pt x="303" y="365"/>
                    <a:pt x="202" y="341"/>
                    <a:pt x="146" y="294"/>
                  </a:cubicBezTo>
                  <a:cubicBezTo>
                    <a:pt x="101" y="256"/>
                    <a:pt x="82" y="208"/>
                    <a:pt x="90" y="141"/>
                  </a:cubicBezTo>
                  <a:cubicBezTo>
                    <a:pt x="90" y="111"/>
                    <a:pt x="105" y="99"/>
                    <a:pt x="116" y="92"/>
                  </a:cubicBezTo>
                  <a:cubicBezTo>
                    <a:pt x="127" y="85"/>
                    <a:pt x="146" y="80"/>
                    <a:pt x="168" y="80"/>
                  </a:cubicBezTo>
                  <a:close/>
                  <a:moveTo>
                    <a:pt x="163" y="0"/>
                  </a:moveTo>
                  <a:cubicBezTo>
                    <a:pt x="129" y="0"/>
                    <a:pt x="99" y="6"/>
                    <a:pt x="75" y="18"/>
                  </a:cubicBezTo>
                  <a:cubicBezTo>
                    <a:pt x="46" y="32"/>
                    <a:pt x="8" y="66"/>
                    <a:pt x="4" y="137"/>
                  </a:cubicBezTo>
                  <a:cubicBezTo>
                    <a:pt x="1" y="230"/>
                    <a:pt x="27" y="305"/>
                    <a:pt x="90" y="357"/>
                  </a:cubicBezTo>
                  <a:cubicBezTo>
                    <a:pt x="172" y="425"/>
                    <a:pt x="299" y="447"/>
                    <a:pt x="434" y="447"/>
                  </a:cubicBezTo>
                  <a:cubicBezTo>
                    <a:pt x="594" y="447"/>
                    <a:pt x="770" y="413"/>
                    <a:pt x="893" y="383"/>
                  </a:cubicBezTo>
                  <a:cubicBezTo>
                    <a:pt x="912" y="380"/>
                    <a:pt x="923" y="368"/>
                    <a:pt x="927" y="349"/>
                  </a:cubicBezTo>
                  <a:cubicBezTo>
                    <a:pt x="927" y="335"/>
                    <a:pt x="920" y="316"/>
                    <a:pt x="908" y="309"/>
                  </a:cubicBezTo>
                  <a:cubicBezTo>
                    <a:pt x="849" y="273"/>
                    <a:pt x="405" y="0"/>
                    <a:pt x="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3816;p48">
              <a:extLst>
                <a:ext uri="{FF2B5EF4-FFF2-40B4-BE49-F238E27FC236}">
                  <a16:creationId xmlns:a16="http://schemas.microsoft.com/office/drawing/2014/main" id="{2C8B0D07-4B2E-FA00-A582-B3480A974EB0}"/>
                </a:ext>
              </a:extLst>
            </p:cNvPr>
            <p:cNvSpPr/>
            <p:nvPr/>
          </p:nvSpPr>
          <p:spPr>
            <a:xfrm>
              <a:off x="4213152" y="2595792"/>
              <a:ext cx="10936" cy="14679"/>
            </a:xfrm>
            <a:custGeom>
              <a:avLst/>
              <a:gdLst/>
              <a:ahLst/>
              <a:cxnLst/>
              <a:rect l="l" t="t" r="r" b="b"/>
              <a:pathLst>
                <a:path w="599" h="804" extrusionOk="0">
                  <a:moveTo>
                    <a:pt x="199" y="86"/>
                  </a:moveTo>
                  <a:cubicBezTo>
                    <a:pt x="233" y="86"/>
                    <a:pt x="266" y="98"/>
                    <a:pt x="296" y="124"/>
                  </a:cubicBezTo>
                  <a:cubicBezTo>
                    <a:pt x="427" y="228"/>
                    <a:pt x="483" y="527"/>
                    <a:pt x="506" y="676"/>
                  </a:cubicBezTo>
                  <a:cubicBezTo>
                    <a:pt x="323" y="538"/>
                    <a:pt x="99" y="246"/>
                    <a:pt x="121" y="127"/>
                  </a:cubicBezTo>
                  <a:cubicBezTo>
                    <a:pt x="121" y="120"/>
                    <a:pt x="128" y="93"/>
                    <a:pt x="180" y="86"/>
                  </a:cubicBezTo>
                  <a:close/>
                  <a:moveTo>
                    <a:pt x="203" y="1"/>
                  </a:moveTo>
                  <a:cubicBezTo>
                    <a:pt x="192" y="1"/>
                    <a:pt x="181" y="2"/>
                    <a:pt x="169" y="3"/>
                  </a:cubicBezTo>
                  <a:cubicBezTo>
                    <a:pt x="72" y="15"/>
                    <a:pt x="46" y="79"/>
                    <a:pt x="39" y="112"/>
                  </a:cubicBezTo>
                  <a:cubicBezTo>
                    <a:pt x="1" y="310"/>
                    <a:pt x="352" y="698"/>
                    <a:pt x="535" y="796"/>
                  </a:cubicBezTo>
                  <a:cubicBezTo>
                    <a:pt x="542" y="799"/>
                    <a:pt x="550" y="803"/>
                    <a:pt x="558" y="803"/>
                  </a:cubicBezTo>
                  <a:cubicBezTo>
                    <a:pt x="565" y="803"/>
                    <a:pt x="573" y="799"/>
                    <a:pt x="580" y="796"/>
                  </a:cubicBezTo>
                  <a:cubicBezTo>
                    <a:pt x="592" y="788"/>
                    <a:pt x="599" y="773"/>
                    <a:pt x="599" y="758"/>
                  </a:cubicBezTo>
                  <a:cubicBezTo>
                    <a:pt x="595" y="736"/>
                    <a:pt x="554" y="224"/>
                    <a:pt x="349" y="56"/>
                  </a:cubicBezTo>
                  <a:cubicBezTo>
                    <a:pt x="305" y="22"/>
                    <a:pt x="256" y="1"/>
                    <a:pt x="2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3817;p48">
              <a:extLst>
                <a:ext uri="{FF2B5EF4-FFF2-40B4-BE49-F238E27FC236}">
                  <a16:creationId xmlns:a16="http://schemas.microsoft.com/office/drawing/2014/main" id="{811CF4A4-F61F-11C4-F01A-1AB9FE0614EA}"/>
                </a:ext>
              </a:extLst>
            </p:cNvPr>
            <p:cNvSpPr/>
            <p:nvPr/>
          </p:nvSpPr>
          <p:spPr>
            <a:xfrm>
              <a:off x="3917946" y="2569282"/>
              <a:ext cx="18440" cy="12269"/>
            </a:xfrm>
            <a:custGeom>
              <a:avLst/>
              <a:gdLst/>
              <a:ahLst/>
              <a:cxnLst/>
              <a:rect l="l" t="t" r="r" b="b"/>
              <a:pathLst>
                <a:path w="1010" h="672" extrusionOk="0">
                  <a:moveTo>
                    <a:pt x="169" y="85"/>
                  </a:moveTo>
                  <a:cubicBezTo>
                    <a:pt x="311" y="85"/>
                    <a:pt x="625" y="350"/>
                    <a:pt x="849" y="567"/>
                  </a:cubicBezTo>
                  <a:cubicBezTo>
                    <a:pt x="456" y="500"/>
                    <a:pt x="187" y="391"/>
                    <a:pt x="117" y="264"/>
                  </a:cubicBezTo>
                  <a:cubicBezTo>
                    <a:pt x="91" y="219"/>
                    <a:pt x="91" y="171"/>
                    <a:pt x="113" y="119"/>
                  </a:cubicBezTo>
                  <a:cubicBezTo>
                    <a:pt x="120" y="100"/>
                    <a:pt x="132" y="88"/>
                    <a:pt x="150" y="85"/>
                  </a:cubicBezTo>
                  <a:close/>
                  <a:moveTo>
                    <a:pt x="168" y="1"/>
                  </a:moveTo>
                  <a:cubicBezTo>
                    <a:pt x="158" y="1"/>
                    <a:pt x="148" y="2"/>
                    <a:pt x="139" y="3"/>
                  </a:cubicBezTo>
                  <a:cubicBezTo>
                    <a:pt x="91" y="10"/>
                    <a:pt x="57" y="40"/>
                    <a:pt x="34" y="85"/>
                  </a:cubicBezTo>
                  <a:cubicBezTo>
                    <a:pt x="1" y="164"/>
                    <a:pt x="5" y="234"/>
                    <a:pt x="42" y="305"/>
                  </a:cubicBezTo>
                  <a:cubicBezTo>
                    <a:pt x="169" y="529"/>
                    <a:pt x="673" y="631"/>
                    <a:pt x="961" y="667"/>
                  </a:cubicBezTo>
                  <a:lnTo>
                    <a:pt x="965" y="671"/>
                  </a:lnTo>
                  <a:cubicBezTo>
                    <a:pt x="979" y="671"/>
                    <a:pt x="994" y="660"/>
                    <a:pt x="1001" y="645"/>
                  </a:cubicBezTo>
                  <a:cubicBezTo>
                    <a:pt x="1009" y="631"/>
                    <a:pt x="1009" y="612"/>
                    <a:pt x="994" y="600"/>
                  </a:cubicBezTo>
                  <a:cubicBezTo>
                    <a:pt x="936" y="536"/>
                    <a:pt x="423" y="1"/>
                    <a:pt x="1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3818;p48">
              <a:extLst>
                <a:ext uri="{FF2B5EF4-FFF2-40B4-BE49-F238E27FC236}">
                  <a16:creationId xmlns:a16="http://schemas.microsoft.com/office/drawing/2014/main" id="{542CAAEA-7BB0-F4BF-AE7D-2CF6F12EFDC7}"/>
                </a:ext>
              </a:extLst>
            </p:cNvPr>
            <p:cNvSpPr/>
            <p:nvPr/>
          </p:nvSpPr>
          <p:spPr>
            <a:xfrm>
              <a:off x="3926892" y="2564754"/>
              <a:ext cx="11539" cy="16797"/>
            </a:xfrm>
            <a:custGeom>
              <a:avLst/>
              <a:gdLst/>
              <a:ahLst/>
              <a:cxnLst/>
              <a:rect l="l" t="t" r="r" b="b"/>
              <a:pathLst>
                <a:path w="632" h="920" extrusionOk="0">
                  <a:moveTo>
                    <a:pt x="220" y="83"/>
                  </a:moveTo>
                  <a:cubicBezTo>
                    <a:pt x="232" y="83"/>
                    <a:pt x="247" y="86"/>
                    <a:pt x="265" y="90"/>
                  </a:cubicBezTo>
                  <a:cubicBezTo>
                    <a:pt x="325" y="105"/>
                    <a:pt x="373" y="139"/>
                    <a:pt x="407" y="195"/>
                  </a:cubicBezTo>
                  <a:cubicBezTo>
                    <a:pt x="508" y="359"/>
                    <a:pt x="475" y="647"/>
                    <a:pt x="449" y="789"/>
                  </a:cubicBezTo>
                  <a:cubicBezTo>
                    <a:pt x="287" y="595"/>
                    <a:pt x="112" y="214"/>
                    <a:pt x="172" y="109"/>
                  </a:cubicBezTo>
                  <a:cubicBezTo>
                    <a:pt x="175" y="101"/>
                    <a:pt x="183" y="83"/>
                    <a:pt x="220" y="83"/>
                  </a:cubicBezTo>
                  <a:close/>
                  <a:moveTo>
                    <a:pt x="222" y="1"/>
                  </a:moveTo>
                  <a:cubicBezTo>
                    <a:pt x="151" y="1"/>
                    <a:pt x="115" y="35"/>
                    <a:pt x="97" y="67"/>
                  </a:cubicBezTo>
                  <a:cubicBezTo>
                    <a:pt x="0" y="247"/>
                    <a:pt x="277" y="748"/>
                    <a:pt x="449" y="905"/>
                  </a:cubicBezTo>
                  <a:cubicBezTo>
                    <a:pt x="456" y="912"/>
                    <a:pt x="463" y="919"/>
                    <a:pt x="475" y="919"/>
                  </a:cubicBezTo>
                  <a:cubicBezTo>
                    <a:pt x="478" y="919"/>
                    <a:pt x="482" y="915"/>
                    <a:pt x="485" y="915"/>
                  </a:cubicBezTo>
                  <a:cubicBezTo>
                    <a:pt x="501" y="912"/>
                    <a:pt x="511" y="901"/>
                    <a:pt x="516" y="886"/>
                  </a:cubicBezTo>
                  <a:cubicBezTo>
                    <a:pt x="519" y="867"/>
                    <a:pt x="632" y="400"/>
                    <a:pt x="478" y="153"/>
                  </a:cubicBezTo>
                  <a:cubicBezTo>
                    <a:pt x="433" y="75"/>
                    <a:pt x="366" y="27"/>
                    <a:pt x="284" y="8"/>
                  </a:cubicBezTo>
                  <a:cubicBezTo>
                    <a:pt x="261" y="3"/>
                    <a:pt x="240" y="1"/>
                    <a:pt x="2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3819;p48">
              <a:extLst>
                <a:ext uri="{FF2B5EF4-FFF2-40B4-BE49-F238E27FC236}">
                  <a16:creationId xmlns:a16="http://schemas.microsoft.com/office/drawing/2014/main" id="{DF709077-9CC7-E6FA-3F54-7D4394263781}"/>
                </a:ext>
              </a:extLst>
            </p:cNvPr>
            <p:cNvSpPr/>
            <p:nvPr/>
          </p:nvSpPr>
          <p:spPr>
            <a:xfrm>
              <a:off x="4104118" y="1652044"/>
              <a:ext cx="186610" cy="205689"/>
            </a:xfrm>
            <a:custGeom>
              <a:avLst/>
              <a:gdLst/>
              <a:ahLst/>
              <a:cxnLst/>
              <a:rect l="l" t="t" r="r" b="b"/>
              <a:pathLst>
                <a:path w="10221" h="11266" extrusionOk="0">
                  <a:moveTo>
                    <a:pt x="5994" y="6812"/>
                  </a:moveTo>
                  <a:cubicBezTo>
                    <a:pt x="5993" y="6813"/>
                    <a:pt x="5993" y="6814"/>
                    <a:pt x="5993" y="6814"/>
                  </a:cubicBezTo>
                  <a:cubicBezTo>
                    <a:pt x="5993" y="6814"/>
                    <a:pt x="5993" y="6813"/>
                    <a:pt x="5994" y="6812"/>
                  </a:cubicBezTo>
                  <a:close/>
                  <a:moveTo>
                    <a:pt x="7553" y="1"/>
                  </a:moveTo>
                  <a:cubicBezTo>
                    <a:pt x="7478" y="565"/>
                    <a:pt x="7396" y="1192"/>
                    <a:pt x="7291" y="1786"/>
                  </a:cubicBezTo>
                  <a:cubicBezTo>
                    <a:pt x="7191" y="2384"/>
                    <a:pt x="7075" y="2982"/>
                    <a:pt x="6952" y="3571"/>
                  </a:cubicBezTo>
                  <a:cubicBezTo>
                    <a:pt x="6824" y="4166"/>
                    <a:pt x="6676" y="4744"/>
                    <a:pt x="6514" y="5312"/>
                  </a:cubicBezTo>
                  <a:lnTo>
                    <a:pt x="6384" y="5735"/>
                  </a:lnTo>
                  <a:lnTo>
                    <a:pt x="6245" y="6149"/>
                  </a:lnTo>
                  <a:cubicBezTo>
                    <a:pt x="6201" y="6287"/>
                    <a:pt x="6145" y="6418"/>
                    <a:pt x="6097" y="6552"/>
                  </a:cubicBezTo>
                  <a:lnTo>
                    <a:pt x="6018" y="6750"/>
                  </a:lnTo>
                  <a:lnTo>
                    <a:pt x="5999" y="6802"/>
                  </a:lnTo>
                  <a:cubicBezTo>
                    <a:pt x="5996" y="6808"/>
                    <a:pt x="5995" y="6811"/>
                    <a:pt x="5994" y="6812"/>
                  </a:cubicBezTo>
                  <a:lnTo>
                    <a:pt x="5994" y="6812"/>
                  </a:lnTo>
                  <a:cubicBezTo>
                    <a:pt x="5994" y="6812"/>
                    <a:pt x="5994" y="6812"/>
                    <a:pt x="5995" y="6812"/>
                  </a:cubicBezTo>
                  <a:cubicBezTo>
                    <a:pt x="5995" y="6812"/>
                    <a:pt x="5995" y="6812"/>
                    <a:pt x="5995" y="6814"/>
                  </a:cubicBezTo>
                  <a:cubicBezTo>
                    <a:pt x="5996" y="6813"/>
                    <a:pt x="5997" y="6812"/>
                    <a:pt x="5997" y="6812"/>
                  </a:cubicBezTo>
                  <a:lnTo>
                    <a:pt x="5997" y="6812"/>
                  </a:lnTo>
                  <a:cubicBezTo>
                    <a:pt x="5997" y="6812"/>
                    <a:pt x="5995" y="6816"/>
                    <a:pt x="5995" y="6821"/>
                  </a:cubicBezTo>
                  <a:cubicBezTo>
                    <a:pt x="5981" y="6877"/>
                    <a:pt x="5828" y="7049"/>
                    <a:pt x="5640" y="7198"/>
                  </a:cubicBezTo>
                  <a:cubicBezTo>
                    <a:pt x="5454" y="7355"/>
                    <a:pt x="5226" y="7512"/>
                    <a:pt x="4987" y="7657"/>
                  </a:cubicBezTo>
                  <a:cubicBezTo>
                    <a:pt x="4502" y="7957"/>
                    <a:pt x="3968" y="8236"/>
                    <a:pt x="3418" y="8502"/>
                  </a:cubicBezTo>
                  <a:cubicBezTo>
                    <a:pt x="2316" y="9024"/>
                    <a:pt x="1151" y="9517"/>
                    <a:pt x="1" y="9981"/>
                  </a:cubicBezTo>
                  <a:lnTo>
                    <a:pt x="337" y="11265"/>
                  </a:lnTo>
                  <a:cubicBezTo>
                    <a:pt x="1637" y="11057"/>
                    <a:pt x="2895" y="10772"/>
                    <a:pt x="4158" y="10362"/>
                  </a:cubicBezTo>
                  <a:cubicBezTo>
                    <a:pt x="4789" y="10157"/>
                    <a:pt x="5416" y="9925"/>
                    <a:pt x="6052" y="9622"/>
                  </a:cubicBezTo>
                  <a:cubicBezTo>
                    <a:pt x="6369" y="9465"/>
                    <a:pt x="6686" y="9298"/>
                    <a:pt x="7012" y="9077"/>
                  </a:cubicBezTo>
                  <a:cubicBezTo>
                    <a:pt x="7336" y="8853"/>
                    <a:pt x="7676" y="8607"/>
                    <a:pt x="8012" y="8132"/>
                  </a:cubicBezTo>
                  <a:cubicBezTo>
                    <a:pt x="8053" y="8069"/>
                    <a:pt x="8095" y="8009"/>
                    <a:pt x="8136" y="7934"/>
                  </a:cubicBezTo>
                  <a:lnTo>
                    <a:pt x="8184" y="7837"/>
                  </a:lnTo>
                  <a:lnTo>
                    <a:pt x="8214" y="7777"/>
                  </a:lnTo>
                  <a:lnTo>
                    <a:pt x="8330" y="7542"/>
                  </a:lnTo>
                  <a:cubicBezTo>
                    <a:pt x="8405" y="7385"/>
                    <a:pt x="8486" y="7228"/>
                    <a:pt x="8550" y="7068"/>
                  </a:cubicBezTo>
                  <a:lnTo>
                    <a:pt x="8752" y="6593"/>
                  </a:lnTo>
                  <a:lnTo>
                    <a:pt x="8931" y="6116"/>
                  </a:lnTo>
                  <a:cubicBezTo>
                    <a:pt x="9163" y="5476"/>
                    <a:pt x="9365" y="4834"/>
                    <a:pt x="9529" y="4188"/>
                  </a:cubicBezTo>
                  <a:cubicBezTo>
                    <a:pt x="9697" y="3542"/>
                    <a:pt x="9836" y="2896"/>
                    <a:pt x="9951" y="2246"/>
                  </a:cubicBezTo>
                  <a:cubicBezTo>
                    <a:pt x="10007" y="1917"/>
                    <a:pt x="10060" y="1592"/>
                    <a:pt x="10104" y="1263"/>
                  </a:cubicBezTo>
                  <a:cubicBezTo>
                    <a:pt x="10156" y="931"/>
                    <a:pt x="10190" y="617"/>
                    <a:pt x="10220" y="258"/>
                  </a:cubicBezTo>
                  <a:lnTo>
                    <a:pt x="755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3820;p48">
              <a:extLst>
                <a:ext uri="{FF2B5EF4-FFF2-40B4-BE49-F238E27FC236}">
                  <a16:creationId xmlns:a16="http://schemas.microsoft.com/office/drawing/2014/main" id="{EDBC990E-E759-A07D-D335-1AF9281C46EA}"/>
                </a:ext>
              </a:extLst>
            </p:cNvPr>
            <p:cNvSpPr/>
            <p:nvPr/>
          </p:nvSpPr>
          <p:spPr>
            <a:xfrm>
              <a:off x="4209135" y="1618085"/>
              <a:ext cx="105583" cy="124261"/>
            </a:xfrm>
            <a:custGeom>
              <a:avLst/>
              <a:gdLst/>
              <a:ahLst/>
              <a:cxnLst/>
              <a:rect l="l" t="t" r="r" b="b"/>
              <a:pathLst>
                <a:path w="5783" h="6806" extrusionOk="0">
                  <a:moveTo>
                    <a:pt x="3073" y="1"/>
                  </a:moveTo>
                  <a:cubicBezTo>
                    <a:pt x="2267" y="1"/>
                    <a:pt x="1495" y="648"/>
                    <a:pt x="1065" y="1947"/>
                  </a:cubicBezTo>
                  <a:cubicBezTo>
                    <a:pt x="381" y="4020"/>
                    <a:pt x="0" y="6806"/>
                    <a:pt x="0" y="6806"/>
                  </a:cubicBezTo>
                  <a:lnTo>
                    <a:pt x="4639" y="6657"/>
                  </a:lnTo>
                  <a:cubicBezTo>
                    <a:pt x="4639" y="6657"/>
                    <a:pt x="5782" y="2432"/>
                    <a:pt x="4793" y="1061"/>
                  </a:cubicBezTo>
                  <a:cubicBezTo>
                    <a:pt x="4285" y="355"/>
                    <a:pt x="3670" y="1"/>
                    <a:pt x="30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3821;p48">
              <a:extLst>
                <a:ext uri="{FF2B5EF4-FFF2-40B4-BE49-F238E27FC236}">
                  <a16:creationId xmlns:a16="http://schemas.microsoft.com/office/drawing/2014/main" id="{278CCA1E-14A7-B25F-15AA-222CE97F22C0}"/>
                </a:ext>
              </a:extLst>
            </p:cNvPr>
            <p:cNvSpPr/>
            <p:nvPr/>
          </p:nvSpPr>
          <p:spPr>
            <a:xfrm>
              <a:off x="4081004" y="1825673"/>
              <a:ext cx="37811" cy="40678"/>
            </a:xfrm>
            <a:custGeom>
              <a:avLst/>
              <a:gdLst/>
              <a:ahLst/>
              <a:cxnLst/>
              <a:rect l="l" t="t" r="r" b="b"/>
              <a:pathLst>
                <a:path w="2071" h="2228" extrusionOk="0">
                  <a:moveTo>
                    <a:pt x="0" y="0"/>
                  </a:moveTo>
                  <a:lnTo>
                    <a:pt x="378" y="2226"/>
                  </a:lnTo>
                  <a:cubicBezTo>
                    <a:pt x="378" y="2226"/>
                    <a:pt x="412" y="2228"/>
                    <a:pt x="471" y="2228"/>
                  </a:cubicBezTo>
                  <a:cubicBezTo>
                    <a:pt x="809" y="2228"/>
                    <a:pt x="1959" y="2176"/>
                    <a:pt x="2070" y="1472"/>
                  </a:cubicBezTo>
                  <a:lnTo>
                    <a:pt x="1734" y="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3822;p48">
              <a:extLst>
                <a:ext uri="{FF2B5EF4-FFF2-40B4-BE49-F238E27FC236}">
                  <a16:creationId xmlns:a16="http://schemas.microsoft.com/office/drawing/2014/main" id="{6383F25F-D321-2F3E-7A39-8A0BC4DC5479}"/>
                </a:ext>
              </a:extLst>
            </p:cNvPr>
            <p:cNvSpPr/>
            <p:nvPr/>
          </p:nvSpPr>
          <p:spPr>
            <a:xfrm>
              <a:off x="4056101" y="1825673"/>
              <a:ext cx="31805" cy="43727"/>
            </a:xfrm>
            <a:custGeom>
              <a:avLst/>
              <a:gdLst/>
              <a:ahLst/>
              <a:cxnLst/>
              <a:rect l="l" t="t" r="r" b="b"/>
              <a:pathLst>
                <a:path w="1742" h="2395" extrusionOk="0">
                  <a:moveTo>
                    <a:pt x="1364" y="0"/>
                  </a:moveTo>
                  <a:lnTo>
                    <a:pt x="1" y="568"/>
                  </a:lnTo>
                  <a:lnTo>
                    <a:pt x="401" y="2395"/>
                  </a:lnTo>
                  <a:lnTo>
                    <a:pt x="1742" y="2226"/>
                  </a:lnTo>
                  <a:lnTo>
                    <a:pt x="1364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39" name="Google Shape;3823;p48">
              <a:extLst>
                <a:ext uri="{FF2B5EF4-FFF2-40B4-BE49-F238E27FC236}">
                  <a16:creationId xmlns:a16="http://schemas.microsoft.com/office/drawing/2014/main" id="{10641BD7-7DD4-F7D7-AEC7-4D641ABADB52}"/>
                </a:ext>
              </a:extLst>
            </p:cNvPr>
            <p:cNvGrpSpPr/>
            <p:nvPr/>
          </p:nvGrpSpPr>
          <p:grpSpPr>
            <a:xfrm>
              <a:off x="2997886" y="1290691"/>
              <a:ext cx="1054152" cy="943876"/>
              <a:chOff x="3040436" y="1290691"/>
              <a:chExt cx="1054152" cy="943876"/>
            </a:xfrm>
          </p:grpSpPr>
          <p:sp>
            <p:nvSpPr>
              <p:cNvPr id="2840" name="Google Shape;3824;p48">
                <a:extLst>
                  <a:ext uri="{FF2B5EF4-FFF2-40B4-BE49-F238E27FC236}">
                    <a16:creationId xmlns:a16="http://schemas.microsoft.com/office/drawing/2014/main" id="{7D6A0B38-FF04-F0F5-FA9A-DFB8C4BF0FAE}"/>
                  </a:ext>
                </a:extLst>
              </p:cNvPr>
              <p:cNvSpPr/>
              <p:nvPr/>
            </p:nvSpPr>
            <p:spPr>
              <a:xfrm>
                <a:off x="3040436" y="1678024"/>
                <a:ext cx="875831" cy="556543"/>
              </a:xfrm>
              <a:custGeom>
                <a:avLst/>
                <a:gdLst/>
                <a:ahLst/>
                <a:cxnLst/>
                <a:rect l="l" t="t" r="r" b="b"/>
                <a:pathLst>
                  <a:path w="47971" h="30483" extrusionOk="0">
                    <a:moveTo>
                      <a:pt x="1767" y="1"/>
                    </a:moveTo>
                    <a:lnTo>
                      <a:pt x="205" y="755"/>
                    </a:lnTo>
                    <a:cubicBezTo>
                      <a:pt x="45" y="2141"/>
                      <a:pt x="0" y="3560"/>
                      <a:pt x="79" y="5013"/>
                    </a:cubicBezTo>
                    <a:cubicBezTo>
                      <a:pt x="841" y="19080"/>
                      <a:pt x="12864" y="30483"/>
                      <a:pt x="26934" y="30483"/>
                    </a:cubicBezTo>
                    <a:cubicBezTo>
                      <a:pt x="36104" y="30483"/>
                      <a:pt x="43880" y="25638"/>
                      <a:pt x="47971" y="18367"/>
                    </a:cubicBezTo>
                    <a:lnTo>
                      <a:pt x="25552" y="5013"/>
                    </a:lnTo>
                    <a:lnTo>
                      <a:pt x="176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3825;p48">
                <a:extLst>
                  <a:ext uri="{FF2B5EF4-FFF2-40B4-BE49-F238E27FC236}">
                    <a16:creationId xmlns:a16="http://schemas.microsoft.com/office/drawing/2014/main" id="{3E7503DE-8253-0FD1-890F-72207DBEFADD}"/>
                  </a:ext>
                </a:extLst>
              </p:cNvPr>
              <p:cNvSpPr/>
              <p:nvPr/>
            </p:nvSpPr>
            <p:spPr>
              <a:xfrm>
                <a:off x="3596140" y="1297775"/>
                <a:ext cx="469546" cy="683123"/>
              </a:xfrm>
              <a:custGeom>
                <a:avLst/>
                <a:gdLst/>
                <a:ahLst/>
                <a:cxnLst/>
                <a:rect l="l" t="t" r="r" b="b"/>
                <a:pathLst>
                  <a:path w="25718" h="37416" extrusionOk="0">
                    <a:moveTo>
                      <a:pt x="10582" y="1"/>
                    </a:moveTo>
                    <a:lnTo>
                      <a:pt x="9021" y="756"/>
                    </a:lnTo>
                    <a:lnTo>
                      <a:pt x="1" y="24063"/>
                    </a:lnTo>
                    <a:lnTo>
                      <a:pt x="22419" y="37415"/>
                    </a:lnTo>
                    <a:lnTo>
                      <a:pt x="23980" y="36661"/>
                    </a:lnTo>
                    <a:cubicBezTo>
                      <a:pt x="23980" y="36661"/>
                      <a:pt x="25717" y="28567"/>
                      <a:pt x="25471" y="24063"/>
                    </a:cubicBezTo>
                    <a:cubicBezTo>
                      <a:pt x="24925" y="14018"/>
                      <a:pt x="10582" y="1"/>
                      <a:pt x="105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3826;p48">
                <a:extLst>
                  <a:ext uri="{FF2B5EF4-FFF2-40B4-BE49-F238E27FC236}">
                    <a16:creationId xmlns:a16="http://schemas.microsoft.com/office/drawing/2014/main" id="{E37AE15E-DA20-4E2E-9ACB-648173FD879F}"/>
                  </a:ext>
                </a:extLst>
              </p:cNvPr>
              <p:cNvSpPr/>
              <p:nvPr/>
            </p:nvSpPr>
            <p:spPr>
              <a:xfrm>
                <a:off x="3044179" y="1304457"/>
                <a:ext cx="627474" cy="465110"/>
              </a:xfrm>
              <a:custGeom>
                <a:avLst/>
                <a:gdLst/>
                <a:ahLst/>
                <a:cxnLst/>
                <a:rect l="l" t="t" r="r" b="b"/>
                <a:pathLst>
                  <a:path w="34368" h="25475" extrusionOk="0">
                    <a:moveTo>
                      <a:pt x="23966" y="1"/>
                    </a:moveTo>
                    <a:cubicBezTo>
                      <a:pt x="11348" y="1"/>
                      <a:pt x="1371" y="9175"/>
                      <a:pt x="0" y="21216"/>
                    </a:cubicBezTo>
                    <a:lnTo>
                      <a:pt x="1562" y="20462"/>
                    </a:lnTo>
                    <a:lnTo>
                      <a:pt x="25347" y="25474"/>
                    </a:lnTo>
                    <a:lnTo>
                      <a:pt x="34368" y="2164"/>
                    </a:lnTo>
                    <a:cubicBezTo>
                      <a:pt x="31148" y="774"/>
                      <a:pt x="27626" y="1"/>
                      <a:pt x="239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3827;p48">
                <a:extLst>
                  <a:ext uri="{FF2B5EF4-FFF2-40B4-BE49-F238E27FC236}">
                    <a16:creationId xmlns:a16="http://schemas.microsoft.com/office/drawing/2014/main" id="{9916CCD0-8090-2059-1091-6055F83A21FA}"/>
                  </a:ext>
                </a:extLst>
              </p:cNvPr>
              <p:cNvSpPr/>
              <p:nvPr/>
            </p:nvSpPr>
            <p:spPr>
              <a:xfrm>
                <a:off x="3069009" y="1678024"/>
                <a:ext cx="875758" cy="542777"/>
              </a:xfrm>
              <a:custGeom>
                <a:avLst/>
                <a:gdLst/>
                <a:ahLst/>
                <a:cxnLst/>
                <a:rect l="l" t="t" r="r" b="b"/>
                <a:pathLst>
                  <a:path w="47967" h="29729" extrusionOk="0">
                    <a:moveTo>
                      <a:pt x="202" y="1"/>
                    </a:moveTo>
                    <a:cubicBezTo>
                      <a:pt x="45" y="1386"/>
                      <a:pt x="0" y="2806"/>
                      <a:pt x="78" y="4259"/>
                    </a:cubicBezTo>
                    <a:cubicBezTo>
                      <a:pt x="840" y="18325"/>
                      <a:pt x="12864" y="29729"/>
                      <a:pt x="26931" y="29729"/>
                    </a:cubicBezTo>
                    <a:cubicBezTo>
                      <a:pt x="36104" y="29729"/>
                      <a:pt x="43877" y="24880"/>
                      <a:pt x="47966" y="17612"/>
                    </a:cubicBezTo>
                    <a:lnTo>
                      <a:pt x="25549" y="4259"/>
                    </a:lnTo>
                    <a:lnTo>
                      <a:pt x="2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3828;p48">
                <a:extLst>
                  <a:ext uri="{FF2B5EF4-FFF2-40B4-BE49-F238E27FC236}">
                    <a16:creationId xmlns:a16="http://schemas.microsoft.com/office/drawing/2014/main" id="{AFF53A57-1D33-B9BE-3C02-91B93C9E42AE}"/>
                  </a:ext>
                </a:extLst>
              </p:cNvPr>
              <p:cNvSpPr/>
              <p:nvPr/>
            </p:nvSpPr>
            <p:spPr>
              <a:xfrm>
                <a:off x="3094971" y="1707893"/>
                <a:ext cx="814412" cy="487475"/>
              </a:xfrm>
              <a:custGeom>
                <a:avLst/>
                <a:gdLst/>
                <a:ahLst/>
                <a:cxnLst/>
                <a:rect l="l" t="t" r="r" b="b"/>
                <a:pathLst>
                  <a:path w="44607" h="26700" extrusionOk="0">
                    <a:moveTo>
                      <a:pt x="158" y="135"/>
                    </a:moveTo>
                    <a:lnTo>
                      <a:pt x="23596" y="4069"/>
                    </a:lnTo>
                    <a:lnTo>
                      <a:pt x="44457" y="16495"/>
                    </a:lnTo>
                    <a:cubicBezTo>
                      <a:pt x="40285" y="22904"/>
                      <a:pt x="33382" y="26576"/>
                      <a:pt x="25509" y="26576"/>
                    </a:cubicBezTo>
                    <a:cubicBezTo>
                      <a:pt x="12256" y="26576"/>
                      <a:pt x="887" y="15793"/>
                      <a:pt x="170" y="2541"/>
                    </a:cubicBezTo>
                    <a:cubicBezTo>
                      <a:pt x="125" y="1741"/>
                      <a:pt x="125" y="935"/>
                      <a:pt x="158" y="135"/>
                    </a:cubicBezTo>
                    <a:close/>
                    <a:moveTo>
                      <a:pt x="102" y="1"/>
                    </a:moveTo>
                    <a:cubicBezTo>
                      <a:pt x="87" y="1"/>
                      <a:pt x="76" y="9"/>
                      <a:pt x="65" y="16"/>
                    </a:cubicBezTo>
                    <a:cubicBezTo>
                      <a:pt x="50" y="27"/>
                      <a:pt x="42" y="42"/>
                      <a:pt x="42" y="61"/>
                    </a:cubicBezTo>
                    <a:cubicBezTo>
                      <a:pt x="1" y="886"/>
                      <a:pt x="5" y="1723"/>
                      <a:pt x="50" y="2545"/>
                    </a:cubicBezTo>
                    <a:cubicBezTo>
                      <a:pt x="771" y="15864"/>
                      <a:pt x="12192" y="26700"/>
                      <a:pt x="25509" y="26700"/>
                    </a:cubicBezTo>
                    <a:cubicBezTo>
                      <a:pt x="29381" y="26700"/>
                      <a:pt x="33165" y="25769"/>
                      <a:pt x="36460" y="24006"/>
                    </a:cubicBezTo>
                    <a:cubicBezTo>
                      <a:pt x="39743" y="22251"/>
                      <a:pt x="42555" y="19658"/>
                      <a:pt x="44595" y="16510"/>
                    </a:cubicBezTo>
                    <a:cubicBezTo>
                      <a:pt x="44603" y="16495"/>
                      <a:pt x="44606" y="16476"/>
                      <a:pt x="44603" y="16462"/>
                    </a:cubicBezTo>
                    <a:cubicBezTo>
                      <a:pt x="44598" y="16446"/>
                      <a:pt x="44588" y="16431"/>
                      <a:pt x="44576" y="16424"/>
                    </a:cubicBezTo>
                    <a:lnTo>
                      <a:pt x="23649" y="3960"/>
                    </a:lnTo>
                    <a:cubicBezTo>
                      <a:pt x="23641" y="3957"/>
                      <a:pt x="23634" y="3953"/>
                      <a:pt x="23626" y="3953"/>
                    </a:cubicBezTo>
                    <a:lnTo>
                      <a:pt x="113" y="4"/>
                    </a:lnTo>
                    <a:cubicBezTo>
                      <a:pt x="109" y="1"/>
                      <a:pt x="106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3829;p48">
                <a:extLst>
                  <a:ext uri="{FF2B5EF4-FFF2-40B4-BE49-F238E27FC236}">
                    <a16:creationId xmlns:a16="http://schemas.microsoft.com/office/drawing/2014/main" id="{F2B46DF8-03E2-D9B5-4632-266ABD8ACABE}"/>
                  </a:ext>
                </a:extLst>
              </p:cNvPr>
              <p:cNvSpPr/>
              <p:nvPr/>
            </p:nvSpPr>
            <p:spPr>
              <a:xfrm>
                <a:off x="3624658" y="1297775"/>
                <a:ext cx="469930" cy="669356"/>
              </a:xfrm>
              <a:custGeom>
                <a:avLst/>
                <a:gdLst/>
                <a:ahLst/>
                <a:cxnLst/>
                <a:rect l="l" t="t" r="r" b="b"/>
                <a:pathLst>
                  <a:path w="25739" h="36662" extrusionOk="0">
                    <a:moveTo>
                      <a:pt x="9020" y="1"/>
                    </a:moveTo>
                    <a:lnTo>
                      <a:pt x="0" y="23308"/>
                    </a:lnTo>
                    <a:lnTo>
                      <a:pt x="22418" y="36661"/>
                    </a:lnTo>
                    <a:cubicBezTo>
                      <a:pt x="24603" y="32781"/>
                      <a:pt x="25738" y="28204"/>
                      <a:pt x="25474" y="23308"/>
                    </a:cubicBezTo>
                    <a:cubicBezTo>
                      <a:pt x="24909" y="12902"/>
                      <a:pt x="18179" y="3952"/>
                      <a:pt x="90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3830;p48">
                <a:extLst>
                  <a:ext uri="{FF2B5EF4-FFF2-40B4-BE49-F238E27FC236}">
                    <a16:creationId xmlns:a16="http://schemas.microsoft.com/office/drawing/2014/main" id="{81950C15-9FAA-F292-15BB-D5EDB3A7923D}"/>
                  </a:ext>
                </a:extLst>
              </p:cNvPr>
              <p:cNvSpPr/>
              <p:nvPr/>
            </p:nvSpPr>
            <p:spPr>
              <a:xfrm>
                <a:off x="3656280" y="1332757"/>
                <a:ext cx="411926" cy="598207"/>
              </a:xfrm>
              <a:custGeom>
                <a:avLst/>
                <a:gdLst/>
                <a:ahLst/>
                <a:cxnLst/>
                <a:rect l="l" t="t" r="r" b="b"/>
                <a:pathLst>
                  <a:path w="22562" h="32765" extrusionOk="0">
                    <a:moveTo>
                      <a:pt x="8117" y="147"/>
                    </a:moveTo>
                    <a:cubicBezTo>
                      <a:pt x="16335" y="4303"/>
                      <a:pt x="21739" y="12473"/>
                      <a:pt x="22225" y="21474"/>
                    </a:cubicBezTo>
                    <a:cubicBezTo>
                      <a:pt x="22438" y="25355"/>
                      <a:pt x="21694" y="29210"/>
                      <a:pt x="20081" y="32620"/>
                    </a:cubicBezTo>
                    <a:lnTo>
                      <a:pt x="147" y="20746"/>
                    </a:lnTo>
                    <a:lnTo>
                      <a:pt x="8117" y="147"/>
                    </a:lnTo>
                    <a:close/>
                    <a:moveTo>
                      <a:pt x="8084" y="1"/>
                    </a:moveTo>
                    <a:cubicBezTo>
                      <a:pt x="8077" y="1"/>
                      <a:pt x="8069" y="1"/>
                      <a:pt x="8062" y="5"/>
                    </a:cubicBezTo>
                    <a:cubicBezTo>
                      <a:pt x="8046" y="12"/>
                      <a:pt x="8036" y="23"/>
                      <a:pt x="8028" y="38"/>
                    </a:cubicBezTo>
                    <a:lnTo>
                      <a:pt x="13" y="20749"/>
                    </a:lnTo>
                    <a:cubicBezTo>
                      <a:pt x="1" y="20775"/>
                      <a:pt x="13" y="20809"/>
                      <a:pt x="39" y="20825"/>
                    </a:cubicBezTo>
                    <a:lnTo>
                      <a:pt x="20077" y="32758"/>
                    </a:lnTo>
                    <a:cubicBezTo>
                      <a:pt x="20084" y="32761"/>
                      <a:pt x="20096" y="32765"/>
                      <a:pt x="20107" y="32765"/>
                    </a:cubicBezTo>
                    <a:cubicBezTo>
                      <a:pt x="20111" y="32765"/>
                      <a:pt x="20119" y="32765"/>
                      <a:pt x="20126" y="32761"/>
                    </a:cubicBezTo>
                    <a:cubicBezTo>
                      <a:pt x="20141" y="32758"/>
                      <a:pt x="20156" y="32747"/>
                      <a:pt x="20163" y="32732"/>
                    </a:cubicBezTo>
                    <a:cubicBezTo>
                      <a:pt x="21803" y="29288"/>
                      <a:pt x="22561" y="25392"/>
                      <a:pt x="22348" y="21466"/>
                    </a:cubicBezTo>
                    <a:cubicBezTo>
                      <a:pt x="22106" y="17029"/>
                      <a:pt x="20649" y="12681"/>
                      <a:pt x="18124" y="8887"/>
                    </a:cubicBezTo>
                    <a:cubicBezTo>
                      <a:pt x="15614" y="5110"/>
                      <a:pt x="12151" y="2036"/>
                      <a:pt x="8114" y="9"/>
                    </a:cubicBezTo>
                    <a:cubicBezTo>
                      <a:pt x="8103" y="1"/>
                      <a:pt x="8095" y="1"/>
                      <a:pt x="8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3831;p48">
                <a:extLst>
                  <a:ext uri="{FF2B5EF4-FFF2-40B4-BE49-F238E27FC236}">
                    <a16:creationId xmlns:a16="http://schemas.microsoft.com/office/drawing/2014/main" id="{C791D8CC-682F-A60F-78C0-53458AA7BEAE}"/>
                  </a:ext>
                </a:extLst>
              </p:cNvPr>
              <p:cNvSpPr/>
              <p:nvPr/>
            </p:nvSpPr>
            <p:spPr>
              <a:xfrm>
                <a:off x="3072697" y="1290691"/>
                <a:ext cx="627456" cy="465092"/>
              </a:xfrm>
              <a:custGeom>
                <a:avLst/>
                <a:gdLst/>
                <a:ahLst/>
                <a:cxnLst/>
                <a:rect l="l" t="t" r="r" b="b"/>
                <a:pathLst>
                  <a:path w="34367" h="25474" extrusionOk="0">
                    <a:moveTo>
                      <a:pt x="23968" y="1"/>
                    </a:moveTo>
                    <a:cubicBezTo>
                      <a:pt x="11351" y="1"/>
                      <a:pt x="1374" y="9174"/>
                      <a:pt x="0" y="21216"/>
                    </a:cubicBezTo>
                    <a:lnTo>
                      <a:pt x="25347" y="25474"/>
                    </a:lnTo>
                    <a:lnTo>
                      <a:pt x="34366" y="2163"/>
                    </a:lnTo>
                    <a:cubicBezTo>
                      <a:pt x="31147" y="773"/>
                      <a:pt x="27625" y="1"/>
                      <a:pt x="239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3832;p48">
                <a:extLst>
                  <a:ext uri="{FF2B5EF4-FFF2-40B4-BE49-F238E27FC236}">
                    <a16:creationId xmlns:a16="http://schemas.microsoft.com/office/drawing/2014/main" id="{B427C1FA-4AFD-4A01-9261-629B2B96ED31}"/>
                  </a:ext>
                </a:extLst>
              </p:cNvPr>
              <p:cNvSpPr/>
              <p:nvPr/>
            </p:nvSpPr>
            <p:spPr>
              <a:xfrm>
                <a:off x="3101526" y="1316197"/>
                <a:ext cx="565563" cy="410885"/>
              </a:xfrm>
              <a:custGeom>
                <a:avLst/>
                <a:gdLst/>
                <a:ahLst/>
                <a:cxnLst/>
                <a:rect l="l" t="t" r="r" b="b"/>
                <a:pathLst>
                  <a:path w="30977" h="22505" extrusionOk="0">
                    <a:moveTo>
                      <a:pt x="22389" y="120"/>
                    </a:moveTo>
                    <a:cubicBezTo>
                      <a:pt x="25269" y="120"/>
                      <a:pt x="28112" y="624"/>
                      <a:pt x="30834" y="1621"/>
                    </a:cubicBezTo>
                    <a:lnTo>
                      <a:pt x="22800" y="22377"/>
                    </a:lnTo>
                    <a:lnTo>
                      <a:pt x="135" y="18567"/>
                    </a:lnTo>
                    <a:cubicBezTo>
                      <a:pt x="2048" y="7702"/>
                      <a:pt x="11188" y="120"/>
                      <a:pt x="22389" y="120"/>
                    </a:cubicBezTo>
                    <a:close/>
                    <a:moveTo>
                      <a:pt x="22389" y="0"/>
                    </a:moveTo>
                    <a:cubicBezTo>
                      <a:pt x="16939" y="0"/>
                      <a:pt x="11711" y="1857"/>
                      <a:pt x="7669" y="5229"/>
                    </a:cubicBezTo>
                    <a:cubicBezTo>
                      <a:pt x="3639" y="8591"/>
                      <a:pt x="916" y="13342"/>
                      <a:pt x="5" y="18608"/>
                    </a:cubicBezTo>
                    <a:cubicBezTo>
                      <a:pt x="1" y="18624"/>
                      <a:pt x="5" y="18642"/>
                      <a:pt x="16" y="18653"/>
                    </a:cubicBezTo>
                    <a:cubicBezTo>
                      <a:pt x="23" y="18668"/>
                      <a:pt x="38" y="18676"/>
                      <a:pt x="53" y="18679"/>
                    </a:cubicBezTo>
                    <a:lnTo>
                      <a:pt x="22830" y="22504"/>
                    </a:lnTo>
                    <a:lnTo>
                      <a:pt x="22842" y="22504"/>
                    </a:lnTo>
                    <a:cubicBezTo>
                      <a:pt x="22864" y="22504"/>
                      <a:pt x="22886" y="22489"/>
                      <a:pt x="22897" y="22467"/>
                    </a:cubicBezTo>
                    <a:lnTo>
                      <a:pt x="30969" y="1607"/>
                    </a:lnTo>
                    <a:cubicBezTo>
                      <a:pt x="30977" y="1592"/>
                      <a:pt x="30977" y="1573"/>
                      <a:pt x="30969" y="1557"/>
                    </a:cubicBezTo>
                    <a:cubicBezTo>
                      <a:pt x="30961" y="1543"/>
                      <a:pt x="30950" y="1531"/>
                      <a:pt x="30935" y="1528"/>
                    </a:cubicBezTo>
                    <a:cubicBezTo>
                      <a:pt x="28179" y="512"/>
                      <a:pt x="25302" y="0"/>
                      <a:pt x="223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8"/>
          <p:cNvSpPr/>
          <p:nvPr/>
        </p:nvSpPr>
        <p:spPr>
          <a:xfrm>
            <a:off x="6311425" y="1116851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6311425" y="2937576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3711525" y="2937576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3711525" y="1116851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 txBox="1">
            <a:spLocks noGrp="1"/>
          </p:cNvSpPr>
          <p:nvPr>
            <p:ph type="ctrTitle"/>
          </p:nvPr>
        </p:nvSpPr>
        <p:spPr>
          <a:xfrm>
            <a:off x="3782800" y="1657625"/>
            <a:ext cx="1730298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 introduction</a:t>
            </a:r>
            <a:endParaRPr dirty="0"/>
          </a:p>
        </p:txBody>
      </p:sp>
      <p:sp>
        <p:nvSpPr>
          <p:cNvPr id="432" name="Google Shape;432;p28"/>
          <p:cNvSpPr txBox="1">
            <a:spLocks noGrp="1"/>
          </p:cNvSpPr>
          <p:nvPr>
            <p:ph type="subTitle" idx="1"/>
          </p:nvPr>
        </p:nvSpPr>
        <p:spPr>
          <a:xfrm>
            <a:off x="3782800" y="1837203"/>
            <a:ext cx="1963904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ntrodution about our dataset and dataset content</a:t>
            </a:r>
            <a:endParaRPr dirty="0"/>
          </a:p>
        </p:txBody>
      </p:sp>
      <p:sp>
        <p:nvSpPr>
          <p:cNvPr id="433" name="Google Shape;433;p28"/>
          <p:cNvSpPr txBox="1">
            <a:spLocks noGrp="1"/>
          </p:cNvSpPr>
          <p:nvPr>
            <p:ph type="ctrTitle" idx="2"/>
          </p:nvPr>
        </p:nvSpPr>
        <p:spPr>
          <a:xfrm>
            <a:off x="3782799" y="2936365"/>
            <a:ext cx="2581725" cy="8664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 </a:t>
            </a:r>
            <a:br>
              <a:rPr lang="en" dirty="0"/>
            </a:br>
            <a:r>
              <a:rPr lang="en" dirty="0"/>
              <a:t>data preprocessing</a:t>
            </a:r>
            <a:endParaRPr dirty="0"/>
          </a:p>
        </p:txBody>
      </p:sp>
      <p:sp>
        <p:nvSpPr>
          <p:cNvPr id="434" name="Google Shape;434;p28"/>
          <p:cNvSpPr txBox="1">
            <a:spLocks noGrp="1"/>
          </p:cNvSpPr>
          <p:nvPr>
            <p:ph type="subTitle" idx="5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preprocessing and handle missing</a:t>
            </a:r>
          </a:p>
        </p:txBody>
      </p:sp>
      <p:sp>
        <p:nvSpPr>
          <p:cNvPr id="435" name="Google Shape;435;p28"/>
          <p:cNvSpPr txBox="1">
            <a:spLocks noGrp="1"/>
          </p:cNvSpPr>
          <p:nvPr>
            <p:ph type="ctrTitle" idx="3"/>
          </p:nvPr>
        </p:nvSpPr>
        <p:spPr>
          <a:xfrm>
            <a:off x="6364525" y="1657625"/>
            <a:ext cx="21549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br>
              <a:rPr lang="en" dirty="0"/>
            </a:br>
            <a:r>
              <a:rPr lang="en" dirty="0"/>
              <a:t>RESULTS ANALYSIS</a:t>
            </a:r>
            <a:endParaRPr dirty="0"/>
          </a:p>
        </p:txBody>
      </p:sp>
      <p:sp>
        <p:nvSpPr>
          <p:cNvPr id="436" name="Google Shape;436;p28"/>
          <p:cNvSpPr txBox="1">
            <a:spLocks noGrp="1"/>
          </p:cNvSpPr>
          <p:nvPr>
            <p:ph type="subTitle" idx="6"/>
          </p:nvPr>
        </p:nvSpPr>
        <p:spPr>
          <a:xfrm>
            <a:off x="6364525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Answer the questions using the data</a:t>
            </a:r>
            <a:endParaRPr dirty="0"/>
          </a:p>
        </p:txBody>
      </p:sp>
      <p:sp>
        <p:nvSpPr>
          <p:cNvPr id="437" name="Google Shape;437;p28"/>
          <p:cNvSpPr txBox="1">
            <a:spLocks noGrp="1"/>
          </p:cNvSpPr>
          <p:nvPr>
            <p:ph type="ctrTitle" idx="4"/>
          </p:nvPr>
        </p:nvSpPr>
        <p:spPr>
          <a:xfrm>
            <a:off x="6364525" y="3482450"/>
            <a:ext cx="18999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 </a:t>
            </a:r>
            <a:br>
              <a:rPr lang="en" dirty="0"/>
            </a:br>
            <a:r>
              <a:rPr lang="en" dirty="0"/>
              <a:t>the end</a:t>
            </a:r>
            <a:endParaRPr dirty="0"/>
          </a:p>
        </p:txBody>
      </p:sp>
      <p:sp>
        <p:nvSpPr>
          <p:cNvPr id="438" name="Google Shape;438;p28"/>
          <p:cNvSpPr txBox="1">
            <a:spLocks noGrp="1"/>
          </p:cNvSpPr>
          <p:nvPr>
            <p:ph type="subTitle" idx="7"/>
          </p:nvPr>
        </p:nvSpPr>
        <p:spPr>
          <a:xfrm>
            <a:off x="6364525" y="3659793"/>
            <a:ext cx="2085332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he end of this presintation </a:t>
            </a:r>
            <a:endParaRPr dirty="0"/>
          </a:p>
        </p:txBody>
      </p:sp>
      <p:grpSp>
        <p:nvGrpSpPr>
          <p:cNvPr id="439" name="Google Shape;439;p28"/>
          <p:cNvGrpSpPr/>
          <p:nvPr/>
        </p:nvGrpSpPr>
        <p:grpSpPr>
          <a:xfrm>
            <a:off x="0" y="982900"/>
            <a:ext cx="4600713" cy="3725949"/>
            <a:chOff x="0" y="982900"/>
            <a:chExt cx="4600713" cy="3725949"/>
          </a:xfrm>
        </p:grpSpPr>
        <p:grpSp>
          <p:nvGrpSpPr>
            <p:cNvPr id="440" name="Google Shape;440;p28"/>
            <p:cNvGrpSpPr/>
            <p:nvPr/>
          </p:nvGrpSpPr>
          <p:grpSpPr>
            <a:xfrm>
              <a:off x="411575" y="982900"/>
              <a:ext cx="2214990" cy="3181003"/>
              <a:chOff x="624596" y="982906"/>
              <a:chExt cx="2001980" cy="3181003"/>
            </a:xfrm>
          </p:grpSpPr>
          <p:sp>
            <p:nvSpPr>
              <p:cNvPr id="441" name="Google Shape;441;p28"/>
              <p:cNvSpPr/>
              <p:nvPr/>
            </p:nvSpPr>
            <p:spPr>
              <a:xfrm>
                <a:off x="692176" y="1142009"/>
                <a:ext cx="1934400" cy="3021900"/>
              </a:xfrm>
              <a:prstGeom prst="roundRect">
                <a:avLst>
                  <a:gd name="adj" fmla="val 4313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8"/>
              <p:cNvSpPr/>
              <p:nvPr/>
            </p:nvSpPr>
            <p:spPr>
              <a:xfrm>
                <a:off x="624596" y="982906"/>
                <a:ext cx="1881817" cy="2984405"/>
              </a:xfrm>
              <a:custGeom>
                <a:avLst/>
                <a:gdLst/>
                <a:ahLst/>
                <a:cxnLst/>
                <a:rect l="l" t="t" r="r" b="b"/>
                <a:pathLst>
                  <a:path w="53747" h="74336" extrusionOk="0">
                    <a:moveTo>
                      <a:pt x="52246" y="65"/>
                    </a:moveTo>
                    <a:cubicBezTo>
                      <a:pt x="53040" y="65"/>
                      <a:pt x="53682" y="711"/>
                      <a:pt x="53682" y="1501"/>
                    </a:cubicBezTo>
                    <a:lnTo>
                      <a:pt x="53682" y="72835"/>
                    </a:lnTo>
                    <a:cubicBezTo>
                      <a:pt x="53682" y="73625"/>
                      <a:pt x="53040" y="74268"/>
                      <a:pt x="52246" y="74268"/>
                    </a:cubicBezTo>
                    <a:lnTo>
                      <a:pt x="1501" y="74268"/>
                    </a:lnTo>
                    <a:cubicBezTo>
                      <a:pt x="711" y="74268"/>
                      <a:pt x="65" y="73625"/>
                      <a:pt x="65" y="72835"/>
                    </a:cubicBezTo>
                    <a:lnTo>
                      <a:pt x="65" y="1501"/>
                    </a:lnTo>
                    <a:cubicBezTo>
                      <a:pt x="65" y="711"/>
                      <a:pt x="711" y="65"/>
                      <a:pt x="1501" y="65"/>
                    </a:cubicBezTo>
                    <a:close/>
                    <a:moveTo>
                      <a:pt x="1501" y="1"/>
                    </a:moveTo>
                    <a:cubicBezTo>
                      <a:pt x="676" y="1"/>
                      <a:pt x="0" y="675"/>
                      <a:pt x="0" y="1501"/>
                    </a:cubicBezTo>
                    <a:lnTo>
                      <a:pt x="0" y="72835"/>
                    </a:lnTo>
                    <a:cubicBezTo>
                      <a:pt x="0" y="73660"/>
                      <a:pt x="676" y="74336"/>
                      <a:pt x="1501" y="74336"/>
                    </a:cubicBezTo>
                    <a:lnTo>
                      <a:pt x="52246" y="74336"/>
                    </a:lnTo>
                    <a:cubicBezTo>
                      <a:pt x="53076" y="74336"/>
                      <a:pt x="53747" y="73660"/>
                      <a:pt x="53747" y="72835"/>
                    </a:cubicBezTo>
                    <a:lnTo>
                      <a:pt x="53747" y="1501"/>
                    </a:lnTo>
                    <a:cubicBezTo>
                      <a:pt x="53747" y="675"/>
                      <a:pt x="53076" y="1"/>
                      <a:pt x="522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3" name="Google Shape;443;p28"/>
            <p:cNvGrpSpPr/>
            <p:nvPr/>
          </p:nvGrpSpPr>
          <p:grpSpPr>
            <a:xfrm>
              <a:off x="0" y="4397412"/>
              <a:ext cx="4600713" cy="150450"/>
              <a:chOff x="0" y="4397412"/>
              <a:chExt cx="4600713" cy="150450"/>
            </a:xfrm>
          </p:grpSpPr>
          <p:sp>
            <p:nvSpPr>
              <p:cNvPr id="444" name="Google Shape;444;p28"/>
              <p:cNvSpPr/>
              <p:nvPr/>
            </p:nvSpPr>
            <p:spPr>
              <a:xfrm>
                <a:off x="0" y="4397412"/>
                <a:ext cx="4600713" cy="2416"/>
              </a:xfrm>
              <a:custGeom>
                <a:avLst/>
                <a:gdLst/>
                <a:ahLst/>
                <a:cxnLst/>
                <a:rect l="l" t="t" r="r" b="b"/>
                <a:pathLst>
                  <a:path w="131402" h="69" extrusionOk="0">
                    <a:moveTo>
                      <a:pt x="0" y="1"/>
                    </a:moveTo>
                    <a:lnTo>
                      <a:pt x="0" y="69"/>
                    </a:lnTo>
                    <a:lnTo>
                      <a:pt x="131401" y="69"/>
                    </a:lnTo>
                    <a:lnTo>
                      <a:pt x="13140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8"/>
              <p:cNvSpPr/>
              <p:nvPr/>
            </p:nvSpPr>
            <p:spPr>
              <a:xfrm>
                <a:off x="755786" y="4545586"/>
                <a:ext cx="30551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872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8726" y="65"/>
                    </a:lnTo>
                    <a:lnTo>
                      <a:pt x="872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8"/>
              <p:cNvSpPr/>
              <p:nvPr/>
            </p:nvSpPr>
            <p:spPr>
              <a:xfrm>
                <a:off x="1619552" y="4536412"/>
                <a:ext cx="497808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4218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4217" y="65"/>
                    </a:lnTo>
                    <a:lnTo>
                      <a:pt x="14217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8"/>
              <p:cNvSpPr/>
              <p:nvPr/>
            </p:nvSpPr>
            <p:spPr>
              <a:xfrm>
                <a:off x="1070481" y="4460119"/>
                <a:ext cx="175833" cy="2311"/>
              </a:xfrm>
              <a:custGeom>
                <a:avLst/>
                <a:gdLst/>
                <a:ahLst/>
                <a:cxnLst/>
                <a:rect l="l" t="t" r="r" b="b"/>
                <a:pathLst>
                  <a:path w="5022" h="66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5022" y="65"/>
                    </a:lnTo>
                    <a:lnTo>
                      <a:pt x="5022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8"/>
              <p:cNvSpPr/>
              <p:nvPr/>
            </p:nvSpPr>
            <p:spPr>
              <a:xfrm>
                <a:off x="2732853" y="4514424"/>
                <a:ext cx="41825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194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1946" y="65"/>
                    </a:lnTo>
                    <a:lnTo>
                      <a:pt x="11946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9" name="Google Shape;449;p28"/>
            <p:cNvGrpSpPr/>
            <p:nvPr/>
          </p:nvGrpSpPr>
          <p:grpSpPr>
            <a:xfrm>
              <a:off x="2072827" y="1904259"/>
              <a:ext cx="1418990" cy="2804590"/>
              <a:chOff x="2072827" y="1904259"/>
              <a:chExt cx="1418990" cy="2804590"/>
            </a:xfrm>
          </p:grpSpPr>
          <p:sp>
            <p:nvSpPr>
              <p:cNvPr id="450" name="Google Shape;450;p28"/>
              <p:cNvSpPr/>
              <p:nvPr/>
            </p:nvSpPr>
            <p:spPr>
              <a:xfrm>
                <a:off x="2399847" y="1904259"/>
                <a:ext cx="391230" cy="380866"/>
              </a:xfrm>
              <a:custGeom>
                <a:avLst/>
                <a:gdLst/>
                <a:ahLst/>
                <a:cxnLst/>
                <a:rect l="l" t="t" r="r" b="b"/>
                <a:pathLst>
                  <a:path w="11174" h="10878" extrusionOk="0">
                    <a:moveTo>
                      <a:pt x="7624" y="1"/>
                    </a:moveTo>
                    <a:cubicBezTo>
                      <a:pt x="7272" y="1"/>
                      <a:pt x="6880" y="36"/>
                      <a:pt x="6446" y="111"/>
                    </a:cubicBezTo>
                    <a:cubicBezTo>
                      <a:pt x="3478" y="623"/>
                      <a:pt x="1934" y="2250"/>
                      <a:pt x="2139" y="3136"/>
                    </a:cubicBezTo>
                    <a:cubicBezTo>
                      <a:pt x="851" y="3531"/>
                      <a:pt x="0" y="8656"/>
                      <a:pt x="2666" y="10308"/>
                    </a:cubicBezTo>
                    <a:cubicBezTo>
                      <a:pt x="3333" y="10722"/>
                      <a:pt x="4200" y="10877"/>
                      <a:pt x="5124" y="10877"/>
                    </a:cubicBezTo>
                    <a:cubicBezTo>
                      <a:pt x="7890" y="10877"/>
                      <a:pt x="11173" y="9486"/>
                      <a:pt x="11173" y="9486"/>
                    </a:cubicBezTo>
                    <a:cubicBezTo>
                      <a:pt x="11173" y="9486"/>
                      <a:pt x="10290" y="8434"/>
                      <a:pt x="10585" y="5641"/>
                    </a:cubicBezTo>
                    <a:cubicBezTo>
                      <a:pt x="10848" y="3167"/>
                      <a:pt x="10967" y="1"/>
                      <a:pt x="76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8"/>
              <p:cNvSpPr/>
              <p:nvPr/>
            </p:nvSpPr>
            <p:spPr>
              <a:xfrm>
                <a:off x="2789784" y="2455395"/>
                <a:ext cx="313327" cy="524242"/>
              </a:xfrm>
              <a:custGeom>
                <a:avLst/>
                <a:gdLst/>
                <a:ahLst/>
                <a:cxnLst/>
                <a:rect l="l" t="t" r="r" b="b"/>
                <a:pathLst>
                  <a:path w="8949" h="14973" extrusionOk="0">
                    <a:moveTo>
                      <a:pt x="2312" y="1"/>
                    </a:moveTo>
                    <a:lnTo>
                      <a:pt x="1" y="144"/>
                    </a:lnTo>
                    <a:cubicBezTo>
                      <a:pt x="44" y="913"/>
                      <a:pt x="133" y="1616"/>
                      <a:pt x="234" y="2345"/>
                    </a:cubicBezTo>
                    <a:cubicBezTo>
                      <a:pt x="338" y="3066"/>
                      <a:pt x="475" y="3784"/>
                      <a:pt x="629" y="4498"/>
                    </a:cubicBezTo>
                    <a:cubicBezTo>
                      <a:pt x="790" y="5212"/>
                      <a:pt x="959" y="5927"/>
                      <a:pt x="1185" y="6630"/>
                    </a:cubicBezTo>
                    <a:cubicBezTo>
                      <a:pt x="1397" y="7337"/>
                      <a:pt x="1651" y="8038"/>
                      <a:pt x="1949" y="8727"/>
                    </a:cubicBezTo>
                    <a:lnTo>
                      <a:pt x="2183" y="9244"/>
                    </a:lnTo>
                    <a:cubicBezTo>
                      <a:pt x="2216" y="9322"/>
                      <a:pt x="2276" y="9433"/>
                      <a:pt x="2327" y="9531"/>
                    </a:cubicBezTo>
                    <a:cubicBezTo>
                      <a:pt x="2380" y="9631"/>
                      <a:pt x="2438" y="9721"/>
                      <a:pt x="2491" y="9814"/>
                    </a:cubicBezTo>
                    <a:cubicBezTo>
                      <a:pt x="2714" y="10173"/>
                      <a:pt x="2962" y="10478"/>
                      <a:pt x="3210" y="10773"/>
                    </a:cubicBezTo>
                    <a:cubicBezTo>
                      <a:pt x="3712" y="11358"/>
                      <a:pt x="4243" y="11867"/>
                      <a:pt x="4789" y="12355"/>
                    </a:cubicBezTo>
                    <a:cubicBezTo>
                      <a:pt x="5890" y="13321"/>
                      <a:pt x="7025" y="14186"/>
                      <a:pt x="8246" y="14972"/>
                    </a:cubicBezTo>
                    <a:lnTo>
                      <a:pt x="8949" y="14068"/>
                    </a:lnTo>
                    <a:cubicBezTo>
                      <a:pt x="8453" y="13586"/>
                      <a:pt x="7948" y="13094"/>
                      <a:pt x="7463" y="12599"/>
                    </a:cubicBezTo>
                    <a:cubicBezTo>
                      <a:pt x="6971" y="12108"/>
                      <a:pt x="6493" y="11605"/>
                      <a:pt x="6038" y="11096"/>
                    </a:cubicBezTo>
                    <a:cubicBezTo>
                      <a:pt x="5579" y="10589"/>
                      <a:pt x="5144" y="10069"/>
                      <a:pt x="4764" y="9545"/>
                    </a:cubicBezTo>
                    <a:cubicBezTo>
                      <a:pt x="4573" y="9287"/>
                      <a:pt x="4404" y="9021"/>
                      <a:pt x="4268" y="8770"/>
                    </a:cubicBezTo>
                    <a:cubicBezTo>
                      <a:pt x="4240" y="8709"/>
                      <a:pt x="4204" y="8644"/>
                      <a:pt x="4179" y="8587"/>
                    </a:cubicBezTo>
                    <a:cubicBezTo>
                      <a:pt x="4154" y="8522"/>
                      <a:pt x="4132" y="8482"/>
                      <a:pt x="4100" y="8396"/>
                    </a:cubicBezTo>
                    <a:lnTo>
                      <a:pt x="3924" y="7934"/>
                    </a:lnTo>
                    <a:cubicBezTo>
                      <a:pt x="3465" y="6691"/>
                      <a:pt x="3142" y="5371"/>
                      <a:pt x="2875" y="4036"/>
                    </a:cubicBezTo>
                    <a:cubicBezTo>
                      <a:pt x="2743" y="3368"/>
                      <a:pt x="2646" y="2689"/>
                      <a:pt x="2545" y="2015"/>
                    </a:cubicBezTo>
                    <a:cubicBezTo>
                      <a:pt x="2448" y="1344"/>
                      <a:pt x="2373" y="643"/>
                      <a:pt x="2312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8"/>
              <p:cNvSpPr/>
              <p:nvPr/>
            </p:nvSpPr>
            <p:spPr>
              <a:xfrm>
                <a:off x="2724205" y="2358410"/>
                <a:ext cx="176358" cy="233253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6662" extrusionOk="0">
                    <a:moveTo>
                      <a:pt x="2431" y="1"/>
                    </a:moveTo>
                    <a:cubicBezTo>
                      <a:pt x="1717" y="1"/>
                      <a:pt x="1248" y="323"/>
                      <a:pt x="718" y="1080"/>
                    </a:cubicBezTo>
                    <a:cubicBezTo>
                      <a:pt x="0" y="2107"/>
                      <a:pt x="1468" y="6662"/>
                      <a:pt x="1468" y="6662"/>
                    </a:cubicBezTo>
                    <a:lnTo>
                      <a:pt x="5036" y="4235"/>
                    </a:lnTo>
                    <a:cubicBezTo>
                      <a:pt x="5036" y="4235"/>
                      <a:pt x="4386" y="391"/>
                      <a:pt x="3449" y="154"/>
                    </a:cubicBezTo>
                    <a:cubicBezTo>
                      <a:pt x="3055" y="55"/>
                      <a:pt x="2722" y="1"/>
                      <a:pt x="24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8"/>
              <p:cNvSpPr/>
              <p:nvPr/>
            </p:nvSpPr>
            <p:spPr>
              <a:xfrm>
                <a:off x="2853507" y="2457531"/>
                <a:ext cx="1646" cy="8858"/>
              </a:xfrm>
              <a:custGeom>
                <a:avLst/>
                <a:gdLst/>
                <a:ahLst/>
                <a:cxnLst/>
                <a:rect l="l" t="t" r="r" b="b"/>
                <a:pathLst>
                  <a:path w="47" h="253" extrusionOk="0">
                    <a:moveTo>
                      <a:pt x="0" y="1"/>
                    </a:moveTo>
                    <a:lnTo>
                      <a:pt x="0" y="252"/>
                    </a:lnTo>
                    <a:lnTo>
                      <a:pt x="47" y="252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8"/>
              <p:cNvSpPr/>
              <p:nvPr/>
            </p:nvSpPr>
            <p:spPr>
              <a:xfrm>
                <a:off x="2759253" y="2491738"/>
                <a:ext cx="149959" cy="113756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3249" extrusionOk="0">
                    <a:moveTo>
                      <a:pt x="4200" y="1"/>
                    </a:moveTo>
                    <a:lnTo>
                      <a:pt x="0" y="2829"/>
                    </a:lnTo>
                    <a:lnTo>
                      <a:pt x="270" y="3248"/>
                    </a:lnTo>
                    <a:lnTo>
                      <a:pt x="4282" y="374"/>
                    </a:lnTo>
                    <a:lnTo>
                      <a:pt x="4200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8"/>
              <p:cNvSpPr/>
              <p:nvPr/>
            </p:nvSpPr>
            <p:spPr>
              <a:xfrm>
                <a:off x="3066000" y="2936365"/>
                <a:ext cx="112040" cy="66769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907" extrusionOk="0">
                    <a:moveTo>
                      <a:pt x="632" y="0"/>
                    </a:moveTo>
                    <a:lnTo>
                      <a:pt x="1" y="671"/>
                    </a:lnTo>
                    <a:cubicBezTo>
                      <a:pt x="249" y="1580"/>
                      <a:pt x="1666" y="1906"/>
                      <a:pt x="1666" y="1906"/>
                    </a:cubicBezTo>
                    <a:lnTo>
                      <a:pt x="3199" y="184"/>
                    </a:lnTo>
                    <a:lnTo>
                      <a:pt x="63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8"/>
              <p:cNvSpPr/>
              <p:nvPr/>
            </p:nvSpPr>
            <p:spPr>
              <a:xfrm>
                <a:off x="2668115" y="4444154"/>
                <a:ext cx="84660" cy="183781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5249" extrusionOk="0">
                    <a:moveTo>
                      <a:pt x="152" y="1"/>
                    </a:moveTo>
                    <a:lnTo>
                      <a:pt x="1" y="5249"/>
                    </a:lnTo>
                    <a:lnTo>
                      <a:pt x="2266" y="5249"/>
                    </a:lnTo>
                    <a:lnTo>
                      <a:pt x="2417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8"/>
              <p:cNvSpPr/>
              <p:nvPr/>
            </p:nvSpPr>
            <p:spPr>
              <a:xfrm>
                <a:off x="2119709" y="4233657"/>
                <a:ext cx="166414" cy="190433"/>
              </a:xfrm>
              <a:custGeom>
                <a:avLst/>
                <a:gdLst/>
                <a:ahLst/>
                <a:cxnLst/>
                <a:rect l="l" t="t" r="r" b="b"/>
                <a:pathLst>
                  <a:path w="4753" h="5439" extrusionOk="0">
                    <a:moveTo>
                      <a:pt x="2656" y="1"/>
                    </a:moveTo>
                    <a:lnTo>
                      <a:pt x="0" y="4585"/>
                    </a:lnTo>
                    <a:lnTo>
                      <a:pt x="2096" y="5438"/>
                    </a:lnTo>
                    <a:lnTo>
                      <a:pt x="4753" y="859"/>
                    </a:lnTo>
                    <a:lnTo>
                      <a:pt x="2656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8"/>
              <p:cNvSpPr/>
              <p:nvPr/>
            </p:nvSpPr>
            <p:spPr>
              <a:xfrm>
                <a:off x="2072827" y="4366600"/>
                <a:ext cx="225516" cy="194775"/>
              </a:xfrm>
              <a:custGeom>
                <a:avLst/>
                <a:gdLst/>
                <a:ahLst/>
                <a:cxnLst/>
                <a:rect l="l" t="t" r="r" b="b"/>
                <a:pathLst>
                  <a:path w="6441" h="5563" extrusionOk="0">
                    <a:moveTo>
                      <a:pt x="1551" y="0"/>
                    </a:moveTo>
                    <a:cubicBezTo>
                      <a:pt x="1497" y="0"/>
                      <a:pt x="1444" y="24"/>
                      <a:pt x="1407" y="69"/>
                    </a:cubicBezTo>
                    <a:lnTo>
                      <a:pt x="130" y="1653"/>
                    </a:lnTo>
                    <a:cubicBezTo>
                      <a:pt x="1" y="1814"/>
                      <a:pt x="51" y="2075"/>
                      <a:pt x="238" y="2183"/>
                    </a:cubicBezTo>
                    <a:cubicBezTo>
                      <a:pt x="1009" y="2622"/>
                      <a:pt x="1404" y="2797"/>
                      <a:pt x="2366" y="3368"/>
                    </a:cubicBezTo>
                    <a:cubicBezTo>
                      <a:pt x="2958" y="3720"/>
                      <a:pt x="4347" y="4926"/>
                      <a:pt x="5166" y="5410"/>
                    </a:cubicBezTo>
                    <a:cubicBezTo>
                      <a:pt x="5348" y="5519"/>
                      <a:pt x="5516" y="5563"/>
                      <a:pt x="5664" y="5563"/>
                    </a:cubicBezTo>
                    <a:cubicBezTo>
                      <a:pt x="6169" y="5563"/>
                      <a:pt x="6440" y="5054"/>
                      <a:pt x="6210" y="4840"/>
                    </a:cubicBezTo>
                    <a:cubicBezTo>
                      <a:pt x="4878" y="3605"/>
                      <a:pt x="4344" y="2377"/>
                      <a:pt x="4086" y="1641"/>
                    </a:cubicBezTo>
                    <a:cubicBezTo>
                      <a:pt x="4038" y="1509"/>
                      <a:pt x="3949" y="1398"/>
                      <a:pt x="3831" y="1329"/>
                    </a:cubicBezTo>
                    <a:lnTo>
                      <a:pt x="1644" y="26"/>
                    </a:lnTo>
                    <a:cubicBezTo>
                      <a:pt x="1615" y="9"/>
                      <a:pt x="1583" y="0"/>
                      <a:pt x="155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8"/>
              <p:cNvSpPr/>
              <p:nvPr/>
            </p:nvSpPr>
            <p:spPr>
              <a:xfrm>
                <a:off x="2643536" y="4618587"/>
                <a:ext cx="241411" cy="90262"/>
              </a:xfrm>
              <a:custGeom>
                <a:avLst/>
                <a:gdLst/>
                <a:ahLst/>
                <a:cxnLst/>
                <a:rect l="l" t="t" r="r" b="b"/>
                <a:pathLst>
                  <a:path w="6895" h="2578" extrusionOk="0">
                    <a:moveTo>
                      <a:pt x="502" y="1"/>
                    </a:moveTo>
                    <a:cubicBezTo>
                      <a:pt x="409" y="1"/>
                      <a:pt x="333" y="65"/>
                      <a:pt x="323" y="159"/>
                    </a:cubicBezTo>
                    <a:lnTo>
                      <a:pt x="32" y="2172"/>
                    </a:lnTo>
                    <a:cubicBezTo>
                      <a:pt x="0" y="2379"/>
                      <a:pt x="176" y="2575"/>
                      <a:pt x="389" y="2575"/>
                    </a:cubicBezTo>
                    <a:cubicBezTo>
                      <a:pt x="391" y="2575"/>
                      <a:pt x="393" y="2575"/>
                      <a:pt x="394" y="2575"/>
                    </a:cubicBezTo>
                    <a:cubicBezTo>
                      <a:pt x="1281" y="2560"/>
                      <a:pt x="1708" y="2506"/>
                      <a:pt x="2828" y="2506"/>
                    </a:cubicBezTo>
                    <a:cubicBezTo>
                      <a:pt x="3517" y="2506"/>
                      <a:pt x="4942" y="2578"/>
                      <a:pt x="5893" y="2578"/>
                    </a:cubicBezTo>
                    <a:cubicBezTo>
                      <a:pt x="6823" y="2578"/>
                      <a:pt x="6895" y="1637"/>
                      <a:pt x="6496" y="1551"/>
                    </a:cubicBezTo>
                    <a:cubicBezTo>
                      <a:pt x="4723" y="1171"/>
                      <a:pt x="4024" y="643"/>
                      <a:pt x="3424" y="141"/>
                    </a:cubicBezTo>
                    <a:cubicBezTo>
                      <a:pt x="3316" y="51"/>
                      <a:pt x="3184" y="1"/>
                      <a:pt x="30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8"/>
              <p:cNvSpPr/>
              <p:nvPr/>
            </p:nvSpPr>
            <p:spPr>
              <a:xfrm>
                <a:off x="2670670" y="4520551"/>
                <a:ext cx="665" cy="18417"/>
              </a:xfrm>
              <a:custGeom>
                <a:avLst/>
                <a:gdLst/>
                <a:ahLst/>
                <a:cxnLst/>
                <a:rect l="l" t="t" r="r" b="b"/>
                <a:pathLst>
                  <a:path w="19" h="526" extrusionOk="0">
                    <a:moveTo>
                      <a:pt x="18" y="1"/>
                    </a:moveTo>
                    <a:lnTo>
                      <a:pt x="0" y="526"/>
                    </a:lnTo>
                    <a:lnTo>
                      <a:pt x="4" y="526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8"/>
              <p:cNvSpPr/>
              <p:nvPr/>
            </p:nvSpPr>
            <p:spPr>
              <a:xfrm>
                <a:off x="2670776" y="4520551"/>
                <a:ext cx="79828" cy="18417"/>
              </a:xfrm>
              <a:custGeom>
                <a:avLst/>
                <a:gdLst/>
                <a:ahLst/>
                <a:cxnLst/>
                <a:rect l="l" t="t" r="r" b="b"/>
                <a:pathLst>
                  <a:path w="2280" h="526" extrusionOk="0">
                    <a:moveTo>
                      <a:pt x="15" y="1"/>
                    </a:moveTo>
                    <a:lnTo>
                      <a:pt x="1" y="526"/>
                    </a:lnTo>
                    <a:lnTo>
                      <a:pt x="2265" y="526"/>
                    </a:lnTo>
                    <a:lnTo>
                      <a:pt x="2280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8"/>
              <p:cNvSpPr/>
              <p:nvPr/>
            </p:nvSpPr>
            <p:spPr>
              <a:xfrm>
                <a:off x="2164701" y="4300391"/>
                <a:ext cx="9313" cy="16141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61" extrusionOk="0">
                    <a:moveTo>
                      <a:pt x="266" y="0"/>
                    </a:moveTo>
                    <a:lnTo>
                      <a:pt x="1" y="456"/>
                    </a:lnTo>
                    <a:lnTo>
                      <a:pt x="1" y="460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8"/>
              <p:cNvSpPr/>
              <p:nvPr/>
            </p:nvSpPr>
            <p:spPr>
              <a:xfrm>
                <a:off x="2164701" y="4300391"/>
                <a:ext cx="82700" cy="46041"/>
              </a:xfrm>
              <a:custGeom>
                <a:avLst/>
                <a:gdLst/>
                <a:ahLst/>
                <a:cxnLst/>
                <a:rect l="l" t="t" r="r" b="b"/>
                <a:pathLst>
                  <a:path w="2362" h="1315" extrusionOk="0">
                    <a:moveTo>
                      <a:pt x="266" y="0"/>
                    </a:moveTo>
                    <a:lnTo>
                      <a:pt x="1" y="460"/>
                    </a:lnTo>
                    <a:lnTo>
                      <a:pt x="2100" y="1314"/>
                    </a:lnTo>
                    <a:lnTo>
                      <a:pt x="2362" y="858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8"/>
              <p:cNvSpPr/>
              <p:nvPr/>
            </p:nvSpPr>
            <p:spPr>
              <a:xfrm>
                <a:off x="2427857" y="2340868"/>
                <a:ext cx="454952" cy="501659"/>
              </a:xfrm>
              <a:custGeom>
                <a:avLst/>
                <a:gdLst/>
                <a:ahLst/>
                <a:cxnLst/>
                <a:rect l="l" t="t" r="r" b="b"/>
                <a:pathLst>
                  <a:path w="12994" h="14328" extrusionOk="0">
                    <a:moveTo>
                      <a:pt x="6302" y="1"/>
                    </a:moveTo>
                    <a:cubicBezTo>
                      <a:pt x="5548" y="1"/>
                      <a:pt x="4771" y="34"/>
                      <a:pt x="3909" y="74"/>
                    </a:cubicBezTo>
                    <a:cubicBezTo>
                      <a:pt x="1928" y="170"/>
                      <a:pt x="1" y="591"/>
                      <a:pt x="1" y="591"/>
                    </a:cubicBezTo>
                    <a:cubicBezTo>
                      <a:pt x="1792" y="8276"/>
                      <a:pt x="1788" y="10583"/>
                      <a:pt x="1634" y="14327"/>
                    </a:cubicBezTo>
                    <a:lnTo>
                      <a:pt x="10833" y="14327"/>
                    </a:lnTo>
                    <a:cubicBezTo>
                      <a:pt x="12994" y="1036"/>
                      <a:pt x="11913" y="655"/>
                      <a:pt x="11913" y="655"/>
                    </a:cubicBezTo>
                    <a:cubicBezTo>
                      <a:pt x="11913" y="655"/>
                      <a:pt x="9882" y="239"/>
                      <a:pt x="8087" y="77"/>
                    </a:cubicBezTo>
                    <a:cubicBezTo>
                      <a:pt x="7485" y="22"/>
                      <a:pt x="6900" y="1"/>
                      <a:pt x="63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8"/>
              <p:cNvSpPr/>
              <p:nvPr/>
            </p:nvSpPr>
            <p:spPr>
              <a:xfrm>
                <a:off x="2564687" y="2178829"/>
                <a:ext cx="194599" cy="293475"/>
              </a:xfrm>
              <a:custGeom>
                <a:avLst/>
                <a:gdLst/>
                <a:ahLst/>
                <a:cxnLst/>
                <a:rect l="l" t="t" r="r" b="b"/>
                <a:pathLst>
                  <a:path w="5558" h="8382" extrusionOk="0">
                    <a:moveTo>
                      <a:pt x="414" y="0"/>
                    </a:moveTo>
                    <a:lnTo>
                      <a:pt x="414" y="0"/>
                    </a:lnTo>
                    <a:cubicBezTo>
                      <a:pt x="680" y="1342"/>
                      <a:pt x="942" y="3808"/>
                      <a:pt x="1" y="4702"/>
                    </a:cubicBezTo>
                    <a:cubicBezTo>
                      <a:pt x="1" y="4702"/>
                      <a:pt x="1243" y="7089"/>
                      <a:pt x="3695" y="8381"/>
                    </a:cubicBezTo>
                    <a:cubicBezTo>
                      <a:pt x="5557" y="6892"/>
                      <a:pt x="4179" y="4705"/>
                      <a:pt x="4179" y="4705"/>
                    </a:cubicBezTo>
                    <a:cubicBezTo>
                      <a:pt x="2679" y="4346"/>
                      <a:pt x="2718" y="3234"/>
                      <a:pt x="2981" y="2189"/>
                    </a:cubicBezTo>
                    <a:lnTo>
                      <a:pt x="414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8"/>
              <p:cNvSpPr/>
              <p:nvPr/>
            </p:nvSpPr>
            <p:spPr>
              <a:xfrm>
                <a:off x="2657436" y="2245668"/>
                <a:ext cx="11484" cy="983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81" extrusionOk="0">
                    <a:moveTo>
                      <a:pt x="1" y="0"/>
                    </a:moveTo>
                    <a:lnTo>
                      <a:pt x="327" y="280"/>
                    </a:lnTo>
                    <a:lnTo>
                      <a:pt x="327" y="280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8"/>
              <p:cNvSpPr/>
              <p:nvPr/>
            </p:nvSpPr>
            <p:spPr>
              <a:xfrm>
                <a:off x="2664368" y="2279351"/>
                <a:ext cx="280" cy="2066"/>
              </a:xfrm>
              <a:custGeom>
                <a:avLst/>
                <a:gdLst/>
                <a:ahLst/>
                <a:cxnLst/>
                <a:rect l="l" t="t" r="r" b="b"/>
                <a:pathLst>
                  <a:path w="8" h="59" extrusionOk="0">
                    <a:moveTo>
                      <a:pt x="8" y="0"/>
                    </a:moveTo>
                    <a:cubicBezTo>
                      <a:pt x="4" y="22"/>
                      <a:pt x="4" y="40"/>
                      <a:pt x="0" y="58"/>
                    </a:cubicBezTo>
                    <a:lnTo>
                      <a:pt x="0" y="58"/>
                    </a:lnTo>
                    <a:cubicBezTo>
                      <a:pt x="4" y="40"/>
                      <a:pt x="4" y="22"/>
                      <a:pt x="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8"/>
              <p:cNvSpPr/>
              <p:nvPr/>
            </p:nvSpPr>
            <p:spPr>
              <a:xfrm>
                <a:off x="2606562" y="2210096"/>
                <a:ext cx="62357" cy="71320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2037" extrusionOk="0">
                    <a:moveTo>
                      <a:pt x="262" y="1"/>
                    </a:moveTo>
                    <a:cubicBezTo>
                      <a:pt x="216" y="141"/>
                      <a:pt x="1" y="550"/>
                      <a:pt x="57" y="844"/>
                    </a:cubicBezTo>
                    <a:cubicBezTo>
                      <a:pt x="180" y="1465"/>
                      <a:pt x="1081" y="1953"/>
                      <a:pt x="1651" y="2036"/>
                    </a:cubicBezTo>
                    <a:cubicBezTo>
                      <a:pt x="1655" y="2018"/>
                      <a:pt x="1655" y="2000"/>
                      <a:pt x="1659" y="1978"/>
                    </a:cubicBezTo>
                    <a:cubicBezTo>
                      <a:pt x="1677" y="1752"/>
                      <a:pt x="1723" y="1523"/>
                      <a:pt x="1780" y="1296"/>
                    </a:cubicBezTo>
                    <a:lnTo>
                      <a:pt x="1454" y="1016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8"/>
              <p:cNvSpPr/>
              <p:nvPr/>
            </p:nvSpPr>
            <p:spPr>
              <a:xfrm>
                <a:off x="2480236" y="1964936"/>
                <a:ext cx="258952" cy="296171"/>
              </a:xfrm>
              <a:custGeom>
                <a:avLst/>
                <a:gdLst/>
                <a:ahLst/>
                <a:cxnLst/>
                <a:rect l="l" t="t" r="r" b="b"/>
                <a:pathLst>
                  <a:path w="7396" h="8459" extrusionOk="0">
                    <a:moveTo>
                      <a:pt x="3493" y="1"/>
                    </a:moveTo>
                    <a:cubicBezTo>
                      <a:pt x="1462" y="1"/>
                      <a:pt x="1" y="1964"/>
                      <a:pt x="572" y="3948"/>
                    </a:cubicBezTo>
                    <a:cubicBezTo>
                      <a:pt x="1193" y="6109"/>
                      <a:pt x="1412" y="7039"/>
                      <a:pt x="2769" y="7918"/>
                    </a:cubicBezTo>
                    <a:cubicBezTo>
                      <a:pt x="3342" y="8290"/>
                      <a:pt x="3953" y="8459"/>
                      <a:pt x="4536" y="8459"/>
                    </a:cubicBezTo>
                    <a:cubicBezTo>
                      <a:pt x="6027" y="8459"/>
                      <a:pt x="7337" y="7354"/>
                      <a:pt x="7363" y="5700"/>
                    </a:cubicBezTo>
                    <a:cubicBezTo>
                      <a:pt x="7395" y="3625"/>
                      <a:pt x="6372" y="441"/>
                      <a:pt x="4036" y="46"/>
                    </a:cubicBezTo>
                    <a:cubicBezTo>
                      <a:pt x="3851" y="15"/>
                      <a:pt x="3670" y="1"/>
                      <a:pt x="3493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8"/>
              <p:cNvSpPr/>
              <p:nvPr/>
            </p:nvSpPr>
            <p:spPr>
              <a:xfrm>
                <a:off x="2465671" y="1949286"/>
                <a:ext cx="221209" cy="210880"/>
              </a:xfrm>
              <a:custGeom>
                <a:avLst/>
                <a:gdLst/>
                <a:ahLst/>
                <a:cxnLst/>
                <a:rect l="l" t="t" r="r" b="b"/>
                <a:pathLst>
                  <a:path w="6318" h="6023" extrusionOk="0">
                    <a:moveTo>
                      <a:pt x="5206" y="0"/>
                    </a:moveTo>
                    <a:cubicBezTo>
                      <a:pt x="5155" y="0"/>
                      <a:pt x="5105" y="4"/>
                      <a:pt x="5055" y="13"/>
                    </a:cubicBezTo>
                    <a:lnTo>
                      <a:pt x="2678" y="404"/>
                    </a:lnTo>
                    <a:cubicBezTo>
                      <a:pt x="2514" y="432"/>
                      <a:pt x="2359" y="505"/>
                      <a:pt x="2229" y="616"/>
                    </a:cubicBezTo>
                    <a:lnTo>
                      <a:pt x="561" y="2055"/>
                    </a:lnTo>
                    <a:cubicBezTo>
                      <a:pt x="395" y="2198"/>
                      <a:pt x="284" y="2396"/>
                      <a:pt x="252" y="2611"/>
                    </a:cubicBezTo>
                    <a:lnTo>
                      <a:pt x="19" y="4144"/>
                    </a:lnTo>
                    <a:cubicBezTo>
                      <a:pt x="1" y="4266"/>
                      <a:pt x="8" y="4391"/>
                      <a:pt x="37" y="4510"/>
                    </a:cubicBezTo>
                    <a:cubicBezTo>
                      <a:pt x="155" y="4956"/>
                      <a:pt x="505" y="6023"/>
                      <a:pt x="1139" y="6023"/>
                    </a:cubicBezTo>
                    <a:cubicBezTo>
                      <a:pt x="1178" y="6023"/>
                      <a:pt x="1219" y="6019"/>
                      <a:pt x="1260" y="6010"/>
                    </a:cubicBezTo>
                    <a:cubicBezTo>
                      <a:pt x="2151" y="5828"/>
                      <a:pt x="2746" y="3692"/>
                      <a:pt x="2204" y="2920"/>
                    </a:cubicBezTo>
                    <a:lnTo>
                      <a:pt x="2204" y="2920"/>
                    </a:lnTo>
                    <a:cubicBezTo>
                      <a:pt x="2302" y="2926"/>
                      <a:pt x="2398" y="2929"/>
                      <a:pt x="2493" y="2929"/>
                    </a:cubicBezTo>
                    <a:cubicBezTo>
                      <a:pt x="3998" y="2929"/>
                      <a:pt x="5113" y="2231"/>
                      <a:pt x="5819" y="1595"/>
                    </a:cubicBezTo>
                    <a:cubicBezTo>
                      <a:pt x="6318" y="1146"/>
                      <a:pt x="6178" y="339"/>
                      <a:pt x="5564" y="74"/>
                    </a:cubicBezTo>
                    <a:cubicBezTo>
                      <a:pt x="5450" y="25"/>
                      <a:pt x="5328" y="0"/>
                      <a:pt x="52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8"/>
              <p:cNvSpPr/>
              <p:nvPr/>
            </p:nvSpPr>
            <p:spPr>
              <a:xfrm>
                <a:off x="2571234" y="2842496"/>
                <a:ext cx="298517" cy="1678079"/>
              </a:xfrm>
              <a:custGeom>
                <a:avLst/>
                <a:gdLst/>
                <a:ahLst/>
                <a:cxnLst/>
                <a:rect l="l" t="t" r="r" b="b"/>
                <a:pathLst>
                  <a:path w="8526" h="47928" extrusionOk="0">
                    <a:moveTo>
                      <a:pt x="1" y="0"/>
                    </a:moveTo>
                    <a:cubicBezTo>
                      <a:pt x="1" y="0"/>
                      <a:pt x="2445" y="17211"/>
                      <a:pt x="2739" y="24906"/>
                    </a:cubicBezTo>
                    <a:cubicBezTo>
                      <a:pt x="3009" y="31963"/>
                      <a:pt x="2524" y="47928"/>
                      <a:pt x="2524" y="47928"/>
                    </a:cubicBezTo>
                    <a:lnTo>
                      <a:pt x="5589" y="47928"/>
                    </a:lnTo>
                    <a:cubicBezTo>
                      <a:pt x="5589" y="47928"/>
                      <a:pt x="8221" y="31543"/>
                      <a:pt x="8375" y="24357"/>
                    </a:cubicBezTo>
                    <a:cubicBezTo>
                      <a:pt x="8526" y="17448"/>
                      <a:pt x="6738" y="0"/>
                      <a:pt x="67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8"/>
              <p:cNvSpPr/>
              <p:nvPr/>
            </p:nvSpPr>
            <p:spPr>
              <a:xfrm>
                <a:off x="2644516" y="4479376"/>
                <a:ext cx="140925" cy="45131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1289" extrusionOk="0">
                    <a:moveTo>
                      <a:pt x="0" y="0"/>
                    </a:moveTo>
                    <a:lnTo>
                      <a:pt x="166" y="1288"/>
                    </a:lnTo>
                    <a:lnTo>
                      <a:pt x="3762" y="1288"/>
                    </a:lnTo>
                    <a:lnTo>
                      <a:pt x="4024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8"/>
              <p:cNvSpPr/>
              <p:nvPr/>
            </p:nvSpPr>
            <p:spPr>
              <a:xfrm>
                <a:off x="2643641" y="3424583"/>
                <a:ext cx="4307" cy="4103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172" extrusionOk="0">
                    <a:moveTo>
                      <a:pt x="0" y="1"/>
                    </a:moveTo>
                    <a:lnTo>
                      <a:pt x="0" y="4"/>
                    </a:lnTo>
                    <a:cubicBezTo>
                      <a:pt x="43" y="395"/>
                      <a:pt x="83" y="785"/>
                      <a:pt x="122" y="1172"/>
                    </a:cubicBezTo>
                    <a:lnTo>
                      <a:pt x="122" y="1172"/>
                    </a:lnTo>
                    <a:cubicBezTo>
                      <a:pt x="83" y="785"/>
                      <a:pt x="43" y="395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8"/>
              <p:cNvSpPr/>
              <p:nvPr/>
            </p:nvSpPr>
            <p:spPr>
              <a:xfrm>
                <a:off x="2643641" y="3130125"/>
                <a:ext cx="72406" cy="421936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2051" extrusionOk="0">
                    <a:moveTo>
                      <a:pt x="1213" y="1"/>
                    </a:moveTo>
                    <a:cubicBezTo>
                      <a:pt x="858" y="2682"/>
                      <a:pt x="438" y="5672"/>
                      <a:pt x="0" y="8411"/>
                    </a:cubicBezTo>
                    <a:cubicBezTo>
                      <a:pt x="43" y="8806"/>
                      <a:pt x="83" y="9197"/>
                      <a:pt x="123" y="9584"/>
                    </a:cubicBezTo>
                    <a:cubicBezTo>
                      <a:pt x="209" y="10428"/>
                      <a:pt x="284" y="11254"/>
                      <a:pt x="355" y="12051"/>
                    </a:cubicBezTo>
                    <a:cubicBezTo>
                      <a:pt x="941" y="9789"/>
                      <a:pt x="2068" y="4732"/>
                      <a:pt x="1738" y="403"/>
                    </a:cubicBezTo>
                    <a:lnTo>
                      <a:pt x="12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8"/>
              <p:cNvSpPr/>
              <p:nvPr/>
            </p:nvSpPr>
            <p:spPr>
              <a:xfrm>
                <a:off x="2162670" y="2842496"/>
                <a:ext cx="559430" cy="1494228"/>
              </a:xfrm>
              <a:custGeom>
                <a:avLst/>
                <a:gdLst/>
                <a:ahLst/>
                <a:cxnLst/>
                <a:rect l="l" t="t" r="r" b="b"/>
                <a:pathLst>
                  <a:path w="15978" h="42677" extrusionOk="0">
                    <a:moveTo>
                      <a:pt x="9208" y="0"/>
                    </a:moveTo>
                    <a:cubicBezTo>
                      <a:pt x="6770" y="5072"/>
                      <a:pt x="9380" y="16658"/>
                      <a:pt x="6332" y="24432"/>
                    </a:cubicBezTo>
                    <a:cubicBezTo>
                      <a:pt x="4904" y="28075"/>
                      <a:pt x="1" y="41507"/>
                      <a:pt x="1" y="41507"/>
                    </a:cubicBezTo>
                    <a:lnTo>
                      <a:pt x="2862" y="42677"/>
                    </a:lnTo>
                    <a:cubicBezTo>
                      <a:pt x="2862" y="42677"/>
                      <a:pt x="10449" y="30879"/>
                      <a:pt x="12319" y="23962"/>
                    </a:cubicBezTo>
                    <a:cubicBezTo>
                      <a:pt x="13891" y="18140"/>
                      <a:pt x="15977" y="0"/>
                      <a:pt x="159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8"/>
              <p:cNvSpPr/>
              <p:nvPr/>
            </p:nvSpPr>
            <p:spPr>
              <a:xfrm>
                <a:off x="2148980" y="4247137"/>
                <a:ext cx="153460" cy="99926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2854" extrusionOk="0">
                    <a:moveTo>
                      <a:pt x="284" y="0"/>
                    </a:moveTo>
                    <a:lnTo>
                      <a:pt x="1" y="1403"/>
                    </a:lnTo>
                    <a:lnTo>
                      <a:pt x="3551" y="2853"/>
                    </a:lnTo>
                    <a:lnTo>
                      <a:pt x="4383" y="189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8"/>
              <p:cNvSpPr/>
              <p:nvPr/>
            </p:nvSpPr>
            <p:spPr>
              <a:xfrm>
                <a:off x="2625784" y="2083314"/>
                <a:ext cx="17506" cy="22863"/>
              </a:xfrm>
              <a:custGeom>
                <a:avLst/>
                <a:gdLst/>
                <a:ahLst/>
                <a:cxnLst/>
                <a:rect l="l" t="t" r="r" b="b"/>
                <a:pathLst>
                  <a:path w="500" h="653" extrusionOk="0">
                    <a:moveTo>
                      <a:pt x="207" y="0"/>
                    </a:moveTo>
                    <a:cubicBezTo>
                      <a:pt x="197" y="0"/>
                      <a:pt x="186" y="1"/>
                      <a:pt x="176" y="4"/>
                    </a:cubicBezTo>
                    <a:cubicBezTo>
                      <a:pt x="61" y="29"/>
                      <a:pt x="0" y="197"/>
                      <a:pt x="40" y="373"/>
                    </a:cubicBezTo>
                    <a:cubicBezTo>
                      <a:pt x="76" y="537"/>
                      <a:pt x="184" y="653"/>
                      <a:pt x="290" y="653"/>
                    </a:cubicBezTo>
                    <a:cubicBezTo>
                      <a:pt x="300" y="653"/>
                      <a:pt x="310" y="652"/>
                      <a:pt x="320" y="650"/>
                    </a:cubicBezTo>
                    <a:cubicBezTo>
                      <a:pt x="439" y="625"/>
                      <a:pt x="499" y="459"/>
                      <a:pt x="460" y="280"/>
                    </a:cubicBezTo>
                    <a:cubicBezTo>
                      <a:pt x="424" y="117"/>
                      <a:pt x="316" y="0"/>
                      <a:pt x="20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8"/>
              <p:cNvSpPr/>
              <p:nvPr/>
            </p:nvSpPr>
            <p:spPr>
              <a:xfrm>
                <a:off x="2696300" y="2067594"/>
                <a:ext cx="17611" cy="22898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54" extrusionOk="0">
                    <a:moveTo>
                      <a:pt x="210" y="1"/>
                    </a:moveTo>
                    <a:cubicBezTo>
                      <a:pt x="200" y="1"/>
                      <a:pt x="190" y="2"/>
                      <a:pt x="180" y="4"/>
                    </a:cubicBezTo>
                    <a:cubicBezTo>
                      <a:pt x="65" y="33"/>
                      <a:pt x="0" y="198"/>
                      <a:pt x="40" y="373"/>
                    </a:cubicBezTo>
                    <a:cubicBezTo>
                      <a:pt x="75" y="538"/>
                      <a:pt x="186" y="653"/>
                      <a:pt x="293" y="653"/>
                    </a:cubicBezTo>
                    <a:cubicBezTo>
                      <a:pt x="303" y="653"/>
                      <a:pt x="313" y="652"/>
                      <a:pt x="323" y="650"/>
                    </a:cubicBezTo>
                    <a:cubicBezTo>
                      <a:pt x="441" y="625"/>
                      <a:pt x="503" y="459"/>
                      <a:pt x="463" y="280"/>
                    </a:cubicBezTo>
                    <a:cubicBezTo>
                      <a:pt x="427" y="120"/>
                      <a:pt x="319" y="1"/>
                      <a:pt x="2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8"/>
              <p:cNvSpPr/>
              <p:nvPr/>
            </p:nvSpPr>
            <p:spPr>
              <a:xfrm>
                <a:off x="2700817" y="2060801"/>
                <a:ext cx="14110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61" extrusionOk="0">
                    <a:moveTo>
                      <a:pt x="402" y="0"/>
                    </a:moveTo>
                    <a:lnTo>
                      <a:pt x="1" y="219"/>
                    </a:lnTo>
                    <a:cubicBezTo>
                      <a:pt x="46" y="249"/>
                      <a:pt x="88" y="261"/>
                      <a:pt x="126" y="261"/>
                    </a:cubicBezTo>
                    <a:cubicBezTo>
                      <a:pt x="303" y="261"/>
                      <a:pt x="402" y="1"/>
                      <a:pt x="4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8"/>
              <p:cNvSpPr/>
              <p:nvPr/>
            </p:nvSpPr>
            <p:spPr>
              <a:xfrm>
                <a:off x="2678443" y="2096759"/>
                <a:ext cx="31196" cy="44116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260" extrusionOk="0">
                    <a:moveTo>
                      <a:pt x="0" y="0"/>
                    </a:moveTo>
                    <a:lnTo>
                      <a:pt x="280" y="1260"/>
                    </a:lnTo>
                    <a:cubicBezTo>
                      <a:pt x="280" y="1260"/>
                      <a:pt x="283" y="1260"/>
                      <a:pt x="287" y="1260"/>
                    </a:cubicBezTo>
                    <a:cubicBezTo>
                      <a:pt x="343" y="1260"/>
                      <a:pt x="718" y="1250"/>
                      <a:pt x="890" y="998"/>
                    </a:cubicBezTo>
                    <a:cubicBezTo>
                      <a:pt x="474" y="70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ED89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8"/>
              <p:cNvSpPr/>
              <p:nvPr/>
            </p:nvSpPr>
            <p:spPr>
              <a:xfrm>
                <a:off x="2620147" y="2156876"/>
                <a:ext cx="50558" cy="16176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462" extrusionOk="0">
                    <a:moveTo>
                      <a:pt x="59" y="0"/>
                    </a:moveTo>
                    <a:cubicBezTo>
                      <a:pt x="46" y="0"/>
                      <a:pt x="33" y="6"/>
                      <a:pt x="22" y="17"/>
                    </a:cubicBezTo>
                    <a:cubicBezTo>
                      <a:pt x="0" y="38"/>
                      <a:pt x="0" y="74"/>
                      <a:pt x="22" y="92"/>
                    </a:cubicBezTo>
                    <a:cubicBezTo>
                      <a:pt x="39" y="113"/>
                      <a:pt x="407" y="462"/>
                      <a:pt x="1022" y="462"/>
                    </a:cubicBezTo>
                    <a:cubicBezTo>
                      <a:pt x="1056" y="462"/>
                      <a:pt x="1091" y="461"/>
                      <a:pt x="1127" y="458"/>
                    </a:cubicBezTo>
                    <a:cubicBezTo>
                      <a:pt x="1213" y="451"/>
                      <a:pt x="1303" y="440"/>
                      <a:pt x="1397" y="419"/>
                    </a:cubicBezTo>
                    <a:cubicBezTo>
                      <a:pt x="1425" y="412"/>
                      <a:pt x="1443" y="383"/>
                      <a:pt x="1435" y="354"/>
                    </a:cubicBezTo>
                    <a:cubicBezTo>
                      <a:pt x="1430" y="331"/>
                      <a:pt x="1409" y="312"/>
                      <a:pt x="1386" y="312"/>
                    </a:cubicBezTo>
                    <a:cubicBezTo>
                      <a:pt x="1381" y="312"/>
                      <a:pt x="1376" y="313"/>
                      <a:pt x="1371" y="315"/>
                    </a:cubicBezTo>
                    <a:cubicBezTo>
                      <a:pt x="1249" y="341"/>
                      <a:pt x="1134" y="353"/>
                      <a:pt x="1028" y="353"/>
                    </a:cubicBezTo>
                    <a:cubicBezTo>
                      <a:pt x="448" y="353"/>
                      <a:pt x="100" y="19"/>
                      <a:pt x="97" y="17"/>
                    </a:cubicBezTo>
                    <a:cubicBezTo>
                      <a:pt x="86" y="6"/>
                      <a:pt x="73" y="0"/>
                      <a:pt x="5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8"/>
              <p:cNvSpPr/>
              <p:nvPr/>
            </p:nvSpPr>
            <p:spPr>
              <a:xfrm>
                <a:off x="2484893" y="2137129"/>
                <a:ext cx="74472" cy="66174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1890" extrusionOk="0">
                    <a:moveTo>
                      <a:pt x="849" y="0"/>
                    </a:moveTo>
                    <a:cubicBezTo>
                      <a:pt x="800" y="0"/>
                      <a:pt x="751" y="6"/>
                      <a:pt x="701" y="17"/>
                    </a:cubicBezTo>
                    <a:cubicBezTo>
                      <a:pt x="163" y="143"/>
                      <a:pt x="1" y="742"/>
                      <a:pt x="295" y="1187"/>
                    </a:cubicBezTo>
                    <a:cubicBezTo>
                      <a:pt x="554" y="1575"/>
                      <a:pt x="966" y="1808"/>
                      <a:pt x="1344" y="1876"/>
                    </a:cubicBezTo>
                    <a:cubicBezTo>
                      <a:pt x="1393" y="1885"/>
                      <a:pt x="1441" y="1890"/>
                      <a:pt x="1485" y="1890"/>
                    </a:cubicBezTo>
                    <a:cubicBezTo>
                      <a:pt x="1948" y="1890"/>
                      <a:pt x="2126" y="1419"/>
                      <a:pt x="1943" y="954"/>
                    </a:cubicBezTo>
                    <a:cubicBezTo>
                      <a:pt x="1776" y="539"/>
                      <a:pt x="1340" y="0"/>
                      <a:pt x="849" y="0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8"/>
              <p:cNvSpPr/>
              <p:nvPr/>
            </p:nvSpPr>
            <p:spPr>
              <a:xfrm>
                <a:off x="2594623" y="2046096"/>
                <a:ext cx="44011" cy="22968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656" extrusionOk="0">
                    <a:moveTo>
                      <a:pt x="1124" y="0"/>
                    </a:moveTo>
                    <a:cubicBezTo>
                      <a:pt x="990" y="0"/>
                      <a:pt x="359" y="38"/>
                      <a:pt x="37" y="485"/>
                    </a:cubicBezTo>
                    <a:cubicBezTo>
                      <a:pt x="0" y="532"/>
                      <a:pt x="11" y="600"/>
                      <a:pt x="58" y="636"/>
                    </a:cubicBezTo>
                    <a:cubicBezTo>
                      <a:pt x="69" y="639"/>
                      <a:pt x="80" y="647"/>
                      <a:pt x="90" y="650"/>
                    </a:cubicBezTo>
                    <a:cubicBezTo>
                      <a:pt x="101" y="654"/>
                      <a:pt x="112" y="656"/>
                      <a:pt x="123" y="656"/>
                    </a:cubicBezTo>
                    <a:cubicBezTo>
                      <a:pt x="155" y="656"/>
                      <a:pt x="187" y="641"/>
                      <a:pt x="209" y="611"/>
                    </a:cubicBezTo>
                    <a:cubicBezTo>
                      <a:pt x="494" y="215"/>
                      <a:pt x="1117" y="212"/>
                      <a:pt x="1144" y="212"/>
                    </a:cubicBezTo>
                    <a:cubicBezTo>
                      <a:pt x="1145" y="212"/>
                      <a:pt x="1145" y="212"/>
                      <a:pt x="1145" y="212"/>
                    </a:cubicBezTo>
                    <a:cubicBezTo>
                      <a:pt x="1148" y="212"/>
                      <a:pt x="1150" y="212"/>
                      <a:pt x="1153" y="212"/>
                    </a:cubicBezTo>
                    <a:cubicBezTo>
                      <a:pt x="1210" y="212"/>
                      <a:pt x="1253" y="163"/>
                      <a:pt x="1256" y="109"/>
                    </a:cubicBezTo>
                    <a:cubicBezTo>
                      <a:pt x="1256" y="47"/>
                      <a:pt x="1210" y="1"/>
                      <a:pt x="1149" y="1"/>
                    </a:cubicBezTo>
                    <a:cubicBezTo>
                      <a:pt x="1146" y="1"/>
                      <a:pt x="1138" y="0"/>
                      <a:pt x="11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8"/>
              <p:cNvSpPr/>
              <p:nvPr/>
            </p:nvSpPr>
            <p:spPr>
              <a:xfrm>
                <a:off x="2677183" y="2017490"/>
                <a:ext cx="39249" cy="1155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330" extrusionOk="0">
                    <a:moveTo>
                      <a:pt x="537" y="0"/>
                    </a:moveTo>
                    <a:cubicBezTo>
                      <a:pt x="265" y="0"/>
                      <a:pt x="80" y="103"/>
                      <a:pt x="69" y="111"/>
                    </a:cubicBezTo>
                    <a:cubicBezTo>
                      <a:pt x="18" y="139"/>
                      <a:pt x="0" y="204"/>
                      <a:pt x="30" y="258"/>
                    </a:cubicBezTo>
                    <a:cubicBezTo>
                      <a:pt x="49" y="292"/>
                      <a:pt x="84" y="311"/>
                      <a:pt x="122" y="311"/>
                    </a:cubicBezTo>
                    <a:cubicBezTo>
                      <a:pt x="140" y="311"/>
                      <a:pt x="159" y="306"/>
                      <a:pt x="177" y="297"/>
                    </a:cubicBezTo>
                    <a:cubicBezTo>
                      <a:pt x="188" y="290"/>
                      <a:pt x="327" y="214"/>
                      <a:pt x="535" y="214"/>
                    </a:cubicBezTo>
                    <a:cubicBezTo>
                      <a:pt x="655" y="214"/>
                      <a:pt x="798" y="239"/>
                      <a:pt x="952" y="318"/>
                    </a:cubicBezTo>
                    <a:cubicBezTo>
                      <a:pt x="969" y="326"/>
                      <a:pt x="987" y="330"/>
                      <a:pt x="1006" y="330"/>
                    </a:cubicBezTo>
                    <a:cubicBezTo>
                      <a:pt x="1042" y="326"/>
                      <a:pt x="1077" y="305"/>
                      <a:pt x="1095" y="272"/>
                    </a:cubicBezTo>
                    <a:cubicBezTo>
                      <a:pt x="1120" y="218"/>
                      <a:pt x="1099" y="154"/>
                      <a:pt x="1049" y="125"/>
                    </a:cubicBezTo>
                    <a:cubicBezTo>
                      <a:pt x="861" y="31"/>
                      <a:pt x="686" y="0"/>
                      <a:pt x="5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8"/>
              <p:cNvSpPr/>
              <p:nvPr/>
            </p:nvSpPr>
            <p:spPr>
              <a:xfrm>
                <a:off x="2205911" y="4422306"/>
                <a:ext cx="41490" cy="20972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599" extrusionOk="0">
                    <a:moveTo>
                      <a:pt x="191" y="108"/>
                    </a:moveTo>
                    <a:cubicBezTo>
                      <a:pt x="521" y="108"/>
                      <a:pt x="959" y="144"/>
                      <a:pt x="1045" y="269"/>
                    </a:cubicBezTo>
                    <a:cubicBezTo>
                      <a:pt x="1056" y="284"/>
                      <a:pt x="1067" y="309"/>
                      <a:pt x="1049" y="352"/>
                    </a:cubicBezTo>
                    <a:cubicBezTo>
                      <a:pt x="1017" y="428"/>
                      <a:pt x="969" y="474"/>
                      <a:pt x="905" y="489"/>
                    </a:cubicBezTo>
                    <a:cubicBezTo>
                      <a:pt x="891" y="492"/>
                      <a:pt x="876" y="493"/>
                      <a:pt x="860" y="493"/>
                    </a:cubicBezTo>
                    <a:cubicBezTo>
                      <a:pt x="702" y="493"/>
                      <a:pt x="461" y="352"/>
                      <a:pt x="191" y="108"/>
                    </a:cubicBezTo>
                    <a:close/>
                    <a:moveTo>
                      <a:pt x="213" y="1"/>
                    </a:moveTo>
                    <a:cubicBezTo>
                      <a:pt x="135" y="1"/>
                      <a:pt x="78" y="3"/>
                      <a:pt x="58" y="4"/>
                    </a:cubicBezTo>
                    <a:cubicBezTo>
                      <a:pt x="33" y="7"/>
                      <a:pt x="15" y="22"/>
                      <a:pt x="8" y="40"/>
                    </a:cubicBezTo>
                    <a:cubicBezTo>
                      <a:pt x="0" y="62"/>
                      <a:pt x="8" y="83"/>
                      <a:pt x="22" y="97"/>
                    </a:cubicBezTo>
                    <a:cubicBezTo>
                      <a:pt x="221" y="292"/>
                      <a:pt x="583" y="599"/>
                      <a:pt x="859" y="599"/>
                    </a:cubicBezTo>
                    <a:cubicBezTo>
                      <a:pt x="872" y="599"/>
                      <a:pt x="885" y="598"/>
                      <a:pt x="898" y="596"/>
                    </a:cubicBezTo>
                    <a:cubicBezTo>
                      <a:pt x="909" y="596"/>
                      <a:pt x="916" y="592"/>
                      <a:pt x="926" y="592"/>
                    </a:cubicBezTo>
                    <a:cubicBezTo>
                      <a:pt x="1027" y="571"/>
                      <a:pt x="1103" y="503"/>
                      <a:pt x="1149" y="391"/>
                    </a:cubicBezTo>
                    <a:cubicBezTo>
                      <a:pt x="1185" y="309"/>
                      <a:pt x="1160" y="244"/>
                      <a:pt x="1135" y="209"/>
                    </a:cubicBezTo>
                    <a:cubicBezTo>
                      <a:pt x="1004" y="25"/>
                      <a:pt x="483" y="1"/>
                      <a:pt x="2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8"/>
              <p:cNvSpPr/>
              <p:nvPr/>
            </p:nvSpPr>
            <p:spPr>
              <a:xfrm>
                <a:off x="2206051" y="4400633"/>
                <a:ext cx="35713" cy="25594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731" extrusionOk="0">
                    <a:moveTo>
                      <a:pt x="742" y="108"/>
                    </a:moveTo>
                    <a:cubicBezTo>
                      <a:pt x="781" y="108"/>
                      <a:pt x="814" y="122"/>
                      <a:pt x="847" y="146"/>
                    </a:cubicBezTo>
                    <a:cubicBezTo>
                      <a:pt x="905" y="189"/>
                      <a:pt x="901" y="221"/>
                      <a:pt x="890" y="246"/>
                    </a:cubicBezTo>
                    <a:cubicBezTo>
                      <a:pt x="841" y="397"/>
                      <a:pt x="431" y="580"/>
                      <a:pt x="158" y="619"/>
                    </a:cubicBezTo>
                    <a:cubicBezTo>
                      <a:pt x="281" y="436"/>
                      <a:pt x="510" y="149"/>
                      <a:pt x="704" y="113"/>
                    </a:cubicBezTo>
                    <a:cubicBezTo>
                      <a:pt x="707" y="109"/>
                      <a:pt x="715" y="109"/>
                      <a:pt x="718" y="109"/>
                    </a:cubicBezTo>
                    <a:cubicBezTo>
                      <a:pt x="726" y="108"/>
                      <a:pt x="734" y="108"/>
                      <a:pt x="742" y="108"/>
                    </a:cubicBezTo>
                    <a:close/>
                    <a:moveTo>
                      <a:pt x="737" y="1"/>
                    </a:moveTo>
                    <a:cubicBezTo>
                      <a:pt x="719" y="1"/>
                      <a:pt x="701" y="2"/>
                      <a:pt x="682" y="5"/>
                    </a:cubicBezTo>
                    <a:cubicBezTo>
                      <a:pt x="359" y="66"/>
                      <a:pt x="22" y="626"/>
                      <a:pt x="8" y="651"/>
                    </a:cubicBezTo>
                    <a:cubicBezTo>
                      <a:pt x="1" y="666"/>
                      <a:pt x="1" y="687"/>
                      <a:pt x="8" y="706"/>
                    </a:cubicBezTo>
                    <a:cubicBezTo>
                      <a:pt x="18" y="720"/>
                      <a:pt x="36" y="730"/>
                      <a:pt x="54" y="730"/>
                    </a:cubicBezTo>
                    <a:cubicBezTo>
                      <a:pt x="79" y="730"/>
                      <a:pt x="108" y="730"/>
                      <a:pt x="137" y="727"/>
                    </a:cubicBezTo>
                    <a:cubicBezTo>
                      <a:pt x="417" y="694"/>
                      <a:pt x="915" y="505"/>
                      <a:pt x="995" y="282"/>
                    </a:cubicBezTo>
                    <a:cubicBezTo>
                      <a:pt x="1008" y="235"/>
                      <a:pt x="1020" y="142"/>
                      <a:pt x="915" y="59"/>
                    </a:cubicBezTo>
                    <a:cubicBezTo>
                      <a:pt x="862" y="20"/>
                      <a:pt x="802" y="1"/>
                      <a:pt x="7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8"/>
              <p:cNvSpPr/>
              <p:nvPr/>
            </p:nvSpPr>
            <p:spPr>
              <a:xfrm>
                <a:off x="2753336" y="4612390"/>
                <a:ext cx="49683" cy="20202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577" extrusionOk="0">
                    <a:moveTo>
                      <a:pt x="1163" y="106"/>
                    </a:moveTo>
                    <a:cubicBezTo>
                      <a:pt x="1206" y="106"/>
                      <a:pt x="1239" y="113"/>
                      <a:pt x="1264" y="128"/>
                    </a:cubicBezTo>
                    <a:cubicBezTo>
                      <a:pt x="1286" y="138"/>
                      <a:pt x="1297" y="156"/>
                      <a:pt x="1300" y="185"/>
                    </a:cubicBezTo>
                    <a:cubicBezTo>
                      <a:pt x="1307" y="257"/>
                      <a:pt x="1286" y="315"/>
                      <a:pt x="1239" y="358"/>
                    </a:cubicBezTo>
                    <a:cubicBezTo>
                      <a:pt x="1157" y="431"/>
                      <a:pt x="990" y="467"/>
                      <a:pt x="761" y="467"/>
                    </a:cubicBezTo>
                    <a:cubicBezTo>
                      <a:pt x="608" y="467"/>
                      <a:pt x="428" y="451"/>
                      <a:pt x="227" y="418"/>
                    </a:cubicBezTo>
                    <a:cubicBezTo>
                      <a:pt x="539" y="267"/>
                      <a:pt x="952" y="106"/>
                      <a:pt x="1163" y="106"/>
                    </a:cubicBezTo>
                    <a:close/>
                    <a:moveTo>
                      <a:pt x="1170" y="0"/>
                    </a:moveTo>
                    <a:cubicBezTo>
                      <a:pt x="804" y="0"/>
                      <a:pt x="123" y="350"/>
                      <a:pt x="33" y="393"/>
                    </a:cubicBezTo>
                    <a:cubicBezTo>
                      <a:pt x="15" y="404"/>
                      <a:pt x="0" y="426"/>
                      <a:pt x="5" y="451"/>
                    </a:cubicBezTo>
                    <a:cubicBezTo>
                      <a:pt x="8" y="472"/>
                      <a:pt x="26" y="490"/>
                      <a:pt x="48" y="494"/>
                    </a:cubicBezTo>
                    <a:cubicBezTo>
                      <a:pt x="242" y="533"/>
                      <a:pt x="510" y="576"/>
                      <a:pt x="762" y="576"/>
                    </a:cubicBezTo>
                    <a:cubicBezTo>
                      <a:pt x="988" y="576"/>
                      <a:pt x="1193" y="540"/>
                      <a:pt x="1311" y="436"/>
                    </a:cubicBezTo>
                    <a:cubicBezTo>
                      <a:pt x="1386" y="368"/>
                      <a:pt x="1418" y="282"/>
                      <a:pt x="1408" y="174"/>
                    </a:cubicBezTo>
                    <a:cubicBezTo>
                      <a:pt x="1400" y="110"/>
                      <a:pt x="1372" y="63"/>
                      <a:pt x="1318" y="30"/>
                    </a:cubicBezTo>
                    <a:cubicBezTo>
                      <a:pt x="1279" y="9"/>
                      <a:pt x="1229" y="0"/>
                      <a:pt x="11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8"/>
              <p:cNvSpPr/>
              <p:nvPr/>
            </p:nvSpPr>
            <p:spPr>
              <a:xfrm>
                <a:off x="2753476" y="4593763"/>
                <a:ext cx="30811" cy="36063"/>
              </a:xfrm>
              <a:custGeom>
                <a:avLst/>
                <a:gdLst/>
                <a:ahLst/>
                <a:cxnLst/>
                <a:rect l="l" t="t" r="r" b="b"/>
                <a:pathLst>
                  <a:path w="880" h="1030" extrusionOk="0">
                    <a:moveTo>
                      <a:pt x="629" y="110"/>
                    </a:moveTo>
                    <a:cubicBezTo>
                      <a:pt x="725" y="121"/>
                      <a:pt x="733" y="161"/>
                      <a:pt x="733" y="171"/>
                    </a:cubicBezTo>
                    <a:cubicBezTo>
                      <a:pt x="758" y="325"/>
                      <a:pt x="395" y="710"/>
                      <a:pt x="119" y="878"/>
                    </a:cubicBezTo>
                    <a:cubicBezTo>
                      <a:pt x="147" y="699"/>
                      <a:pt x="223" y="337"/>
                      <a:pt x="410" y="179"/>
                    </a:cubicBezTo>
                    <a:cubicBezTo>
                      <a:pt x="467" y="132"/>
                      <a:pt x="528" y="110"/>
                      <a:pt x="596" y="110"/>
                    </a:cubicBezTo>
                    <a:close/>
                    <a:moveTo>
                      <a:pt x="599" y="0"/>
                    </a:moveTo>
                    <a:cubicBezTo>
                      <a:pt x="503" y="0"/>
                      <a:pt x="416" y="33"/>
                      <a:pt x="341" y="96"/>
                    </a:cubicBezTo>
                    <a:cubicBezTo>
                      <a:pt x="54" y="333"/>
                      <a:pt x="4" y="943"/>
                      <a:pt x="1" y="968"/>
                    </a:cubicBezTo>
                    <a:cubicBezTo>
                      <a:pt x="1" y="990"/>
                      <a:pt x="8" y="1008"/>
                      <a:pt x="26" y="1019"/>
                    </a:cubicBezTo>
                    <a:cubicBezTo>
                      <a:pt x="33" y="1026"/>
                      <a:pt x="44" y="1029"/>
                      <a:pt x="54" y="1029"/>
                    </a:cubicBezTo>
                    <a:cubicBezTo>
                      <a:pt x="61" y="1029"/>
                      <a:pt x="69" y="1026"/>
                      <a:pt x="76" y="1022"/>
                    </a:cubicBezTo>
                    <a:cubicBezTo>
                      <a:pt x="349" y="900"/>
                      <a:pt x="879" y="412"/>
                      <a:pt x="841" y="157"/>
                    </a:cubicBezTo>
                    <a:cubicBezTo>
                      <a:pt x="829" y="96"/>
                      <a:pt x="786" y="20"/>
                      <a:pt x="639" y="2"/>
                    </a:cubicBezTo>
                    <a:cubicBezTo>
                      <a:pt x="625" y="1"/>
                      <a:pt x="612" y="0"/>
                      <a:pt x="5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8"/>
              <p:cNvSpPr/>
              <p:nvPr/>
            </p:nvSpPr>
            <p:spPr>
              <a:xfrm>
                <a:off x="2630301" y="2076522"/>
                <a:ext cx="14005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61" extrusionOk="0">
                    <a:moveTo>
                      <a:pt x="399" y="0"/>
                    </a:moveTo>
                    <a:lnTo>
                      <a:pt x="1" y="219"/>
                    </a:lnTo>
                    <a:cubicBezTo>
                      <a:pt x="46" y="248"/>
                      <a:pt x="87" y="260"/>
                      <a:pt x="125" y="260"/>
                    </a:cubicBezTo>
                    <a:cubicBezTo>
                      <a:pt x="302" y="260"/>
                      <a:pt x="399" y="0"/>
                      <a:pt x="3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8"/>
              <p:cNvSpPr/>
              <p:nvPr/>
            </p:nvSpPr>
            <p:spPr>
              <a:xfrm>
                <a:off x="2470853" y="2821103"/>
                <a:ext cx="346484" cy="35853"/>
              </a:xfrm>
              <a:custGeom>
                <a:avLst/>
                <a:gdLst/>
                <a:ahLst/>
                <a:cxnLst/>
                <a:rect l="l" t="t" r="r" b="b"/>
                <a:pathLst>
                  <a:path w="9896" h="1024" extrusionOk="0">
                    <a:moveTo>
                      <a:pt x="416" y="1"/>
                    </a:moveTo>
                    <a:cubicBezTo>
                      <a:pt x="348" y="1"/>
                      <a:pt x="287" y="30"/>
                      <a:pt x="265" y="73"/>
                    </a:cubicBezTo>
                    <a:lnTo>
                      <a:pt x="32" y="895"/>
                    </a:lnTo>
                    <a:cubicBezTo>
                      <a:pt x="0" y="959"/>
                      <a:pt x="75" y="1024"/>
                      <a:pt x="183" y="1024"/>
                    </a:cubicBezTo>
                    <a:lnTo>
                      <a:pt x="9652" y="1024"/>
                    </a:lnTo>
                    <a:cubicBezTo>
                      <a:pt x="9734" y="1024"/>
                      <a:pt x="9802" y="984"/>
                      <a:pt x="9806" y="931"/>
                    </a:cubicBezTo>
                    <a:lnTo>
                      <a:pt x="9889" y="108"/>
                    </a:lnTo>
                    <a:cubicBezTo>
                      <a:pt x="9895" y="51"/>
                      <a:pt x="9824" y="1"/>
                      <a:pt x="97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8"/>
              <p:cNvSpPr/>
              <p:nvPr/>
            </p:nvSpPr>
            <p:spPr>
              <a:xfrm>
                <a:off x="2513323" y="2818617"/>
                <a:ext cx="1939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185" extrusionOk="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cubicBezTo>
                      <a:pt x="0" y="1160"/>
                      <a:pt x="36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cubicBezTo>
                      <a:pt x="553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8"/>
              <p:cNvSpPr/>
              <p:nvPr/>
            </p:nvSpPr>
            <p:spPr>
              <a:xfrm>
                <a:off x="2513323" y="2818617"/>
                <a:ext cx="1925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185" extrusionOk="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lnTo>
                      <a:pt x="3" y="1131"/>
                    </a:lnTo>
                    <a:cubicBezTo>
                      <a:pt x="0" y="1160"/>
                      <a:pt x="40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lnTo>
                      <a:pt x="550" y="54"/>
                    </a:lnTo>
                    <a:cubicBezTo>
                      <a:pt x="550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8"/>
              <p:cNvSpPr/>
              <p:nvPr/>
            </p:nvSpPr>
            <p:spPr>
              <a:xfrm>
                <a:off x="2772348" y="2818617"/>
                <a:ext cx="1946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185" extrusionOk="0">
                    <a:moveTo>
                      <a:pt x="219" y="0"/>
                    </a:moveTo>
                    <a:cubicBezTo>
                      <a:pt x="168" y="0"/>
                      <a:pt x="125" y="25"/>
                      <a:pt x="122" y="58"/>
                    </a:cubicBezTo>
                    <a:lnTo>
                      <a:pt x="3" y="1127"/>
                    </a:lnTo>
                    <a:cubicBezTo>
                      <a:pt x="0" y="1160"/>
                      <a:pt x="39" y="1185"/>
                      <a:pt x="90" y="1185"/>
                    </a:cubicBezTo>
                    <a:lnTo>
                      <a:pt x="337" y="1185"/>
                    </a:lnTo>
                    <a:cubicBezTo>
                      <a:pt x="388" y="1185"/>
                      <a:pt x="431" y="1160"/>
                      <a:pt x="434" y="1127"/>
                    </a:cubicBezTo>
                    <a:lnTo>
                      <a:pt x="552" y="58"/>
                    </a:lnTo>
                    <a:cubicBezTo>
                      <a:pt x="556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8"/>
              <p:cNvSpPr/>
              <p:nvPr/>
            </p:nvSpPr>
            <p:spPr>
              <a:xfrm>
                <a:off x="2643396" y="2818617"/>
                <a:ext cx="19362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1185" extrusionOk="0">
                    <a:moveTo>
                      <a:pt x="216" y="0"/>
                    </a:moveTo>
                    <a:cubicBezTo>
                      <a:pt x="165" y="0"/>
                      <a:pt x="122" y="25"/>
                      <a:pt x="118" y="58"/>
                    </a:cubicBezTo>
                    <a:lnTo>
                      <a:pt x="4" y="1127"/>
                    </a:lnTo>
                    <a:cubicBezTo>
                      <a:pt x="0" y="1160"/>
                      <a:pt x="36" y="1185"/>
                      <a:pt x="87" y="1185"/>
                    </a:cubicBezTo>
                    <a:lnTo>
                      <a:pt x="337" y="1185"/>
                    </a:lnTo>
                    <a:cubicBezTo>
                      <a:pt x="384" y="1185"/>
                      <a:pt x="431" y="1160"/>
                      <a:pt x="435" y="1127"/>
                    </a:cubicBezTo>
                    <a:lnTo>
                      <a:pt x="549" y="58"/>
                    </a:lnTo>
                    <a:cubicBezTo>
                      <a:pt x="553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8"/>
              <p:cNvSpPr/>
              <p:nvPr/>
            </p:nvSpPr>
            <p:spPr>
              <a:xfrm>
                <a:off x="2475381" y="2091484"/>
                <a:ext cx="1013577" cy="907769"/>
              </a:xfrm>
              <a:custGeom>
                <a:avLst/>
                <a:gdLst/>
                <a:ahLst/>
                <a:cxnLst/>
                <a:rect l="l" t="t" r="r" b="b"/>
                <a:pathLst>
                  <a:path w="28949" h="25927" extrusionOk="0">
                    <a:moveTo>
                      <a:pt x="27853" y="1"/>
                    </a:moveTo>
                    <a:lnTo>
                      <a:pt x="8130" y="5173"/>
                    </a:lnTo>
                    <a:lnTo>
                      <a:pt x="9221" y="6009"/>
                    </a:lnTo>
                    <a:lnTo>
                      <a:pt x="28948" y="837"/>
                    </a:lnTo>
                    <a:lnTo>
                      <a:pt x="27853" y="1"/>
                    </a:lnTo>
                    <a:close/>
                    <a:moveTo>
                      <a:pt x="12606" y="8594"/>
                    </a:moveTo>
                    <a:lnTo>
                      <a:pt x="10908" y="10815"/>
                    </a:lnTo>
                    <a:lnTo>
                      <a:pt x="3163" y="20948"/>
                    </a:lnTo>
                    <a:lnTo>
                      <a:pt x="1" y="25090"/>
                    </a:lnTo>
                    <a:lnTo>
                      <a:pt x="1091" y="25927"/>
                    </a:lnTo>
                    <a:lnTo>
                      <a:pt x="13697" y="9430"/>
                    </a:lnTo>
                    <a:lnTo>
                      <a:pt x="12606" y="859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8"/>
              <p:cNvSpPr/>
              <p:nvPr/>
            </p:nvSpPr>
            <p:spPr>
              <a:xfrm>
                <a:off x="2509787" y="2116997"/>
                <a:ext cx="982031" cy="1171798"/>
              </a:xfrm>
              <a:custGeom>
                <a:avLst/>
                <a:gdLst/>
                <a:ahLst/>
                <a:cxnLst/>
                <a:rect l="l" t="t" r="r" b="b"/>
                <a:pathLst>
                  <a:path w="28048" h="33468" extrusionOk="0">
                    <a:moveTo>
                      <a:pt x="27857" y="0"/>
                    </a:moveTo>
                    <a:lnTo>
                      <a:pt x="8130" y="5172"/>
                    </a:lnTo>
                    <a:lnTo>
                      <a:pt x="12606" y="8593"/>
                    </a:lnTo>
                    <a:lnTo>
                      <a:pt x="0" y="25090"/>
                    </a:lnTo>
                    <a:lnTo>
                      <a:pt x="10962" y="33467"/>
                    </a:lnTo>
                    <a:lnTo>
                      <a:pt x="23572" y="16971"/>
                    </a:lnTo>
                    <a:lnTo>
                      <a:pt x="28048" y="20390"/>
                    </a:lnTo>
                    <a:lnTo>
                      <a:pt x="28048" y="20390"/>
                    </a:lnTo>
                    <a:lnTo>
                      <a:pt x="278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8"/>
              <p:cNvSpPr/>
              <p:nvPr/>
            </p:nvSpPr>
            <p:spPr>
              <a:xfrm>
                <a:off x="3247996" y="2515617"/>
                <a:ext cx="9663" cy="52449"/>
              </a:xfrm>
              <a:custGeom>
                <a:avLst/>
                <a:gdLst/>
                <a:ahLst/>
                <a:cxnLst/>
                <a:rect l="l" t="t" r="r" b="b"/>
                <a:pathLst>
                  <a:path w="276" h="1498" extrusionOk="0">
                    <a:moveTo>
                      <a:pt x="0" y="0"/>
                    </a:moveTo>
                    <a:lnTo>
                      <a:pt x="14" y="1497"/>
                    </a:lnTo>
                    <a:lnTo>
                      <a:pt x="276" y="1494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8"/>
              <p:cNvSpPr/>
              <p:nvPr/>
            </p:nvSpPr>
            <p:spPr>
              <a:xfrm>
                <a:off x="3246315" y="2340798"/>
                <a:ext cx="10364" cy="12506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3572" extrusionOk="0">
                    <a:moveTo>
                      <a:pt x="264" y="0"/>
                    </a:moveTo>
                    <a:lnTo>
                      <a:pt x="1" y="4"/>
                    </a:lnTo>
                    <a:lnTo>
                      <a:pt x="34" y="3572"/>
                    </a:lnTo>
                    <a:lnTo>
                      <a:pt x="295" y="3572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8"/>
              <p:cNvSpPr/>
              <p:nvPr/>
            </p:nvSpPr>
            <p:spPr>
              <a:xfrm>
                <a:off x="3105459" y="2917633"/>
                <a:ext cx="72581" cy="85501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2442" extrusionOk="0">
                    <a:moveTo>
                      <a:pt x="1375" y="0"/>
                    </a:moveTo>
                    <a:lnTo>
                      <a:pt x="1" y="1486"/>
                    </a:lnTo>
                    <a:lnTo>
                      <a:pt x="539" y="2441"/>
                    </a:lnTo>
                    <a:lnTo>
                      <a:pt x="2072" y="719"/>
                    </a:lnTo>
                    <a:lnTo>
                      <a:pt x="1375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8"/>
              <p:cNvSpPr/>
              <p:nvPr/>
            </p:nvSpPr>
            <p:spPr>
              <a:xfrm>
                <a:off x="2592592" y="2194375"/>
                <a:ext cx="843906" cy="1008185"/>
              </a:xfrm>
              <a:custGeom>
                <a:avLst/>
                <a:gdLst/>
                <a:ahLst/>
                <a:cxnLst/>
                <a:rect l="l" t="t" r="r" b="b"/>
                <a:pathLst>
                  <a:path w="24103" h="28795" extrusionOk="0">
                    <a:moveTo>
                      <a:pt x="23213" y="181"/>
                    </a:moveTo>
                    <a:cubicBezTo>
                      <a:pt x="23342" y="181"/>
                      <a:pt x="23468" y="224"/>
                      <a:pt x="23572" y="302"/>
                    </a:cubicBezTo>
                    <a:cubicBezTo>
                      <a:pt x="23715" y="413"/>
                      <a:pt x="23801" y="582"/>
                      <a:pt x="23801" y="766"/>
                    </a:cubicBezTo>
                    <a:lnTo>
                      <a:pt x="23920" y="13475"/>
                    </a:lnTo>
                    <a:cubicBezTo>
                      <a:pt x="23924" y="13705"/>
                      <a:pt x="23801" y="13906"/>
                      <a:pt x="23594" y="14007"/>
                    </a:cubicBezTo>
                    <a:cubicBezTo>
                      <a:pt x="23508" y="14050"/>
                      <a:pt x="23418" y="14071"/>
                      <a:pt x="23328" y="14071"/>
                    </a:cubicBezTo>
                    <a:cubicBezTo>
                      <a:pt x="23203" y="14071"/>
                      <a:pt x="23080" y="14032"/>
                      <a:pt x="22973" y="13949"/>
                    </a:cubicBezTo>
                    <a:lnTo>
                      <a:pt x="21497" y="12822"/>
                    </a:lnTo>
                    <a:cubicBezTo>
                      <a:pt x="21357" y="12715"/>
                      <a:pt x="21192" y="12664"/>
                      <a:pt x="21031" y="12664"/>
                    </a:cubicBezTo>
                    <a:cubicBezTo>
                      <a:pt x="20798" y="12664"/>
                      <a:pt x="20568" y="12768"/>
                      <a:pt x="20417" y="12965"/>
                    </a:cubicBezTo>
                    <a:lnTo>
                      <a:pt x="8637" y="28382"/>
                    </a:lnTo>
                    <a:cubicBezTo>
                      <a:pt x="8519" y="28532"/>
                      <a:pt x="8343" y="28612"/>
                      <a:pt x="8166" y="28612"/>
                    </a:cubicBezTo>
                    <a:cubicBezTo>
                      <a:pt x="8041" y="28612"/>
                      <a:pt x="7916" y="28572"/>
                      <a:pt x="7808" y="28493"/>
                    </a:cubicBezTo>
                    <a:lnTo>
                      <a:pt x="511" y="22915"/>
                    </a:lnTo>
                    <a:cubicBezTo>
                      <a:pt x="252" y="22718"/>
                      <a:pt x="202" y="22348"/>
                      <a:pt x="400" y="22090"/>
                    </a:cubicBezTo>
                    <a:lnTo>
                      <a:pt x="12183" y="6673"/>
                    </a:lnTo>
                    <a:cubicBezTo>
                      <a:pt x="12438" y="6336"/>
                      <a:pt x="12374" y="5852"/>
                      <a:pt x="12036" y="5593"/>
                    </a:cubicBezTo>
                    <a:lnTo>
                      <a:pt x="10561" y="4462"/>
                    </a:lnTo>
                    <a:cubicBezTo>
                      <a:pt x="10378" y="4323"/>
                      <a:pt x="10295" y="4107"/>
                      <a:pt x="10341" y="3881"/>
                    </a:cubicBezTo>
                    <a:cubicBezTo>
                      <a:pt x="10384" y="3655"/>
                      <a:pt x="10546" y="3483"/>
                      <a:pt x="10769" y="3425"/>
                    </a:cubicBezTo>
                    <a:lnTo>
                      <a:pt x="23062" y="202"/>
                    </a:lnTo>
                    <a:cubicBezTo>
                      <a:pt x="23112" y="188"/>
                      <a:pt x="23163" y="181"/>
                      <a:pt x="23213" y="181"/>
                    </a:cubicBezTo>
                    <a:close/>
                    <a:moveTo>
                      <a:pt x="23213" y="1"/>
                    </a:moveTo>
                    <a:cubicBezTo>
                      <a:pt x="23148" y="1"/>
                      <a:pt x="23084" y="9"/>
                      <a:pt x="23016" y="26"/>
                    </a:cubicBezTo>
                    <a:lnTo>
                      <a:pt x="10722" y="3249"/>
                    </a:lnTo>
                    <a:cubicBezTo>
                      <a:pt x="10435" y="3325"/>
                      <a:pt x="10220" y="3554"/>
                      <a:pt x="10162" y="3845"/>
                    </a:cubicBezTo>
                    <a:cubicBezTo>
                      <a:pt x="10105" y="4136"/>
                      <a:pt x="10217" y="4427"/>
                      <a:pt x="10449" y="4606"/>
                    </a:cubicBezTo>
                    <a:lnTo>
                      <a:pt x="11928" y="5737"/>
                    </a:lnTo>
                    <a:cubicBezTo>
                      <a:pt x="12187" y="5934"/>
                      <a:pt x="12237" y="6304"/>
                      <a:pt x="12039" y="6562"/>
                    </a:cubicBezTo>
                    <a:lnTo>
                      <a:pt x="256" y="21979"/>
                    </a:lnTo>
                    <a:cubicBezTo>
                      <a:pt x="1" y="22315"/>
                      <a:pt x="65" y="22800"/>
                      <a:pt x="403" y="23059"/>
                    </a:cubicBezTo>
                    <a:lnTo>
                      <a:pt x="7700" y="28637"/>
                    </a:lnTo>
                    <a:cubicBezTo>
                      <a:pt x="7836" y="28741"/>
                      <a:pt x="8002" y="28794"/>
                      <a:pt x="8166" y="28794"/>
                    </a:cubicBezTo>
                    <a:cubicBezTo>
                      <a:pt x="8396" y="28794"/>
                      <a:pt x="8626" y="28690"/>
                      <a:pt x="8780" y="28489"/>
                    </a:cubicBezTo>
                    <a:lnTo>
                      <a:pt x="20561" y="13073"/>
                    </a:lnTo>
                    <a:cubicBezTo>
                      <a:pt x="20675" y="12922"/>
                      <a:pt x="20851" y="12844"/>
                      <a:pt x="21031" y="12844"/>
                    </a:cubicBezTo>
                    <a:cubicBezTo>
                      <a:pt x="21152" y="12844"/>
                      <a:pt x="21278" y="12883"/>
                      <a:pt x="21386" y="12965"/>
                    </a:cubicBezTo>
                    <a:lnTo>
                      <a:pt x="22865" y="14093"/>
                    </a:lnTo>
                    <a:cubicBezTo>
                      <a:pt x="23001" y="14196"/>
                      <a:pt x="23166" y="14251"/>
                      <a:pt x="23332" y="14251"/>
                    </a:cubicBezTo>
                    <a:cubicBezTo>
                      <a:pt x="23446" y="14251"/>
                      <a:pt x="23564" y="14226"/>
                      <a:pt x="23676" y="14171"/>
                    </a:cubicBezTo>
                    <a:cubicBezTo>
                      <a:pt x="23942" y="14039"/>
                      <a:pt x="24103" y="13770"/>
                      <a:pt x="24103" y="13475"/>
                    </a:cubicBezTo>
                    <a:lnTo>
                      <a:pt x="23985" y="766"/>
                    </a:lnTo>
                    <a:cubicBezTo>
                      <a:pt x="23981" y="525"/>
                      <a:pt x="23870" y="306"/>
                      <a:pt x="23680" y="159"/>
                    </a:cubicBezTo>
                    <a:cubicBezTo>
                      <a:pt x="23543" y="55"/>
                      <a:pt x="23382" y="1"/>
                      <a:pt x="2321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8"/>
              <p:cNvSpPr/>
              <p:nvPr/>
            </p:nvSpPr>
            <p:spPr>
              <a:xfrm>
                <a:off x="2614090" y="2645304"/>
                <a:ext cx="70060" cy="105878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3024" extrusionOk="0">
                    <a:moveTo>
                      <a:pt x="1343" y="0"/>
                    </a:moveTo>
                    <a:lnTo>
                      <a:pt x="1" y="2046"/>
                    </a:lnTo>
                    <a:lnTo>
                      <a:pt x="76" y="2980"/>
                    </a:lnTo>
                    <a:cubicBezTo>
                      <a:pt x="178" y="3010"/>
                      <a:pt x="283" y="3023"/>
                      <a:pt x="386" y="3023"/>
                    </a:cubicBezTo>
                    <a:cubicBezTo>
                      <a:pt x="1199" y="3023"/>
                      <a:pt x="2000" y="2208"/>
                      <a:pt x="2000" y="2208"/>
                    </a:cubicBezTo>
                    <a:lnTo>
                      <a:pt x="1343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8"/>
              <p:cNvSpPr/>
              <p:nvPr/>
            </p:nvSpPr>
            <p:spPr>
              <a:xfrm>
                <a:off x="2359722" y="2457075"/>
                <a:ext cx="287488" cy="370957"/>
              </a:xfrm>
              <a:custGeom>
                <a:avLst/>
                <a:gdLst/>
                <a:ahLst/>
                <a:cxnLst/>
                <a:rect l="l" t="t" r="r" b="b"/>
                <a:pathLst>
                  <a:path w="8211" h="10595" extrusionOk="0">
                    <a:moveTo>
                      <a:pt x="1882" y="8579"/>
                    </a:moveTo>
                    <a:cubicBezTo>
                      <a:pt x="1885" y="8579"/>
                      <a:pt x="1888" y="8580"/>
                      <a:pt x="1892" y="8582"/>
                    </a:cubicBezTo>
                    <a:cubicBezTo>
                      <a:pt x="1905" y="8585"/>
                      <a:pt x="1922" y="8593"/>
                      <a:pt x="1940" y="8605"/>
                    </a:cubicBezTo>
                    <a:lnTo>
                      <a:pt x="1940" y="8605"/>
                    </a:lnTo>
                    <a:cubicBezTo>
                      <a:pt x="1919" y="8600"/>
                      <a:pt x="1902" y="8594"/>
                      <a:pt x="1892" y="8589"/>
                    </a:cubicBezTo>
                    <a:cubicBezTo>
                      <a:pt x="1877" y="8584"/>
                      <a:pt x="1877" y="8579"/>
                      <a:pt x="1882" y="8579"/>
                    </a:cubicBezTo>
                    <a:close/>
                    <a:moveTo>
                      <a:pt x="877" y="0"/>
                    </a:moveTo>
                    <a:cubicBezTo>
                      <a:pt x="701" y="1360"/>
                      <a:pt x="554" y="2724"/>
                      <a:pt x="421" y="4092"/>
                    </a:cubicBezTo>
                    <a:cubicBezTo>
                      <a:pt x="277" y="5455"/>
                      <a:pt x="156" y="6823"/>
                      <a:pt x="44" y="8191"/>
                    </a:cubicBezTo>
                    <a:lnTo>
                      <a:pt x="22" y="8446"/>
                    </a:lnTo>
                    <a:lnTo>
                      <a:pt x="8" y="8618"/>
                    </a:lnTo>
                    <a:cubicBezTo>
                      <a:pt x="5" y="8686"/>
                      <a:pt x="1" y="8765"/>
                      <a:pt x="8" y="8847"/>
                    </a:cubicBezTo>
                    <a:cubicBezTo>
                      <a:pt x="12" y="9005"/>
                      <a:pt x="37" y="9192"/>
                      <a:pt x="98" y="9382"/>
                    </a:cubicBezTo>
                    <a:cubicBezTo>
                      <a:pt x="163" y="9576"/>
                      <a:pt x="267" y="9781"/>
                      <a:pt x="414" y="9953"/>
                    </a:cubicBezTo>
                    <a:cubicBezTo>
                      <a:pt x="561" y="10125"/>
                      <a:pt x="737" y="10258"/>
                      <a:pt x="909" y="10351"/>
                    </a:cubicBezTo>
                    <a:cubicBezTo>
                      <a:pt x="1074" y="10434"/>
                      <a:pt x="1243" y="10495"/>
                      <a:pt x="1387" y="10527"/>
                    </a:cubicBezTo>
                    <a:cubicBezTo>
                      <a:pt x="1621" y="10580"/>
                      <a:pt x="1820" y="10594"/>
                      <a:pt x="2005" y="10594"/>
                    </a:cubicBezTo>
                    <a:cubicBezTo>
                      <a:pt x="2058" y="10594"/>
                      <a:pt x="2110" y="10593"/>
                      <a:pt x="2162" y="10591"/>
                    </a:cubicBezTo>
                    <a:cubicBezTo>
                      <a:pt x="2618" y="10566"/>
                      <a:pt x="3005" y="10484"/>
                      <a:pt x="3375" y="10384"/>
                    </a:cubicBezTo>
                    <a:cubicBezTo>
                      <a:pt x="3741" y="10280"/>
                      <a:pt x="4089" y="10161"/>
                      <a:pt x="4430" y="10031"/>
                    </a:cubicBezTo>
                    <a:cubicBezTo>
                      <a:pt x="5780" y="9493"/>
                      <a:pt x="7011" y="8851"/>
                      <a:pt x="8210" y="8093"/>
                    </a:cubicBezTo>
                    <a:lnTo>
                      <a:pt x="7679" y="7078"/>
                    </a:lnTo>
                    <a:cubicBezTo>
                      <a:pt x="7057" y="7314"/>
                      <a:pt x="6418" y="7555"/>
                      <a:pt x="5787" y="7774"/>
                    </a:cubicBezTo>
                    <a:cubicBezTo>
                      <a:pt x="5155" y="7997"/>
                      <a:pt x="4516" y="8197"/>
                      <a:pt x="3888" y="8356"/>
                    </a:cubicBezTo>
                    <a:cubicBezTo>
                      <a:pt x="3576" y="8438"/>
                      <a:pt x="3264" y="8510"/>
                      <a:pt x="2962" y="8560"/>
                    </a:cubicBezTo>
                    <a:cubicBezTo>
                      <a:pt x="2704" y="8603"/>
                      <a:pt x="2448" y="8634"/>
                      <a:pt x="2233" y="8634"/>
                    </a:cubicBezTo>
                    <a:cubicBezTo>
                      <a:pt x="2200" y="8634"/>
                      <a:pt x="2168" y="8633"/>
                      <a:pt x="2137" y="8632"/>
                    </a:cubicBezTo>
                    <a:cubicBezTo>
                      <a:pt x="2129" y="8631"/>
                      <a:pt x="2120" y="8630"/>
                      <a:pt x="2112" y="8630"/>
                    </a:cubicBezTo>
                    <a:lnTo>
                      <a:pt x="2112" y="8630"/>
                    </a:lnTo>
                    <a:lnTo>
                      <a:pt x="2140" y="8431"/>
                    </a:lnTo>
                    <a:cubicBezTo>
                      <a:pt x="2338" y="7074"/>
                      <a:pt x="2528" y="5714"/>
                      <a:pt x="2697" y="4350"/>
                    </a:cubicBezTo>
                    <a:cubicBezTo>
                      <a:pt x="2873" y="2989"/>
                      <a:pt x="3037" y="1626"/>
                      <a:pt x="3178" y="262"/>
                    </a:cubicBezTo>
                    <a:lnTo>
                      <a:pt x="877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8"/>
              <p:cNvSpPr/>
              <p:nvPr/>
            </p:nvSpPr>
            <p:spPr>
              <a:xfrm>
                <a:off x="2356851" y="2359775"/>
                <a:ext cx="170931" cy="212176"/>
              </a:xfrm>
              <a:custGeom>
                <a:avLst/>
                <a:gdLst/>
                <a:ahLst/>
                <a:cxnLst/>
                <a:rect l="l" t="t" r="r" b="b"/>
                <a:pathLst>
                  <a:path w="4882" h="6060" extrusionOk="0">
                    <a:moveTo>
                      <a:pt x="2366" y="0"/>
                    </a:moveTo>
                    <a:cubicBezTo>
                      <a:pt x="2255" y="0"/>
                      <a:pt x="2142" y="16"/>
                      <a:pt x="2029" y="51"/>
                    </a:cubicBezTo>
                    <a:cubicBezTo>
                      <a:pt x="1109" y="331"/>
                      <a:pt x="1" y="3503"/>
                      <a:pt x="1" y="3503"/>
                    </a:cubicBezTo>
                    <a:lnTo>
                      <a:pt x="3576" y="6059"/>
                    </a:lnTo>
                    <a:cubicBezTo>
                      <a:pt x="3576" y="6059"/>
                      <a:pt x="4882" y="3410"/>
                      <a:pt x="4494" y="2219"/>
                    </a:cubicBezTo>
                    <a:cubicBezTo>
                      <a:pt x="4136" y="1114"/>
                      <a:pt x="3291" y="0"/>
                      <a:pt x="236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8"/>
              <p:cNvSpPr/>
              <p:nvPr/>
            </p:nvSpPr>
            <p:spPr>
              <a:xfrm>
                <a:off x="2348168" y="2472376"/>
                <a:ext cx="146702" cy="110640"/>
              </a:xfrm>
              <a:custGeom>
                <a:avLst/>
                <a:gdLst/>
                <a:ahLst/>
                <a:cxnLst/>
                <a:rect l="l" t="t" r="r" b="b"/>
                <a:pathLst>
                  <a:path w="4190" h="3160" extrusionOk="0">
                    <a:moveTo>
                      <a:pt x="83" y="1"/>
                    </a:moveTo>
                    <a:lnTo>
                      <a:pt x="1" y="370"/>
                    </a:lnTo>
                    <a:lnTo>
                      <a:pt x="3856" y="3160"/>
                    </a:lnTo>
                    <a:lnTo>
                      <a:pt x="4190" y="278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8"/>
              <p:cNvSpPr/>
              <p:nvPr/>
            </p:nvSpPr>
            <p:spPr>
              <a:xfrm>
                <a:off x="2661112" y="2623946"/>
                <a:ext cx="78953" cy="98700"/>
              </a:xfrm>
              <a:custGeom>
                <a:avLst/>
                <a:gdLst/>
                <a:ahLst/>
                <a:cxnLst/>
                <a:rect l="l" t="t" r="r" b="b"/>
                <a:pathLst>
                  <a:path w="2255" h="2819" extrusionOk="0">
                    <a:moveTo>
                      <a:pt x="1802" y="0"/>
                    </a:moveTo>
                    <a:lnTo>
                      <a:pt x="0" y="610"/>
                    </a:lnTo>
                    <a:lnTo>
                      <a:pt x="657" y="2818"/>
                    </a:lnTo>
                    <a:lnTo>
                      <a:pt x="2254" y="1881"/>
                    </a:lnTo>
                    <a:lnTo>
                      <a:pt x="180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166;p26">
            <a:extLst>
              <a:ext uri="{FF2B5EF4-FFF2-40B4-BE49-F238E27FC236}">
                <a16:creationId xmlns:a16="http://schemas.microsoft.com/office/drawing/2014/main" id="{50558D81-5641-1725-C8DA-78B52520EC8A}"/>
              </a:ext>
            </a:extLst>
          </p:cNvPr>
          <p:cNvSpPr txBox="1">
            <a:spLocks/>
          </p:cNvSpPr>
          <p:nvPr/>
        </p:nvSpPr>
        <p:spPr>
          <a:xfrm>
            <a:off x="703803" y="2300135"/>
            <a:ext cx="2242644" cy="729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Staatliches"/>
              <a:buNone/>
              <a:defRPr sz="24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sz="4000" dirty="0"/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31"/>
          <p:cNvGrpSpPr/>
          <p:nvPr/>
        </p:nvGrpSpPr>
        <p:grpSpPr>
          <a:xfrm>
            <a:off x="4534350" y="4313399"/>
            <a:ext cx="4600713" cy="150450"/>
            <a:chOff x="0" y="4397412"/>
            <a:chExt cx="4600713" cy="150450"/>
          </a:xfrm>
        </p:grpSpPr>
        <p:sp>
          <p:nvSpPr>
            <p:cNvPr id="683" name="Google Shape;683;p31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31"/>
          <p:cNvGrpSpPr/>
          <p:nvPr/>
        </p:nvGrpSpPr>
        <p:grpSpPr>
          <a:xfrm>
            <a:off x="5215723" y="1329593"/>
            <a:ext cx="3081703" cy="2757573"/>
            <a:chOff x="5215723" y="1479118"/>
            <a:chExt cx="3081703" cy="2757573"/>
          </a:xfrm>
        </p:grpSpPr>
        <p:grpSp>
          <p:nvGrpSpPr>
            <p:cNvPr id="689" name="Google Shape;689;p31"/>
            <p:cNvGrpSpPr/>
            <p:nvPr/>
          </p:nvGrpSpPr>
          <p:grpSpPr>
            <a:xfrm>
              <a:off x="5215723" y="1707350"/>
              <a:ext cx="3081703" cy="2529341"/>
              <a:chOff x="5150194" y="1591500"/>
              <a:chExt cx="3081703" cy="2529341"/>
            </a:xfrm>
          </p:grpSpPr>
          <p:sp>
            <p:nvSpPr>
              <p:cNvPr id="690" name="Google Shape;690;p31"/>
              <p:cNvSpPr/>
              <p:nvPr/>
            </p:nvSpPr>
            <p:spPr>
              <a:xfrm>
                <a:off x="5150194" y="1591500"/>
                <a:ext cx="1147444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0" h="64368" extrusionOk="0">
                    <a:moveTo>
                      <a:pt x="45240" y="58"/>
                    </a:moveTo>
                    <a:cubicBezTo>
                      <a:pt x="45926" y="58"/>
                      <a:pt x="46482" y="614"/>
                      <a:pt x="46482" y="1299"/>
                    </a:cubicBezTo>
                    <a:lnTo>
                      <a:pt x="46482" y="63068"/>
                    </a:lnTo>
                    <a:cubicBezTo>
                      <a:pt x="46482" y="63753"/>
                      <a:pt x="45926" y="64310"/>
                      <a:pt x="45240" y="64310"/>
                    </a:cubicBezTo>
                    <a:lnTo>
                      <a:pt x="1299" y="64310"/>
                    </a:lnTo>
                    <a:cubicBezTo>
                      <a:pt x="615" y="64310"/>
                      <a:pt x="58" y="63753"/>
                      <a:pt x="58" y="63068"/>
                    </a:cubicBezTo>
                    <a:lnTo>
                      <a:pt x="58" y="1299"/>
                    </a:lnTo>
                    <a:cubicBezTo>
                      <a:pt x="58" y="614"/>
                      <a:pt x="615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2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2" y="64368"/>
                      <a:pt x="1299" y="64368"/>
                    </a:cubicBezTo>
                    <a:lnTo>
                      <a:pt x="45240" y="64368"/>
                    </a:lnTo>
                    <a:cubicBezTo>
                      <a:pt x="45958" y="64368"/>
                      <a:pt x="46539" y="63786"/>
                      <a:pt x="46539" y="63068"/>
                    </a:cubicBezTo>
                    <a:lnTo>
                      <a:pt x="46539" y="1299"/>
                    </a:lnTo>
                    <a:cubicBezTo>
                      <a:pt x="46539" y="582"/>
                      <a:pt x="45958" y="0"/>
                      <a:pt x="452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1"/>
              <p:cNvSpPr/>
              <p:nvPr/>
            </p:nvSpPr>
            <p:spPr>
              <a:xfrm>
                <a:off x="6402990" y="1591500"/>
                <a:ext cx="1828907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3" h="64368" extrusionOk="0">
                    <a:moveTo>
                      <a:pt x="45243" y="58"/>
                    </a:moveTo>
                    <a:cubicBezTo>
                      <a:pt x="45928" y="58"/>
                      <a:pt x="46485" y="614"/>
                      <a:pt x="46485" y="1299"/>
                    </a:cubicBezTo>
                    <a:lnTo>
                      <a:pt x="46485" y="63068"/>
                    </a:lnTo>
                    <a:cubicBezTo>
                      <a:pt x="46485" y="63753"/>
                      <a:pt x="45928" y="64310"/>
                      <a:pt x="45243" y="64310"/>
                    </a:cubicBezTo>
                    <a:lnTo>
                      <a:pt x="1299" y="64310"/>
                    </a:lnTo>
                    <a:cubicBezTo>
                      <a:pt x="617" y="64310"/>
                      <a:pt x="57" y="63753"/>
                      <a:pt x="57" y="63068"/>
                    </a:cubicBezTo>
                    <a:lnTo>
                      <a:pt x="57" y="1299"/>
                    </a:lnTo>
                    <a:cubicBezTo>
                      <a:pt x="57" y="614"/>
                      <a:pt x="617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5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5" y="64368"/>
                      <a:pt x="1299" y="64368"/>
                    </a:cubicBezTo>
                    <a:lnTo>
                      <a:pt x="45243" y="64368"/>
                    </a:lnTo>
                    <a:cubicBezTo>
                      <a:pt x="45961" y="64368"/>
                      <a:pt x="46542" y="63786"/>
                      <a:pt x="46542" y="63068"/>
                    </a:cubicBezTo>
                    <a:lnTo>
                      <a:pt x="46542" y="1299"/>
                    </a:lnTo>
                    <a:cubicBezTo>
                      <a:pt x="46542" y="582"/>
                      <a:pt x="45961" y="0"/>
                      <a:pt x="452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2" name="Google Shape;692;p31"/>
            <p:cNvGrpSpPr/>
            <p:nvPr/>
          </p:nvGrpSpPr>
          <p:grpSpPr>
            <a:xfrm>
              <a:off x="5723516" y="1479118"/>
              <a:ext cx="2288423" cy="1787926"/>
              <a:chOff x="5723516" y="1479118"/>
              <a:chExt cx="2288423" cy="1787926"/>
            </a:xfrm>
          </p:grpSpPr>
          <p:sp>
            <p:nvSpPr>
              <p:cNvPr id="693" name="Google Shape;693;p31"/>
              <p:cNvSpPr/>
              <p:nvPr/>
            </p:nvSpPr>
            <p:spPr>
              <a:xfrm>
                <a:off x="5723516" y="1479118"/>
                <a:ext cx="2288423" cy="291294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7413" extrusionOk="0">
                    <a:moveTo>
                      <a:pt x="1756" y="1"/>
                    </a:moveTo>
                    <a:cubicBezTo>
                      <a:pt x="791" y="1"/>
                      <a:pt x="1" y="794"/>
                      <a:pt x="1" y="1760"/>
                    </a:cubicBezTo>
                    <a:lnTo>
                      <a:pt x="1" y="7413"/>
                    </a:lnTo>
                    <a:lnTo>
                      <a:pt x="58237" y="7413"/>
                    </a:lnTo>
                    <a:lnTo>
                      <a:pt x="58237" y="1760"/>
                    </a:lnTo>
                    <a:cubicBezTo>
                      <a:pt x="58237" y="794"/>
                      <a:pt x="57448" y="1"/>
                      <a:pt x="564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1"/>
              <p:cNvSpPr/>
              <p:nvPr/>
            </p:nvSpPr>
            <p:spPr>
              <a:xfrm>
                <a:off x="622944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7" y="0"/>
                      <a:pt x="1" y="595"/>
                      <a:pt x="1" y="1328"/>
                    </a:cubicBezTo>
                    <a:cubicBezTo>
                      <a:pt x="1" y="2060"/>
                      <a:pt x="597" y="2656"/>
                      <a:pt x="1329" y="2656"/>
                    </a:cubicBezTo>
                    <a:cubicBezTo>
                      <a:pt x="2065" y="2656"/>
                      <a:pt x="2656" y="2060"/>
                      <a:pt x="2656" y="1328"/>
                    </a:cubicBezTo>
                    <a:cubicBezTo>
                      <a:pt x="2656" y="595"/>
                      <a:pt x="2065" y="0"/>
                      <a:pt x="1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1"/>
              <p:cNvSpPr/>
              <p:nvPr/>
            </p:nvSpPr>
            <p:spPr>
              <a:xfrm>
                <a:off x="6044560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8" y="0"/>
                    </a:moveTo>
                    <a:cubicBezTo>
                      <a:pt x="596" y="0"/>
                      <a:pt x="0" y="595"/>
                      <a:pt x="0" y="1328"/>
                    </a:cubicBezTo>
                    <a:cubicBezTo>
                      <a:pt x="0" y="2060"/>
                      <a:pt x="596" y="2656"/>
                      <a:pt x="1328" y="2656"/>
                    </a:cubicBezTo>
                    <a:cubicBezTo>
                      <a:pt x="2060" y="2656"/>
                      <a:pt x="2656" y="2060"/>
                      <a:pt x="2656" y="1328"/>
                    </a:cubicBezTo>
                    <a:cubicBezTo>
                      <a:pt x="2656" y="595"/>
                      <a:pt x="2060" y="0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1"/>
              <p:cNvSpPr/>
              <p:nvPr/>
            </p:nvSpPr>
            <p:spPr>
              <a:xfrm>
                <a:off x="585963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3" y="0"/>
                      <a:pt x="0" y="595"/>
                      <a:pt x="0" y="1328"/>
                    </a:cubicBezTo>
                    <a:cubicBezTo>
                      <a:pt x="0" y="2060"/>
                      <a:pt x="593" y="2656"/>
                      <a:pt x="1329" y="2656"/>
                    </a:cubicBezTo>
                    <a:cubicBezTo>
                      <a:pt x="2061" y="2656"/>
                      <a:pt x="2656" y="2060"/>
                      <a:pt x="2656" y="1328"/>
                    </a:cubicBezTo>
                    <a:cubicBezTo>
                      <a:pt x="2656" y="595"/>
                      <a:pt x="2061" y="0"/>
                      <a:pt x="1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1"/>
              <p:cNvSpPr/>
              <p:nvPr/>
            </p:nvSpPr>
            <p:spPr>
              <a:xfrm>
                <a:off x="5723516" y="1770377"/>
                <a:ext cx="2288423" cy="1496668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38088" extrusionOk="0">
                    <a:moveTo>
                      <a:pt x="1" y="1"/>
                    </a:moveTo>
                    <a:lnTo>
                      <a:pt x="1" y="36332"/>
                    </a:lnTo>
                    <a:cubicBezTo>
                      <a:pt x="1" y="37297"/>
                      <a:pt x="791" y="38087"/>
                      <a:pt x="1756" y="38087"/>
                    </a:cubicBezTo>
                    <a:lnTo>
                      <a:pt x="56482" y="38087"/>
                    </a:lnTo>
                    <a:cubicBezTo>
                      <a:pt x="57448" y="38087"/>
                      <a:pt x="58237" y="37297"/>
                      <a:pt x="58237" y="36332"/>
                    </a:cubicBezTo>
                    <a:lnTo>
                      <a:pt x="58237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8" name="Google Shape;698;p31"/>
          <p:cNvSpPr txBox="1">
            <a:spLocks noGrp="1"/>
          </p:cNvSpPr>
          <p:nvPr>
            <p:ph type="ctrTitle"/>
          </p:nvPr>
        </p:nvSpPr>
        <p:spPr>
          <a:xfrm>
            <a:off x="698657" y="1768149"/>
            <a:ext cx="2538386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 INTRODUCTION </a:t>
            </a:r>
            <a:endParaRPr dirty="0"/>
          </a:p>
        </p:txBody>
      </p:sp>
      <p:sp>
        <p:nvSpPr>
          <p:cNvPr id="699" name="Google Shape;699;p31"/>
          <p:cNvSpPr txBox="1">
            <a:spLocks noGrp="1"/>
          </p:cNvSpPr>
          <p:nvPr>
            <p:ph type="subTitle" idx="1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about our dataset and dataset content</a:t>
            </a:r>
          </a:p>
        </p:txBody>
      </p:sp>
      <p:grpSp>
        <p:nvGrpSpPr>
          <p:cNvPr id="700" name="Google Shape;700;p31"/>
          <p:cNvGrpSpPr/>
          <p:nvPr/>
        </p:nvGrpSpPr>
        <p:grpSpPr>
          <a:xfrm>
            <a:off x="4394088" y="3149994"/>
            <a:ext cx="1221060" cy="1220197"/>
            <a:chOff x="4394088" y="3299519"/>
            <a:chExt cx="1221060" cy="1220197"/>
          </a:xfrm>
        </p:grpSpPr>
        <p:sp>
          <p:nvSpPr>
            <p:cNvPr id="701" name="Google Shape;701;p31"/>
            <p:cNvSpPr/>
            <p:nvPr/>
          </p:nvSpPr>
          <p:spPr>
            <a:xfrm>
              <a:off x="5004504" y="3380350"/>
              <a:ext cx="610644" cy="1139359"/>
            </a:xfrm>
            <a:custGeom>
              <a:avLst/>
              <a:gdLst/>
              <a:ahLst/>
              <a:cxnLst/>
              <a:rect l="l" t="t" r="r" b="b"/>
              <a:pathLst>
                <a:path w="15540" h="28995" extrusionOk="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4394088" y="3909150"/>
              <a:ext cx="610448" cy="610566"/>
            </a:xfrm>
            <a:custGeom>
              <a:avLst/>
              <a:gdLst/>
              <a:ahLst/>
              <a:cxnLst/>
              <a:rect l="l" t="t" r="r" b="b"/>
              <a:pathLst>
                <a:path w="15535" h="15538" extrusionOk="0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4394088" y="3299519"/>
              <a:ext cx="915691" cy="609662"/>
            </a:xfrm>
            <a:custGeom>
              <a:avLst/>
              <a:gdLst/>
              <a:ahLst/>
              <a:cxnLst/>
              <a:rect l="l" t="t" r="r" b="b"/>
              <a:pathLst>
                <a:path w="23303" h="15515" extrusionOk="0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31"/>
          <p:cNvSpPr/>
          <p:nvPr/>
        </p:nvSpPr>
        <p:spPr>
          <a:xfrm>
            <a:off x="4670099" y="3237152"/>
            <a:ext cx="2593" cy="5973"/>
          </a:xfrm>
          <a:custGeom>
            <a:avLst/>
            <a:gdLst/>
            <a:ahLst/>
            <a:cxnLst/>
            <a:rect l="l" t="t" r="r" b="b"/>
            <a:pathLst>
              <a:path w="66" h="152" extrusionOk="0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1"/>
          <p:cNvSpPr/>
          <p:nvPr/>
        </p:nvSpPr>
        <p:spPr>
          <a:xfrm>
            <a:off x="8052890" y="3127164"/>
            <a:ext cx="2554" cy="4951"/>
          </a:xfrm>
          <a:custGeom>
            <a:avLst/>
            <a:gdLst/>
            <a:ahLst/>
            <a:cxnLst/>
            <a:rect l="l" t="t" r="r" b="b"/>
            <a:pathLst>
              <a:path w="65" h="126" extrusionOk="0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1"/>
          <p:cNvSpPr/>
          <p:nvPr/>
        </p:nvSpPr>
        <p:spPr>
          <a:xfrm>
            <a:off x="4670099" y="2168078"/>
            <a:ext cx="2593" cy="4833"/>
          </a:xfrm>
          <a:custGeom>
            <a:avLst/>
            <a:gdLst/>
            <a:ahLst/>
            <a:cxnLst/>
            <a:rect l="l" t="t" r="r" b="b"/>
            <a:pathLst>
              <a:path w="66" h="123" extrusionOk="0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1"/>
          <p:cNvSpPr/>
          <p:nvPr/>
        </p:nvSpPr>
        <p:spPr>
          <a:xfrm>
            <a:off x="8052890" y="2518830"/>
            <a:ext cx="2554" cy="5973"/>
          </a:xfrm>
          <a:custGeom>
            <a:avLst/>
            <a:gdLst/>
            <a:ahLst/>
            <a:cxnLst/>
            <a:rect l="l" t="t" r="r" b="b"/>
            <a:pathLst>
              <a:path w="65" h="152" extrusionOk="0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31"/>
          <p:cNvGrpSpPr/>
          <p:nvPr/>
        </p:nvGrpSpPr>
        <p:grpSpPr>
          <a:xfrm>
            <a:off x="4710406" y="1665960"/>
            <a:ext cx="3380414" cy="2313100"/>
            <a:chOff x="4710406" y="1815485"/>
            <a:chExt cx="3380414" cy="2313100"/>
          </a:xfrm>
        </p:grpSpPr>
        <p:sp>
          <p:nvSpPr>
            <p:cNvPr id="709" name="Google Shape;709;p31"/>
            <p:cNvSpPr/>
            <p:nvPr/>
          </p:nvSpPr>
          <p:spPr>
            <a:xfrm>
              <a:off x="4710406" y="1815485"/>
              <a:ext cx="3380234" cy="2313100"/>
            </a:xfrm>
            <a:custGeom>
              <a:avLst/>
              <a:gdLst/>
              <a:ahLst/>
              <a:cxnLst/>
              <a:rect l="l" t="t" r="r" b="b"/>
              <a:pathLst>
                <a:path w="86022" h="58865" extrusionOk="0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4710425" y="2037750"/>
              <a:ext cx="3380234" cy="1927813"/>
            </a:xfrm>
            <a:custGeom>
              <a:avLst/>
              <a:gdLst/>
              <a:ahLst/>
              <a:cxnLst/>
              <a:rect l="l" t="t" r="r" b="b"/>
              <a:pathLst>
                <a:path w="86022" h="49060" extrusionOk="0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1" name="Google Shape;711;p31"/>
            <p:cNvGrpSpPr/>
            <p:nvPr/>
          </p:nvGrpSpPr>
          <p:grpSpPr>
            <a:xfrm>
              <a:off x="4710585" y="2281922"/>
              <a:ext cx="3380235" cy="1683652"/>
              <a:chOff x="4710585" y="2281922"/>
              <a:chExt cx="3380235" cy="1683652"/>
            </a:xfrm>
          </p:grpSpPr>
          <p:sp>
            <p:nvSpPr>
              <p:cNvPr id="712" name="Google Shape;712;p31"/>
              <p:cNvSpPr/>
              <p:nvPr/>
            </p:nvSpPr>
            <p:spPr>
              <a:xfrm>
                <a:off x="4710585" y="3230006"/>
                <a:ext cx="3380234" cy="447295"/>
              </a:xfrm>
              <a:custGeom>
                <a:avLst/>
                <a:gdLst/>
                <a:ahLst/>
                <a:cxnLst/>
                <a:rect l="l" t="t" r="r" b="b"/>
                <a:pathLst>
                  <a:path w="86022" h="11383" extrusionOk="0">
                    <a:moveTo>
                      <a:pt x="84485" y="464"/>
                    </a:moveTo>
                    <a:lnTo>
                      <a:pt x="84485" y="582"/>
                    </a:lnTo>
                    <a:cubicBezTo>
                      <a:pt x="85006" y="769"/>
                      <a:pt x="85512" y="1009"/>
                      <a:pt x="85989" y="1304"/>
                    </a:cubicBezTo>
                    <a:cubicBezTo>
                      <a:pt x="86000" y="1311"/>
                      <a:pt x="86011" y="1314"/>
                      <a:pt x="86021" y="1314"/>
                    </a:cubicBezTo>
                    <a:lnTo>
                      <a:pt x="86021" y="1188"/>
                    </a:lnTo>
                    <a:cubicBezTo>
                      <a:pt x="85534" y="890"/>
                      <a:pt x="85017" y="650"/>
                      <a:pt x="84485" y="464"/>
                    </a:cubicBezTo>
                    <a:close/>
                    <a:moveTo>
                      <a:pt x="0" y="3988"/>
                    </a:moveTo>
                    <a:lnTo>
                      <a:pt x="0" y="4139"/>
                    </a:lnTo>
                    <a:cubicBezTo>
                      <a:pt x="467" y="4760"/>
                      <a:pt x="980" y="5348"/>
                      <a:pt x="1536" y="5898"/>
                    </a:cubicBezTo>
                    <a:lnTo>
                      <a:pt x="1536" y="5740"/>
                    </a:lnTo>
                    <a:cubicBezTo>
                      <a:pt x="994" y="5194"/>
                      <a:pt x="499" y="4620"/>
                      <a:pt x="47" y="4009"/>
                    </a:cubicBezTo>
                    <a:cubicBezTo>
                      <a:pt x="36" y="3996"/>
                      <a:pt x="18" y="3988"/>
                      <a:pt x="0" y="3988"/>
                    </a:cubicBezTo>
                    <a:close/>
                    <a:moveTo>
                      <a:pt x="81772" y="0"/>
                    </a:moveTo>
                    <a:cubicBezTo>
                      <a:pt x="80738" y="0"/>
                      <a:pt x="79708" y="201"/>
                      <a:pt x="78764" y="603"/>
                    </a:cubicBezTo>
                    <a:cubicBezTo>
                      <a:pt x="77540" y="1131"/>
                      <a:pt x="76470" y="1971"/>
                      <a:pt x="75437" y="2785"/>
                    </a:cubicBezTo>
                    <a:cubicBezTo>
                      <a:pt x="74690" y="3375"/>
                      <a:pt x="73918" y="3984"/>
                      <a:pt x="73093" y="4469"/>
                    </a:cubicBezTo>
                    <a:cubicBezTo>
                      <a:pt x="71201" y="5578"/>
                      <a:pt x="68918" y="6128"/>
                      <a:pt x="66183" y="6128"/>
                    </a:cubicBezTo>
                    <a:cubicBezTo>
                      <a:pt x="64687" y="6128"/>
                      <a:pt x="63054" y="5966"/>
                      <a:pt x="61276" y="5636"/>
                    </a:cubicBezTo>
                    <a:cubicBezTo>
                      <a:pt x="59949" y="5388"/>
                      <a:pt x="58603" y="5076"/>
                      <a:pt x="57304" y="4774"/>
                    </a:cubicBezTo>
                    <a:cubicBezTo>
                      <a:pt x="54662" y="4160"/>
                      <a:pt x="51930" y="3525"/>
                      <a:pt x="49203" y="3418"/>
                    </a:cubicBezTo>
                    <a:cubicBezTo>
                      <a:pt x="48911" y="3406"/>
                      <a:pt x="48625" y="3399"/>
                      <a:pt x="48337" y="3399"/>
                    </a:cubicBezTo>
                    <a:cubicBezTo>
                      <a:pt x="46183" y="3399"/>
                      <a:pt x="44066" y="3711"/>
                      <a:pt x="41980" y="4207"/>
                    </a:cubicBezTo>
                    <a:lnTo>
                      <a:pt x="41980" y="4326"/>
                    </a:lnTo>
                    <a:cubicBezTo>
                      <a:pt x="44066" y="3827"/>
                      <a:pt x="46183" y="3514"/>
                      <a:pt x="48337" y="3514"/>
                    </a:cubicBezTo>
                    <a:cubicBezTo>
                      <a:pt x="48625" y="3514"/>
                      <a:pt x="48911" y="3518"/>
                      <a:pt x="49195" y="3532"/>
                    </a:cubicBezTo>
                    <a:cubicBezTo>
                      <a:pt x="51916" y="3636"/>
                      <a:pt x="54640" y="4271"/>
                      <a:pt x="57274" y="4885"/>
                    </a:cubicBezTo>
                    <a:cubicBezTo>
                      <a:pt x="58578" y="5187"/>
                      <a:pt x="59927" y="5499"/>
                      <a:pt x="61255" y="5747"/>
                    </a:cubicBezTo>
                    <a:cubicBezTo>
                      <a:pt x="63039" y="6077"/>
                      <a:pt x="64679" y="6242"/>
                      <a:pt x="66183" y="6242"/>
                    </a:cubicBezTo>
                    <a:cubicBezTo>
                      <a:pt x="68940" y="6242"/>
                      <a:pt x="71241" y="5686"/>
                      <a:pt x="73151" y="4566"/>
                    </a:cubicBezTo>
                    <a:cubicBezTo>
                      <a:pt x="73983" y="4077"/>
                      <a:pt x="74758" y="3468"/>
                      <a:pt x="75508" y="2876"/>
                    </a:cubicBezTo>
                    <a:cubicBezTo>
                      <a:pt x="76535" y="2064"/>
                      <a:pt x="77597" y="1228"/>
                      <a:pt x="78810" y="708"/>
                    </a:cubicBezTo>
                    <a:cubicBezTo>
                      <a:pt x="79740" y="309"/>
                      <a:pt x="80753" y="115"/>
                      <a:pt x="81772" y="115"/>
                    </a:cubicBezTo>
                    <a:cubicBezTo>
                      <a:pt x="82648" y="115"/>
                      <a:pt x="83531" y="259"/>
                      <a:pt x="84371" y="542"/>
                    </a:cubicBezTo>
                    <a:lnTo>
                      <a:pt x="84371" y="424"/>
                    </a:lnTo>
                    <a:cubicBezTo>
                      <a:pt x="83531" y="144"/>
                      <a:pt x="82648" y="0"/>
                      <a:pt x="81772" y="0"/>
                    </a:cubicBezTo>
                    <a:close/>
                    <a:moveTo>
                      <a:pt x="37756" y="5439"/>
                    </a:moveTo>
                    <a:cubicBezTo>
                      <a:pt x="36091" y="5994"/>
                      <a:pt x="34446" y="6619"/>
                      <a:pt x="32817" y="7233"/>
                    </a:cubicBezTo>
                    <a:cubicBezTo>
                      <a:pt x="31177" y="7854"/>
                      <a:pt x="29483" y="8497"/>
                      <a:pt x="27806" y="9057"/>
                    </a:cubicBezTo>
                    <a:cubicBezTo>
                      <a:pt x="23360" y="10546"/>
                      <a:pt x="19530" y="11267"/>
                      <a:pt x="15983" y="11267"/>
                    </a:cubicBezTo>
                    <a:cubicBezTo>
                      <a:pt x="15014" y="11267"/>
                      <a:pt x="14066" y="11214"/>
                      <a:pt x="13137" y="11106"/>
                    </a:cubicBezTo>
                    <a:cubicBezTo>
                      <a:pt x="8614" y="10589"/>
                      <a:pt x="4551" y="8708"/>
                      <a:pt x="1651" y="5851"/>
                    </a:cubicBezTo>
                    <a:lnTo>
                      <a:pt x="1651" y="6009"/>
                    </a:lnTo>
                    <a:cubicBezTo>
                      <a:pt x="4562" y="8841"/>
                      <a:pt x="8618" y="10704"/>
                      <a:pt x="13122" y="11220"/>
                    </a:cubicBezTo>
                    <a:cubicBezTo>
                      <a:pt x="14060" y="11328"/>
                      <a:pt x="15011" y="11382"/>
                      <a:pt x="15983" y="11382"/>
                    </a:cubicBezTo>
                    <a:cubicBezTo>
                      <a:pt x="19540" y="11382"/>
                      <a:pt x="23381" y="10657"/>
                      <a:pt x="27843" y="9164"/>
                    </a:cubicBezTo>
                    <a:cubicBezTo>
                      <a:pt x="29522" y="8604"/>
                      <a:pt x="31216" y="7962"/>
                      <a:pt x="32860" y="7341"/>
                    </a:cubicBezTo>
                    <a:cubicBezTo>
                      <a:pt x="34472" y="6731"/>
                      <a:pt x="36105" y="6113"/>
                      <a:pt x="37756" y="5557"/>
                    </a:cubicBezTo>
                    <a:lnTo>
                      <a:pt x="37756" y="5439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3" name="Google Shape;713;p31"/>
              <p:cNvGrpSpPr/>
              <p:nvPr/>
            </p:nvGrpSpPr>
            <p:grpSpPr>
              <a:xfrm>
                <a:off x="4710585" y="2281922"/>
                <a:ext cx="3380235" cy="634850"/>
                <a:chOff x="4672653" y="2281922"/>
                <a:chExt cx="3380235" cy="634850"/>
              </a:xfrm>
            </p:grpSpPr>
            <p:sp>
              <p:nvSpPr>
                <p:cNvPr id="714" name="Google Shape;714;p31"/>
                <p:cNvSpPr/>
                <p:nvPr/>
              </p:nvSpPr>
              <p:spPr>
                <a:xfrm>
                  <a:off x="4672653" y="2293200"/>
                  <a:ext cx="60514" cy="29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" h="744" extrusionOk="0">
                      <a:moveTo>
                        <a:pt x="1539" y="0"/>
                      </a:moveTo>
                      <a:lnTo>
                        <a:pt x="1539" y="0"/>
                      </a:lnTo>
                      <a:cubicBezTo>
                        <a:pt x="1005" y="151"/>
                        <a:pt x="489" y="356"/>
                        <a:pt x="0" y="621"/>
                      </a:cubicBezTo>
                      <a:lnTo>
                        <a:pt x="0" y="743"/>
                      </a:lnTo>
                      <a:cubicBezTo>
                        <a:pt x="7" y="743"/>
                        <a:pt x="18" y="739"/>
                        <a:pt x="25" y="736"/>
                      </a:cubicBezTo>
                      <a:cubicBezTo>
                        <a:pt x="506" y="474"/>
                        <a:pt x="1012" y="270"/>
                        <a:pt x="1536" y="119"/>
                      </a:cubicBezTo>
                      <a:cubicBezTo>
                        <a:pt x="1536" y="79"/>
                        <a:pt x="1539" y="40"/>
                        <a:pt x="15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31"/>
                <p:cNvSpPr/>
                <p:nvPr/>
              </p:nvSpPr>
              <p:spPr>
                <a:xfrm>
                  <a:off x="4737530" y="2281922"/>
                  <a:ext cx="3315358" cy="6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71" h="16156" extrusionOk="0">
                      <a:moveTo>
                        <a:pt x="84370" y="9834"/>
                      </a:moveTo>
                      <a:cubicBezTo>
                        <a:pt x="84352" y="9834"/>
                        <a:pt x="84335" y="9842"/>
                        <a:pt x="84324" y="9856"/>
                      </a:cubicBezTo>
                      <a:cubicBezTo>
                        <a:pt x="83871" y="10434"/>
                        <a:pt x="83373" y="10976"/>
                        <a:pt x="82834" y="11482"/>
                      </a:cubicBezTo>
                      <a:lnTo>
                        <a:pt x="82834" y="11636"/>
                      </a:lnTo>
                      <a:cubicBezTo>
                        <a:pt x="83391" y="11123"/>
                        <a:pt x="83904" y="10574"/>
                        <a:pt x="84370" y="9985"/>
                      </a:cubicBezTo>
                      <a:lnTo>
                        <a:pt x="84370" y="9834"/>
                      </a:lnTo>
                      <a:close/>
                      <a:moveTo>
                        <a:pt x="2021" y="0"/>
                      </a:moveTo>
                      <a:cubicBezTo>
                        <a:pt x="1339" y="0"/>
                        <a:pt x="660" y="86"/>
                        <a:pt x="4" y="255"/>
                      </a:cubicBezTo>
                      <a:cubicBezTo>
                        <a:pt x="4" y="298"/>
                        <a:pt x="0" y="334"/>
                        <a:pt x="0" y="377"/>
                      </a:cubicBezTo>
                      <a:cubicBezTo>
                        <a:pt x="657" y="201"/>
                        <a:pt x="1339" y="111"/>
                        <a:pt x="2025" y="111"/>
                      </a:cubicBezTo>
                      <a:cubicBezTo>
                        <a:pt x="3234" y="111"/>
                        <a:pt x="4454" y="388"/>
                        <a:pt x="5557" y="940"/>
                      </a:cubicBezTo>
                      <a:cubicBezTo>
                        <a:pt x="6770" y="1547"/>
                        <a:pt x="7832" y="2459"/>
                        <a:pt x="8862" y="3342"/>
                      </a:cubicBezTo>
                      <a:cubicBezTo>
                        <a:pt x="9609" y="3988"/>
                        <a:pt x="10388" y="4652"/>
                        <a:pt x="11216" y="5201"/>
                      </a:cubicBezTo>
                      <a:cubicBezTo>
                        <a:pt x="13482" y="6690"/>
                        <a:pt x="16307" y="7427"/>
                        <a:pt x="19784" y="7427"/>
                      </a:cubicBezTo>
                      <a:cubicBezTo>
                        <a:pt x="20833" y="7427"/>
                        <a:pt x="21938" y="7362"/>
                        <a:pt x="23108" y="7229"/>
                      </a:cubicBezTo>
                      <a:cubicBezTo>
                        <a:pt x="24439" y="7078"/>
                        <a:pt x="25786" y="6859"/>
                        <a:pt x="27088" y="6651"/>
                      </a:cubicBezTo>
                      <a:cubicBezTo>
                        <a:pt x="29497" y="6259"/>
                        <a:pt x="31977" y="5861"/>
                        <a:pt x="34461" y="5861"/>
                      </a:cubicBezTo>
                      <a:lnTo>
                        <a:pt x="34777" y="5861"/>
                      </a:lnTo>
                      <a:cubicBezTo>
                        <a:pt x="34953" y="5840"/>
                        <a:pt x="35129" y="5825"/>
                        <a:pt x="35305" y="5825"/>
                      </a:cubicBezTo>
                      <a:cubicBezTo>
                        <a:pt x="35595" y="5825"/>
                        <a:pt x="35883" y="5858"/>
                        <a:pt x="36173" y="5926"/>
                      </a:cubicBezTo>
                      <a:cubicBezTo>
                        <a:pt x="41485" y="6342"/>
                        <a:pt x="46575" y="8628"/>
                        <a:pt x="51506" y="10847"/>
                      </a:cubicBezTo>
                      <a:cubicBezTo>
                        <a:pt x="53147" y="11587"/>
                        <a:pt x="54845" y="12347"/>
                        <a:pt x="56521" y="13029"/>
                      </a:cubicBezTo>
                      <a:cubicBezTo>
                        <a:pt x="61751" y="15150"/>
                        <a:pt x="66126" y="16156"/>
                        <a:pt x="70189" y="16156"/>
                      </a:cubicBezTo>
                      <a:cubicBezTo>
                        <a:pt x="70544" y="16156"/>
                        <a:pt x="70892" y="16149"/>
                        <a:pt x="71245" y="16134"/>
                      </a:cubicBezTo>
                      <a:cubicBezTo>
                        <a:pt x="75749" y="15937"/>
                        <a:pt x="79805" y="14365"/>
                        <a:pt x="82720" y="11741"/>
                      </a:cubicBezTo>
                      <a:lnTo>
                        <a:pt x="82720" y="11587"/>
                      </a:lnTo>
                      <a:cubicBezTo>
                        <a:pt x="79819" y="14235"/>
                        <a:pt x="75759" y="15826"/>
                        <a:pt x="71237" y="16019"/>
                      </a:cubicBezTo>
                      <a:cubicBezTo>
                        <a:pt x="70889" y="16033"/>
                        <a:pt x="70541" y="16041"/>
                        <a:pt x="70189" y="16041"/>
                      </a:cubicBezTo>
                      <a:cubicBezTo>
                        <a:pt x="66141" y="16041"/>
                        <a:pt x="61776" y="15039"/>
                        <a:pt x="56564" y="12925"/>
                      </a:cubicBezTo>
                      <a:cubicBezTo>
                        <a:pt x="54891" y="12243"/>
                        <a:pt x="53194" y="11482"/>
                        <a:pt x="51553" y="10743"/>
                      </a:cubicBezTo>
                      <a:cubicBezTo>
                        <a:pt x="46303" y="8381"/>
                        <a:pt x="40871" y="5941"/>
                        <a:pt x="35172" y="5757"/>
                      </a:cubicBezTo>
                      <a:cubicBezTo>
                        <a:pt x="34935" y="5750"/>
                        <a:pt x="34698" y="5747"/>
                        <a:pt x="34461" y="5747"/>
                      </a:cubicBezTo>
                      <a:cubicBezTo>
                        <a:pt x="31970" y="5747"/>
                        <a:pt x="29483" y="6148"/>
                        <a:pt x="27071" y="6536"/>
                      </a:cubicBezTo>
                      <a:cubicBezTo>
                        <a:pt x="25771" y="6748"/>
                        <a:pt x="24426" y="6963"/>
                        <a:pt x="23097" y="7114"/>
                      </a:cubicBezTo>
                      <a:cubicBezTo>
                        <a:pt x="21931" y="7247"/>
                        <a:pt x="20829" y="7315"/>
                        <a:pt x="19784" y="7315"/>
                      </a:cubicBezTo>
                      <a:cubicBezTo>
                        <a:pt x="16328" y="7315"/>
                        <a:pt x="13525" y="6582"/>
                        <a:pt x="11281" y="5104"/>
                      </a:cubicBezTo>
                      <a:cubicBezTo>
                        <a:pt x="10456" y="4562"/>
                        <a:pt x="9680" y="3898"/>
                        <a:pt x="8934" y="3256"/>
                      </a:cubicBezTo>
                      <a:cubicBezTo>
                        <a:pt x="7900" y="2369"/>
                        <a:pt x="6831" y="1450"/>
                        <a:pt x="5607" y="837"/>
                      </a:cubicBezTo>
                      <a:cubicBezTo>
                        <a:pt x="4487" y="277"/>
                        <a:pt x="3252" y="0"/>
                        <a:pt x="202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6" name="Google Shape;716;p31"/>
              <p:cNvSpPr/>
              <p:nvPr/>
            </p:nvSpPr>
            <p:spPr>
              <a:xfrm>
                <a:off x="4921590" y="3223954"/>
                <a:ext cx="166021" cy="741615"/>
              </a:xfrm>
              <a:custGeom>
                <a:avLst/>
                <a:gdLst/>
                <a:ahLst/>
                <a:cxnLst/>
                <a:rect l="l" t="t" r="r" b="b"/>
                <a:pathLst>
                  <a:path w="4225" h="18873" extrusionOk="0">
                    <a:moveTo>
                      <a:pt x="0" y="0"/>
                    </a:moveTo>
                    <a:lnTo>
                      <a:pt x="0" y="18872"/>
                    </a:lnTo>
                    <a:lnTo>
                      <a:pt x="4225" y="1887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1"/>
              <p:cNvSpPr/>
              <p:nvPr/>
            </p:nvSpPr>
            <p:spPr>
              <a:xfrm>
                <a:off x="5168405" y="3072588"/>
                <a:ext cx="166179" cy="892979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2725" extrusionOk="0">
                    <a:moveTo>
                      <a:pt x="1" y="1"/>
                    </a:moveTo>
                    <a:lnTo>
                      <a:pt x="1" y="22724"/>
                    </a:lnTo>
                    <a:lnTo>
                      <a:pt x="4229" y="22724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1"/>
              <p:cNvSpPr/>
              <p:nvPr/>
            </p:nvSpPr>
            <p:spPr>
              <a:xfrm>
                <a:off x="5415377" y="2923933"/>
                <a:ext cx="166179" cy="1041632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6508" extrusionOk="0">
                    <a:moveTo>
                      <a:pt x="1" y="0"/>
                    </a:moveTo>
                    <a:lnTo>
                      <a:pt x="1" y="26507"/>
                    </a:lnTo>
                    <a:lnTo>
                      <a:pt x="4229" y="26507"/>
                    </a:lnTo>
                    <a:lnTo>
                      <a:pt x="42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1"/>
              <p:cNvSpPr/>
              <p:nvPr/>
            </p:nvSpPr>
            <p:spPr>
              <a:xfrm>
                <a:off x="5662310" y="2741719"/>
                <a:ext cx="166100" cy="1223843"/>
              </a:xfrm>
              <a:custGeom>
                <a:avLst/>
                <a:gdLst/>
                <a:ahLst/>
                <a:cxnLst/>
                <a:rect l="l" t="t" r="r" b="b"/>
                <a:pathLst>
                  <a:path w="4227" h="31145" extrusionOk="0">
                    <a:moveTo>
                      <a:pt x="1" y="0"/>
                    </a:moveTo>
                    <a:lnTo>
                      <a:pt x="1" y="31144"/>
                    </a:lnTo>
                    <a:lnTo>
                      <a:pt x="4226" y="31144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1"/>
              <p:cNvSpPr/>
              <p:nvPr/>
            </p:nvSpPr>
            <p:spPr>
              <a:xfrm>
                <a:off x="5909282" y="3001659"/>
                <a:ext cx="166061" cy="963906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4530" extrusionOk="0">
                    <a:moveTo>
                      <a:pt x="1" y="0"/>
                    </a:moveTo>
                    <a:lnTo>
                      <a:pt x="1" y="24529"/>
                    </a:lnTo>
                    <a:lnTo>
                      <a:pt x="4225" y="24529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1"/>
              <p:cNvSpPr/>
              <p:nvPr/>
            </p:nvSpPr>
            <p:spPr>
              <a:xfrm>
                <a:off x="6156254" y="2640416"/>
                <a:ext cx="166061" cy="1325145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3723" extrusionOk="0">
                    <a:moveTo>
                      <a:pt x="1" y="1"/>
                    </a:moveTo>
                    <a:lnTo>
                      <a:pt x="1" y="33722"/>
                    </a:lnTo>
                    <a:lnTo>
                      <a:pt x="4225" y="3372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1"/>
              <p:cNvSpPr/>
              <p:nvPr/>
            </p:nvSpPr>
            <p:spPr>
              <a:xfrm>
                <a:off x="6403226" y="3091489"/>
                <a:ext cx="166061" cy="874078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2244" extrusionOk="0">
                    <a:moveTo>
                      <a:pt x="1" y="0"/>
                    </a:moveTo>
                    <a:lnTo>
                      <a:pt x="1" y="22243"/>
                    </a:lnTo>
                    <a:lnTo>
                      <a:pt x="4225" y="2224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1"/>
              <p:cNvSpPr/>
              <p:nvPr/>
            </p:nvSpPr>
            <p:spPr>
              <a:xfrm>
                <a:off x="6650080" y="2798266"/>
                <a:ext cx="166179" cy="1167297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9706" extrusionOk="0">
                    <a:moveTo>
                      <a:pt x="0" y="1"/>
                    </a:moveTo>
                    <a:lnTo>
                      <a:pt x="0" y="29705"/>
                    </a:lnTo>
                    <a:lnTo>
                      <a:pt x="4228" y="29705"/>
                    </a:lnTo>
                    <a:lnTo>
                      <a:pt x="42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1"/>
              <p:cNvSpPr/>
              <p:nvPr/>
            </p:nvSpPr>
            <p:spPr>
              <a:xfrm>
                <a:off x="6897013" y="3673574"/>
                <a:ext cx="166218" cy="292001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7431" extrusionOk="0">
                    <a:moveTo>
                      <a:pt x="1" y="1"/>
                    </a:moveTo>
                    <a:lnTo>
                      <a:pt x="1" y="7430"/>
                    </a:lnTo>
                    <a:lnTo>
                      <a:pt x="4229" y="7430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1"/>
              <p:cNvSpPr/>
              <p:nvPr/>
            </p:nvSpPr>
            <p:spPr>
              <a:xfrm>
                <a:off x="7143985" y="2724901"/>
                <a:ext cx="166061" cy="1240661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1573" extrusionOk="0">
                    <a:moveTo>
                      <a:pt x="1" y="1"/>
                    </a:moveTo>
                    <a:lnTo>
                      <a:pt x="1" y="31572"/>
                    </a:lnTo>
                    <a:lnTo>
                      <a:pt x="4225" y="3157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1"/>
              <p:cNvSpPr/>
              <p:nvPr/>
            </p:nvSpPr>
            <p:spPr>
              <a:xfrm>
                <a:off x="7390957" y="2381065"/>
                <a:ext cx="166061" cy="1584492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40323" extrusionOk="0">
                    <a:moveTo>
                      <a:pt x="1" y="0"/>
                    </a:moveTo>
                    <a:lnTo>
                      <a:pt x="1" y="40322"/>
                    </a:lnTo>
                    <a:lnTo>
                      <a:pt x="4225" y="4032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1"/>
              <p:cNvSpPr/>
              <p:nvPr/>
            </p:nvSpPr>
            <p:spPr>
              <a:xfrm>
                <a:off x="7637929" y="3115184"/>
                <a:ext cx="166061" cy="850383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1641" extrusionOk="0">
                    <a:moveTo>
                      <a:pt x="1" y="0"/>
                    </a:moveTo>
                    <a:lnTo>
                      <a:pt x="1" y="21640"/>
                    </a:lnTo>
                    <a:lnTo>
                      <a:pt x="4225" y="21640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8" name="Google Shape;728;p31"/>
          <p:cNvGrpSpPr/>
          <p:nvPr/>
        </p:nvGrpSpPr>
        <p:grpSpPr>
          <a:xfrm>
            <a:off x="5262046" y="2085203"/>
            <a:ext cx="1054922" cy="2623643"/>
            <a:chOff x="5262046" y="2234728"/>
            <a:chExt cx="1054922" cy="2623643"/>
          </a:xfrm>
        </p:grpSpPr>
        <p:sp>
          <p:nvSpPr>
            <p:cNvPr id="729" name="Google Shape;729;p31"/>
            <p:cNvSpPr/>
            <p:nvPr/>
          </p:nvSpPr>
          <p:spPr>
            <a:xfrm>
              <a:off x="6104070" y="2510819"/>
              <a:ext cx="54895" cy="4008"/>
            </a:xfrm>
            <a:custGeom>
              <a:avLst/>
              <a:gdLst/>
              <a:ahLst/>
              <a:cxnLst/>
              <a:rect l="l" t="t" r="r" b="b"/>
              <a:pathLst>
                <a:path w="1397" h="102" extrusionOk="0">
                  <a:moveTo>
                    <a:pt x="529" y="0"/>
                  </a:moveTo>
                  <a:cubicBezTo>
                    <a:pt x="353" y="0"/>
                    <a:pt x="177" y="15"/>
                    <a:pt x="1" y="36"/>
                  </a:cubicBezTo>
                  <a:cubicBezTo>
                    <a:pt x="134" y="40"/>
                    <a:pt x="263" y="43"/>
                    <a:pt x="393" y="47"/>
                  </a:cubicBezTo>
                  <a:cubicBezTo>
                    <a:pt x="729" y="58"/>
                    <a:pt x="1064" y="76"/>
                    <a:pt x="1397" y="101"/>
                  </a:cubicBezTo>
                  <a:cubicBezTo>
                    <a:pt x="1107" y="33"/>
                    <a:pt x="819" y="0"/>
                    <a:pt x="529" y="0"/>
                  </a:cubicBezTo>
                  <a:close/>
                </a:path>
              </a:pathLst>
            </a:custGeom>
            <a:solidFill>
              <a:srgbClr val="C2D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6266871" y="2618410"/>
              <a:ext cx="157" cy="236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0" y="1"/>
                  </a:moveTo>
                  <a:cubicBezTo>
                    <a:pt x="0" y="5"/>
                    <a:pt x="4" y="5"/>
                    <a:pt x="4" y="5"/>
                  </a:cubicBezTo>
                  <a:cubicBezTo>
                    <a:pt x="4" y="5"/>
                    <a:pt x="0" y="5"/>
                    <a:pt x="0" y="1"/>
                  </a:cubicBezTo>
                  <a:close/>
                </a:path>
              </a:pathLst>
            </a:custGeom>
            <a:solidFill>
              <a:srgbClr val="99BD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5977067" y="2638333"/>
              <a:ext cx="3340" cy="49826"/>
            </a:xfrm>
            <a:custGeom>
              <a:avLst/>
              <a:gdLst/>
              <a:ahLst/>
              <a:cxnLst/>
              <a:rect l="l" t="t" r="r" b="b"/>
              <a:pathLst>
                <a:path w="85" h="1268" extrusionOk="0">
                  <a:moveTo>
                    <a:pt x="42" y="0"/>
                  </a:moveTo>
                  <a:cubicBezTo>
                    <a:pt x="9" y="244"/>
                    <a:pt x="1" y="487"/>
                    <a:pt x="15" y="728"/>
                  </a:cubicBezTo>
                  <a:lnTo>
                    <a:pt x="15" y="728"/>
                  </a:lnTo>
                  <a:cubicBezTo>
                    <a:pt x="2" y="487"/>
                    <a:pt x="11" y="243"/>
                    <a:pt x="45" y="0"/>
                  </a:cubicBezTo>
                  <a:close/>
                  <a:moveTo>
                    <a:pt x="15" y="728"/>
                  </a:moveTo>
                  <a:lnTo>
                    <a:pt x="15" y="728"/>
                  </a:lnTo>
                  <a:cubicBezTo>
                    <a:pt x="26" y="910"/>
                    <a:pt x="49" y="1091"/>
                    <a:pt x="85" y="1267"/>
                  </a:cubicBezTo>
                  <a:cubicBezTo>
                    <a:pt x="75" y="1213"/>
                    <a:pt x="63" y="1156"/>
                    <a:pt x="56" y="1099"/>
                  </a:cubicBezTo>
                  <a:cubicBezTo>
                    <a:pt x="37" y="976"/>
                    <a:pt x="23" y="852"/>
                    <a:pt x="15" y="728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5988698" y="2715077"/>
              <a:ext cx="39099" cy="54306"/>
            </a:xfrm>
            <a:custGeom>
              <a:avLst/>
              <a:gdLst/>
              <a:ahLst/>
              <a:cxnLst/>
              <a:rect l="l" t="t" r="r" b="b"/>
              <a:pathLst>
                <a:path w="995" h="1382" extrusionOk="0">
                  <a:moveTo>
                    <a:pt x="1" y="0"/>
                  </a:moveTo>
                  <a:lnTo>
                    <a:pt x="1" y="0"/>
                  </a:lnTo>
                  <a:cubicBezTo>
                    <a:pt x="220" y="527"/>
                    <a:pt x="557" y="1001"/>
                    <a:pt x="995" y="1382"/>
                  </a:cubicBezTo>
                  <a:cubicBezTo>
                    <a:pt x="561" y="1001"/>
                    <a:pt x="220" y="524"/>
                    <a:pt x="1" y="0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5965592" y="2784355"/>
              <a:ext cx="125548" cy="256714"/>
            </a:xfrm>
            <a:custGeom>
              <a:avLst/>
              <a:gdLst/>
              <a:ahLst/>
              <a:cxnLst/>
              <a:rect l="l" t="t" r="r" b="b"/>
              <a:pathLst>
                <a:path w="3195" h="6533" extrusionOk="0">
                  <a:moveTo>
                    <a:pt x="2729" y="0"/>
                  </a:moveTo>
                  <a:cubicBezTo>
                    <a:pt x="2573" y="0"/>
                    <a:pt x="2423" y="83"/>
                    <a:pt x="2344" y="229"/>
                  </a:cubicBezTo>
                  <a:cubicBezTo>
                    <a:pt x="1838" y="1169"/>
                    <a:pt x="1414" y="2139"/>
                    <a:pt x="1001" y="3115"/>
                  </a:cubicBezTo>
                  <a:cubicBezTo>
                    <a:pt x="804" y="3606"/>
                    <a:pt x="600" y="4091"/>
                    <a:pt x="417" y="4590"/>
                  </a:cubicBezTo>
                  <a:lnTo>
                    <a:pt x="137" y="5329"/>
                  </a:lnTo>
                  <a:cubicBezTo>
                    <a:pt x="44" y="5577"/>
                    <a:pt x="0" y="5843"/>
                    <a:pt x="173" y="6187"/>
                  </a:cubicBezTo>
                  <a:cubicBezTo>
                    <a:pt x="284" y="6404"/>
                    <a:pt x="505" y="6533"/>
                    <a:pt x="736" y="6533"/>
                  </a:cubicBezTo>
                  <a:cubicBezTo>
                    <a:pt x="819" y="6533"/>
                    <a:pt x="903" y="6516"/>
                    <a:pt x="983" y="6481"/>
                  </a:cubicBezTo>
                  <a:cubicBezTo>
                    <a:pt x="1339" y="6330"/>
                    <a:pt x="1475" y="6101"/>
                    <a:pt x="1561" y="5850"/>
                  </a:cubicBezTo>
                  <a:lnTo>
                    <a:pt x="1823" y="5103"/>
                  </a:lnTo>
                  <a:cubicBezTo>
                    <a:pt x="2007" y="4604"/>
                    <a:pt x="2161" y="4098"/>
                    <a:pt x="2326" y="3595"/>
                  </a:cubicBezTo>
                  <a:cubicBezTo>
                    <a:pt x="2638" y="2587"/>
                    <a:pt x="2936" y="1571"/>
                    <a:pt x="3155" y="523"/>
                  </a:cubicBezTo>
                  <a:cubicBezTo>
                    <a:pt x="3195" y="340"/>
                    <a:pt x="3108" y="146"/>
                    <a:pt x="2936" y="53"/>
                  </a:cubicBezTo>
                  <a:cubicBezTo>
                    <a:pt x="2870" y="17"/>
                    <a:pt x="2799" y="0"/>
                    <a:pt x="2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5288021" y="2719557"/>
              <a:ext cx="227950" cy="308348"/>
            </a:xfrm>
            <a:custGeom>
              <a:avLst/>
              <a:gdLst/>
              <a:ahLst/>
              <a:cxnLst/>
              <a:rect l="l" t="t" r="r" b="b"/>
              <a:pathLst>
                <a:path w="5801" h="7847" extrusionOk="0">
                  <a:moveTo>
                    <a:pt x="2024" y="1"/>
                  </a:moveTo>
                  <a:cubicBezTo>
                    <a:pt x="1928" y="130"/>
                    <a:pt x="1863" y="223"/>
                    <a:pt x="1788" y="331"/>
                  </a:cubicBezTo>
                  <a:cubicBezTo>
                    <a:pt x="1716" y="438"/>
                    <a:pt x="1648" y="543"/>
                    <a:pt x="1579" y="650"/>
                  </a:cubicBezTo>
                  <a:cubicBezTo>
                    <a:pt x="1446" y="866"/>
                    <a:pt x="1321" y="1081"/>
                    <a:pt x="1203" y="1303"/>
                  </a:cubicBezTo>
                  <a:cubicBezTo>
                    <a:pt x="966" y="1745"/>
                    <a:pt x="761" y="2204"/>
                    <a:pt x="582" y="2678"/>
                  </a:cubicBezTo>
                  <a:cubicBezTo>
                    <a:pt x="227" y="3626"/>
                    <a:pt x="0" y="4652"/>
                    <a:pt x="15" y="5718"/>
                  </a:cubicBezTo>
                  <a:cubicBezTo>
                    <a:pt x="15" y="5822"/>
                    <a:pt x="18" y="6049"/>
                    <a:pt x="68" y="6256"/>
                  </a:cubicBezTo>
                  <a:cubicBezTo>
                    <a:pt x="115" y="6465"/>
                    <a:pt x="205" y="6680"/>
                    <a:pt x="330" y="6864"/>
                  </a:cubicBezTo>
                  <a:cubicBezTo>
                    <a:pt x="585" y="7240"/>
                    <a:pt x="933" y="7452"/>
                    <a:pt x="1235" y="7578"/>
                  </a:cubicBezTo>
                  <a:cubicBezTo>
                    <a:pt x="1544" y="7707"/>
                    <a:pt x="1831" y="7768"/>
                    <a:pt x="2104" y="7804"/>
                  </a:cubicBezTo>
                  <a:cubicBezTo>
                    <a:pt x="2380" y="7840"/>
                    <a:pt x="2642" y="7847"/>
                    <a:pt x="2901" y="7847"/>
                  </a:cubicBezTo>
                  <a:cubicBezTo>
                    <a:pt x="3927" y="7822"/>
                    <a:pt x="4860" y="7628"/>
                    <a:pt x="5800" y="7341"/>
                  </a:cubicBezTo>
                  <a:lnTo>
                    <a:pt x="5603" y="6397"/>
                  </a:lnTo>
                  <a:cubicBezTo>
                    <a:pt x="5166" y="6423"/>
                    <a:pt x="4720" y="6442"/>
                    <a:pt x="4281" y="6442"/>
                  </a:cubicBezTo>
                  <a:cubicBezTo>
                    <a:pt x="3831" y="6442"/>
                    <a:pt x="3389" y="6422"/>
                    <a:pt x="2972" y="6372"/>
                  </a:cubicBezTo>
                  <a:cubicBezTo>
                    <a:pt x="2563" y="6325"/>
                    <a:pt x="2161" y="6225"/>
                    <a:pt x="1928" y="6092"/>
                  </a:cubicBezTo>
                  <a:cubicBezTo>
                    <a:pt x="1809" y="6024"/>
                    <a:pt x="1763" y="5959"/>
                    <a:pt x="1769" y="5938"/>
                  </a:cubicBezTo>
                  <a:lnTo>
                    <a:pt x="1773" y="5905"/>
                  </a:lnTo>
                  <a:lnTo>
                    <a:pt x="1784" y="5754"/>
                  </a:lnTo>
                  <a:cubicBezTo>
                    <a:pt x="1834" y="4961"/>
                    <a:pt x="2061" y="4157"/>
                    <a:pt x="2376" y="3382"/>
                  </a:cubicBezTo>
                  <a:cubicBezTo>
                    <a:pt x="2538" y="2991"/>
                    <a:pt x="2728" y="2610"/>
                    <a:pt x="2929" y="2237"/>
                  </a:cubicBezTo>
                  <a:cubicBezTo>
                    <a:pt x="3030" y="2050"/>
                    <a:pt x="3137" y="1863"/>
                    <a:pt x="3249" y="1684"/>
                  </a:cubicBezTo>
                  <a:lnTo>
                    <a:pt x="3417" y="1419"/>
                  </a:lnTo>
                  <a:cubicBezTo>
                    <a:pt x="3471" y="1336"/>
                    <a:pt x="3539" y="1235"/>
                    <a:pt x="3578" y="1178"/>
                  </a:cubicBezTo>
                  <a:lnTo>
                    <a:pt x="202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5297766" y="2639787"/>
              <a:ext cx="193528" cy="199147"/>
            </a:xfrm>
            <a:custGeom>
              <a:avLst/>
              <a:gdLst/>
              <a:ahLst/>
              <a:cxnLst/>
              <a:rect l="l" t="t" r="r" b="b"/>
              <a:pathLst>
                <a:path w="4925" h="5068" extrusionOk="0">
                  <a:moveTo>
                    <a:pt x="2971" y="1"/>
                  </a:moveTo>
                  <a:cubicBezTo>
                    <a:pt x="2873" y="1"/>
                    <a:pt x="2766" y="14"/>
                    <a:pt x="2649" y="43"/>
                  </a:cubicBezTo>
                  <a:cubicBezTo>
                    <a:pt x="1863" y="236"/>
                    <a:pt x="0" y="3338"/>
                    <a:pt x="0" y="3338"/>
                  </a:cubicBezTo>
                  <a:lnTo>
                    <a:pt x="4174" y="5067"/>
                  </a:lnTo>
                  <a:cubicBezTo>
                    <a:pt x="4174" y="5067"/>
                    <a:pt x="4924" y="2705"/>
                    <a:pt x="4454" y="1761"/>
                  </a:cubicBezTo>
                  <a:cubicBezTo>
                    <a:pt x="4017" y="883"/>
                    <a:pt x="3772" y="1"/>
                    <a:pt x="2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5488310" y="2958906"/>
              <a:ext cx="102442" cy="63068"/>
            </a:xfrm>
            <a:custGeom>
              <a:avLst/>
              <a:gdLst/>
              <a:ahLst/>
              <a:cxnLst/>
              <a:rect l="l" t="t" r="r" b="b"/>
              <a:pathLst>
                <a:path w="2607" h="1605" extrusionOk="0">
                  <a:moveTo>
                    <a:pt x="2606" y="1"/>
                  </a:moveTo>
                  <a:lnTo>
                    <a:pt x="696" y="202"/>
                  </a:lnTo>
                  <a:lnTo>
                    <a:pt x="0" y="765"/>
                  </a:lnTo>
                  <a:cubicBezTo>
                    <a:pt x="312" y="1494"/>
                    <a:pt x="1533" y="1605"/>
                    <a:pt x="1533" y="1605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5548510" y="2958906"/>
              <a:ext cx="95801" cy="96076"/>
            </a:xfrm>
            <a:custGeom>
              <a:avLst/>
              <a:gdLst/>
              <a:ahLst/>
              <a:cxnLst/>
              <a:rect l="l" t="t" r="r" b="b"/>
              <a:pathLst>
                <a:path w="2438" h="2445" extrusionOk="0">
                  <a:moveTo>
                    <a:pt x="1074" y="1"/>
                  </a:moveTo>
                  <a:lnTo>
                    <a:pt x="1" y="1605"/>
                  </a:lnTo>
                  <a:lnTo>
                    <a:pt x="970" y="2445"/>
                  </a:lnTo>
                  <a:lnTo>
                    <a:pt x="2438" y="851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5395494" y="4767365"/>
              <a:ext cx="39099" cy="18940"/>
            </a:xfrm>
            <a:custGeom>
              <a:avLst/>
              <a:gdLst/>
              <a:ahLst/>
              <a:cxnLst/>
              <a:rect l="l" t="t" r="r" b="b"/>
              <a:pathLst>
                <a:path w="995" h="482" extrusionOk="0">
                  <a:moveTo>
                    <a:pt x="796" y="88"/>
                  </a:moveTo>
                  <a:cubicBezTo>
                    <a:pt x="818" y="88"/>
                    <a:pt x="836" y="91"/>
                    <a:pt x="851" y="98"/>
                  </a:cubicBezTo>
                  <a:cubicBezTo>
                    <a:pt x="865" y="105"/>
                    <a:pt x="883" y="119"/>
                    <a:pt x="890" y="159"/>
                  </a:cubicBezTo>
                  <a:cubicBezTo>
                    <a:pt x="901" y="227"/>
                    <a:pt x="887" y="281"/>
                    <a:pt x="843" y="316"/>
                  </a:cubicBezTo>
                  <a:cubicBezTo>
                    <a:pt x="789" y="368"/>
                    <a:pt x="685" y="393"/>
                    <a:pt x="545" y="393"/>
                  </a:cubicBezTo>
                  <a:cubicBezTo>
                    <a:pt x="438" y="393"/>
                    <a:pt x="310" y="378"/>
                    <a:pt x="166" y="349"/>
                  </a:cubicBezTo>
                  <a:cubicBezTo>
                    <a:pt x="372" y="227"/>
                    <a:pt x="650" y="88"/>
                    <a:pt x="796" y="88"/>
                  </a:cubicBezTo>
                  <a:close/>
                  <a:moveTo>
                    <a:pt x="792" y="1"/>
                  </a:moveTo>
                  <a:cubicBezTo>
                    <a:pt x="533" y="1"/>
                    <a:pt x="82" y="297"/>
                    <a:pt x="25" y="334"/>
                  </a:cubicBezTo>
                  <a:cubicBezTo>
                    <a:pt x="11" y="342"/>
                    <a:pt x="0" y="359"/>
                    <a:pt x="4" y="378"/>
                  </a:cubicBezTo>
                  <a:cubicBezTo>
                    <a:pt x="7" y="396"/>
                    <a:pt x="22" y="410"/>
                    <a:pt x="40" y="414"/>
                  </a:cubicBezTo>
                  <a:cubicBezTo>
                    <a:pt x="172" y="446"/>
                    <a:pt x="366" y="482"/>
                    <a:pt x="542" y="482"/>
                  </a:cubicBezTo>
                  <a:cubicBezTo>
                    <a:pt x="689" y="482"/>
                    <a:pt x="825" y="457"/>
                    <a:pt x="905" y="385"/>
                  </a:cubicBezTo>
                  <a:cubicBezTo>
                    <a:pt x="969" y="328"/>
                    <a:pt x="994" y="245"/>
                    <a:pt x="980" y="144"/>
                  </a:cubicBezTo>
                  <a:cubicBezTo>
                    <a:pt x="969" y="69"/>
                    <a:pt x="923" y="33"/>
                    <a:pt x="887" y="19"/>
                  </a:cubicBezTo>
                  <a:cubicBezTo>
                    <a:pt x="860" y="7"/>
                    <a:pt x="828" y="1"/>
                    <a:pt x="7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5395612" y="4749799"/>
              <a:ext cx="23341" cy="33990"/>
            </a:xfrm>
            <a:custGeom>
              <a:avLst/>
              <a:gdLst/>
              <a:ahLst/>
              <a:cxnLst/>
              <a:rect l="l" t="t" r="r" b="b"/>
              <a:pathLst>
                <a:path w="594" h="865" extrusionOk="0">
                  <a:moveTo>
                    <a:pt x="385" y="92"/>
                  </a:moveTo>
                  <a:cubicBezTo>
                    <a:pt x="446" y="100"/>
                    <a:pt x="456" y="125"/>
                    <a:pt x="461" y="147"/>
                  </a:cubicBezTo>
                  <a:cubicBezTo>
                    <a:pt x="489" y="279"/>
                    <a:pt x="274" y="588"/>
                    <a:pt x="94" y="731"/>
                  </a:cubicBezTo>
                  <a:cubicBezTo>
                    <a:pt x="101" y="548"/>
                    <a:pt x="144" y="240"/>
                    <a:pt x="267" y="132"/>
                  </a:cubicBezTo>
                  <a:cubicBezTo>
                    <a:pt x="295" y="103"/>
                    <a:pt x="327" y="92"/>
                    <a:pt x="367" y="92"/>
                  </a:cubicBezTo>
                  <a:close/>
                  <a:moveTo>
                    <a:pt x="361" y="0"/>
                  </a:moveTo>
                  <a:cubicBezTo>
                    <a:pt x="303" y="0"/>
                    <a:pt x="250" y="22"/>
                    <a:pt x="206" y="64"/>
                  </a:cubicBezTo>
                  <a:cubicBezTo>
                    <a:pt x="1" y="246"/>
                    <a:pt x="1" y="796"/>
                    <a:pt x="1" y="818"/>
                  </a:cubicBezTo>
                  <a:cubicBezTo>
                    <a:pt x="1" y="836"/>
                    <a:pt x="12" y="849"/>
                    <a:pt x="22" y="857"/>
                  </a:cubicBezTo>
                  <a:cubicBezTo>
                    <a:pt x="30" y="861"/>
                    <a:pt x="37" y="864"/>
                    <a:pt x="47" y="864"/>
                  </a:cubicBezTo>
                  <a:cubicBezTo>
                    <a:pt x="55" y="864"/>
                    <a:pt x="62" y="861"/>
                    <a:pt x="69" y="857"/>
                  </a:cubicBezTo>
                  <a:cubicBezTo>
                    <a:pt x="249" y="756"/>
                    <a:pt x="593" y="344"/>
                    <a:pt x="550" y="128"/>
                  </a:cubicBezTo>
                  <a:cubicBezTo>
                    <a:pt x="542" y="89"/>
                    <a:pt x="511" y="17"/>
                    <a:pt x="396" y="3"/>
                  </a:cubicBezTo>
                  <a:cubicBezTo>
                    <a:pt x="384" y="1"/>
                    <a:pt x="373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5732413" y="4767404"/>
              <a:ext cx="46722" cy="19058"/>
            </a:xfrm>
            <a:custGeom>
              <a:avLst/>
              <a:gdLst/>
              <a:ahLst/>
              <a:cxnLst/>
              <a:rect l="l" t="t" r="r" b="b"/>
              <a:pathLst>
                <a:path w="1189" h="485" extrusionOk="0">
                  <a:moveTo>
                    <a:pt x="977" y="88"/>
                  </a:moveTo>
                  <a:cubicBezTo>
                    <a:pt x="1011" y="88"/>
                    <a:pt x="1039" y="93"/>
                    <a:pt x="1060" y="104"/>
                  </a:cubicBezTo>
                  <a:cubicBezTo>
                    <a:pt x="1081" y="115"/>
                    <a:pt x="1089" y="129"/>
                    <a:pt x="1092" y="154"/>
                  </a:cubicBezTo>
                  <a:cubicBezTo>
                    <a:pt x="1099" y="215"/>
                    <a:pt x="1081" y="262"/>
                    <a:pt x="1042" y="298"/>
                  </a:cubicBezTo>
                  <a:cubicBezTo>
                    <a:pt x="973" y="361"/>
                    <a:pt x="830" y="392"/>
                    <a:pt x="634" y="392"/>
                  </a:cubicBezTo>
                  <a:cubicBezTo>
                    <a:pt x="506" y="392"/>
                    <a:pt x="356" y="378"/>
                    <a:pt x="188" y="352"/>
                  </a:cubicBezTo>
                  <a:cubicBezTo>
                    <a:pt x="449" y="225"/>
                    <a:pt x="798" y="88"/>
                    <a:pt x="977" y="88"/>
                  </a:cubicBezTo>
                  <a:close/>
                  <a:moveTo>
                    <a:pt x="979" y="0"/>
                  </a:moveTo>
                  <a:cubicBezTo>
                    <a:pt x="673" y="0"/>
                    <a:pt x="100" y="293"/>
                    <a:pt x="26" y="330"/>
                  </a:cubicBezTo>
                  <a:cubicBezTo>
                    <a:pt x="12" y="341"/>
                    <a:pt x="1" y="358"/>
                    <a:pt x="4" y="377"/>
                  </a:cubicBezTo>
                  <a:cubicBezTo>
                    <a:pt x="4" y="395"/>
                    <a:pt x="19" y="409"/>
                    <a:pt x="40" y="416"/>
                  </a:cubicBezTo>
                  <a:cubicBezTo>
                    <a:pt x="202" y="449"/>
                    <a:pt x="428" y="484"/>
                    <a:pt x="640" y="484"/>
                  </a:cubicBezTo>
                  <a:cubicBezTo>
                    <a:pt x="830" y="484"/>
                    <a:pt x="1003" y="452"/>
                    <a:pt x="1103" y="366"/>
                  </a:cubicBezTo>
                  <a:cubicBezTo>
                    <a:pt x="1164" y="308"/>
                    <a:pt x="1189" y="237"/>
                    <a:pt x="1182" y="143"/>
                  </a:cubicBezTo>
                  <a:cubicBezTo>
                    <a:pt x="1175" y="93"/>
                    <a:pt x="1150" y="50"/>
                    <a:pt x="1103" y="25"/>
                  </a:cubicBezTo>
                  <a:cubicBezTo>
                    <a:pt x="1070" y="8"/>
                    <a:pt x="1028" y="0"/>
                    <a:pt x="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5732413" y="4749799"/>
              <a:ext cx="29118" cy="33990"/>
            </a:xfrm>
            <a:custGeom>
              <a:avLst/>
              <a:gdLst/>
              <a:ahLst/>
              <a:cxnLst/>
              <a:rect l="l" t="t" r="r" b="b"/>
              <a:pathLst>
                <a:path w="741" h="865" extrusionOk="0">
                  <a:moveTo>
                    <a:pt x="525" y="92"/>
                  </a:moveTo>
                  <a:cubicBezTo>
                    <a:pt x="607" y="100"/>
                    <a:pt x="612" y="135"/>
                    <a:pt x="615" y="147"/>
                  </a:cubicBezTo>
                  <a:cubicBezTo>
                    <a:pt x="637" y="276"/>
                    <a:pt x="332" y="599"/>
                    <a:pt x="102" y="738"/>
                  </a:cubicBezTo>
                  <a:cubicBezTo>
                    <a:pt x="123" y="588"/>
                    <a:pt x="184" y="279"/>
                    <a:pt x="342" y="150"/>
                  </a:cubicBezTo>
                  <a:cubicBezTo>
                    <a:pt x="389" y="110"/>
                    <a:pt x="439" y="92"/>
                    <a:pt x="496" y="92"/>
                  </a:cubicBezTo>
                  <a:close/>
                  <a:moveTo>
                    <a:pt x="496" y="1"/>
                  </a:moveTo>
                  <a:cubicBezTo>
                    <a:pt x="420" y="1"/>
                    <a:pt x="347" y="29"/>
                    <a:pt x="284" y="82"/>
                  </a:cubicBezTo>
                  <a:cubicBezTo>
                    <a:pt x="44" y="279"/>
                    <a:pt x="4" y="793"/>
                    <a:pt x="4" y="814"/>
                  </a:cubicBezTo>
                  <a:cubicBezTo>
                    <a:pt x="1" y="832"/>
                    <a:pt x="9" y="846"/>
                    <a:pt x="22" y="857"/>
                  </a:cubicBezTo>
                  <a:cubicBezTo>
                    <a:pt x="30" y="861"/>
                    <a:pt x="40" y="864"/>
                    <a:pt x="47" y="864"/>
                  </a:cubicBezTo>
                  <a:cubicBezTo>
                    <a:pt x="55" y="864"/>
                    <a:pt x="62" y="861"/>
                    <a:pt x="65" y="861"/>
                  </a:cubicBezTo>
                  <a:cubicBezTo>
                    <a:pt x="299" y="753"/>
                    <a:pt x="741" y="351"/>
                    <a:pt x="705" y="132"/>
                  </a:cubicBezTo>
                  <a:cubicBezTo>
                    <a:pt x="693" y="78"/>
                    <a:pt x="658" y="14"/>
                    <a:pt x="532" y="3"/>
                  </a:cubicBezTo>
                  <a:cubicBezTo>
                    <a:pt x="520" y="1"/>
                    <a:pt x="508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5530867" y="2460324"/>
              <a:ext cx="185944" cy="209207"/>
            </a:xfrm>
            <a:custGeom>
              <a:avLst/>
              <a:gdLst/>
              <a:ahLst/>
              <a:cxnLst/>
              <a:rect l="l" t="t" r="r" b="b"/>
              <a:pathLst>
                <a:path w="4732" h="5324" extrusionOk="0">
                  <a:moveTo>
                    <a:pt x="44" y="1"/>
                  </a:moveTo>
                  <a:lnTo>
                    <a:pt x="44" y="1"/>
                  </a:lnTo>
                  <a:cubicBezTo>
                    <a:pt x="274" y="1131"/>
                    <a:pt x="787" y="3421"/>
                    <a:pt x="1" y="4179"/>
                  </a:cubicBezTo>
                  <a:cubicBezTo>
                    <a:pt x="1" y="4179"/>
                    <a:pt x="320" y="5324"/>
                    <a:pt x="2420" y="5324"/>
                  </a:cubicBezTo>
                  <a:cubicBezTo>
                    <a:pt x="4732" y="5324"/>
                    <a:pt x="3518" y="4179"/>
                    <a:pt x="3518" y="4179"/>
                  </a:cubicBezTo>
                  <a:cubicBezTo>
                    <a:pt x="2255" y="3877"/>
                    <a:pt x="2280" y="2940"/>
                    <a:pt x="2496" y="206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5716066" y="2364954"/>
              <a:ext cx="35444" cy="16268"/>
            </a:xfrm>
            <a:custGeom>
              <a:avLst/>
              <a:gdLst/>
              <a:ahLst/>
              <a:cxnLst/>
              <a:rect l="l" t="t" r="r" b="b"/>
              <a:pathLst>
                <a:path w="902" h="414" extrusionOk="0">
                  <a:moveTo>
                    <a:pt x="668" y="0"/>
                  </a:moveTo>
                  <a:cubicBezTo>
                    <a:pt x="514" y="0"/>
                    <a:pt x="268" y="41"/>
                    <a:pt x="37" y="256"/>
                  </a:cubicBezTo>
                  <a:cubicBezTo>
                    <a:pt x="1" y="291"/>
                    <a:pt x="1" y="349"/>
                    <a:pt x="33" y="385"/>
                  </a:cubicBezTo>
                  <a:cubicBezTo>
                    <a:pt x="51" y="403"/>
                    <a:pt x="76" y="414"/>
                    <a:pt x="102" y="414"/>
                  </a:cubicBezTo>
                  <a:cubicBezTo>
                    <a:pt x="123" y="414"/>
                    <a:pt x="145" y="407"/>
                    <a:pt x="162" y="389"/>
                  </a:cubicBezTo>
                  <a:cubicBezTo>
                    <a:pt x="349" y="213"/>
                    <a:pt x="548" y="181"/>
                    <a:pt x="669" y="181"/>
                  </a:cubicBezTo>
                  <a:cubicBezTo>
                    <a:pt x="733" y="181"/>
                    <a:pt x="774" y="190"/>
                    <a:pt x="780" y="192"/>
                  </a:cubicBezTo>
                  <a:cubicBezTo>
                    <a:pt x="786" y="193"/>
                    <a:pt x="793" y="194"/>
                    <a:pt x="800" y="194"/>
                  </a:cubicBezTo>
                  <a:cubicBezTo>
                    <a:pt x="842" y="194"/>
                    <a:pt x="879" y="167"/>
                    <a:pt x="891" y="127"/>
                  </a:cubicBezTo>
                  <a:cubicBezTo>
                    <a:pt x="902" y="76"/>
                    <a:pt x="873" y="26"/>
                    <a:pt x="823" y="16"/>
                  </a:cubicBezTo>
                  <a:cubicBezTo>
                    <a:pt x="817" y="14"/>
                    <a:pt x="75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5721292" y="2426884"/>
              <a:ext cx="21887" cy="44757"/>
            </a:xfrm>
            <a:custGeom>
              <a:avLst/>
              <a:gdLst/>
              <a:ahLst/>
              <a:cxnLst/>
              <a:rect l="l" t="t" r="r" b="b"/>
              <a:pathLst>
                <a:path w="557" h="1139" extrusionOk="0">
                  <a:moveTo>
                    <a:pt x="244" y="1"/>
                  </a:moveTo>
                  <a:lnTo>
                    <a:pt x="0" y="1056"/>
                  </a:lnTo>
                  <a:cubicBezTo>
                    <a:pt x="0" y="1056"/>
                    <a:pt x="159" y="1139"/>
                    <a:pt x="336" y="1139"/>
                  </a:cubicBezTo>
                  <a:cubicBezTo>
                    <a:pt x="410" y="1139"/>
                    <a:pt x="487" y="1125"/>
                    <a:pt x="557" y="1084"/>
                  </a:cubicBezTo>
                  <a:cubicBezTo>
                    <a:pt x="348" y="705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5726637" y="2406332"/>
              <a:ext cx="16543" cy="21691"/>
            </a:xfrm>
            <a:custGeom>
              <a:avLst/>
              <a:gdLst/>
              <a:ahLst/>
              <a:cxnLst/>
              <a:rect l="l" t="t" r="r" b="b"/>
              <a:pathLst>
                <a:path w="421" h="552" extrusionOk="0">
                  <a:moveTo>
                    <a:pt x="248" y="1"/>
                  </a:moveTo>
                  <a:cubicBezTo>
                    <a:pt x="159" y="1"/>
                    <a:pt x="66" y="99"/>
                    <a:pt x="33" y="233"/>
                  </a:cubicBezTo>
                  <a:cubicBezTo>
                    <a:pt x="1" y="384"/>
                    <a:pt x="51" y="524"/>
                    <a:pt x="148" y="549"/>
                  </a:cubicBezTo>
                  <a:cubicBezTo>
                    <a:pt x="156" y="551"/>
                    <a:pt x="165" y="552"/>
                    <a:pt x="174" y="552"/>
                  </a:cubicBezTo>
                  <a:cubicBezTo>
                    <a:pt x="264" y="552"/>
                    <a:pt x="356" y="453"/>
                    <a:pt x="388" y="320"/>
                  </a:cubicBezTo>
                  <a:cubicBezTo>
                    <a:pt x="421" y="169"/>
                    <a:pt x="371" y="28"/>
                    <a:pt x="274" y="3"/>
                  </a:cubicBezTo>
                  <a:cubicBezTo>
                    <a:pt x="265" y="2"/>
                    <a:pt x="257" y="1"/>
                    <a:pt x="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5735557" y="2405743"/>
              <a:ext cx="15129" cy="4401"/>
            </a:xfrm>
            <a:custGeom>
              <a:avLst/>
              <a:gdLst/>
              <a:ahLst/>
              <a:cxnLst/>
              <a:rect l="l" t="t" r="r" b="b"/>
              <a:pathLst>
                <a:path w="385" h="112" extrusionOk="0">
                  <a:moveTo>
                    <a:pt x="384" y="0"/>
                  </a:moveTo>
                  <a:lnTo>
                    <a:pt x="0" y="18"/>
                  </a:lnTo>
                  <a:cubicBezTo>
                    <a:pt x="43" y="88"/>
                    <a:pt x="97" y="111"/>
                    <a:pt x="151" y="111"/>
                  </a:cubicBezTo>
                  <a:cubicBezTo>
                    <a:pt x="268" y="111"/>
                    <a:pt x="384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5651897" y="4608414"/>
              <a:ext cx="78865" cy="173527"/>
            </a:xfrm>
            <a:custGeom>
              <a:avLst/>
              <a:gdLst/>
              <a:ahLst/>
              <a:cxnLst/>
              <a:rect l="l" t="t" r="r" b="b"/>
              <a:pathLst>
                <a:path w="2007" h="4416" extrusionOk="0">
                  <a:moveTo>
                    <a:pt x="101" y="1"/>
                  </a:moveTo>
                  <a:lnTo>
                    <a:pt x="1" y="4416"/>
                  </a:lnTo>
                  <a:lnTo>
                    <a:pt x="1907" y="441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5311559" y="4608414"/>
              <a:ext cx="97923" cy="173527"/>
            </a:xfrm>
            <a:custGeom>
              <a:avLst/>
              <a:gdLst/>
              <a:ahLst/>
              <a:cxnLst/>
              <a:rect l="l" t="t" r="r" b="b"/>
              <a:pathLst>
                <a:path w="2492" h="4416" extrusionOk="0">
                  <a:moveTo>
                    <a:pt x="586" y="1"/>
                  </a:moveTo>
                  <a:lnTo>
                    <a:pt x="1" y="4416"/>
                  </a:lnTo>
                  <a:lnTo>
                    <a:pt x="1906" y="4416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5290811" y="4773298"/>
              <a:ext cx="214001" cy="85074"/>
            </a:xfrm>
            <a:custGeom>
              <a:avLst/>
              <a:gdLst/>
              <a:ahLst/>
              <a:cxnLst/>
              <a:rect l="l" t="t" r="r" b="b"/>
              <a:pathLst>
                <a:path w="5446" h="2165" extrusionOk="0">
                  <a:moveTo>
                    <a:pt x="410" y="1"/>
                  </a:moveTo>
                  <a:cubicBezTo>
                    <a:pt x="331" y="1"/>
                    <a:pt x="270" y="54"/>
                    <a:pt x="259" y="130"/>
                  </a:cubicBezTo>
                  <a:lnTo>
                    <a:pt x="26" y="1824"/>
                  </a:lnTo>
                  <a:cubicBezTo>
                    <a:pt x="1" y="1998"/>
                    <a:pt x="152" y="2161"/>
                    <a:pt x="329" y="2161"/>
                  </a:cubicBezTo>
                  <a:cubicBezTo>
                    <a:pt x="331" y="2161"/>
                    <a:pt x="333" y="2161"/>
                    <a:pt x="335" y="2161"/>
                  </a:cubicBezTo>
                  <a:cubicBezTo>
                    <a:pt x="1082" y="2151"/>
                    <a:pt x="1440" y="2108"/>
                    <a:pt x="2381" y="2108"/>
                  </a:cubicBezTo>
                  <a:cubicBezTo>
                    <a:pt x="2962" y="2108"/>
                    <a:pt x="3809" y="2165"/>
                    <a:pt x="4609" y="2165"/>
                  </a:cubicBezTo>
                  <a:cubicBezTo>
                    <a:pt x="5392" y="2165"/>
                    <a:pt x="5446" y="1376"/>
                    <a:pt x="5112" y="1303"/>
                  </a:cubicBezTo>
                  <a:cubicBezTo>
                    <a:pt x="3615" y="984"/>
                    <a:pt x="3378" y="539"/>
                    <a:pt x="2873" y="115"/>
                  </a:cubicBezTo>
                  <a:cubicBezTo>
                    <a:pt x="2779" y="40"/>
                    <a:pt x="2668" y="1"/>
                    <a:pt x="2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5629184" y="4773298"/>
              <a:ext cx="227675" cy="85074"/>
            </a:xfrm>
            <a:custGeom>
              <a:avLst/>
              <a:gdLst/>
              <a:ahLst/>
              <a:cxnLst/>
              <a:rect l="l" t="t" r="r" b="b"/>
              <a:pathLst>
                <a:path w="5794" h="2165" extrusionOk="0">
                  <a:moveTo>
                    <a:pt x="406" y="1"/>
                  </a:moveTo>
                  <a:cubicBezTo>
                    <a:pt x="331" y="1"/>
                    <a:pt x="267" y="54"/>
                    <a:pt x="255" y="130"/>
                  </a:cubicBezTo>
                  <a:lnTo>
                    <a:pt x="22" y="1824"/>
                  </a:lnTo>
                  <a:cubicBezTo>
                    <a:pt x="1" y="1998"/>
                    <a:pt x="148" y="2161"/>
                    <a:pt x="326" y="2161"/>
                  </a:cubicBezTo>
                  <a:cubicBezTo>
                    <a:pt x="328" y="2161"/>
                    <a:pt x="329" y="2161"/>
                    <a:pt x="331" y="2161"/>
                  </a:cubicBezTo>
                  <a:cubicBezTo>
                    <a:pt x="1077" y="2151"/>
                    <a:pt x="1437" y="2108"/>
                    <a:pt x="2381" y="2108"/>
                  </a:cubicBezTo>
                  <a:cubicBezTo>
                    <a:pt x="2959" y="2108"/>
                    <a:pt x="4157" y="2165"/>
                    <a:pt x="4957" y="2165"/>
                  </a:cubicBezTo>
                  <a:cubicBezTo>
                    <a:pt x="5740" y="2165"/>
                    <a:pt x="5794" y="1376"/>
                    <a:pt x="5460" y="1303"/>
                  </a:cubicBezTo>
                  <a:cubicBezTo>
                    <a:pt x="3967" y="984"/>
                    <a:pt x="3375" y="539"/>
                    <a:pt x="2868" y="115"/>
                  </a:cubicBezTo>
                  <a:cubicBezTo>
                    <a:pt x="2779" y="40"/>
                    <a:pt x="2664" y="1"/>
                    <a:pt x="2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5653744" y="4608571"/>
              <a:ext cx="77018" cy="89475"/>
            </a:xfrm>
            <a:custGeom>
              <a:avLst/>
              <a:gdLst/>
              <a:ahLst/>
              <a:cxnLst/>
              <a:rect l="l" t="t" r="r" b="b"/>
              <a:pathLst>
                <a:path w="1960" h="2277" extrusionOk="0">
                  <a:moveTo>
                    <a:pt x="51" y="0"/>
                  </a:moveTo>
                  <a:lnTo>
                    <a:pt x="0" y="2276"/>
                  </a:lnTo>
                  <a:lnTo>
                    <a:pt x="1910" y="227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5322718" y="4608571"/>
              <a:ext cx="86763" cy="89475"/>
            </a:xfrm>
            <a:custGeom>
              <a:avLst/>
              <a:gdLst/>
              <a:ahLst/>
              <a:cxnLst/>
              <a:rect l="l" t="t" r="r" b="b"/>
              <a:pathLst>
                <a:path w="2208" h="2277" extrusionOk="0">
                  <a:moveTo>
                    <a:pt x="302" y="0"/>
                  </a:moveTo>
                  <a:lnTo>
                    <a:pt x="0" y="2276"/>
                  </a:lnTo>
                  <a:lnTo>
                    <a:pt x="1906" y="227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5401860" y="2621986"/>
              <a:ext cx="429730" cy="473741"/>
            </a:xfrm>
            <a:custGeom>
              <a:avLst/>
              <a:gdLst/>
              <a:ahLst/>
              <a:cxnLst/>
              <a:rect l="l" t="t" r="r" b="b"/>
              <a:pathLst>
                <a:path w="10936" h="12056" extrusionOk="0">
                  <a:moveTo>
                    <a:pt x="5294" y="1"/>
                  </a:moveTo>
                  <a:cubicBezTo>
                    <a:pt x="4661" y="1"/>
                    <a:pt x="4009" y="29"/>
                    <a:pt x="3284" y="65"/>
                  </a:cubicBezTo>
                  <a:cubicBezTo>
                    <a:pt x="1622" y="143"/>
                    <a:pt x="0" y="496"/>
                    <a:pt x="0" y="496"/>
                  </a:cubicBezTo>
                  <a:cubicBezTo>
                    <a:pt x="1551" y="6963"/>
                    <a:pt x="1558" y="8905"/>
                    <a:pt x="1450" y="12056"/>
                  </a:cubicBezTo>
                  <a:lnTo>
                    <a:pt x="9188" y="12056"/>
                  </a:lnTo>
                  <a:cubicBezTo>
                    <a:pt x="10936" y="872"/>
                    <a:pt x="10025" y="552"/>
                    <a:pt x="10025" y="552"/>
                  </a:cubicBezTo>
                  <a:cubicBezTo>
                    <a:pt x="10025" y="552"/>
                    <a:pt x="8313" y="201"/>
                    <a:pt x="6801" y="65"/>
                  </a:cubicBezTo>
                  <a:cubicBezTo>
                    <a:pt x="6292" y="19"/>
                    <a:pt x="5799" y="1"/>
                    <a:pt x="5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5744595" y="2726905"/>
              <a:ext cx="303515" cy="331846"/>
            </a:xfrm>
            <a:custGeom>
              <a:avLst/>
              <a:gdLst/>
              <a:ahLst/>
              <a:cxnLst/>
              <a:rect l="l" t="t" r="r" b="b"/>
              <a:pathLst>
                <a:path w="7724" h="8445" extrusionOk="0">
                  <a:moveTo>
                    <a:pt x="1927" y="1"/>
                  </a:moveTo>
                  <a:lnTo>
                    <a:pt x="0" y="284"/>
                  </a:lnTo>
                  <a:cubicBezTo>
                    <a:pt x="79" y="844"/>
                    <a:pt x="179" y="1364"/>
                    <a:pt x="290" y="1896"/>
                  </a:cubicBezTo>
                  <a:cubicBezTo>
                    <a:pt x="398" y="2426"/>
                    <a:pt x="534" y="2954"/>
                    <a:pt x="682" y="3478"/>
                  </a:cubicBezTo>
                  <a:cubicBezTo>
                    <a:pt x="980" y="4530"/>
                    <a:pt x="1331" y="5578"/>
                    <a:pt x="1895" y="6608"/>
                  </a:cubicBezTo>
                  <a:cubicBezTo>
                    <a:pt x="2038" y="6866"/>
                    <a:pt x="2200" y="7121"/>
                    <a:pt x="2391" y="7376"/>
                  </a:cubicBezTo>
                  <a:cubicBezTo>
                    <a:pt x="2484" y="7502"/>
                    <a:pt x="2595" y="7628"/>
                    <a:pt x="2706" y="7749"/>
                  </a:cubicBezTo>
                  <a:cubicBezTo>
                    <a:pt x="2839" y="7890"/>
                    <a:pt x="2997" y="8026"/>
                    <a:pt x="3180" y="8141"/>
                  </a:cubicBezTo>
                  <a:cubicBezTo>
                    <a:pt x="3481" y="8337"/>
                    <a:pt x="3873" y="8445"/>
                    <a:pt x="4235" y="8445"/>
                  </a:cubicBezTo>
                  <a:cubicBezTo>
                    <a:pt x="4317" y="8445"/>
                    <a:pt x="4398" y="8439"/>
                    <a:pt x="4475" y="8428"/>
                  </a:cubicBezTo>
                  <a:cubicBezTo>
                    <a:pt x="4903" y="8374"/>
                    <a:pt x="5240" y="8213"/>
                    <a:pt x="5524" y="8037"/>
                  </a:cubicBezTo>
                  <a:cubicBezTo>
                    <a:pt x="6087" y="7678"/>
                    <a:pt x="6475" y="7237"/>
                    <a:pt x="6830" y="6791"/>
                  </a:cubicBezTo>
                  <a:cubicBezTo>
                    <a:pt x="7006" y="6569"/>
                    <a:pt x="7167" y="6339"/>
                    <a:pt x="7311" y="6102"/>
                  </a:cubicBezTo>
                  <a:cubicBezTo>
                    <a:pt x="7462" y="5862"/>
                    <a:pt x="7595" y="5632"/>
                    <a:pt x="7724" y="5367"/>
                  </a:cubicBezTo>
                  <a:lnTo>
                    <a:pt x="6909" y="4850"/>
                  </a:lnTo>
                  <a:cubicBezTo>
                    <a:pt x="6755" y="5025"/>
                    <a:pt x="6579" y="5219"/>
                    <a:pt x="6407" y="5398"/>
                  </a:cubicBezTo>
                  <a:cubicBezTo>
                    <a:pt x="6231" y="5574"/>
                    <a:pt x="6052" y="5746"/>
                    <a:pt x="5872" y="5912"/>
                  </a:cubicBezTo>
                  <a:cubicBezTo>
                    <a:pt x="5517" y="6238"/>
                    <a:pt x="5121" y="6522"/>
                    <a:pt x="4770" y="6684"/>
                  </a:cubicBezTo>
                  <a:cubicBezTo>
                    <a:pt x="4608" y="6756"/>
                    <a:pt x="4459" y="6792"/>
                    <a:pt x="4358" y="6792"/>
                  </a:cubicBezTo>
                  <a:cubicBezTo>
                    <a:pt x="4349" y="6792"/>
                    <a:pt x="4340" y="6792"/>
                    <a:pt x="4332" y="6791"/>
                  </a:cubicBezTo>
                  <a:cubicBezTo>
                    <a:pt x="4231" y="6784"/>
                    <a:pt x="4200" y="6755"/>
                    <a:pt x="4131" y="6702"/>
                  </a:cubicBezTo>
                  <a:cubicBezTo>
                    <a:pt x="4095" y="6672"/>
                    <a:pt x="4056" y="6629"/>
                    <a:pt x="4013" y="6576"/>
                  </a:cubicBezTo>
                  <a:cubicBezTo>
                    <a:pt x="3955" y="6497"/>
                    <a:pt x="3894" y="6422"/>
                    <a:pt x="3837" y="6332"/>
                  </a:cubicBezTo>
                  <a:cubicBezTo>
                    <a:pt x="3722" y="6160"/>
                    <a:pt x="3610" y="5966"/>
                    <a:pt x="3514" y="5754"/>
                  </a:cubicBezTo>
                  <a:cubicBezTo>
                    <a:pt x="3305" y="5342"/>
                    <a:pt x="3133" y="4882"/>
                    <a:pt x="2979" y="4415"/>
                  </a:cubicBezTo>
                  <a:cubicBezTo>
                    <a:pt x="2821" y="3949"/>
                    <a:pt x="2681" y="3464"/>
                    <a:pt x="2555" y="2976"/>
                  </a:cubicBezTo>
                  <a:cubicBezTo>
                    <a:pt x="2311" y="1999"/>
                    <a:pt x="2096" y="980"/>
                    <a:pt x="192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5682076" y="2638490"/>
              <a:ext cx="167161" cy="221034"/>
            </a:xfrm>
            <a:custGeom>
              <a:avLst/>
              <a:gdLst/>
              <a:ahLst/>
              <a:cxnLst/>
              <a:rect l="l" t="t" r="r" b="b"/>
              <a:pathLst>
                <a:path w="4254" h="5625" extrusionOk="0">
                  <a:moveTo>
                    <a:pt x="2031" y="1"/>
                  </a:moveTo>
                  <a:cubicBezTo>
                    <a:pt x="1432" y="1"/>
                    <a:pt x="1040" y="273"/>
                    <a:pt x="600" y="911"/>
                  </a:cubicBezTo>
                  <a:cubicBezTo>
                    <a:pt x="1" y="1777"/>
                    <a:pt x="1235" y="5624"/>
                    <a:pt x="1235" y="5624"/>
                  </a:cubicBezTo>
                  <a:lnTo>
                    <a:pt x="4254" y="3564"/>
                  </a:lnTo>
                  <a:cubicBezTo>
                    <a:pt x="4254" y="3564"/>
                    <a:pt x="3684" y="330"/>
                    <a:pt x="2894" y="132"/>
                  </a:cubicBezTo>
                  <a:cubicBezTo>
                    <a:pt x="2559" y="47"/>
                    <a:pt x="2278" y="1"/>
                    <a:pt x="2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5997618" y="2884126"/>
              <a:ext cx="87038" cy="62676"/>
            </a:xfrm>
            <a:custGeom>
              <a:avLst/>
              <a:gdLst/>
              <a:ahLst/>
              <a:cxnLst/>
              <a:rect l="l" t="t" r="r" b="b"/>
              <a:pathLst>
                <a:path w="2215" h="1595" extrusionOk="0">
                  <a:moveTo>
                    <a:pt x="423" y="1"/>
                  </a:moveTo>
                  <a:cubicBezTo>
                    <a:pt x="423" y="1"/>
                    <a:pt x="0" y="856"/>
                    <a:pt x="287" y="1595"/>
                  </a:cubicBezTo>
                  <a:lnTo>
                    <a:pt x="1181" y="1513"/>
                  </a:lnTo>
                  <a:lnTo>
                    <a:pt x="2214" y="3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7" name="Google Shape;757;p31"/>
            <p:cNvGrpSpPr/>
            <p:nvPr/>
          </p:nvGrpSpPr>
          <p:grpSpPr>
            <a:xfrm>
              <a:off x="5932859" y="2488224"/>
              <a:ext cx="384109" cy="413192"/>
              <a:chOff x="5932859" y="2488224"/>
              <a:chExt cx="384109" cy="413192"/>
            </a:xfrm>
          </p:grpSpPr>
          <p:sp>
            <p:nvSpPr>
              <p:cNvPr id="758" name="Google Shape;758;p31"/>
              <p:cNvSpPr/>
              <p:nvPr/>
            </p:nvSpPr>
            <p:spPr>
              <a:xfrm>
                <a:off x="5978835" y="2512234"/>
                <a:ext cx="274515" cy="202880"/>
              </a:xfrm>
              <a:custGeom>
                <a:avLst/>
                <a:gdLst/>
                <a:ahLst/>
                <a:cxnLst/>
                <a:rect l="l" t="t" r="r" b="b"/>
                <a:pathLst>
                  <a:path w="6986" h="5163" extrusionOk="0">
                    <a:moveTo>
                      <a:pt x="3188" y="0"/>
                    </a:moveTo>
                    <a:cubicBezTo>
                      <a:pt x="1864" y="191"/>
                      <a:pt x="683" y="1088"/>
                      <a:pt x="191" y="2434"/>
                    </a:cubicBezTo>
                    <a:cubicBezTo>
                      <a:pt x="98" y="2689"/>
                      <a:pt x="36" y="2947"/>
                      <a:pt x="0" y="3209"/>
                    </a:cubicBezTo>
                    <a:lnTo>
                      <a:pt x="5718" y="542"/>
                    </a:lnTo>
                    <a:cubicBezTo>
                      <a:pt x="6085" y="772"/>
                      <a:pt x="6404" y="1063"/>
                      <a:pt x="6663" y="1393"/>
                    </a:cubicBezTo>
                    <a:lnTo>
                      <a:pt x="5632" y="1871"/>
                    </a:lnTo>
                    <a:lnTo>
                      <a:pt x="6986" y="1871"/>
                    </a:lnTo>
                    <a:cubicBezTo>
                      <a:pt x="6562" y="1120"/>
                      <a:pt x="5880" y="510"/>
                      <a:pt x="5004" y="194"/>
                    </a:cubicBezTo>
                    <a:cubicBezTo>
                      <a:pt x="4864" y="140"/>
                      <a:pt x="4724" y="101"/>
                      <a:pt x="4584" y="65"/>
                    </a:cubicBezTo>
                    <a:cubicBezTo>
                      <a:pt x="4251" y="40"/>
                      <a:pt x="3916" y="22"/>
                      <a:pt x="3580" y="11"/>
                    </a:cubicBezTo>
                    <a:cubicBezTo>
                      <a:pt x="3450" y="7"/>
                      <a:pt x="3321" y="4"/>
                      <a:pt x="3188" y="0"/>
                    </a:cubicBezTo>
                    <a:close/>
                    <a:moveTo>
                      <a:pt x="3623" y="2810"/>
                    </a:moveTo>
                    <a:lnTo>
                      <a:pt x="40" y="4476"/>
                    </a:lnTo>
                    <a:cubicBezTo>
                      <a:pt x="91" y="4713"/>
                      <a:pt x="162" y="4942"/>
                      <a:pt x="252" y="5162"/>
                    </a:cubicBezTo>
                    <a:lnTo>
                      <a:pt x="3623" y="3593"/>
                    </a:lnTo>
                    <a:lnTo>
                      <a:pt x="3623" y="281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1"/>
              <p:cNvSpPr/>
              <p:nvPr/>
            </p:nvSpPr>
            <p:spPr>
              <a:xfrm>
                <a:off x="6121163" y="2585716"/>
                <a:ext cx="134743" cy="67745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1724" extrusionOk="0">
                    <a:moveTo>
                      <a:pt x="2010" y="1"/>
                    </a:moveTo>
                    <a:lnTo>
                      <a:pt x="1" y="940"/>
                    </a:lnTo>
                    <a:lnTo>
                      <a:pt x="1" y="1723"/>
                    </a:lnTo>
                    <a:lnTo>
                      <a:pt x="3428" y="126"/>
                    </a:lnTo>
                    <a:cubicBezTo>
                      <a:pt x="3407" y="83"/>
                      <a:pt x="3385" y="44"/>
                      <a:pt x="3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1"/>
              <p:cNvSpPr/>
              <p:nvPr/>
            </p:nvSpPr>
            <p:spPr>
              <a:xfrm>
                <a:off x="6121163" y="2618607"/>
                <a:ext cx="151364" cy="187319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4767" extrusionOk="0">
                    <a:moveTo>
                      <a:pt x="3712" y="0"/>
                    </a:moveTo>
                    <a:cubicBezTo>
                      <a:pt x="3731" y="72"/>
                      <a:pt x="3749" y="145"/>
                      <a:pt x="3765" y="218"/>
                    </a:cubicBezTo>
                    <a:lnTo>
                      <a:pt x="3765" y="218"/>
                    </a:lnTo>
                    <a:cubicBezTo>
                      <a:pt x="3749" y="145"/>
                      <a:pt x="3731" y="72"/>
                      <a:pt x="3712" y="0"/>
                    </a:cubicBezTo>
                    <a:close/>
                    <a:moveTo>
                      <a:pt x="3765" y="218"/>
                    </a:moveTo>
                    <a:lnTo>
                      <a:pt x="3765" y="218"/>
                    </a:lnTo>
                    <a:cubicBezTo>
                      <a:pt x="3779" y="286"/>
                      <a:pt x="3792" y="355"/>
                      <a:pt x="3804" y="425"/>
                    </a:cubicBezTo>
                    <a:lnTo>
                      <a:pt x="3804" y="425"/>
                    </a:lnTo>
                    <a:cubicBezTo>
                      <a:pt x="3792" y="355"/>
                      <a:pt x="3779" y="286"/>
                      <a:pt x="3765" y="218"/>
                    </a:cubicBezTo>
                    <a:close/>
                    <a:moveTo>
                      <a:pt x="3804" y="425"/>
                    </a:moveTo>
                    <a:cubicBezTo>
                      <a:pt x="3830" y="593"/>
                      <a:pt x="3846" y="764"/>
                      <a:pt x="3848" y="936"/>
                    </a:cubicBezTo>
                    <a:lnTo>
                      <a:pt x="1" y="2731"/>
                    </a:lnTo>
                    <a:lnTo>
                      <a:pt x="1" y="4763"/>
                    </a:lnTo>
                    <a:cubicBezTo>
                      <a:pt x="32" y="4763"/>
                      <a:pt x="69" y="4766"/>
                      <a:pt x="101" y="4766"/>
                    </a:cubicBezTo>
                    <a:cubicBezTo>
                      <a:pt x="1633" y="4766"/>
                      <a:pt x="3069" y="3819"/>
                      <a:pt x="3622" y="2297"/>
                    </a:cubicBezTo>
                    <a:cubicBezTo>
                      <a:pt x="3776" y="1874"/>
                      <a:pt x="3851" y="1439"/>
                      <a:pt x="3851" y="1012"/>
                    </a:cubicBezTo>
                    <a:cubicBezTo>
                      <a:pt x="3851" y="857"/>
                      <a:pt x="3841" y="706"/>
                      <a:pt x="3823" y="556"/>
                    </a:cubicBezTo>
                    <a:cubicBezTo>
                      <a:pt x="3817" y="512"/>
                      <a:pt x="3811" y="468"/>
                      <a:pt x="3804" y="42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1"/>
              <p:cNvSpPr/>
              <p:nvPr/>
            </p:nvSpPr>
            <p:spPr>
              <a:xfrm>
                <a:off x="6121163" y="2585716"/>
                <a:ext cx="79022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2011" h="941" extrusionOk="0">
                    <a:moveTo>
                      <a:pt x="1" y="1"/>
                    </a:moveTo>
                    <a:lnTo>
                      <a:pt x="1" y="94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1"/>
              <p:cNvSpPr/>
              <p:nvPr/>
            </p:nvSpPr>
            <p:spPr>
              <a:xfrm>
                <a:off x="6121163" y="2590667"/>
                <a:ext cx="151207" cy="135253"/>
              </a:xfrm>
              <a:custGeom>
                <a:avLst/>
                <a:gdLst/>
                <a:ahLst/>
                <a:cxnLst/>
                <a:rect l="l" t="t" r="r" b="b"/>
                <a:pathLst>
                  <a:path w="3848" h="3442" extrusionOk="0">
                    <a:moveTo>
                      <a:pt x="3428" y="0"/>
                    </a:moveTo>
                    <a:lnTo>
                      <a:pt x="1" y="1597"/>
                    </a:lnTo>
                    <a:lnTo>
                      <a:pt x="1" y="3442"/>
                    </a:lnTo>
                    <a:lnTo>
                      <a:pt x="3848" y="1647"/>
                    </a:lnTo>
                    <a:cubicBezTo>
                      <a:pt x="3844" y="1328"/>
                      <a:pt x="3794" y="1016"/>
                      <a:pt x="3712" y="711"/>
                    </a:cubicBezTo>
                    <a:cubicBezTo>
                      <a:pt x="3712" y="711"/>
                      <a:pt x="3708" y="711"/>
                      <a:pt x="3708" y="707"/>
                    </a:cubicBezTo>
                    <a:cubicBezTo>
                      <a:pt x="3640" y="463"/>
                      <a:pt x="3546" y="226"/>
                      <a:pt x="34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1"/>
              <p:cNvSpPr/>
              <p:nvPr/>
            </p:nvSpPr>
            <p:spPr>
              <a:xfrm>
                <a:off x="6027758" y="2725883"/>
                <a:ext cx="93444" cy="79887"/>
              </a:xfrm>
              <a:custGeom>
                <a:avLst/>
                <a:gdLst/>
                <a:ahLst/>
                <a:cxnLst/>
                <a:rect l="l" t="t" r="r" b="b"/>
                <a:pathLst>
                  <a:path w="2378" h="2033" extrusionOk="0">
                    <a:moveTo>
                      <a:pt x="2378" y="1"/>
                    </a:moveTo>
                    <a:lnTo>
                      <a:pt x="1" y="1107"/>
                    </a:lnTo>
                    <a:cubicBezTo>
                      <a:pt x="342" y="1405"/>
                      <a:pt x="741" y="1645"/>
                      <a:pt x="1189" y="1806"/>
                    </a:cubicBezTo>
                    <a:cubicBezTo>
                      <a:pt x="1581" y="1950"/>
                      <a:pt x="1979" y="2025"/>
                      <a:pt x="2378" y="2033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1"/>
              <p:cNvSpPr/>
              <p:nvPr/>
            </p:nvSpPr>
            <p:spPr>
              <a:xfrm>
                <a:off x="5976438" y="2533532"/>
                <a:ext cx="264220" cy="154626"/>
              </a:xfrm>
              <a:custGeom>
                <a:avLst/>
                <a:gdLst/>
                <a:ahLst/>
                <a:cxnLst/>
                <a:rect l="l" t="t" r="r" b="b"/>
                <a:pathLst>
                  <a:path w="6724" h="3935" extrusionOk="0">
                    <a:moveTo>
                      <a:pt x="5779" y="0"/>
                    </a:moveTo>
                    <a:lnTo>
                      <a:pt x="61" y="2667"/>
                    </a:lnTo>
                    <a:cubicBezTo>
                      <a:pt x="1" y="3095"/>
                      <a:pt x="18" y="3525"/>
                      <a:pt x="101" y="3934"/>
                    </a:cubicBezTo>
                    <a:lnTo>
                      <a:pt x="3684" y="2268"/>
                    </a:lnTo>
                    <a:lnTo>
                      <a:pt x="3684" y="1329"/>
                    </a:lnTo>
                    <a:lnTo>
                      <a:pt x="5693" y="1329"/>
                    </a:lnTo>
                    <a:lnTo>
                      <a:pt x="6724" y="851"/>
                    </a:lnTo>
                    <a:cubicBezTo>
                      <a:pt x="6465" y="521"/>
                      <a:pt x="6146" y="230"/>
                      <a:pt x="57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1"/>
              <p:cNvSpPr/>
              <p:nvPr/>
            </p:nvSpPr>
            <p:spPr>
              <a:xfrm>
                <a:off x="5988698" y="2653422"/>
                <a:ext cx="132503" cy="11596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2951" extrusionOk="0">
                    <a:moveTo>
                      <a:pt x="3372" y="0"/>
                    </a:moveTo>
                    <a:lnTo>
                      <a:pt x="1" y="1569"/>
                    </a:lnTo>
                    <a:cubicBezTo>
                      <a:pt x="220" y="2093"/>
                      <a:pt x="561" y="2570"/>
                      <a:pt x="995" y="2951"/>
                    </a:cubicBezTo>
                    <a:lnTo>
                      <a:pt x="3372" y="1845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1"/>
              <p:cNvSpPr/>
              <p:nvPr/>
            </p:nvSpPr>
            <p:spPr>
              <a:xfrm>
                <a:off x="5932859" y="2488224"/>
                <a:ext cx="384109" cy="340295"/>
              </a:xfrm>
              <a:custGeom>
                <a:avLst/>
                <a:gdLst/>
                <a:ahLst/>
                <a:cxnLst/>
                <a:rect l="l" t="t" r="r" b="b"/>
                <a:pathLst>
                  <a:path w="9775" h="8660" extrusionOk="0">
                    <a:moveTo>
                      <a:pt x="4886" y="914"/>
                    </a:moveTo>
                    <a:cubicBezTo>
                      <a:pt x="5275" y="914"/>
                      <a:pt x="5670" y="981"/>
                      <a:pt x="6055" y="1121"/>
                    </a:cubicBezTo>
                    <a:cubicBezTo>
                      <a:pt x="7829" y="1767"/>
                      <a:pt x="8744" y="3727"/>
                      <a:pt x="8098" y="5500"/>
                    </a:cubicBezTo>
                    <a:cubicBezTo>
                      <a:pt x="7593" y="6887"/>
                      <a:pt x="6284" y="7747"/>
                      <a:pt x="4889" y="7747"/>
                    </a:cubicBezTo>
                    <a:cubicBezTo>
                      <a:pt x="4501" y="7747"/>
                      <a:pt x="4106" y="7680"/>
                      <a:pt x="3719" y="7539"/>
                    </a:cubicBezTo>
                    <a:cubicBezTo>
                      <a:pt x="1946" y="6893"/>
                      <a:pt x="1034" y="4933"/>
                      <a:pt x="1677" y="3160"/>
                    </a:cubicBezTo>
                    <a:cubicBezTo>
                      <a:pt x="2182" y="1773"/>
                      <a:pt x="3493" y="914"/>
                      <a:pt x="4886" y="914"/>
                    </a:cubicBezTo>
                    <a:close/>
                    <a:moveTo>
                      <a:pt x="4886" y="0"/>
                    </a:moveTo>
                    <a:cubicBezTo>
                      <a:pt x="3120" y="0"/>
                      <a:pt x="1459" y="1090"/>
                      <a:pt x="819" y="2848"/>
                    </a:cubicBezTo>
                    <a:cubicBezTo>
                      <a:pt x="0" y="5094"/>
                      <a:pt x="1160" y="7578"/>
                      <a:pt x="3407" y="8396"/>
                    </a:cubicBezTo>
                    <a:cubicBezTo>
                      <a:pt x="3896" y="8575"/>
                      <a:pt x="4397" y="8659"/>
                      <a:pt x="4890" y="8659"/>
                    </a:cubicBezTo>
                    <a:cubicBezTo>
                      <a:pt x="6657" y="8659"/>
                      <a:pt x="8316" y="7570"/>
                      <a:pt x="8956" y="5812"/>
                    </a:cubicBezTo>
                    <a:cubicBezTo>
                      <a:pt x="9774" y="3565"/>
                      <a:pt x="8615" y="1082"/>
                      <a:pt x="6368" y="263"/>
                    </a:cubicBezTo>
                    <a:cubicBezTo>
                      <a:pt x="5879" y="85"/>
                      <a:pt x="5379" y="0"/>
                      <a:pt x="48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1"/>
              <p:cNvSpPr/>
              <p:nvPr/>
            </p:nvSpPr>
            <p:spPr>
              <a:xfrm>
                <a:off x="6008032" y="2844399"/>
                <a:ext cx="85231" cy="57017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451" extrusionOk="0">
                    <a:moveTo>
                      <a:pt x="1854" y="1"/>
                    </a:moveTo>
                    <a:cubicBezTo>
                      <a:pt x="1808" y="1"/>
                      <a:pt x="1763" y="15"/>
                      <a:pt x="1724" y="47"/>
                    </a:cubicBezTo>
                    <a:lnTo>
                      <a:pt x="1217" y="452"/>
                    </a:lnTo>
                    <a:cubicBezTo>
                      <a:pt x="1134" y="519"/>
                      <a:pt x="1033" y="553"/>
                      <a:pt x="932" y="553"/>
                    </a:cubicBezTo>
                    <a:cubicBezTo>
                      <a:pt x="848" y="553"/>
                      <a:pt x="764" y="530"/>
                      <a:pt x="690" y="485"/>
                    </a:cubicBezTo>
                    <a:lnTo>
                      <a:pt x="532" y="309"/>
                    </a:lnTo>
                    <a:cubicBezTo>
                      <a:pt x="498" y="270"/>
                      <a:pt x="453" y="251"/>
                      <a:pt x="408" y="251"/>
                    </a:cubicBezTo>
                    <a:cubicBezTo>
                      <a:pt x="361" y="251"/>
                      <a:pt x="314" y="272"/>
                      <a:pt x="281" y="313"/>
                    </a:cubicBezTo>
                    <a:lnTo>
                      <a:pt x="241" y="359"/>
                    </a:lnTo>
                    <a:cubicBezTo>
                      <a:pt x="158" y="460"/>
                      <a:pt x="108" y="578"/>
                      <a:pt x="90" y="707"/>
                    </a:cubicBezTo>
                    <a:lnTo>
                      <a:pt x="1" y="1450"/>
                    </a:lnTo>
                    <a:lnTo>
                      <a:pt x="381" y="1152"/>
                    </a:lnTo>
                    <a:lnTo>
                      <a:pt x="1949" y="1048"/>
                    </a:lnTo>
                    <a:lnTo>
                      <a:pt x="2097" y="736"/>
                    </a:lnTo>
                    <a:cubicBezTo>
                      <a:pt x="2161" y="592"/>
                      <a:pt x="2169" y="427"/>
                      <a:pt x="2111" y="280"/>
                    </a:cubicBezTo>
                    <a:lnTo>
                      <a:pt x="2053" y="137"/>
                    </a:lnTo>
                    <a:cubicBezTo>
                      <a:pt x="2019" y="51"/>
                      <a:pt x="1937" y="1"/>
                      <a:pt x="185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8" name="Google Shape;768;p31"/>
            <p:cNvSpPr/>
            <p:nvPr/>
          </p:nvSpPr>
          <p:spPr>
            <a:xfrm>
              <a:off x="5515934" y="2262864"/>
              <a:ext cx="241782" cy="287011"/>
            </a:xfrm>
            <a:custGeom>
              <a:avLst/>
              <a:gdLst/>
              <a:ahLst/>
              <a:cxnLst/>
              <a:rect l="l" t="t" r="r" b="b"/>
              <a:pathLst>
                <a:path w="6153" h="7304" extrusionOk="0">
                  <a:moveTo>
                    <a:pt x="3019" y="0"/>
                  </a:moveTo>
                  <a:cubicBezTo>
                    <a:pt x="1817" y="0"/>
                    <a:pt x="702" y="866"/>
                    <a:pt x="485" y="2179"/>
                  </a:cubicBezTo>
                  <a:cubicBezTo>
                    <a:pt x="172" y="4046"/>
                    <a:pt x="0" y="4828"/>
                    <a:pt x="711" y="5995"/>
                  </a:cubicBezTo>
                  <a:cubicBezTo>
                    <a:pt x="1245" y="6869"/>
                    <a:pt x="2100" y="7303"/>
                    <a:pt x="2930" y="7303"/>
                  </a:cubicBezTo>
                  <a:cubicBezTo>
                    <a:pt x="3762" y="7303"/>
                    <a:pt x="4569" y="6866"/>
                    <a:pt x="5001" y="5998"/>
                  </a:cubicBezTo>
                  <a:cubicBezTo>
                    <a:pt x="5776" y="4440"/>
                    <a:pt x="6152" y="1648"/>
                    <a:pt x="4523" y="492"/>
                  </a:cubicBezTo>
                  <a:cubicBezTo>
                    <a:pt x="4046" y="154"/>
                    <a:pt x="3525" y="0"/>
                    <a:pt x="301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5262046" y="2236615"/>
              <a:ext cx="531583" cy="693989"/>
            </a:xfrm>
            <a:custGeom>
              <a:avLst/>
              <a:gdLst/>
              <a:ahLst/>
              <a:cxnLst/>
              <a:rect l="l" t="t" r="r" b="b"/>
              <a:pathLst>
                <a:path w="13528" h="17661" extrusionOk="0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5622425" y="2234728"/>
              <a:ext cx="139969" cy="168772"/>
            </a:xfrm>
            <a:custGeom>
              <a:avLst/>
              <a:gdLst/>
              <a:ahLst/>
              <a:cxnLst/>
              <a:rect l="l" t="t" r="r" b="b"/>
              <a:pathLst>
                <a:path w="3562" h="4295" extrusionOk="0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5652761" y="2389278"/>
              <a:ext cx="53756" cy="71281"/>
            </a:xfrm>
            <a:custGeom>
              <a:avLst/>
              <a:gdLst/>
              <a:ahLst/>
              <a:cxnLst/>
              <a:rect l="l" t="t" r="r" b="b"/>
              <a:pathLst>
                <a:path w="1368" h="1814" extrusionOk="0">
                  <a:moveTo>
                    <a:pt x="664" y="0"/>
                  </a:moveTo>
                  <a:cubicBezTo>
                    <a:pt x="357" y="0"/>
                    <a:pt x="94" y="250"/>
                    <a:pt x="50" y="592"/>
                  </a:cubicBezTo>
                  <a:cubicBezTo>
                    <a:pt x="0" y="979"/>
                    <a:pt x="133" y="1357"/>
                    <a:pt x="334" y="1611"/>
                  </a:cubicBezTo>
                  <a:cubicBezTo>
                    <a:pt x="446" y="1751"/>
                    <a:pt x="575" y="1813"/>
                    <a:pt x="702" y="1813"/>
                  </a:cubicBezTo>
                  <a:cubicBezTo>
                    <a:pt x="918" y="1813"/>
                    <a:pt x="1126" y="1634"/>
                    <a:pt x="1221" y="1360"/>
                  </a:cubicBezTo>
                  <a:cubicBezTo>
                    <a:pt x="1360" y="969"/>
                    <a:pt x="1368" y="301"/>
                    <a:pt x="951" y="75"/>
                  </a:cubicBezTo>
                  <a:cubicBezTo>
                    <a:pt x="855" y="24"/>
                    <a:pt x="757" y="0"/>
                    <a:pt x="6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5313405" y="3095694"/>
              <a:ext cx="369137" cy="1584964"/>
            </a:xfrm>
            <a:custGeom>
              <a:avLst/>
              <a:gdLst/>
              <a:ahLst/>
              <a:cxnLst/>
              <a:rect l="l" t="t" r="r" b="b"/>
              <a:pathLst>
                <a:path w="9394" h="40335" extrusionOk="0">
                  <a:moveTo>
                    <a:pt x="3701" y="1"/>
                  </a:moveTo>
                  <a:cubicBezTo>
                    <a:pt x="1242" y="3458"/>
                    <a:pt x="2979" y="5726"/>
                    <a:pt x="1885" y="20632"/>
                  </a:cubicBezTo>
                  <a:cubicBezTo>
                    <a:pt x="1454" y="26523"/>
                    <a:pt x="0" y="40334"/>
                    <a:pt x="0" y="40334"/>
                  </a:cubicBezTo>
                  <a:lnTo>
                    <a:pt x="2599" y="40334"/>
                  </a:lnTo>
                  <a:cubicBezTo>
                    <a:pt x="2599" y="40334"/>
                    <a:pt x="6020" y="26046"/>
                    <a:pt x="6910" y="20090"/>
                  </a:cubicBezTo>
                  <a:cubicBezTo>
                    <a:pt x="7006" y="19426"/>
                    <a:pt x="7107" y="18723"/>
                    <a:pt x="7208" y="17991"/>
                  </a:cubicBezTo>
                  <a:cubicBezTo>
                    <a:pt x="7614" y="15087"/>
                    <a:pt x="8033" y="11716"/>
                    <a:pt x="8399" y="8684"/>
                  </a:cubicBezTo>
                  <a:cubicBezTo>
                    <a:pt x="8966" y="3932"/>
                    <a:pt x="9393" y="1"/>
                    <a:pt x="9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5296587" y="4630420"/>
              <a:ext cx="147042" cy="51948"/>
            </a:xfrm>
            <a:custGeom>
              <a:avLst/>
              <a:gdLst/>
              <a:ahLst/>
              <a:cxnLst/>
              <a:rect l="l" t="t" r="r" b="b"/>
              <a:pathLst>
                <a:path w="3742" h="1322" extrusionOk="0">
                  <a:moveTo>
                    <a:pt x="3741" y="1"/>
                  </a:moveTo>
                  <a:lnTo>
                    <a:pt x="62" y="94"/>
                  </a:lnTo>
                  <a:lnTo>
                    <a:pt x="1" y="1321"/>
                  </a:lnTo>
                  <a:lnTo>
                    <a:pt x="3454" y="1321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5519157" y="3329738"/>
              <a:ext cx="124329" cy="472955"/>
            </a:xfrm>
            <a:custGeom>
              <a:avLst/>
              <a:gdLst/>
              <a:ahLst/>
              <a:cxnLst/>
              <a:rect l="l" t="t" r="r" b="b"/>
              <a:pathLst>
                <a:path w="3164" h="12036" extrusionOk="0">
                  <a:moveTo>
                    <a:pt x="2148" y="0"/>
                  </a:moveTo>
                  <a:cubicBezTo>
                    <a:pt x="1" y="1328"/>
                    <a:pt x="1365" y="8952"/>
                    <a:pt x="1972" y="12035"/>
                  </a:cubicBezTo>
                  <a:cubicBezTo>
                    <a:pt x="2378" y="9131"/>
                    <a:pt x="2797" y="5760"/>
                    <a:pt x="3163" y="2728"/>
                  </a:cubicBezTo>
                  <a:cubicBezTo>
                    <a:pt x="2984" y="1637"/>
                    <a:pt x="2664" y="682"/>
                    <a:pt x="2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5540180" y="3095694"/>
              <a:ext cx="271293" cy="1584964"/>
            </a:xfrm>
            <a:custGeom>
              <a:avLst/>
              <a:gdLst/>
              <a:ahLst/>
              <a:cxnLst/>
              <a:rect l="l" t="t" r="r" b="b"/>
              <a:pathLst>
                <a:path w="6904" h="40335" extrusionOk="0">
                  <a:moveTo>
                    <a:pt x="1" y="1"/>
                  </a:moveTo>
                  <a:cubicBezTo>
                    <a:pt x="1" y="1"/>
                    <a:pt x="1785" y="14118"/>
                    <a:pt x="2075" y="20594"/>
                  </a:cubicBezTo>
                  <a:cubicBezTo>
                    <a:pt x="2341" y="26530"/>
                    <a:pt x="2621" y="40334"/>
                    <a:pt x="2621" y="40334"/>
                  </a:cubicBezTo>
                  <a:lnTo>
                    <a:pt x="5202" y="40334"/>
                  </a:lnTo>
                  <a:cubicBezTo>
                    <a:pt x="5202" y="40334"/>
                    <a:pt x="6723" y="26178"/>
                    <a:pt x="6813" y="20130"/>
                  </a:cubicBezTo>
                  <a:cubicBezTo>
                    <a:pt x="6903" y="14319"/>
                    <a:pt x="5668" y="1"/>
                    <a:pt x="5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5624115" y="4630420"/>
              <a:ext cx="146885" cy="51948"/>
            </a:xfrm>
            <a:custGeom>
              <a:avLst/>
              <a:gdLst/>
              <a:ahLst/>
              <a:cxnLst/>
              <a:rect l="l" t="t" r="r" b="b"/>
              <a:pathLst>
                <a:path w="3738" h="1322" extrusionOk="0">
                  <a:moveTo>
                    <a:pt x="3737" y="1"/>
                  </a:moveTo>
                  <a:lnTo>
                    <a:pt x="0" y="94"/>
                  </a:lnTo>
                  <a:lnTo>
                    <a:pt x="61" y="1321"/>
                  </a:lnTo>
                  <a:lnTo>
                    <a:pt x="3449" y="132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5439505" y="3075574"/>
              <a:ext cx="333025" cy="33872"/>
            </a:xfrm>
            <a:custGeom>
              <a:avLst/>
              <a:gdLst/>
              <a:ahLst/>
              <a:cxnLst/>
              <a:rect l="l" t="t" r="r" b="b"/>
              <a:pathLst>
                <a:path w="8475" h="862" extrusionOk="0">
                  <a:moveTo>
                    <a:pt x="495" y="0"/>
                  </a:moveTo>
                  <a:cubicBezTo>
                    <a:pt x="438" y="0"/>
                    <a:pt x="388" y="25"/>
                    <a:pt x="370" y="57"/>
                  </a:cubicBezTo>
                  <a:lnTo>
                    <a:pt x="25" y="750"/>
                  </a:lnTo>
                  <a:cubicBezTo>
                    <a:pt x="0" y="804"/>
                    <a:pt x="65" y="862"/>
                    <a:pt x="154" y="862"/>
                  </a:cubicBezTo>
                  <a:lnTo>
                    <a:pt x="8273" y="862"/>
                  </a:lnTo>
                  <a:cubicBezTo>
                    <a:pt x="8341" y="862"/>
                    <a:pt x="8399" y="826"/>
                    <a:pt x="8402" y="783"/>
                  </a:cubicBezTo>
                  <a:lnTo>
                    <a:pt x="8470" y="90"/>
                  </a:lnTo>
                  <a:cubicBezTo>
                    <a:pt x="8475" y="39"/>
                    <a:pt x="8414" y="0"/>
                    <a:pt x="833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5484459" y="3073177"/>
              <a:ext cx="18115" cy="39216"/>
            </a:xfrm>
            <a:custGeom>
              <a:avLst/>
              <a:gdLst/>
              <a:ahLst/>
              <a:cxnLst/>
              <a:rect l="l" t="t" r="r" b="b"/>
              <a:pathLst>
                <a:path w="461" h="998" extrusionOk="0">
                  <a:moveTo>
                    <a:pt x="177" y="0"/>
                  </a:moveTo>
                  <a:cubicBezTo>
                    <a:pt x="138" y="0"/>
                    <a:pt x="102" y="22"/>
                    <a:pt x="98" y="47"/>
                  </a:cubicBezTo>
                  <a:lnTo>
                    <a:pt x="4" y="948"/>
                  </a:lnTo>
                  <a:cubicBezTo>
                    <a:pt x="1" y="976"/>
                    <a:pt x="34" y="998"/>
                    <a:pt x="77" y="998"/>
                  </a:cubicBezTo>
                  <a:lnTo>
                    <a:pt x="284" y="998"/>
                  </a:lnTo>
                  <a:cubicBezTo>
                    <a:pt x="327" y="998"/>
                    <a:pt x="364" y="976"/>
                    <a:pt x="367" y="948"/>
                  </a:cubicBezTo>
                  <a:lnTo>
                    <a:pt x="461" y="47"/>
                  </a:lnTo>
                  <a:cubicBezTo>
                    <a:pt x="461" y="22"/>
                    <a:pt x="432" y="0"/>
                    <a:pt x="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5684512" y="3073177"/>
              <a:ext cx="18076" cy="39216"/>
            </a:xfrm>
            <a:custGeom>
              <a:avLst/>
              <a:gdLst/>
              <a:ahLst/>
              <a:cxnLst/>
              <a:rect l="l" t="t" r="r" b="b"/>
              <a:pathLst>
                <a:path w="460" h="998" extrusionOk="0">
                  <a:moveTo>
                    <a:pt x="176" y="0"/>
                  </a:moveTo>
                  <a:cubicBezTo>
                    <a:pt x="136" y="0"/>
                    <a:pt x="97" y="22"/>
                    <a:pt x="97" y="47"/>
                  </a:cubicBezTo>
                  <a:lnTo>
                    <a:pt x="4" y="948"/>
                  </a:lnTo>
                  <a:cubicBezTo>
                    <a:pt x="0" y="976"/>
                    <a:pt x="32" y="998"/>
                    <a:pt x="75" y="998"/>
                  </a:cubicBezTo>
                  <a:lnTo>
                    <a:pt x="283" y="998"/>
                  </a:lnTo>
                  <a:cubicBezTo>
                    <a:pt x="327" y="998"/>
                    <a:pt x="362" y="976"/>
                    <a:pt x="366" y="948"/>
                  </a:cubicBezTo>
                  <a:lnTo>
                    <a:pt x="459" y="47"/>
                  </a:lnTo>
                  <a:cubicBezTo>
                    <a:pt x="459" y="22"/>
                    <a:pt x="426" y="0"/>
                    <a:pt x="3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0413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9"/>
          <p:cNvSpPr txBox="1">
            <a:spLocks noGrp="1"/>
          </p:cNvSpPr>
          <p:nvPr>
            <p:ph type="subTitle" idx="1"/>
          </p:nvPr>
        </p:nvSpPr>
        <p:spPr>
          <a:xfrm>
            <a:off x="2516111" y="1679700"/>
            <a:ext cx="4111328" cy="1424992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fontAlgn="base"/>
            <a:r>
              <a:rPr lang="en-US" sz="1200" b="0" i="0" dirty="0">
                <a:effectLst/>
                <a:latin typeface="Anaheim" panose="020B0604020202020204" charset="0"/>
              </a:rPr>
              <a:t>The Customer Churn table contains information on all 7,043 customers from a Telecommunications company in </a:t>
            </a:r>
            <a:r>
              <a:rPr lang="en-US" sz="1200" b="1" i="0" dirty="0">
                <a:effectLst/>
                <a:latin typeface="Anaheim" panose="020B0604020202020204" charset="0"/>
              </a:rPr>
              <a:t>California</a:t>
            </a:r>
            <a:r>
              <a:rPr lang="en-US" sz="1200" b="0" i="0" dirty="0">
                <a:effectLst/>
                <a:latin typeface="Anaheim" panose="020B0604020202020204" charset="0"/>
              </a:rPr>
              <a:t> in </a:t>
            </a:r>
            <a:r>
              <a:rPr lang="en-US" sz="1200" b="1" i="0" dirty="0">
                <a:effectLst/>
                <a:latin typeface="Anaheim" panose="020B0604020202020204" charset="0"/>
              </a:rPr>
              <a:t>Q2</a:t>
            </a:r>
            <a:r>
              <a:rPr lang="en-US" sz="1200" b="0" i="0" dirty="0">
                <a:effectLst/>
                <a:latin typeface="Anaheim" panose="020B0604020202020204" charset="0"/>
              </a:rPr>
              <a:t> </a:t>
            </a:r>
            <a:r>
              <a:rPr lang="en-US" sz="1200" b="1" i="0" dirty="0">
                <a:effectLst/>
                <a:latin typeface="Anaheim" panose="020B0604020202020204" charset="0"/>
              </a:rPr>
              <a:t>2022</a:t>
            </a:r>
          </a:p>
          <a:p>
            <a:pPr marL="152400" indent="0" fontAlgn="base"/>
            <a:r>
              <a:rPr lang="en-US" sz="1200" b="0" i="0" dirty="0">
                <a:effectLst/>
                <a:latin typeface="Anaheim" panose="020B0604020202020204" charset="0"/>
              </a:rPr>
              <a:t>Each record represents one customer, and contains details about their demographics, location, tenure, subscription services, status for the quarter (joined, stayed, or churned), and more.</a:t>
            </a:r>
          </a:p>
        </p:txBody>
      </p:sp>
      <p:sp>
        <p:nvSpPr>
          <p:cNvPr id="516" name="Google Shape;516;p29"/>
          <p:cNvSpPr txBox="1">
            <a:spLocks noGrp="1"/>
          </p:cNvSpPr>
          <p:nvPr>
            <p:ph type="ctrTitle"/>
          </p:nvPr>
        </p:nvSpPr>
        <p:spPr>
          <a:xfrm>
            <a:off x="2237175" y="1306556"/>
            <a:ext cx="46692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grpSp>
        <p:nvGrpSpPr>
          <p:cNvPr id="517" name="Google Shape;517;p29"/>
          <p:cNvGrpSpPr/>
          <p:nvPr/>
        </p:nvGrpSpPr>
        <p:grpSpPr>
          <a:xfrm>
            <a:off x="4857224" y="3201746"/>
            <a:ext cx="2371910" cy="1507092"/>
            <a:chOff x="4857224" y="3518946"/>
            <a:chExt cx="2371910" cy="1507092"/>
          </a:xfrm>
        </p:grpSpPr>
        <p:sp>
          <p:nvSpPr>
            <p:cNvPr id="518" name="Google Shape;518;p29"/>
            <p:cNvSpPr/>
            <p:nvPr/>
          </p:nvSpPr>
          <p:spPr>
            <a:xfrm flipH="1">
              <a:off x="6620122" y="4175756"/>
              <a:ext cx="454956" cy="850283"/>
            </a:xfrm>
            <a:custGeom>
              <a:avLst/>
              <a:gdLst/>
              <a:ahLst/>
              <a:cxnLst/>
              <a:rect l="l" t="t" r="r" b="b"/>
              <a:pathLst>
                <a:path w="9415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0" y="17595"/>
                    <a:pt x="1382" y="17595"/>
                  </a:cubicBezTo>
                  <a:lnTo>
                    <a:pt x="8029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8" y="1"/>
                  </a:lnTo>
                  <a:lnTo>
                    <a:pt x="9228" y="15912"/>
                  </a:lnTo>
                  <a:cubicBezTo>
                    <a:pt x="9228" y="16737"/>
                    <a:pt x="8693" y="17413"/>
                    <a:pt x="8029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 flipH="1">
              <a:off x="4865016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3" y="17595"/>
                  </a:cubicBezTo>
                  <a:lnTo>
                    <a:pt x="8030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9" y="1"/>
                  </a:lnTo>
                  <a:lnTo>
                    <a:pt x="9229" y="15912"/>
                  </a:lnTo>
                  <a:cubicBezTo>
                    <a:pt x="9229" y="16737"/>
                    <a:pt x="8694" y="17413"/>
                    <a:pt x="8030" y="17413"/>
                  </a:cubicBezTo>
                  <a:lnTo>
                    <a:pt x="1383" y="17413"/>
                  </a:lnTo>
                  <a:cubicBezTo>
                    <a:pt x="723" y="17413"/>
                    <a:pt x="184" y="16737"/>
                    <a:pt x="184" y="15912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 flipH="1">
              <a:off x="4857224" y="3925297"/>
              <a:ext cx="2371910" cy="250504"/>
            </a:xfrm>
            <a:custGeom>
              <a:avLst/>
              <a:gdLst/>
              <a:ahLst/>
              <a:cxnLst/>
              <a:rect l="l" t="t" r="r" b="b"/>
              <a:pathLst>
                <a:path w="49085" h="5184" extrusionOk="0">
                  <a:moveTo>
                    <a:pt x="1" y="0"/>
                  </a:moveTo>
                  <a:lnTo>
                    <a:pt x="1" y="5184"/>
                  </a:lnTo>
                  <a:lnTo>
                    <a:pt x="49084" y="5184"/>
                  </a:lnTo>
                  <a:lnTo>
                    <a:pt x="490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 flipH="1">
              <a:off x="676963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6" y="17595"/>
                  </a:cubicBezTo>
                  <a:lnTo>
                    <a:pt x="8034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3" y="1"/>
                  </a:lnTo>
                  <a:lnTo>
                    <a:pt x="9233" y="15912"/>
                  </a:lnTo>
                  <a:cubicBezTo>
                    <a:pt x="9233" y="16737"/>
                    <a:pt x="8694" y="17413"/>
                    <a:pt x="8034" y="17413"/>
                  </a:cubicBezTo>
                  <a:lnTo>
                    <a:pt x="1386" y="17413"/>
                  </a:lnTo>
                  <a:cubicBezTo>
                    <a:pt x="722" y="17413"/>
                    <a:pt x="188" y="16737"/>
                    <a:pt x="188" y="15912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 flipH="1">
              <a:off x="503912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2" y="17595"/>
                    <a:pt x="1382" y="17595"/>
                  </a:cubicBezTo>
                  <a:lnTo>
                    <a:pt x="8033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2" y="1"/>
                  </a:lnTo>
                  <a:lnTo>
                    <a:pt x="9232" y="15912"/>
                  </a:lnTo>
                  <a:cubicBezTo>
                    <a:pt x="9232" y="16737"/>
                    <a:pt x="8693" y="17413"/>
                    <a:pt x="8033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 flipH="1">
              <a:off x="5686280" y="3518946"/>
              <a:ext cx="881692" cy="406392"/>
            </a:xfrm>
            <a:custGeom>
              <a:avLst/>
              <a:gdLst/>
              <a:ahLst/>
              <a:cxnLst/>
              <a:rect l="l" t="t" r="r" b="b"/>
              <a:pathLst>
                <a:path w="18246" h="8410" extrusionOk="0">
                  <a:moveTo>
                    <a:pt x="6106" y="0"/>
                  </a:moveTo>
                  <a:lnTo>
                    <a:pt x="4096" y="8004"/>
                  </a:lnTo>
                  <a:lnTo>
                    <a:pt x="1" y="8004"/>
                  </a:lnTo>
                  <a:lnTo>
                    <a:pt x="1" y="8409"/>
                  </a:lnTo>
                  <a:lnTo>
                    <a:pt x="16490" y="8409"/>
                  </a:lnTo>
                  <a:lnTo>
                    <a:pt x="182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 flipH="1">
              <a:off x="5968474" y="3699820"/>
              <a:ext cx="57455" cy="57455"/>
            </a:xfrm>
            <a:custGeom>
              <a:avLst/>
              <a:gdLst/>
              <a:ahLst/>
              <a:cxnLst/>
              <a:rect l="l" t="t" r="r" b="b"/>
              <a:pathLst>
                <a:path w="1189" h="1189" extrusionOk="0">
                  <a:moveTo>
                    <a:pt x="592" y="1"/>
                  </a:moveTo>
                  <a:cubicBezTo>
                    <a:pt x="266" y="1"/>
                    <a:pt x="1" y="266"/>
                    <a:pt x="1" y="593"/>
                  </a:cubicBezTo>
                  <a:cubicBezTo>
                    <a:pt x="1" y="923"/>
                    <a:pt x="266" y="1189"/>
                    <a:pt x="592" y="1189"/>
                  </a:cubicBezTo>
                  <a:cubicBezTo>
                    <a:pt x="923" y="1189"/>
                    <a:pt x="1189" y="923"/>
                    <a:pt x="1189" y="593"/>
                  </a:cubicBezTo>
                  <a:cubicBezTo>
                    <a:pt x="1189" y="266"/>
                    <a:pt x="923" y="1"/>
                    <a:pt x="5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 flipH="1">
              <a:off x="5488240" y="3848994"/>
              <a:ext cx="284136" cy="169805"/>
            </a:xfrm>
            <a:custGeom>
              <a:avLst/>
              <a:gdLst/>
              <a:ahLst/>
              <a:cxnLst/>
              <a:rect l="l" t="t" r="r" b="b"/>
              <a:pathLst>
                <a:path w="5880" h="3514" extrusionOk="0">
                  <a:moveTo>
                    <a:pt x="2620" y="1414"/>
                  </a:moveTo>
                  <a:cubicBezTo>
                    <a:pt x="2664" y="1527"/>
                    <a:pt x="2706" y="1643"/>
                    <a:pt x="2747" y="1763"/>
                  </a:cubicBezTo>
                  <a:cubicBezTo>
                    <a:pt x="2865" y="2104"/>
                    <a:pt x="2998" y="2484"/>
                    <a:pt x="2905" y="2861"/>
                  </a:cubicBezTo>
                  <a:cubicBezTo>
                    <a:pt x="2858" y="3044"/>
                    <a:pt x="2754" y="3224"/>
                    <a:pt x="2593" y="3328"/>
                  </a:cubicBezTo>
                  <a:cubicBezTo>
                    <a:pt x="2503" y="3388"/>
                    <a:pt x="2397" y="3417"/>
                    <a:pt x="2289" y="3417"/>
                  </a:cubicBezTo>
                  <a:cubicBezTo>
                    <a:pt x="2204" y="3417"/>
                    <a:pt x="2117" y="3398"/>
                    <a:pt x="2036" y="3363"/>
                  </a:cubicBezTo>
                  <a:cubicBezTo>
                    <a:pt x="1853" y="3288"/>
                    <a:pt x="1699" y="3141"/>
                    <a:pt x="1616" y="2965"/>
                  </a:cubicBezTo>
                  <a:cubicBezTo>
                    <a:pt x="1537" y="2790"/>
                    <a:pt x="1530" y="2585"/>
                    <a:pt x="1577" y="2402"/>
                  </a:cubicBezTo>
                  <a:cubicBezTo>
                    <a:pt x="1674" y="2025"/>
                    <a:pt x="1954" y="1734"/>
                    <a:pt x="2270" y="1566"/>
                  </a:cubicBezTo>
                  <a:cubicBezTo>
                    <a:pt x="2384" y="1503"/>
                    <a:pt x="2501" y="1454"/>
                    <a:pt x="2620" y="1414"/>
                  </a:cubicBezTo>
                  <a:close/>
                  <a:moveTo>
                    <a:pt x="999" y="0"/>
                  </a:moveTo>
                  <a:cubicBezTo>
                    <a:pt x="776" y="4"/>
                    <a:pt x="586" y="40"/>
                    <a:pt x="436" y="83"/>
                  </a:cubicBezTo>
                  <a:cubicBezTo>
                    <a:pt x="285" y="126"/>
                    <a:pt x="173" y="184"/>
                    <a:pt x="101" y="227"/>
                  </a:cubicBezTo>
                  <a:cubicBezTo>
                    <a:pt x="33" y="270"/>
                    <a:pt x="1" y="298"/>
                    <a:pt x="1" y="298"/>
                  </a:cubicBezTo>
                  <a:cubicBezTo>
                    <a:pt x="1" y="299"/>
                    <a:pt x="2" y="299"/>
                    <a:pt x="2" y="299"/>
                  </a:cubicBezTo>
                  <a:cubicBezTo>
                    <a:pt x="21" y="299"/>
                    <a:pt x="158" y="194"/>
                    <a:pt x="446" y="119"/>
                  </a:cubicBezTo>
                  <a:cubicBezTo>
                    <a:pt x="593" y="83"/>
                    <a:pt x="780" y="55"/>
                    <a:pt x="999" y="55"/>
                  </a:cubicBezTo>
                  <a:cubicBezTo>
                    <a:pt x="1218" y="58"/>
                    <a:pt x="1469" y="83"/>
                    <a:pt x="1717" y="194"/>
                  </a:cubicBezTo>
                  <a:cubicBezTo>
                    <a:pt x="1842" y="248"/>
                    <a:pt x="1950" y="338"/>
                    <a:pt x="2051" y="446"/>
                  </a:cubicBezTo>
                  <a:cubicBezTo>
                    <a:pt x="2154" y="557"/>
                    <a:pt x="2248" y="679"/>
                    <a:pt x="2331" y="815"/>
                  </a:cubicBezTo>
                  <a:cubicBezTo>
                    <a:pt x="2428" y="975"/>
                    <a:pt x="2511" y="1149"/>
                    <a:pt x="2588" y="1335"/>
                  </a:cubicBezTo>
                  <a:lnTo>
                    <a:pt x="2588" y="1335"/>
                  </a:lnTo>
                  <a:cubicBezTo>
                    <a:pt x="2467" y="1376"/>
                    <a:pt x="2345" y="1426"/>
                    <a:pt x="2227" y="1490"/>
                  </a:cubicBezTo>
                  <a:cubicBezTo>
                    <a:pt x="1892" y="1659"/>
                    <a:pt x="1591" y="1971"/>
                    <a:pt x="1487" y="2376"/>
                  </a:cubicBezTo>
                  <a:cubicBezTo>
                    <a:pt x="1433" y="2578"/>
                    <a:pt x="1437" y="2803"/>
                    <a:pt x="1530" y="3005"/>
                  </a:cubicBezTo>
                  <a:cubicBezTo>
                    <a:pt x="1624" y="3206"/>
                    <a:pt x="1792" y="3367"/>
                    <a:pt x="2000" y="3453"/>
                  </a:cubicBezTo>
                  <a:cubicBezTo>
                    <a:pt x="2090" y="3493"/>
                    <a:pt x="2189" y="3513"/>
                    <a:pt x="2288" y="3513"/>
                  </a:cubicBezTo>
                  <a:cubicBezTo>
                    <a:pt x="2415" y="3513"/>
                    <a:pt x="2541" y="3479"/>
                    <a:pt x="2646" y="3406"/>
                  </a:cubicBezTo>
                  <a:cubicBezTo>
                    <a:pt x="2833" y="3285"/>
                    <a:pt x="2944" y="3083"/>
                    <a:pt x="2994" y="2883"/>
                  </a:cubicBezTo>
                  <a:cubicBezTo>
                    <a:pt x="3048" y="2678"/>
                    <a:pt x="3034" y="2470"/>
                    <a:pt x="2994" y="2280"/>
                  </a:cubicBezTo>
                  <a:cubicBezTo>
                    <a:pt x="2955" y="2086"/>
                    <a:pt x="2894" y="1907"/>
                    <a:pt x="2833" y="1730"/>
                  </a:cubicBezTo>
                  <a:cubicBezTo>
                    <a:pt x="2792" y="1614"/>
                    <a:pt x="2749" y="1499"/>
                    <a:pt x="2703" y="1387"/>
                  </a:cubicBezTo>
                  <a:lnTo>
                    <a:pt x="2703" y="1387"/>
                  </a:lnTo>
                  <a:cubicBezTo>
                    <a:pt x="2885" y="1332"/>
                    <a:pt x="3069" y="1297"/>
                    <a:pt x="3246" y="1267"/>
                  </a:cubicBezTo>
                  <a:cubicBezTo>
                    <a:pt x="3547" y="1221"/>
                    <a:pt x="3829" y="1199"/>
                    <a:pt x="4089" y="1199"/>
                  </a:cubicBezTo>
                  <a:cubicBezTo>
                    <a:pt x="4109" y="1199"/>
                    <a:pt x="4128" y="1199"/>
                    <a:pt x="4147" y="1199"/>
                  </a:cubicBezTo>
                  <a:cubicBezTo>
                    <a:pt x="4700" y="1203"/>
                    <a:pt x="5141" y="1304"/>
                    <a:pt x="5432" y="1404"/>
                  </a:cubicBezTo>
                  <a:cubicBezTo>
                    <a:pt x="5713" y="1497"/>
                    <a:pt x="5864" y="1580"/>
                    <a:pt x="5879" y="1580"/>
                  </a:cubicBezTo>
                  <a:cubicBezTo>
                    <a:pt x="5879" y="1580"/>
                    <a:pt x="5880" y="1580"/>
                    <a:pt x="5880" y="1579"/>
                  </a:cubicBezTo>
                  <a:cubicBezTo>
                    <a:pt x="5880" y="1576"/>
                    <a:pt x="5845" y="1554"/>
                    <a:pt x="5772" y="1515"/>
                  </a:cubicBezTo>
                  <a:cubicBezTo>
                    <a:pt x="5701" y="1476"/>
                    <a:pt x="5590" y="1422"/>
                    <a:pt x="5446" y="1368"/>
                  </a:cubicBezTo>
                  <a:cubicBezTo>
                    <a:pt x="5152" y="1256"/>
                    <a:pt x="4707" y="1145"/>
                    <a:pt x="4147" y="1131"/>
                  </a:cubicBezTo>
                  <a:cubicBezTo>
                    <a:pt x="4105" y="1130"/>
                    <a:pt x="4063" y="1130"/>
                    <a:pt x="4020" y="1130"/>
                  </a:cubicBezTo>
                  <a:cubicBezTo>
                    <a:pt x="3775" y="1130"/>
                    <a:pt x="3513" y="1149"/>
                    <a:pt x="3235" y="1188"/>
                  </a:cubicBezTo>
                  <a:cubicBezTo>
                    <a:pt x="3054" y="1217"/>
                    <a:pt x="2863" y="1252"/>
                    <a:pt x="2671" y="1309"/>
                  </a:cubicBezTo>
                  <a:lnTo>
                    <a:pt x="2671" y="1309"/>
                  </a:lnTo>
                  <a:cubicBezTo>
                    <a:pt x="2590" y="1119"/>
                    <a:pt x="2501" y="939"/>
                    <a:pt x="2399" y="776"/>
                  </a:cubicBezTo>
                  <a:cubicBezTo>
                    <a:pt x="2313" y="636"/>
                    <a:pt x="2212" y="507"/>
                    <a:pt x="2104" y="395"/>
                  </a:cubicBezTo>
                  <a:cubicBezTo>
                    <a:pt x="2000" y="284"/>
                    <a:pt x="1879" y="187"/>
                    <a:pt x="1745" y="133"/>
                  </a:cubicBezTo>
                  <a:cubicBezTo>
                    <a:pt x="1483" y="18"/>
                    <a:pt x="1221" y="0"/>
                    <a:pt x="9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6" name="Google Shape;526;p29"/>
          <p:cNvSpPr/>
          <p:nvPr/>
        </p:nvSpPr>
        <p:spPr>
          <a:xfrm flipH="1">
            <a:off x="7815668" y="4906241"/>
            <a:ext cx="6829" cy="3196"/>
          </a:xfrm>
          <a:custGeom>
            <a:avLst/>
            <a:gdLst/>
            <a:ahLst/>
            <a:cxnLst/>
            <a:rect l="l" t="t" r="r" b="b"/>
            <a:pathLst>
              <a:path w="141" h="66" extrusionOk="0">
                <a:moveTo>
                  <a:pt x="123" y="1"/>
                </a:moveTo>
                <a:cubicBezTo>
                  <a:pt x="112" y="22"/>
                  <a:pt x="80" y="40"/>
                  <a:pt x="29" y="58"/>
                </a:cubicBezTo>
                <a:cubicBezTo>
                  <a:pt x="22" y="61"/>
                  <a:pt x="11" y="61"/>
                  <a:pt x="1" y="65"/>
                </a:cubicBezTo>
                <a:cubicBezTo>
                  <a:pt x="76" y="51"/>
                  <a:pt x="119" y="36"/>
                  <a:pt x="130" y="22"/>
                </a:cubicBezTo>
                <a:cubicBezTo>
                  <a:pt x="137" y="15"/>
                  <a:pt x="141" y="8"/>
                  <a:pt x="141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7" name="Google Shape;527;p29"/>
          <p:cNvGrpSpPr/>
          <p:nvPr/>
        </p:nvGrpSpPr>
        <p:grpSpPr>
          <a:xfrm>
            <a:off x="4695403" y="4708841"/>
            <a:ext cx="4600713" cy="150450"/>
            <a:chOff x="0" y="4397412"/>
            <a:chExt cx="4600713" cy="150450"/>
          </a:xfrm>
        </p:grpSpPr>
        <p:sp>
          <p:nvSpPr>
            <p:cNvPr id="528" name="Google Shape;528;p29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29"/>
          <p:cNvGrpSpPr/>
          <p:nvPr/>
        </p:nvGrpSpPr>
        <p:grpSpPr>
          <a:xfrm>
            <a:off x="7352169" y="1792626"/>
            <a:ext cx="1333531" cy="2916217"/>
            <a:chOff x="7352169" y="1792626"/>
            <a:chExt cx="1333531" cy="2916217"/>
          </a:xfrm>
        </p:grpSpPr>
        <p:grpSp>
          <p:nvGrpSpPr>
            <p:cNvPr id="539" name="Google Shape;539;p29"/>
            <p:cNvGrpSpPr/>
            <p:nvPr/>
          </p:nvGrpSpPr>
          <p:grpSpPr>
            <a:xfrm>
              <a:off x="7352169" y="1792626"/>
              <a:ext cx="1333531" cy="2916217"/>
              <a:chOff x="7352169" y="1999451"/>
              <a:chExt cx="1333531" cy="2916217"/>
            </a:xfrm>
          </p:grpSpPr>
          <p:grpSp>
            <p:nvGrpSpPr>
              <p:cNvPr id="540" name="Google Shape;540;p29"/>
              <p:cNvGrpSpPr/>
              <p:nvPr/>
            </p:nvGrpSpPr>
            <p:grpSpPr>
              <a:xfrm>
                <a:off x="7788625" y="4788743"/>
                <a:ext cx="623190" cy="126925"/>
                <a:chOff x="7605347" y="4840573"/>
                <a:chExt cx="925164" cy="188427"/>
              </a:xfrm>
            </p:grpSpPr>
            <p:sp>
              <p:nvSpPr>
                <p:cNvPr id="541" name="Google Shape;541;p29"/>
                <p:cNvSpPr/>
                <p:nvPr/>
              </p:nvSpPr>
              <p:spPr>
                <a:xfrm flipH="1">
                  <a:off x="8100033" y="4840573"/>
                  <a:ext cx="429399" cy="187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3" h="2611" extrusionOk="0">
                      <a:moveTo>
                        <a:pt x="3202" y="0"/>
                      </a:moveTo>
                      <a:lnTo>
                        <a:pt x="0" y="54"/>
                      </a:lnTo>
                      <a:lnTo>
                        <a:pt x="32" y="2556"/>
                      </a:lnTo>
                      <a:lnTo>
                        <a:pt x="230" y="2563"/>
                      </a:lnTo>
                      <a:cubicBezTo>
                        <a:pt x="681" y="2581"/>
                        <a:pt x="1837" y="2611"/>
                        <a:pt x="2942" y="2611"/>
                      </a:cubicBezTo>
                      <a:cubicBezTo>
                        <a:pt x="4010" y="2611"/>
                        <a:pt x="5029" y="2583"/>
                        <a:pt x="5316" y="2491"/>
                      </a:cubicBezTo>
                      <a:cubicBezTo>
                        <a:pt x="5973" y="2279"/>
                        <a:pt x="3241" y="1713"/>
                        <a:pt x="3241" y="1713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542;p29"/>
                <p:cNvSpPr/>
                <p:nvPr/>
              </p:nvSpPr>
              <p:spPr>
                <a:xfrm flipH="1">
                  <a:off x="8139206" y="4986872"/>
                  <a:ext cx="61250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389" extrusionOk="0">
                      <a:moveTo>
                        <a:pt x="0" y="1"/>
                      </a:moveTo>
                      <a:cubicBezTo>
                        <a:pt x="79" y="22"/>
                        <a:pt x="155" y="47"/>
                        <a:pt x="227" y="69"/>
                      </a:cubicBezTo>
                      <a:cubicBezTo>
                        <a:pt x="98" y="26"/>
                        <a:pt x="0" y="1"/>
                        <a:pt x="0" y="1"/>
                      </a:cubicBezTo>
                      <a:close/>
                      <a:moveTo>
                        <a:pt x="833" y="349"/>
                      </a:moveTo>
                      <a:cubicBezTo>
                        <a:pt x="844" y="363"/>
                        <a:pt x="844" y="374"/>
                        <a:pt x="840" y="388"/>
                      </a:cubicBezTo>
                      <a:lnTo>
                        <a:pt x="851" y="388"/>
                      </a:lnTo>
                      <a:cubicBezTo>
                        <a:pt x="851" y="374"/>
                        <a:pt x="844" y="363"/>
                        <a:pt x="833" y="3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543;p29"/>
                <p:cNvSpPr/>
                <p:nvPr/>
              </p:nvSpPr>
              <p:spPr>
                <a:xfrm flipH="1">
                  <a:off x="8138989" y="5014766"/>
                  <a:ext cx="10065" cy="5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76" extrusionOk="0">
                      <a:moveTo>
                        <a:pt x="125" y="0"/>
                      </a:moveTo>
                      <a:cubicBezTo>
                        <a:pt x="118" y="25"/>
                        <a:pt x="86" y="47"/>
                        <a:pt x="25" y="68"/>
                      </a:cubicBezTo>
                      <a:cubicBezTo>
                        <a:pt x="17" y="68"/>
                        <a:pt x="7" y="72"/>
                        <a:pt x="0" y="75"/>
                      </a:cubicBezTo>
                      <a:cubicBezTo>
                        <a:pt x="72" y="61"/>
                        <a:pt x="118" y="47"/>
                        <a:pt x="129" y="32"/>
                      </a:cubicBezTo>
                      <a:cubicBezTo>
                        <a:pt x="136" y="22"/>
                        <a:pt x="140" y="11"/>
                        <a:pt x="136" y="0"/>
                      </a:cubicBezTo>
                      <a:close/>
                    </a:path>
                  </a:pathLst>
                </a:custGeom>
                <a:solidFill>
                  <a:srgbClr val="7D84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544;p29"/>
                <p:cNvSpPr/>
                <p:nvPr/>
              </p:nvSpPr>
              <p:spPr>
                <a:xfrm flipH="1">
                  <a:off x="8305710" y="5024255"/>
                  <a:ext cx="221421" cy="4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0" h="63" extrusionOk="0">
                      <a:moveTo>
                        <a:pt x="0" y="1"/>
                      </a:moveTo>
                      <a:cubicBezTo>
                        <a:pt x="582" y="41"/>
                        <a:pt x="1433" y="62"/>
                        <a:pt x="2283" y="62"/>
                      </a:cubicBezTo>
                      <a:cubicBezTo>
                        <a:pt x="2552" y="62"/>
                        <a:pt x="2818" y="59"/>
                        <a:pt x="3080" y="54"/>
                      </a:cubicBezTo>
                      <a:lnTo>
                        <a:pt x="2882" y="54"/>
                      </a:lnTo>
                      <a:cubicBezTo>
                        <a:pt x="1784" y="54"/>
                        <a:pt x="646" y="26"/>
                        <a:pt x="198" y="8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545;p29"/>
                <p:cNvSpPr/>
                <p:nvPr/>
              </p:nvSpPr>
              <p:spPr>
                <a:xfrm flipH="1">
                  <a:off x="8139716" y="4986872"/>
                  <a:ext cx="387415" cy="41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9" h="575" extrusionOk="0">
                      <a:moveTo>
                        <a:pt x="4544" y="1"/>
                      </a:moveTo>
                      <a:cubicBezTo>
                        <a:pt x="4358" y="11"/>
                        <a:pt x="4268" y="417"/>
                        <a:pt x="4268" y="417"/>
                      </a:cubicBezTo>
                      <a:lnTo>
                        <a:pt x="1156" y="442"/>
                      </a:lnTo>
                      <a:lnTo>
                        <a:pt x="1156" y="456"/>
                      </a:lnTo>
                      <a:cubicBezTo>
                        <a:pt x="1153" y="456"/>
                        <a:pt x="1153" y="453"/>
                        <a:pt x="1149" y="442"/>
                      </a:cubicBezTo>
                      <a:lnTo>
                        <a:pt x="4" y="449"/>
                      </a:lnTo>
                      <a:lnTo>
                        <a:pt x="0" y="521"/>
                      </a:lnTo>
                      <a:lnTo>
                        <a:pt x="198" y="528"/>
                      </a:lnTo>
                      <a:cubicBezTo>
                        <a:pt x="646" y="546"/>
                        <a:pt x="1784" y="574"/>
                        <a:pt x="2882" y="574"/>
                      </a:cubicBezTo>
                      <a:lnTo>
                        <a:pt x="3080" y="574"/>
                      </a:lnTo>
                      <a:cubicBezTo>
                        <a:pt x="4063" y="561"/>
                        <a:pt x="4936" y="521"/>
                        <a:pt x="5259" y="463"/>
                      </a:cubicBezTo>
                      <a:cubicBezTo>
                        <a:pt x="5266" y="460"/>
                        <a:pt x="5276" y="456"/>
                        <a:pt x="5284" y="456"/>
                      </a:cubicBezTo>
                      <a:cubicBezTo>
                        <a:pt x="5345" y="435"/>
                        <a:pt x="5377" y="413"/>
                        <a:pt x="5384" y="388"/>
                      </a:cubicBezTo>
                      <a:cubicBezTo>
                        <a:pt x="5388" y="374"/>
                        <a:pt x="5388" y="363"/>
                        <a:pt x="5377" y="349"/>
                      </a:cubicBezTo>
                      <a:cubicBezTo>
                        <a:pt x="5302" y="251"/>
                        <a:pt x="4989" y="137"/>
                        <a:pt x="4771" y="69"/>
                      </a:cubicBezTo>
                      <a:cubicBezTo>
                        <a:pt x="4699" y="47"/>
                        <a:pt x="4623" y="22"/>
                        <a:pt x="454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29"/>
                <p:cNvSpPr/>
                <p:nvPr/>
              </p:nvSpPr>
              <p:spPr>
                <a:xfrm flipH="1">
                  <a:off x="8139716" y="5013040"/>
                  <a:ext cx="390794" cy="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6" h="121" extrusionOk="0">
                      <a:moveTo>
                        <a:pt x="5420" y="0"/>
                      </a:moveTo>
                      <a:cubicBezTo>
                        <a:pt x="5410" y="0"/>
                        <a:pt x="5396" y="1"/>
                        <a:pt x="5378" y="3"/>
                      </a:cubicBezTo>
                      <a:cubicBezTo>
                        <a:pt x="5331" y="3"/>
                        <a:pt x="5280" y="3"/>
                        <a:pt x="5220" y="6"/>
                      </a:cubicBezTo>
                      <a:cubicBezTo>
                        <a:pt x="5061" y="10"/>
                        <a:pt x="4868" y="17"/>
                        <a:pt x="4639" y="28"/>
                      </a:cubicBezTo>
                      <a:cubicBezTo>
                        <a:pt x="4147" y="46"/>
                        <a:pt x="3468" y="64"/>
                        <a:pt x="2718" y="78"/>
                      </a:cubicBezTo>
                      <a:cubicBezTo>
                        <a:pt x="2235" y="85"/>
                        <a:pt x="1783" y="87"/>
                        <a:pt x="1390" y="87"/>
                      </a:cubicBezTo>
                      <a:cubicBezTo>
                        <a:pt x="1172" y="87"/>
                        <a:pt x="973" y="87"/>
                        <a:pt x="797" y="85"/>
                      </a:cubicBezTo>
                      <a:cubicBezTo>
                        <a:pt x="568" y="81"/>
                        <a:pt x="374" y="81"/>
                        <a:pt x="216" y="81"/>
                      </a:cubicBezTo>
                      <a:lnTo>
                        <a:pt x="55" y="81"/>
                      </a:lnTo>
                      <a:cubicBezTo>
                        <a:pt x="19" y="81"/>
                        <a:pt x="1" y="81"/>
                        <a:pt x="1" y="85"/>
                      </a:cubicBezTo>
                      <a:cubicBezTo>
                        <a:pt x="1" y="85"/>
                        <a:pt x="19" y="85"/>
                        <a:pt x="55" y="89"/>
                      </a:cubicBezTo>
                      <a:cubicBezTo>
                        <a:pt x="105" y="92"/>
                        <a:pt x="155" y="92"/>
                        <a:pt x="212" y="96"/>
                      </a:cubicBezTo>
                      <a:cubicBezTo>
                        <a:pt x="374" y="99"/>
                        <a:pt x="568" y="107"/>
                        <a:pt x="797" y="110"/>
                      </a:cubicBezTo>
                      <a:cubicBezTo>
                        <a:pt x="1083" y="116"/>
                        <a:pt x="1432" y="120"/>
                        <a:pt x="1821" y="120"/>
                      </a:cubicBezTo>
                      <a:cubicBezTo>
                        <a:pt x="2102" y="120"/>
                        <a:pt x="2404" y="118"/>
                        <a:pt x="2718" y="114"/>
                      </a:cubicBezTo>
                      <a:cubicBezTo>
                        <a:pt x="3468" y="103"/>
                        <a:pt x="4150" y="78"/>
                        <a:pt x="4639" y="53"/>
                      </a:cubicBezTo>
                      <a:cubicBezTo>
                        <a:pt x="4868" y="42"/>
                        <a:pt x="5061" y="31"/>
                        <a:pt x="5220" y="21"/>
                      </a:cubicBezTo>
                      <a:cubicBezTo>
                        <a:pt x="5280" y="17"/>
                        <a:pt x="5331" y="13"/>
                        <a:pt x="5378" y="10"/>
                      </a:cubicBezTo>
                      <a:cubicBezTo>
                        <a:pt x="5414" y="6"/>
                        <a:pt x="5435" y="3"/>
                        <a:pt x="5435" y="3"/>
                      </a:cubicBezTo>
                      <a:cubicBezTo>
                        <a:pt x="5435" y="1"/>
                        <a:pt x="5430" y="0"/>
                        <a:pt x="542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29"/>
                <p:cNvSpPr/>
                <p:nvPr/>
              </p:nvSpPr>
              <p:spPr>
                <a:xfrm flipH="1">
                  <a:off x="8198300" y="4983996"/>
                  <a:ext cx="23436" cy="3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507" extrusionOk="0">
                      <a:moveTo>
                        <a:pt x="320" y="0"/>
                      </a:moveTo>
                      <a:cubicBezTo>
                        <a:pt x="304" y="0"/>
                        <a:pt x="177" y="62"/>
                        <a:pt x="92" y="209"/>
                      </a:cubicBezTo>
                      <a:cubicBezTo>
                        <a:pt x="0" y="358"/>
                        <a:pt x="9" y="507"/>
                        <a:pt x="20" y="507"/>
                      </a:cubicBezTo>
                      <a:cubicBezTo>
                        <a:pt x="20" y="507"/>
                        <a:pt x="20" y="507"/>
                        <a:pt x="20" y="507"/>
                      </a:cubicBezTo>
                      <a:cubicBezTo>
                        <a:pt x="31" y="507"/>
                        <a:pt x="38" y="371"/>
                        <a:pt x="124" y="227"/>
                      </a:cubicBezTo>
                      <a:cubicBezTo>
                        <a:pt x="207" y="84"/>
                        <a:pt x="325" y="11"/>
                        <a:pt x="322" y="1"/>
                      </a:cubicBezTo>
                      <a:cubicBezTo>
                        <a:pt x="322" y="1"/>
                        <a:pt x="321" y="0"/>
                        <a:pt x="32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29"/>
                <p:cNvSpPr/>
                <p:nvPr/>
              </p:nvSpPr>
              <p:spPr>
                <a:xfrm flipH="1">
                  <a:off x="8276302" y="4967677"/>
                  <a:ext cx="13156" cy="19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272" extrusionOk="0">
                      <a:moveTo>
                        <a:pt x="174" y="1"/>
                      </a:moveTo>
                      <a:cubicBezTo>
                        <a:pt x="161" y="1"/>
                        <a:pt x="120" y="56"/>
                        <a:pt x="75" y="124"/>
                      </a:cubicBezTo>
                      <a:cubicBezTo>
                        <a:pt x="32" y="200"/>
                        <a:pt x="0" y="264"/>
                        <a:pt x="11" y="271"/>
                      </a:cubicBezTo>
                      <a:cubicBezTo>
                        <a:pt x="11" y="271"/>
                        <a:pt x="11" y="271"/>
                        <a:pt x="11" y="271"/>
                      </a:cubicBezTo>
                      <a:cubicBezTo>
                        <a:pt x="21" y="271"/>
                        <a:pt x="66" y="219"/>
                        <a:pt x="108" y="145"/>
                      </a:cubicBezTo>
                      <a:cubicBezTo>
                        <a:pt x="154" y="70"/>
                        <a:pt x="183" y="6"/>
                        <a:pt x="176" y="1"/>
                      </a:cubicBezTo>
                      <a:cubicBezTo>
                        <a:pt x="175" y="1"/>
                        <a:pt x="175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29"/>
                <p:cNvSpPr/>
                <p:nvPr/>
              </p:nvSpPr>
              <p:spPr>
                <a:xfrm flipH="1">
                  <a:off x="8292765" y="4964298"/>
                  <a:ext cx="15313" cy="1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7" extrusionOk="0">
                      <a:moveTo>
                        <a:pt x="202" y="1"/>
                      </a:moveTo>
                      <a:cubicBezTo>
                        <a:pt x="189" y="1"/>
                        <a:pt x="143" y="32"/>
                        <a:pt x="94" y="78"/>
                      </a:cubicBezTo>
                      <a:cubicBezTo>
                        <a:pt x="40" y="128"/>
                        <a:pt x="1" y="174"/>
                        <a:pt x="8" y="185"/>
                      </a:cubicBezTo>
                      <a:cubicBezTo>
                        <a:pt x="8" y="186"/>
                        <a:pt x="9" y="186"/>
                        <a:pt x="10" y="186"/>
                      </a:cubicBezTo>
                      <a:cubicBezTo>
                        <a:pt x="24" y="186"/>
                        <a:pt x="70" y="152"/>
                        <a:pt x="119" y="106"/>
                      </a:cubicBezTo>
                      <a:cubicBezTo>
                        <a:pt x="173" y="56"/>
                        <a:pt x="213" y="10"/>
                        <a:pt x="205" y="2"/>
                      </a:cubicBezTo>
                      <a:cubicBezTo>
                        <a:pt x="204" y="1"/>
                        <a:pt x="203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29"/>
                <p:cNvSpPr/>
                <p:nvPr/>
              </p:nvSpPr>
              <p:spPr>
                <a:xfrm flipH="1">
                  <a:off x="8295569" y="4954592"/>
                  <a:ext cx="24155" cy="2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" h="38" extrusionOk="0">
                      <a:moveTo>
                        <a:pt x="205" y="0"/>
                      </a:moveTo>
                      <a:cubicBezTo>
                        <a:pt x="193" y="0"/>
                        <a:pt x="182" y="0"/>
                        <a:pt x="170" y="1"/>
                      </a:cubicBezTo>
                      <a:cubicBezTo>
                        <a:pt x="77" y="1"/>
                        <a:pt x="1" y="8"/>
                        <a:pt x="1" y="19"/>
                      </a:cubicBezTo>
                      <a:cubicBezTo>
                        <a:pt x="1" y="28"/>
                        <a:pt x="59" y="38"/>
                        <a:pt x="135" y="38"/>
                      </a:cubicBezTo>
                      <a:cubicBezTo>
                        <a:pt x="147" y="38"/>
                        <a:pt x="158" y="37"/>
                        <a:pt x="170" y="37"/>
                      </a:cubicBezTo>
                      <a:cubicBezTo>
                        <a:pt x="259" y="37"/>
                        <a:pt x="335" y="29"/>
                        <a:pt x="335" y="19"/>
                      </a:cubicBezTo>
                      <a:cubicBezTo>
                        <a:pt x="335" y="9"/>
                        <a:pt x="278" y="0"/>
                        <a:pt x="20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29"/>
                <p:cNvSpPr/>
                <p:nvPr/>
              </p:nvSpPr>
              <p:spPr>
                <a:xfrm flipH="1">
                  <a:off x="8296432" y="4940430"/>
                  <a:ext cx="27893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56" extrusionOk="0">
                      <a:moveTo>
                        <a:pt x="18" y="0"/>
                      </a:moveTo>
                      <a:cubicBezTo>
                        <a:pt x="10" y="0"/>
                        <a:pt x="5" y="1"/>
                        <a:pt x="5" y="4"/>
                      </a:cubicBezTo>
                      <a:cubicBezTo>
                        <a:pt x="0" y="14"/>
                        <a:pt x="83" y="51"/>
                        <a:pt x="194" y="54"/>
                      </a:cubicBezTo>
                      <a:cubicBezTo>
                        <a:pt x="208" y="55"/>
                        <a:pt x="221" y="55"/>
                        <a:pt x="234" y="55"/>
                      </a:cubicBezTo>
                      <a:cubicBezTo>
                        <a:pt x="322" y="55"/>
                        <a:pt x="387" y="35"/>
                        <a:pt x="384" y="26"/>
                      </a:cubicBezTo>
                      <a:cubicBezTo>
                        <a:pt x="384" y="20"/>
                        <a:pt x="365" y="19"/>
                        <a:pt x="334" y="19"/>
                      </a:cubicBezTo>
                      <a:cubicBezTo>
                        <a:pt x="313" y="19"/>
                        <a:pt x="288" y="20"/>
                        <a:pt x="259" y="20"/>
                      </a:cubicBezTo>
                      <a:cubicBezTo>
                        <a:pt x="239" y="20"/>
                        <a:pt x="217" y="19"/>
                        <a:pt x="194" y="19"/>
                      </a:cubicBezTo>
                      <a:cubicBezTo>
                        <a:pt x="114" y="13"/>
                        <a:pt x="46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29"/>
                <p:cNvSpPr/>
                <p:nvPr/>
              </p:nvSpPr>
              <p:spPr>
                <a:xfrm flipH="1">
                  <a:off x="8237553" y="4945750"/>
                  <a:ext cx="43709" cy="2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" h="350" extrusionOk="0">
                      <a:moveTo>
                        <a:pt x="415" y="38"/>
                      </a:moveTo>
                      <a:cubicBezTo>
                        <a:pt x="460" y="38"/>
                        <a:pt x="505" y="47"/>
                        <a:pt x="543" y="70"/>
                      </a:cubicBezTo>
                      <a:cubicBezTo>
                        <a:pt x="575" y="91"/>
                        <a:pt x="564" y="131"/>
                        <a:pt x="529" y="152"/>
                      </a:cubicBezTo>
                      <a:cubicBezTo>
                        <a:pt x="493" y="174"/>
                        <a:pt x="450" y="188"/>
                        <a:pt x="413" y="203"/>
                      </a:cubicBezTo>
                      <a:cubicBezTo>
                        <a:pt x="335" y="232"/>
                        <a:pt x="263" y="250"/>
                        <a:pt x="202" y="263"/>
                      </a:cubicBezTo>
                      <a:cubicBezTo>
                        <a:pt x="142" y="274"/>
                        <a:pt x="91" y="281"/>
                        <a:pt x="56" y="285"/>
                      </a:cubicBezTo>
                      <a:lnTo>
                        <a:pt x="56" y="285"/>
                      </a:lnTo>
                      <a:cubicBezTo>
                        <a:pt x="69" y="254"/>
                        <a:pt x="89" y="214"/>
                        <a:pt x="123" y="174"/>
                      </a:cubicBezTo>
                      <a:cubicBezTo>
                        <a:pt x="163" y="124"/>
                        <a:pt x="220" y="81"/>
                        <a:pt x="299" y="56"/>
                      </a:cubicBezTo>
                      <a:cubicBezTo>
                        <a:pt x="333" y="46"/>
                        <a:pt x="374" y="38"/>
                        <a:pt x="415" y="38"/>
                      </a:cubicBezTo>
                      <a:close/>
                      <a:moveTo>
                        <a:pt x="409" y="0"/>
                      </a:moveTo>
                      <a:cubicBezTo>
                        <a:pt x="271" y="0"/>
                        <a:pt x="154" y="80"/>
                        <a:pt x="102" y="156"/>
                      </a:cubicBezTo>
                      <a:cubicBezTo>
                        <a:pt x="64" y="204"/>
                        <a:pt x="46" y="254"/>
                        <a:pt x="38" y="287"/>
                      </a:cubicBezTo>
                      <a:lnTo>
                        <a:pt x="38" y="287"/>
                      </a:lnTo>
                      <a:cubicBezTo>
                        <a:pt x="14" y="290"/>
                        <a:pt x="1" y="291"/>
                        <a:pt x="1" y="293"/>
                      </a:cubicBezTo>
                      <a:cubicBezTo>
                        <a:pt x="1" y="295"/>
                        <a:pt x="13" y="298"/>
                        <a:pt x="36" y="299"/>
                      </a:cubicBezTo>
                      <a:lnTo>
                        <a:pt x="36" y="299"/>
                      </a:lnTo>
                      <a:cubicBezTo>
                        <a:pt x="30" y="331"/>
                        <a:pt x="30" y="350"/>
                        <a:pt x="34" y="350"/>
                      </a:cubicBezTo>
                      <a:cubicBezTo>
                        <a:pt x="34" y="350"/>
                        <a:pt x="34" y="350"/>
                        <a:pt x="34" y="350"/>
                      </a:cubicBezTo>
                      <a:cubicBezTo>
                        <a:pt x="37" y="350"/>
                        <a:pt x="40" y="330"/>
                        <a:pt x="51" y="300"/>
                      </a:cubicBezTo>
                      <a:lnTo>
                        <a:pt x="51" y="300"/>
                      </a:lnTo>
                      <a:cubicBezTo>
                        <a:pt x="55" y="300"/>
                        <a:pt x="59" y="300"/>
                        <a:pt x="64" y="300"/>
                      </a:cubicBezTo>
                      <a:cubicBezTo>
                        <a:pt x="99" y="300"/>
                        <a:pt x="147" y="297"/>
                        <a:pt x="206" y="289"/>
                      </a:cubicBezTo>
                      <a:cubicBezTo>
                        <a:pt x="270" y="281"/>
                        <a:pt x="345" y="263"/>
                        <a:pt x="425" y="238"/>
                      </a:cubicBezTo>
                      <a:cubicBezTo>
                        <a:pt x="464" y="225"/>
                        <a:pt x="507" y="210"/>
                        <a:pt x="550" y="185"/>
                      </a:cubicBezTo>
                      <a:cubicBezTo>
                        <a:pt x="569" y="170"/>
                        <a:pt x="593" y="152"/>
                        <a:pt x="600" y="120"/>
                      </a:cubicBezTo>
                      <a:cubicBezTo>
                        <a:pt x="607" y="88"/>
                        <a:pt x="590" y="56"/>
                        <a:pt x="569" y="38"/>
                      </a:cubicBezTo>
                      <a:cubicBezTo>
                        <a:pt x="514" y="11"/>
                        <a:pt x="460" y="0"/>
                        <a:pt x="40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29"/>
                <p:cNvSpPr/>
                <p:nvPr/>
              </p:nvSpPr>
              <p:spPr>
                <a:xfrm flipH="1">
                  <a:off x="8275008" y="4939136"/>
                  <a:ext cx="22430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96" extrusionOk="0">
                      <a:moveTo>
                        <a:pt x="75" y="0"/>
                      </a:moveTo>
                      <a:cubicBezTo>
                        <a:pt x="73" y="0"/>
                        <a:pt x="71" y="0"/>
                        <a:pt x="68" y="0"/>
                      </a:cubicBezTo>
                      <a:cubicBezTo>
                        <a:pt x="22" y="7"/>
                        <a:pt x="0" y="62"/>
                        <a:pt x="7" y="97"/>
                      </a:cubicBezTo>
                      <a:cubicBezTo>
                        <a:pt x="10" y="133"/>
                        <a:pt x="29" y="162"/>
                        <a:pt x="43" y="187"/>
                      </a:cubicBezTo>
                      <a:cubicBezTo>
                        <a:pt x="75" y="237"/>
                        <a:pt x="111" y="280"/>
                        <a:pt x="143" y="312"/>
                      </a:cubicBezTo>
                      <a:cubicBezTo>
                        <a:pt x="203" y="369"/>
                        <a:pt x="252" y="392"/>
                        <a:pt x="261" y="392"/>
                      </a:cubicBezTo>
                      <a:cubicBezTo>
                        <a:pt x="261" y="392"/>
                        <a:pt x="262" y="392"/>
                        <a:pt x="262" y="392"/>
                      </a:cubicBezTo>
                      <a:cubicBezTo>
                        <a:pt x="265" y="388"/>
                        <a:pt x="219" y="355"/>
                        <a:pt x="161" y="291"/>
                      </a:cubicBezTo>
                      <a:cubicBezTo>
                        <a:pt x="133" y="259"/>
                        <a:pt x="104" y="219"/>
                        <a:pt x="75" y="169"/>
                      </a:cubicBezTo>
                      <a:cubicBezTo>
                        <a:pt x="47" y="126"/>
                        <a:pt x="25" y="50"/>
                        <a:pt x="75" y="40"/>
                      </a:cubicBezTo>
                      <a:cubicBezTo>
                        <a:pt x="79" y="40"/>
                        <a:pt x="83" y="39"/>
                        <a:pt x="86" y="39"/>
                      </a:cubicBezTo>
                      <a:cubicBezTo>
                        <a:pt x="136" y="39"/>
                        <a:pt x="182" y="86"/>
                        <a:pt x="212" y="123"/>
                      </a:cubicBezTo>
                      <a:cubicBezTo>
                        <a:pt x="247" y="169"/>
                        <a:pt x="265" y="216"/>
                        <a:pt x="272" y="255"/>
                      </a:cubicBezTo>
                      <a:cubicBezTo>
                        <a:pt x="290" y="342"/>
                        <a:pt x="272" y="395"/>
                        <a:pt x="280" y="395"/>
                      </a:cubicBezTo>
                      <a:cubicBezTo>
                        <a:pt x="280" y="395"/>
                        <a:pt x="280" y="395"/>
                        <a:pt x="280" y="395"/>
                      </a:cubicBezTo>
                      <a:cubicBezTo>
                        <a:pt x="285" y="395"/>
                        <a:pt x="312" y="342"/>
                        <a:pt x="302" y="252"/>
                      </a:cubicBezTo>
                      <a:cubicBezTo>
                        <a:pt x="294" y="209"/>
                        <a:pt x="277" y="155"/>
                        <a:pt x="240" y="105"/>
                      </a:cubicBezTo>
                      <a:cubicBezTo>
                        <a:pt x="205" y="59"/>
                        <a:pt x="160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29"/>
                <p:cNvSpPr/>
                <p:nvPr/>
              </p:nvSpPr>
              <p:spPr>
                <a:xfrm flipH="1">
                  <a:off x="8443739" y="4954305"/>
                  <a:ext cx="83105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" h="910" extrusionOk="0">
                      <a:moveTo>
                        <a:pt x="183" y="0"/>
                      </a:moveTo>
                      <a:cubicBezTo>
                        <a:pt x="134" y="0"/>
                        <a:pt x="93" y="3"/>
                        <a:pt x="65" y="8"/>
                      </a:cubicBezTo>
                      <a:cubicBezTo>
                        <a:pt x="22" y="15"/>
                        <a:pt x="0" y="23"/>
                        <a:pt x="0" y="23"/>
                      </a:cubicBezTo>
                      <a:cubicBezTo>
                        <a:pt x="0" y="25"/>
                        <a:pt x="5" y="25"/>
                        <a:pt x="13" y="25"/>
                      </a:cubicBezTo>
                      <a:cubicBezTo>
                        <a:pt x="21" y="25"/>
                        <a:pt x="34" y="25"/>
                        <a:pt x="50" y="23"/>
                      </a:cubicBezTo>
                      <a:cubicBezTo>
                        <a:pt x="70" y="23"/>
                        <a:pt x="96" y="22"/>
                        <a:pt x="128" y="22"/>
                      </a:cubicBezTo>
                      <a:cubicBezTo>
                        <a:pt x="159" y="22"/>
                        <a:pt x="196" y="23"/>
                        <a:pt x="237" y="26"/>
                      </a:cubicBezTo>
                      <a:cubicBezTo>
                        <a:pt x="380" y="41"/>
                        <a:pt x="582" y="98"/>
                        <a:pt x="758" y="231"/>
                      </a:cubicBezTo>
                      <a:cubicBezTo>
                        <a:pt x="933" y="367"/>
                        <a:pt x="1038" y="547"/>
                        <a:pt x="1088" y="683"/>
                      </a:cubicBezTo>
                      <a:cubicBezTo>
                        <a:pt x="1137" y="817"/>
                        <a:pt x="1145" y="909"/>
                        <a:pt x="1152" y="909"/>
                      </a:cubicBezTo>
                      <a:cubicBezTo>
                        <a:pt x="1152" y="909"/>
                        <a:pt x="1152" y="909"/>
                        <a:pt x="1152" y="909"/>
                      </a:cubicBezTo>
                      <a:cubicBezTo>
                        <a:pt x="1152" y="909"/>
                        <a:pt x="1156" y="888"/>
                        <a:pt x="1152" y="845"/>
                      </a:cubicBezTo>
                      <a:cubicBezTo>
                        <a:pt x="1145" y="805"/>
                        <a:pt x="1134" y="744"/>
                        <a:pt x="1112" y="672"/>
                      </a:cubicBezTo>
                      <a:cubicBezTo>
                        <a:pt x="1069" y="532"/>
                        <a:pt x="965" y="343"/>
                        <a:pt x="783" y="202"/>
                      </a:cubicBezTo>
                      <a:cubicBezTo>
                        <a:pt x="599" y="63"/>
                        <a:pt x="388" y="8"/>
                        <a:pt x="241" y="1"/>
                      </a:cubicBezTo>
                      <a:cubicBezTo>
                        <a:pt x="220" y="0"/>
                        <a:pt x="201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29"/>
                <p:cNvSpPr/>
                <p:nvPr/>
              </p:nvSpPr>
              <p:spPr>
                <a:xfrm flipH="1">
                  <a:off x="8502832" y="4859911"/>
                  <a:ext cx="2876" cy="94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1315" extrusionOk="0">
                      <a:moveTo>
                        <a:pt x="18" y="1"/>
                      </a:move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8" y="1"/>
                        <a:pt x="0" y="294"/>
                        <a:pt x="0" y="657"/>
                      </a:cubicBezTo>
                      <a:cubicBezTo>
                        <a:pt x="0" y="1020"/>
                        <a:pt x="11" y="1314"/>
                        <a:pt x="22" y="1314"/>
                      </a:cubicBezTo>
                      <a:cubicBezTo>
                        <a:pt x="33" y="1314"/>
                        <a:pt x="40" y="1020"/>
                        <a:pt x="40" y="657"/>
                      </a:cubicBezTo>
                      <a:cubicBezTo>
                        <a:pt x="40" y="297"/>
                        <a:pt x="30" y="1"/>
                        <a:pt x="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29"/>
                <p:cNvSpPr/>
                <p:nvPr/>
              </p:nvSpPr>
              <p:spPr>
                <a:xfrm flipH="1">
                  <a:off x="8347763" y="4997440"/>
                  <a:ext cx="67361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51" extrusionOk="0">
                      <a:moveTo>
                        <a:pt x="894" y="0"/>
                      </a:moveTo>
                      <a:cubicBezTo>
                        <a:pt x="820" y="0"/>
                        <a:pt x="657" y="9"/>
                        <a:pt x="471" y="11"/>
                      </a:cubicBezTo>
                      <a:cubicBezTo>
                        <a:pt x="298" y="11"/>
                        <a:pt x="147" y="7"/>
                        <a:pt x="65" y="7"/>
                      </a:cubicBezTo>
                      <a:cubicBezTo>
                        <a:pt x="24" y="7"/>
                        <a:pt x="0" y="8"/>
                        <a:pt x="0" y="11"/>
                      </a:cubicBezTo>
                      <a:cubicBezTo>
                        <a:pt x="0" y="22"/>
                        <a:pt x="208" y="51"/>
                        <a:pt x="471" y="51"/>
                      </a:cubicBezTo>
                      <a:cubicBezTo>
                        <a:pt x="729" y="47"/>
                        <a:pt x="937" y="15"/>
                        <a:pt x="937" y="4"/>
                      </a:cubicBezTo>
                      <a:cubicBezTo>
                        <a:pt x="937" y="1"/>
                        <a:pt x="92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29"/>
                <p:cNvSpPr/>
                <p:nvPr/>
              </p:nvSpPr>
              <p:spPr>
                <a:xfrm flipH="1">
                  <a:off x="8453011" y="4998662"/>
                  <a:ext cx="7836" cy="1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5" extrusionOk="0">
                      <a:moveTo>
                        <a:pt x="11" y="0"/>
                      </a:moveTo>
                      <a:cubicBezTo>
                        <a:pt x="10" y="0"/>
                        <a:pt x="9" y="0"/>
                        <a:pt x="8" y="1"/>
                      </a:cubicBezTo>
                      <a:cubicBezTo>
                        <a:pt x="1" y="9"/>
                        <a:pt x="26" y="49"/>
                        <a:pt x="47" y="95"/>
                      </a:cubicBezTo>
                      <a:cubicBezTo>
                        <a:pt x="73" y="142"/>
                        <a:pt x="83" y="185"/>
                        <a:pt x="95" y="185"/>
                      </a:cubicBezTo>
                      <a:cubicBezTo>
                        <a:pt x="105" y="185"/>
                        <a:pt x="108" y="130"/>
                        <a:pt x="83" y="77"/>
                      </a:cubicBezTo>
                      <a:cubicBezTo>
                        <a:pt x="61" y="28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29"/>
                <p:cNvSpPr/>
                <p:nvPr/>
              </p:nvSpPr>
              <p:spPr>
                <a:xfrm flipH="1">
                  <a:off x="8468252" y="4977741"/>
                  <a:ext cx="9849" cy="9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" h="126" extrusionOk="0">
                      <a:moveTo>
                        <a:pt x="11" y="1"/>
                      </a:moveTo>
                      <a:cubicBezTo>
                        <a:pt x="10" y="1"/>
                        <a:pt x="8" y="1"/>
                        <a:pt x="7" y="2"/>
                      </a:cubicBezTo>
                      <a:cubicBezTo>
                        <a:pt x="0" y="9"/>
                        <a:pt x="22" y="45"/>
                        <a:pt x="55" y="77"/>
                      </a:cubicBezTo>
                      <a:cubicBezTo>
                        <a:pt x="85" y="105"/>
                        <a:pt x="114" y="125"/>
                        <a:pt x="126" y="125"/>
                      </a:cubicBezTo>
                      <a:cubicBezTo>
                        <a:pt x="127" y="125"/>
                        <a:pt x="129" y="125"/>
                        <a:pt x="130" y="124"/>
                      </a:cubicBezTo>
                      <a:cubicBezTo>
                        <a:pt x="136" y="116"/>
                        <a:pt x="115" y="81"/>
                        <a:pt x="83" y="48"/>
                      </a:cubicBezTo>
                      <a:cubicBezTo>
                        <a:pt x="54" y="21"/>
                        <a:pt x="24" y="1"/>
                        <a:pt x="1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29"/>
                <p:cNvSpPr/>
                <p:nvPr/>
              </p:nvSpPr>
              <p:spPr>
                <a:xfrm flipH="1">
                  <a:off x="8488382" y="4967245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3" y="1"/>
                      </a:moveTo>
                      <a:cubicBezTo>
                        <a:pt x="27" y="1"/>
                        <a:pt x="1" y="14"/>
                        <a:pt x="4" y="19"/>
                      </a:cubicBezTo>
                      <a:cubicBezTo>
                        <a:pt x="7" y="29"/>
                        <a:pt x="50" y="29"/>
                        <a:pt x="97" y="44"/>
                      </a:cubicBezTo>
                      <a:cubicBezTo>
                        <a:pt x="138" y="60"/>
                        <a:pt x="171" y="81"/>
                        <a:pt x="183" y="81"/>
                      </a:cubicBezTo>
                      <a:cubicBezTo>
                        <a:pt x="185" y="81"/>
                        <a:pt x="186" y="81"/>
                        <a:pt x="187" y="80"/>
                      </a:cubicBezTo>
                      <a:cubicBezTo>
                        <a:pt x="193" y="72"/>
                        <a:pt x="168" y="26"/>
                        <a:pt x="107" y="7"/>
                      </a:cubicBezTo>
                      <a:cubicBezTo>
                        <a:pt x="92" y="3"/>
                        <a:pt x="77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29"/>
                <p:cNvSpPr/>
                <p:nvPr/>
              </p:nvSpPr>
              <p:spPr>
                <a:xfrm flipH="1">
                  <a:off x="8512106" y="4963866"/>
                  <a:ext cx="7548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1" extrusionOk="0">
                      <a:moveTo>
                        <a:pt x="23" y="0"/>
                      </a:moveTo>
                      <a:cubicBezTo>
                        <a:pt x="13" y="0"/>
                        <a:pt x="6" y="3"/>
                        <a:pt x="4" y="8"/>
                      </a:cubicBezTo>
                      <a:cubicBezTo>
                        <a:pt x="0" y="19"/>
                        <a:pt x="18" y="33"/>
                        <a:pt x="43" y="44"/>
                      </a:cubicBezTo>
                      <a:cubicBezTo>
                        <a:pt x="57" y="49"/>
                        <a:pt x="69" y="51"/>
                        <a:pt x="79" y="51"/>
                      </a:cubicBezTo>
                      <a:cubicBezTo>
                        <a:pt x="91" y="51"/>
                        <a:pt x="99" y="48"/>
                        <a:pt x="101" y="44"/>
                      </a:cubicBezTo>
                      <a:cubicBezTo>
                        <a:pt x="105" y="33"/>
                        <a:pt x="86" y="16"/>
                        <a:pt x="58" y="8"/>
                      </a:cubicBezTo>
                      <a:cubicBezTo>
                        <a:pt x="46" y="3"/>
                        <a:pt x="33" y="0"/>
                        <a:pt x="2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29"/>
                <p:cNvSpPr/>
                <p:nvPr/>
              </p:nvSpPr>
              <p:spPr>
                <a:xfrm flipH="1">
                  <a:off x="8296647" y="4914836"/>
                  <a:ext cx="791" cy="27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2" extrusionOk="0">
                      <a:moveTo>
                        <a:pt x="0" y="1"/>
                      </a:moveTo>
                      <a:lnTo>
                        <a:pt x="7" y="382"/>
                      </a:lnTo>
                      <a:lnTo>
                        <a:pt x="10" y="38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29"/>
                <p:cNvSpPr/>
                <p:nvPr/>
              </p:nvSpPr>
              <p:spPr>
                <a:xfrm flipH="1">
                  <a:off x="8296867" y="4914621"/>
                  <a:ext cx="206540" cy="34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3" h="478" extrusionOk="0">
                      <a:moveTo>
                        <a:pt x="2865" y="0"/>
                      </a:moveTo>
                      <a:lnTo>
                        <a:pt x="4" y="255"/>
                      </a:lnTo>
                      <a:cubicBezTo>
                        <a:pt x="4" y="348"/>
                        <a:pt x="1" y="428"/>
                        <a:pt x="1" y="478"/>
                      </a:cubicBezTo>
                      <a:lnTo>
                        <a:pt x="2567" y="395"/>
                      </a:lnTo>
                      <a:cubicBezTo>
                        <a:pt x="2524" y="385"/>
                        <a:pt x="2496" y="370"/>
                        <a:pt x="2496" y="363"/>
                      </a:cubicBezTo>
                      <a:cubicBezTo>
                        <a:pt x="2499" y="360"/>
                        <a:pt x="2502" y="360"/>
                        <a:pt x="2509" y="360"/>
                      </a:cubicBezTo>
                      <a:cubicBezTo>
                        <a:pt x="2539" y="360"/>
                        <a:pt x="2607" y="370"/>
                        <a:pt x="2685" y="378"/>
                      </a:cubicBezTo>
                      <a:cubicBezTo>
                        <a:pt x="2779" y="381"/>
                        <a:pt x="2857" y="378"/>
                        <a:pt x="2872" y="385"/>
                      </a:cubicBezTo>
                      <a:lnTo>
                        <a:pt x="2865" y="4"/>
                      </a:lnTo>
                      <a:lnTo>
                        <a:pt x="286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29"/>
                <p:cNvSpPr/>
                <p:nvPr/>
              </p:nvSpPr>
              <p:spPr>
                <a:xfrm flipH="1">
                  <a:off x="8296647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4" y="1"/>
                      </a:moveTo>
                      <a:cubicBezTo>
                        <a:pt x="7" y="1"/>
                        <a:pt x="4" y="1"/>
                        <a:pt x="1" y="4"/>
                      </a:cubicBezTo>
                      <a:cubicBezTo>
                        <a:pt x="1" y="11"/>
                        <a:pt x="29" y="26"/>
                        <a:pt x="72" y="36"/>
                      </a:cubicBezTo>
                      <a:lnTo>
                        <a:pt x="380" y="26"/>
                      </a:lnTo>
                      <a:lnTo>
                        <a:pt x="377" y="26"/>
                      </a:lnTo>
                      <a:cubicBezTo>
                        <a:pt x="362" y="19"/>
                        <a:pt x="284" y="22"/>
                        <a:pt x="190" y="19"/>
                      </a:cubicBezTo>
                      <a:cubicBezTo>
                        <a:pt x="112" y="11"/>
                        <a:pt x="44" y="1"/>
                        <a:pt x="14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29"/>
                <p:cNvSpPr/>
                <p:nvPr/>
              </p:nvSpPr>
              <p:spPr>
                <a:xfrm flipH="1">
                  <a:off x="8528066" y="4935254"/>
                  <a:ext cx="647" cy="3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" h="44" extrusionOk="0">
                      <a:moveTo>
                        <a:pt x="1" y="0"/>
                      </a:moveTo>
                      <a:lnTo>
                        <a:pt x="8" y="43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29"/>
                <p:cNvSpPr/>
                <p:nvPr/>
              </p:nvSpPr>
              <p:spPr>
                <a:xfrm flipH="1">
                  <a:off x="8504630" y="4933169"/>
                  <a:ext cx="23508" cy="16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231" extrusionOk="0">
                      <a:moveTo>
                        <a:pt x="316" y="1"/>
                      </a:moveTo>
                      <a:lnTo>
                        <a:pt x="0" y="29"/>
                      </a:lnTo>
                      <a:lnTo>
                        <a:pt x="0" y="72"/>
                      </a:lnTo>
                      <a:lnTo>
                        <a:pt x="22" y="231"/>
                      </a:lnTo>
                      <a:lnTo>
                        <a:pt x="327" y="223"/>
                      </a:lnTo>
                      <a:cubicBezTo>
                        <a:pt x="323" y="170"/>
                        <a:pt x="320" y="94"/>
                        <a:pt x="31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29"/>
                <p:cNvSpPr/>
                <p:nvPr/>
              </p:nvSpPr>
              <p:spPr>
                <a:xfrm flipH="1">
                  <a:off x="8503048" y="4932953"/>
                  <a:ext cx="2444" cy="16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227" extrusionOk="0">
                      <a:moveTo>
                        <a:pt x="33" y="0"/>
                      </a:moveTo>
                      <a:lnTo>
                        <a:pt x="1" y="4"/>
                      </a:lnTo>
                      <a:cubicBezTo>
                        <a:pt x="5" y="97"/>
                        <a:pt x="8" y="173"/>
                        <a:pt x="12" y="226"/>
                      </a:cubicBezTo>
                      <a:lnTo>
                        <a:pt x="30" y="223"/>
                      </a:lnTo>
                      <a:cubicBezTo>
                        <a:pt x="30" y="173"/>
                        <a:pt x="33" y="93"/>
                        <a:pt x="33" y="0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29"/>
                <p:cNvSpPr/>
                <p:nvPr/>
              </p:nvSpPr>
              <p:spPr>
                <a:xfrm flipH="1">
                  <a:off x="7605347" y="4840573"/>
                  <a:ext cx="430190" cy="187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4" h="2610" extrusionOk="0">
                      <a:moveTo>
                        <a:pt x="3202" y="0"/>
                      </a:moveTo>
                      <a:lnTo>
                        <a:pt x="0" y="68"/>
                      </a:lnTo>
                      <a:lnTo>
                        <a:pt x="43" y="2571"/>
                      </a:lnTo>
                      <a:lnTo>
                        <a:pt x="240" y="2577"/>
                      </a:lnTo>
                      <a:cubicBezTo>
                        <a:pt x="641" y="2590"/>
                        <a:pt x="1598" y="2610"/>
                        <a:pt x="2581" y="2610"/>
                      </a:cubicBezTo>
                      <a:cubicBezTo>
                        <a:pt x="3774" y="2610"/>
                        <a:pt x="5006" y="2581"/>
                        <a:pt x="5326" y="2477"/>
                      </a:cubicBezTo>
                      <a:cubicBezTo>
                        <a:pt x="5984" y="2261"/>
                        <a:pt x="3249" y="1709"/>
                        <a:pt x="3249" y="1709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29"/>
                <p:cNvSpPr/>
                <p:nvPr/>
              </p:nvSpPr>
              <p:spPr>
                <a:xfrm flipH="1">
                  <a:off x="7644303" y="4986081"/>
                  <a:ext cx="61466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" h="39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4"/>
                        <a:pt x="101" y="30"/>
                        <a:pt x="223" y="68"/>
                      </a:cubicBezTo>
                      <a:cubicBezTo>
                        <a:pt x="151" y="44"/>
                        <a:pt x="75" y="22"/>
                        <a:pt x="0" y="0"/>
                      </a:cubicBezTo>
                      <a:close/>
                      <a:moveTo>
                        <a:pt x="833" y="345"/>
                      </a:moveTo>
                      <a:cubicBezTo>
                        <a:pt x="844" y="363"/>
                        <a:pt x="844" y="381"/>
                        <a:pt x="833" y="396"/>
                      </a:cubicBezTo>
                      <a:lnTo>
                        <a:pt x="851" y="396"/>
                      </a:lnTo>
                      <a:cubicBezTo>
                        <a:pt x="855" y="381"/>
                        <a:pt x="847" y="363"/>
                        <a:pt x="833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29"/>
                <p:cNvSpPr/>
                <p:nvPr/>
              </p:nvSpPr>
              <p:spPr>
                <a:xfrm flipH="1">
                  <a:off x="7811239" y="5025334"/>
                  <a:ext cx="221206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7" h="51" extrusionOk="0">
                      <a:moveTo>
                        <a:pt x="0" y="1"/>
                      </a:moveTo>
                      <a:cubicBezTo>
                        <a:pt x="517" y="32"/>
                        <a:pt x="1242" y="51"/>
                        <a:pt x="1996" y="51"/>
                      </a:cubicBezTo>
                      <a:cubicBezTo>
                        <a:pt x="2355" y="51"/>
                        <a:pt x="2724" y="47"/>
                        <a:pt x="3076" y="39"/>
                      </a:cubicBezTo>
                      <a:lnTo>
                        <a:pt x="2530" y="39"/>
                      </a:lnTo>
                      <a:cubicBezTo>
                        <a:pt x="1551" y="39"/>
                        <a:pt x="596" y="22"/>
                        <a:pt x="197" y="7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29"/>
                <p:cNvSpPr/>
                <p:nvPr/>
              </p:nvSpPr>
              <p:spPr>
                <a:xfrm flipH="1">
                  <a:off x="7645102" y="4986081"/>
                  <a:ext cx="387343" cy="42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86" extrusionOk="0">
                      <a:moveTo>
                        <a:pt x="4541" y="0"/>
                      </a:moveTo>
                      <a:cubicBezTo>
                        <a:pt x="4357" y="15"/>
                        <a:pt x="4268" y="421"/>
                        <a:pt x="4268" y="421"/>
                      </a:cubicBezTo>
                      <a:lnTo>
                        <a:pt x="1156" y="460"/>
                      </a:lnTo>
                      <a:lnTo>
                        <a:pt x="1156" y="478"/>
                      </a:lnTo>
                      <a:cubicBezTo>
                        <a:pt x="1152" y="478"/>
                        <a:pt x="1152" y="471"/>
                        <a:pt x="1148" y="460"/>
                      </a:cubicBezTo>
                      <a:lnTo>
                        <a:pt x="4" y="474"/>
                      </a:lnTo>
                      <a:lnTo>
                        <a:pt x="0" y="547"/>
                      </a:lnTo>
                      <a:lnTo>
                        <a:pt x="197" y="553"/>
                      </a:lnTo>
                      <a:cubicBezTo>
                        <a:pt x="596" y="568"/>
                        <a:pt x="1551" y="585"/>
                        <a:pt x="2530" y="585"/>
                      </a:cubicBezTo>
                      <a:lnTo>
                        <a:pt x="3076" y="585"/>
                      </a:lnTo>
                      <a:cubicBezTo>
                        <a:pt x="4059" y="564"/>
                        <a:pt x="4935" y="521"/>
                        <a:pt x="5255" y="460"/>
                      </a:cubicBezTo>
                      <a:cubicBezTo>
                        <a:pt x="5265" y="456"/>
                        <a:pt x="5276" y="456"/>
                        <a:pt x="5283" y="453"/>
                      </a:cubicBezTo>
                      <a:cubicBezTo>
                        <a:pt x="5334" y="435"/>
                        <a:pt x="5366" y="417"/>
                        <a:pt x="5377" y="396"/>
                      </a:cubicBezTo>
                      <a:cubicBezTo>
                        <a:pt x="5388" y="381"/>
                        <a:pt x="5388" y="363"/>
                        <a:pt x="5377" y="345"/>
                      </a:cubicBezTo>
                      <a:cubicBezTo>
                        <a:pt x="5298" y="249"/>
                        <a:pt x="4985" y="137"/>
                        <a:pt x="4767" y="68"/>
                      </a:cubicBezTo>
                      <a:cubicBezTo>
                        <a:pt x="4695" y="44"/>
                        <a:pt x="4619" y="22"/>
                        <a:pt x="454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29"/>
                <p:cNvSpPr/>
                <p:nvPr/>
              </p:nvSpPr>
              <p:spPr>
                <a:xfrm flipH="1">
                  <a:off x="7645317" y="5011962"/>
                  <a:ext cx="390506" cy="10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2" h="141" extrusionOk="0">
                      <a:moveTo>
                        <a:pt x="5418" y="1"/>
                      </a:moveTo>
                      <a:cubicBezTo>
                        <a:pt x="5409" y="1"/>
                        <a:pt x="5395" y="1"/>
                        <a:pt x="5377" y="3"/>
                      </a:cubicBezTo>
                      <a:cubicBezTo>
                        <a:pt x="5330" y="3"/>
                        <a:pt x="5277" y="7"/>
                        <a:pt x="5219" y="7"/>
                      </a:cubicBezTo>
                      <a:cubicBezTo>
                        <a:pt x="5062" y="14"/>
                        <a:pt x="4868" y="21"/>
                        <a:pt x="4638" y="32"/>
                      </a:cubicBezTo>
                      <a:cubicBezTo>
                        <a:pt x="4146" y="50"/>
                        <a:pt x="3468" y="75"/>
                        <a:pt x="2718" y="89"/>
                      </a:cubicBezTo>
                      <a:cubicBezTo>
                        <a:pt x="2134" y="103"/>
                        <a:pt x="1594" y="109"/>
                        <a:pt x="1152" y="109"/>
                      </a:cubicBezTo>
                      <a:cubicBezTo>
                        <a:pt x="1025" y="109"/>
                        <a:pt x="907" y="108"/>
                        <a:pt x="798" y="107"/>
                      </a:cubicBezTo>
                      <a:lnTo>
                        <a:pt x="213" y="107"/>
                      </a:lnTo>
                      <a:cubicBezTo>
                        <a:pt x="155" y="107"/>
                        <a:pt x="105" y="107"/>
                        <a:pt x="54" y="111"/>
                      </a:cubicBezTo>
                      <a:lnTo>
                        <a:pt x="1" y="111"/>
                      </a:lnTo>
                      <a:cubicBezTo>
                        <a:pt x="1" y="114"/>
                        <a:pt x="19" y="114"/>
                        <a:pt x="54" y="118"/>
                      </a:cubicBezTo>
                      <a:cubicBezTo>
                        <a:pt x="101" y="118"/>
                        <a:pt x="155" y="122"/>
                        <a:pt x="213" y="122"/>
                      </a:cubicBezTo>
                      <a:cubicBezTo>
                        <a:pt x="370" y="125"/>
                        <a:pt x="568" y="132"/>
                        <a:pt x="798" y="136"/>
                      </a:cubicBezTo>
                      <a:cubicBezTo>
                        <a:pt x="1005" y="139"/>
                        <a:pt x="1245" y="141"/>
                        <a:pt x="1510" y="141"/>
                      </a:cubicBezTo>
                      <a:cubicBezTo>
                        <a:pt x="1873" y="141"/>
                        <a:pt x="2283" y="137"/>
                        <a:pt x="2718" y="129"/>
                      </a:cubicBezTo>
                      <a:cubicBezTo>
                        <a:pt x="3468" y="114"/>
                        <a:pt x="4146" y="86"/>
                        <a:pt x="4638" y="57"/>
                      </a:cubicBezTo>
                      <a:cubicBezTo>
                        <a:pt x="4868" y="43"/>
                        <a:pt x="5062" y="32"/>
                        <a:pt x="5219" y="21"/>
                      </a:cubicBezTo>
                      <a:cubicBezTo>
                        <a:pt x="5280" y="18"/>
                        <a:pt x="5330" y="14"/>
                        <a:pt x="5377" y="10"/>
                      </a:cubicBezTo>
                      <a:cubicBezTo>
                        <a:pt x="5413" y="7"/>
                        <a:pt x="5431" y="3"/>
                        <a:pt x="5431" y="3"/>
                      </a:cubicBezTo>
                      <a:cubicBezTo>
                        <a:pt x="5431" y="1"/>
                        <a:pt x="5427" y="1"/>
                        <a:pt x="54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29"/>
                <p:cNvSpPr/>
                <p:nvPr/>
              </p:nvSpPr>
              <p:spPr>
                <a:xfrm flipH="1">
                  <a:off x="7703685" y="4983421"/>
                  <a:ext cx="23508" cy="36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508" extrusionOk="0">
                      <a:moveTo>
                        <a:pt x="317" y="1"/>
                      </a:moveTo>
                      <a:cubicBezTo>
                        <a:pt x="296" y="1"/>
                        <a:pt x="173" y="64"/>
                        <a:pt x="90" y="206"/>
                      </a:cubicBezTo>
                      <a:cubicBezTo>
                        <a:pt x="0" y="360"/>
                        <a:pt x="11" y="508"/>
                        <a:pt x="22" y="508"/>
                      </a:cubicBezTo>
                      <a:cubicBezTo>
                        <a:pt x="33" y="508"/>
                        <a:pt x="40" y="368"/>
                        <a:pt x="126" y="228"/>
                      </a:cubicBezTo>
                      <a:cubicBezTo>
                        <a:pt x="209" y="84"/>
                        <a:pt x="327" y="9"/>
                        <a:pt x="320" y="2"/>
                      </a:cubicBezTo>
                      <a:cubicBezTo>
                        <a:pt x="320" y="1"/>
                        <a:pt x="318" y="1"/>
                        <a:pt x="31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29"/>
                <p:cNvSpPr/>
                <p:nvPr/>
              </p:nvSpPr>
              <p:spPr>
                <a:xfrm flipH="1">
                  <a:off x="7781831" y="4967461"/>
                  <a:ext cx="13012" cy="19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271" extrusionOk="0">
                      <a:moveTo>
                        <a:pt x="171" y="0"/>
                      </a:moveTo>
                      <a:cubicBezTo>
                        <a:pt x="158" y="0"/>
                        <a:pt x="117" y="56"/>
                        <a:pt x="73" y="123"/>
                      </a:cubicBezTo>
                      <a:cubicBezTo>
                        <a:pt x="30" y="198"/>
                        <a:pt x="1" y="263"/>
                        <a:pt x="8" y="271"/>
                      </a:cubicBezTo>
                      <a:cubicBezTo>
                        <a:pt x="9" y="271"/>
                        <a:pt x="9" y="271"/>
                        <a:pt x="9" y="271"/>
                      </a:cubicBezTo>
                      <a:cubicBezTo>
                        <a:pt x="21" y="271"/>
                        <a:pt x="63" y="218"/>
                        <a:pt x="105" y="145"/>
                      </a:cubicBezTo>
                      <a:cubicBezTo>
                        <a:pt x="151" y="69"/>
                        <a:pt x="181" y="4"/>
                        <a:pt x="173" y="1"/>
                      </a:cubicBezTo>
                      <a:cubicBezTo>
                        <a:pt x="172" y="1"/>
                        <a:pt x="172" y="0"/>
                        <a:pt x="17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29"/>
                <p:cNvSpPr/>
                <p:nvPr/>
              </p:nvSpPr>
              <p:spPr>
                <a:xfrm flipH="1">
                  <a:off x="7798366" y="4964082"/>
                  <a:ext cx="15313" cy="13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6" extrusionOk="0">
                      <a:moveTo>
                        <a:pt x="203" y="1"/>
                      </a:moveTo>
                      <a:cubicBezTo>
                        <a:pt x="189" y="1"/>
                        <a:pt x="143" y="31"/>
                        <a:pt x="95" y="81"/>
                      </a:cubicBezTo>
                      <a:cubicBezTo>
                        <a:pt x="40" y="131"/>
                        <a:pt x="1" y="177"/>
                        <a:pt x="8" y="185"/>
                      </a:cubicBezTo>
                      <a:cubicBezTo>
                        <a:pt x="9" y="186"/>
                        <a:pt x="10" y="186"/>
                        <a:pt x="11" y="186"/>
                      </a:cubicBezTo>
                      <a:cubicBezTo>
                        <a:pt x="24" y="186"/>
                        <a:pt x="70" y="154"/>
                        <a:pt x="120" y="106"/>
                      </a:cubicBezTo>
                      <a:cubicBezTo>
                        <a:pt x="173" y="56"/>
                        <a:pt x="213" y="8"/>
                        <a:pt x="206" y="1"/>
                      </a:cubicBezTo>
                      <a:cubicBezTo>
                        <a:pt x="205" y="1"/>
                        <a:pt x="204" y="1"/>
                        <a:pt x="20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29"/>
                <p:cNvSpPr/>
                <p:nvPr/>
              </p:nvSpPr>
              <p:spPr>
                <a:xfrm flipH="1">
                  <a:off x="7801242" y="4954377"/>
                  <a:ext cx="24011" cy="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40" extrusionOk="0">
                      <a:moveTo>
                        <a:pt x="165" y="0"/>
                      </a:moveTo>
                      <a:cubicBezTo>
                        <a:pt x="72" y="0"/>
                        <a:pt x="1" y="11"/>
                        <a:pt x="1" y="22"/>
                      </a:cubicBezTo>
                      <a:cubicBezTo>
                        <a:pt x="1" y="32"/>
                        <a:pt x="76" y="40"/>
                        <a:pt x="165" y="40"/>
                      </a:cubicBezTo>
                      <a:cubicBezTo>
                        <a:pt x="259" y="40"/>
                        <a:pt x="334" y="29"/>
                        <a:pt x="334" y="18"/>
                      </a:cubicBezTo>
                      <a:cubicBezTo>
                        <a:pt x="334" y="7"/>
                        <a:pt x="259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29"/>
                <p:cNvSpPr/>
                <p:nvPr/>
              </p:nvSpPr>
              <p:spPr>
                <a:xfrm flipH="1">
                  <a:off x="7802249" y="4940430"/>
                  <a:ext cx="27678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" h="56" extrusionOk="0">
                      <a:moveTo>
                        <a:pt x="19" y="0"/>
                      </a:moveTo>
                      <a:cubicBezTo>
                        <a:pt x="10" y="0"/>
                        <a:pt x="5" y="1"/>
                        <a:pt x="4" y="4"/>
                      </a:cubicBezTo>
                      <a:cubicBezTo>
                        <a:pt x="1" y="14"/>
                        <a:pt x="84" y="47"/>
                        <a:pt x="191" y="54"/>
                      </a:cubicBezTo>
                      <a:cubicBezTo>
                        <a:pt x="204" y="55"/>
                        <a:pt x="216" y="55"/>
                        <a:pt x="228" y="55"/>
                      </a:cubicBezTo>
                      <a:cubicBezTo>
                        <a:pt x="318" y="55"/>
                        <a:pt x="385" y="32"/>
                        <a:pt x="381" y="26"/>
                      </a:cubicBezTo>
                      <a:cubicBezTo>
                        <a:pt x="381" y="14"/>
                        <a:pt x="295" y="22"/>
                        <a:pt x="195" y="14"/>
                      </a:cubicBezTo>
                      <a:cubicBezTo>
                        <a:pt x="115" y="12"/>
                        <a:pt x="47" y="0"/>
                        <a:pt x="1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29"/>
                <p:cNvSpPr/>
                <p:nvPr/>
              </p:nvSpPr>
              <p:spPr>
                <a:xfrm flipH="1">
                  <a:off x="7743370" y="4945247"/>
                  <a:ext cx="43422" cy="25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" h="354" extrusionOk="0">
                      <a:moveTo>
                        <a:pt x="410" y="38"/>
                      </a:moveTo>
                      <a:cubicBezTo>
                        <a:pt x="456" y="38"/>
                        <a:pt x="502" y="47"/>
                        <a:pt x="539" y="70"/>
                      </a:cubicBezTo>
                      <a:cubicBezTo>
                        <a:pt x="574" y="91"/>
                        <a:pt x="560" y="131"/>
                        <a:pt x="524" y="152"/>
                      </a:cubicBezTo>
                      <a:cubicBezTo>
                        <a:pt x="492" y="174"/>
                        <a:pt x="448" y="189"/>
                        <a:pt x="410" y="206"/>
                      </a:cubicBezTo>
                      <a:cubicBezTo>
                        <a:pt x="334" y="235"/>
                        <a:pt x="262" y="253"/>
                        <a:pt x="201" y="263"/>
                      </a:cubicBezTo>
                      <a:cubicBezTo>
                        <a:pt x="139" y="276"/>
                        <a:pt x="89" y="283"/>
                        <a:pt x="55" y="287"/>
                      </a:cubicBezTo>
                      <a:lnTo>
                        <a:pt x="55" y="287"/>
                      </a:lnTo>
                      <a:cubicBezTo>
                        <a:pt x="67" y="256"/>
                        <a:pt x="87" y="216"/>
                        <a:pt x="122" y="174"/>
                      </a:cubicBezTo>
                      <a:cubicBezTo>
                        <a:pt x="158" y="127"/>
                        <a:pt x="219" y="81"/>
                        <a:pt x="294" y="55"/>
                      </a:cubicBezTo>
                      <a:cubicBezTo>
                        <a:pt x="328" y="45"/>
                        <a:pt x="369" y="38"/>
                        <a:pt x="410" y="38"/>
                      </a:cubicBezTo>
                      <a:close/>
                      <a:moveTo>
                        <a:pt x="408" y="1"/>
                      </a:moveTo>
                      <a:cubicBezTo>
                        <a:pt x="270" y="1"/>
                        <a:pt x="150" y="83"/>
                        <a:pt x="100" y="159"/>
                      </a:cubicBezTo>
                      <a:cubicBezTo>
                        <a:pt x="63" y="207"/>
                        <a:pt x="46" y="254"/>
                        <a:pt x="37" y="290"/>
                      </a:cubicBezTo>
                      <a:lnTo>
                        <a:pt x="37" y="290"/>
                      </a:lnTo>
                      <a:cubicBezTo>
                        <a:pt x="13" y="293"/>
                        <a:pt x="1" y="294"/>
                        <a:pt x="1" y="296"/>
                      </a:cubicBezTo>
                      <a:cubicBezTo>
                        <a:pt x="1" y="299"/>
                        <a:pt x="12" y="302"/>
                        <a:pt x="35" y="303"/>
                      </a:cubicBezTo>
                      <a:lnTo>
                        <a:pt x="35" y="303"/>
                      </a:lnTo>
                      <a:cubicBezTo>
                        <a:pt x="29" y="334"/>
                        <a:pt x="29" y="353"/>
                        <a:pt x="32" y="353"/>
                      </a:cubicBezTo>
                      <a:cubicBezTo>
                        <a:pt x="36" y="353"/>
                        <a:pt x="38" y="334"/>
                        <a:pt x="49" y="303"/>
                      </a:cubicBezTo>
                      <a:lnTo>
                        <a:pt x="49" y="303"/>
                      </a:lnTo>
                      <a:cubicBezTo>
                        <a:pt x="53" y="303"/>
                        <a:pt x="57" y="303"/>
                        <a:pt x="61" y="303"/>
                      </a:cubicBezTo>
                      <a:cubicBezTo>
                        <a:pt x="96" y="303"/>
                        <a:pt x="145" y="300"/>
                        <a:pt x="205" y="292"/>
                      </a:cubicBezTo>
                      <a:cubicBezTo>
                        <a:pt x="269" y="282"/>
                        <a:pt x="341" y="267"/>
                        <a:pt x="423" y="239"/>
                      </a:cubicBezTo>
                      <a:cubicBezTo>
                        <a:pt x="463" y="224"/>
                        <a:pt x="503" y="214"/>
                        <a:pt x="546" y="184"/>
                      </a:cubicBezTo>
                      <a:cubicBezTo>
                        <a:pt x="567" y="170"/>
                        <a:pt x="589" y="152"/>
                        <a:pt x="596" y="120"/>
                      </a:cubicBezTo>
                      <a:cubicBezTo>
                        <a:pt x="604" y="88"/>
                        <a:pt x="589" y="55"/>
                        <a:pt x="564" y="38"/>
                      </a:cubicBezTo>
                      <a:cubicBezTo>
                        <a:pt x="511" y="12"/>
                        <a:pt x="458" y="1"/>
                        <a:pt x="40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29"/>
                <p:cNvSpPr/>
                <p:nvPr/>
              </p:nvSpPr>
              <p:spPr>
                <a:xfrm flipH="1">
                  <a:off x="7780537" y="4938848"/>
                  <a:ext cx="22789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" h="396" extrusionOk="0">
                      <a:moveTo>
                        <a:pt x="79" y="1"/>
                      </a:moveTo>
                      <a:cubicBezTo>
                        <a:pt x="77" y="1"/>
                        <a:pt x="74" y="1"/>
                        <a:pt x="72" y="1"/>
                      </a:cubicBezTo>
                      <a:cubicBezTo>
                        <a:pt x="22" y="8"/>
                        <a:pt x="1" y="62"/>
                        <a:pt x="7" y="97"/>
                      </a:cubicBezTo>
                      <a:cubicBezTo>
                        <a:pt x="15" y="134"/>
                        <a:pt x="29" y="166"/>
                        <a:pt x="47" y="187"/>
                      </a:cubicBezTo>
                      <a:cubicBezTo>
                        <a:pt x="80" y="241"/>
                        <a:pt x="112" y="281"/>
                        <a:pt x="144" y="313"/>
                      </a:cubicBezTo>
                      <a:cubicBezTo>
                        <a:pt x="208" y="370"/>
                        <a:pt x="256" y="392"/>
                        <a:pt x="265" y="392"/>
                      </a:cubicBezTo>
                      <a:cubicBezTo>
                        <a:pt x="265" y="392"/>
                        <a:pt x="266" y="392"/>
                        <a:pt x="266" y="392"/>
                      </a:cubicBezTo>
                      <a:cubicBezTo>
                        <a:pt x="269" y="389"/>
                        <a:pt x="223" y="356"/>
                        <a:pt x="166" y="291"/>
                      </a:cubicBezTo>
                      <a:cubicBezTo>
                        <a:pt x="137" y="259"/>
                        <a:pt x="105" y="220"/>
                        <a:pt x="75" y="170"/>
                      </a:cubicBezTo>
                      <a:cubicBezTo>
                        <a:pt x="47" y="127"/>
                        <a:pt x="25" y="51"/>
                        <a:pt x="80" y="41"/>
                      </a:cubicBezTo>
                      <a:cubicBezTo>
                        <a:pt x="83" y="40"/>
                        <a:pt x="87" y="40"/>
                        <a:pt x="90" y="40"/>
                      </a:cubicBezTo>
                      <a:cubicBezTo>
                        <a:pt x="137" y="40"/>
                        <a:pt x="185" y="86"/>
                        <a:pt x="216" y="122"/>
                      </a:cubicBezTo>
                      <a:cubicBezTo>
                        <a:pt x="248" y="170"/>
                        <a:pt x="266" y="216"/>
                        <a:pt x="277" y="256"/>
                      </a:cubicBezTo>
                      <a:cubicBezTo>
                        <a:pt x="295" y="338"/>
                        <a:pt x="277" y="392"/>
                        <a:pt x="284" y="396"/>
                      </a:cubicBezTo>
                      <a:cubicBezTo>
                        <a:pt x="284" y="396"/>
                        <a:pt x="317" y="346"/>
                        <a:pt x="302" y="252"/>
                      </a:cubicBezTo>
                      <a:cubicBezTo>
                        <a:pt x="299" y="205"/>
                        <a:pt x="280" y="152"/>
                        <a:pt x="244" y="101"/>
                      </a:cubicBezTo>
                      <a:cubicBezTo>
                        <a:pt x="206" y="59"/>
                        <a:pt x="161" y="1"/>
                        <a:pt x="7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29"/>
                <p:cNvSpPr/>
                <p:nvPr/>
              </p:nvSpPr>
              <p:spPr>
                <a:xfrm flipH="1">
                  <a:off x="7949053" y="4955024"/>
                  <a:ext cx="83392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910" extrusionOk="0">
                      <a:moveTo>
                        <a:pt x="199" y="1"/>
                      </a:moveTo>
                      <a:cubicBezTo>
                        <a:pt x="144" y="1"/>
                        <a:pt x="97" y="7"/>
                        <a:pt x="61" y="13"/>
                      </a:cubicBezTo>
                      <a:cubicBezTo>
                        <a:pt x="22" y="16"/>
                        <a:pt x="0" y="23"/>
                        <a:pt x="0" y="27"/>
                      </a:cubicBezTo>
                      <a:cubicBezTo>
                        <a:pt x="0" y="28"/>
                        <a:pt x="2" y="29"/>
                        <a:pt x="6" y="29"/>
                      </a:cubicBezTo>
                      <a:cubicBezTo>
                        <a:pt x="14" y="29"/>
                        <a:pt x="29" y="27"/>
                        <a:pt x="50" y="27"/>
                      </a:cubicBezTo>
                      <a:cubicBezTo>
                        <a:pt x="66" y="25"/>
                        <a:pt x="86" y="24"/>
                        <a:pt x="109" y="24"/>
                      </a:cubicBezTo>
                      <a:cubicBezTo>
                        <a:pt x="144" y="24"/>
                        <a:pt x="187" y="26"/>
                        <a:pt x="237" y="31"/>
                      </a:cubicBezTo>
                      <a:cubicBezTo>
                        <a:pt x="381" y="45"/>
                        <a:pt x="582" y="99"/>
                        <a:pt x="757" y="232"/>
                      </a:cubicBezTo>
                      <a:cubicBezTo>
                        <a:pt x="933" y="368"/>
                        <a:pt x="1037" y="548"/>
                        <a:pt x="1087" y="681"/>
                      </a:cubicBezTo>
                      <a:cubicBezTo>
                        <a:pt x="1142" y="817"/>
                        <a:pt x="1148" y="910"/>
                        <a:pt x="1156" y="910"/>
                      </a:cubicBezTo>
                      <a:cubicBezTo>
                        <a:pt x="1156" y="910"/>
                        <a:pt x="1160" y="885"/>
                        <a:pt x="1152" y="845"/>
                      </a:cubicBezTo>
                      <a:cubicBezTo>
                        <a:pt x="1148" y="802"/>
                        <a:pt x="1138" y="742"/>
                        <a:pt x="1117" y="673"/>
                      </a:cubicBezTo>
                      <a:cubicBezTo>
                        <a:pt x="1070" y="530"/>
                        <a:pt x="966" y="343"/>
                        <a:pt x="779" y="203"/>
                      </a:cubicBezTo>
                      <a:cubicBezTo>
                        <a:pt x="596" y="63"/>
                        <a:pt x="388" y="9"/>
                        <a:pt x="237" y="2"/>
                      </a:cubicBezTo>
                      <a:cubicBezTo>
                        <a:pt x="224" y="1"/>
                        <a:pt x="211" y="1"/>
                        <a:pt x="19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29"/>
                <p:cNvSpPr/>
                <p:nvPr/>
              </p:nvSpPr>
              <p:spPr>
                <a:xfrm flipH="1">
                  <a:off x="8008649" y="4860702"/>
                  <a:ext cx="3163" cy="9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1318" extrusionOk="0">
                      <a:moveTo>
                        <a:pt x="18" y="0"/>
                      </a:moveTo>
                      <a:cubicBezTo>
                        <a:pt x="8" y="0"/>
                        <a:pt x="0" y="295"/>
                        <a:pt x="4" y="657"/>
                      </a:cubicBezTo>
                      <a:cubicBezTo>
                        <a:pt x="8" y="1020"/>
                        <a:pt x="18" y="1317"/>
                        <a:pt x="29" y="1317"/>
                      </a:cubicBezTo>
                      <a:cubicBezTo>
                        <a:pt x="40" y="1314"/>
                        <a:pt x="43" y="1020"/>
                        <a:pt x="43" y="657"/>
                      </a:cubicBezTo>
                      <a:cubicBezTo>
                        <a:pt x="40" y="295"/>
                        <a:pt x="29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29"/>
                <p:cNvSpPr/>
                <p:nvPr/>
              </p:nvSpPr>
              <p:spPr>
                <a:xfrm flipH="1">
                  <a:off x="7853077" y="4997440"/>
                  <a:ext cx="67648" cy="3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" h="55" extrusionOk="0">
                      <a:moveTo>
                        <a:pt x="906" y="1"/>
                      </a:moveTo>
                      <a:cubicBezTo>
                        <a:pt x="838" y="1"/>
                        <a:pt x="669" y="12"/>
                        <a:pt x="471" y="15"/>
                      </a:cubicBezTo>
                      <a:cubicBezTo>
                        <a:pt x="441" y="15"/>
                        <a:pt x="411" y="15"/>
                        <a:pt x="383" y="15"/>
                      </a:cubicBezTo>
                      <a:cubicBezTo>
                        <a:pt x="236" y="15"/>
                        <a:pt x="113" y="11"/>
                        <a:pt x="50" y="11"/>
                      </a:cubicBezTo>
                      <a:cubicBezTo>
                        <a:pt x="20" y="11"/>
                        <a:pt x="4" y="12"/>
                        <a:pt x="4" y="15"/>
                      </a:cubicBezTo>
                      <a:cubicBezTo>
                        <a:pt x="0" y="26"/>
                        <a:pt x="212" y="54"/>
                        <a:pt x="471" y="54"/>
                      </a:cubicBezTo>
                      <a:cubicBezTo>
                        <a:pt x="732" y="51"/>
                        <a:pt x="941" y="15"/>
                        <a:pt x="937" y="4"/>
                      </a:cubicBezTo>
                      <a:cubicBezTo>
                        <a:pt x="937" y="2"/>
                        <a:pt x="926" y="1"/>
                        <a:pt x="90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29"/>
                <p:cNvSpPr/>
                <p:nvPr/>
              </p:nvSpPr>
              <p:spPr>
                <a:xfrm flipH="1">
                  <a:off x="7958325" y="4999453"/>
                  <a:ext cx="7836" cy="13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1" extrusionOk="0">
                      <a:moveTo>
                        <a:pt x="11" y="0"/>
                      </a:moveTo>
                      <a:cubicBezTo>
                        <a:pt x="10" y="0"/>
                        <a:pt x="8" y="1"/>
                        <a:pt x="8" y="1"/>
                      </a:cubicBezTo>
                      <a:cubicBezTo>
                        <a:pt x="1" y="8"/>
                        <a:pt x="26" y="44"/>
                        <a:pt x="47" y="91"/>
                      </a:cubicBezTo>
                      <a:cubicBezTo>
                        <a:pt x="69" y="137"/>
                        <a:pt x="84" y="181"/>
                        <a:pt x="94" y="181"/>
                      </a:cubicBezTo>
                      <a:cubicBezTo>
                        <a:pt x="105" y="181"/>
                        <a:pt x="108" y="131"/>
                        <a:pt x="84" y="76"/>
                      </a:cubicBezTo>
                      <a:cubicBezTo>
                        <a:pt x="60" y="26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29"/>
                <p:cNvSpPr/>
                <p:nvPr/>
              </p:nvSpPr>
              <p:spPr>
                <a:xfrm flipH="1">
                  <a:off x="7973782" y="4978460"/>
                  <a:ext cx="9921" cy="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" h="123" extrusionOk="0">
                      <a:moveTo>
                        <a:pt x="12" y="1"/>
                      </a:moveTo>
                      <a:cubicBezTo>
                        <a:pt x="10" y="1"/>
                        <a:pt x="9" y="1"/>
                        <a:pt x="8" y="2"/>
                      </a:cubicBezTo>
                      <a:cubicBezTo>
                        <a:pt x="0" y="10"/>
                        <a:pt x="22" y="42"/>
                        <a:pt x="54" y="78"/>
                      </a:cubicBezTo>
                      <a:cubicBezTo>
                        <a:pt x="85" y="105"/>
                        <a:pt x="113" y="123"/>
                        <a:pt x="125" y="123"/>
                      </a:cubicBezTo>
                      <a:cubicBezTo>
                        <a:pt x="127" y="123"/>
                        <a:pt x="128" y="122"/>
                        <a:pt x="129" y="121"/>
                      </a:cubicBezTo>
                      <a:cubicBezTo>
                        <a:pt x="137" y="114"/>
                        <a:pt x="116" y="81"/>
                        <a:pt x="83" y="50"/>
                      </a:cubicBezTo>
                      <a:cubicBezTo>
                        <a:pt x="55" y="21"/>
                        <a:pt x="24" y="1"/>
                        <a:pt x="1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29"/>
                <p:cNvSpPr/>
                <p:nvPr/>
              </p:nvSpPr>
              <p:spPr>
                <a:xfrm flipH="1">
                  <a:off x="7993911" y="4968036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2" y="1"/>
                      </a:moveTo>
                      <a:cubicBezTo>
                        <a:pt x="26" y="1"/>
                        <a:pt x="0" y="14"/>
                        <a:pt x="3" y="22"/>
                      </a:cubicBezTo>
                      <a:cubicBezTo>
                        <a:pt x="6" y="33"/>
                        <a:pt x="49" y="29"/>
                        <a:pt x="96" y="47"/>
                      </a:cubicBezTo>
                      <a:cubicBezTo>
                        <a:pt x="136" y="59"/>
                        <a:pt x="169" y="81"/>
                        <a:pt x="181" y="81"/>
                      </a:cubicBezTo>
                      <a:cubicBezTo>
                        <a:pt x="183" y="81"/>
                        <a:pt x="185" y="80"/>
                        <a:pt x="185" y="79"/>
                      </a:cubicBezTo>
                      <a:cubicBezTo>
                        <a:pt x="193" y="72"/>
                        <a:pt x="168" y="26"/>
                        <a:pt x="107" y="8"/>
                      </a:cubicBezTo>
                      <a:cubicBezTo>
                        <a:pt x="91" y="3"/>
                        <a:pt x="76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29"/>
                <p:cNvSpPr/>
                <p:nvPr/>
              </p:nvSpPr>
              <p:spPr>
                <a:xfrm flipH="1">
                  <a:off x="8017707" y="4964657"/>
                  <a:ext cx="7548" cy="3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2" extrusionOk="0">
                      <a:moveTo>
                        <a:pt x="26" y="1"/>
                      </a:moveTo>
                      <a:cubicBezTo>
                        <a:pt x="15" y="1"/>
                        <a:pt x="6" y="4"/>
                        <a:pt x="4" y="8"/>
                      </a:cubicBezTo>
                      <a:cubicBezTo>
                        <a:pt x="1" y="18"/>
                        <a:pt x="18" y="37"/>
                        <a:pt x="44" y="43"/>
                      </a:cubicBezTo>
                      <a:cubicBezTo>
                        <a:pt x="58" y="49"/>
                        <a:pt x="72" y="52"/>
                        <a:pt x="82" y="52"/>
                      </a:cubicBezTo>
                      <a:cubicBezTo>
                        <a:pt x="92" y="52"/>
                        <a:pt x="99" y="49"/>
                        <a:pt x="101" y="43"/>
                      </a:cubicBezTo>
                      <a:cubicBezTo>
                        <a:pt x="104" y="33"/>
                        <a:pt x="83" y="18"/>
                        <a:pt x="58" y="8"/>
                      </a:cubicBezTo>
                      <a:cubicBezTo>
                        <a:pt x="46" y="3"/>
                        <a:pt x="35" y="1"/>
                        <a:pt x="2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29"/>
                <p:cNvSpPr/>
                <p:nvPr/>
              </p:nvSpPr>
              <p:spPr>
                <a:xfrm flipH="1">
                  <a:off x="7802535" y="4914333"/>
                  <a:ext cx="791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9" extrusionOk="0">
                      <a:moveTo>
                        <a:pt x="1" y="1"/>
                      </a:moveTo>
                      <a:lnTo>
                        <a:pt x="11" y="389"/>
                      </a:lnTo>
                      <a:lnTo>
                        <a:pt x="11" y="38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29"/>
                <p:cNvSpPr/>
                <p:nvPr/>
              </p:nvSpPr>
              <p:spPr>
                <a:xfrm flipH="1">
                  <a:off x="7802540" y="4914333"/>
                  <a:ext cx="206684" cy="3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5" h="497" extrusionOk="0">
                      <a:moveTo>
                        <a:pt x="2865" y="1"/>
                      </a:moveTo>
                      <a:lnTo>
                        <a:pt x="7" y="270"/>
                      </a:lnTo>
                      <a:cubicBezTo>
                        <a:pt x="4" y="367"/>
                        <a:pt x="4" y="442"/>
                        <a:pt x="0" y="496"/>
                      </a:cubicBezTo>
                      <a:lnTo>
                        <a:pt x="2566" y="399"/>
                      </a:lnTo>
                      <a:cubicBezTo>
                        <a:pt x="2523" y="385"/>
                        <a:pt x="2495" y="370"/>
                        <a:pt x="2498" y="367"/>
                      </a:cubicBezTo>
                      <a:cubicBezTo>
                        <a:pt x="2498" y="364"/>
                        <a:pt x="2502" y="364"/>
                        <a:pt x="2513" y="364"/>
                      </a:cubicBezTo>
                      <a:cubicBezTo>
                        <a:pt x="2541" y="364"/>
                        <a:pt x="2606" y="374"/>
                        <a:pt x="2689" y="377"/>
                      </a:cubicBezTo>
                      <a:cubicBezTo>
                        <a:pt x="2735" y="381"/>
                        <a:pt x="2778" y="381"/>
                        <a:pt x="2812" y="381"/>
                      </a:cubicBezTo>
                      <a:cubicBezTo>
                        <a:pt x="2845" y="381"/>
                        <a:pt x="2868" y="381"/>
                        <a:pt x="2875" y="385"/>
                      </a:cubicBezTo>
                      <a:lnTo>
                        <a:pt x="286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29"/>
                <p:cNvSpPr/>
                <p:nvPr/>
              </p:nvSpPr>
              <p:spPr>
                <a:xfrm flipH="1">
                  <a:off x="7802536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9" y="1"/>
                      </a:moveTo>
                      <a:cubicBezTo>
                        <a:pt x="8" y="1"/>
                        <a:pt x="4" y="1"/>
                        <a:pt x="4" y="4"/>
                      </a:cubicBezTo>
                      <a:cubicBezTo>
                        <a:pt x="1" y="7"/>
                        <a:pt x="29" y="22"/>
                        <a:pt x="72" y="36"/>
                      </a:cubicBezTo>
                      <a:lnTo>
                        <a:pt x="381" y="26"/>
                      </a:lnTo>
                      <a:lnTo>
                        <a:pt x="381" y="22"/>
                      </a:lnTo>
                      <a:cubicBezTo>
                        <a:pt x="374" y="18"/>
                        <a:pt x="351" y="18"/>
                        <a:pt x="318" y="18"/>
                      </a:cubicBezTo>
                      <a:cubicBezTo>
                        <a:pt x="284" y="18"/>
                        <a:pt x="241" y="18"/>
                        <a:pt x="195" y="14"/>
                      </a:cubicBezTo>
                      <a:cubicBezTo>
                        <a:pt x="112" y="11"/>
                        <a:pt x="47" y="1"/>
                        <a:pt x="19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29"/>
                <p:cNvSpPr/>
                <p:nvPr/>
              </p:nvSpPr>
              <p:spPr>
                <a:xfrm flipH="1">
                  <a:off x="8033955" y="4936260"/>
                  <a:ext cx="575" cy="2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41" extrusionOk="0">
                      <a:moveTo>
                        <a:pt x="1" y="1"/>
                      </a:moveTo>
                      <a:lnTo>
                        <a:pt x="8" y="40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29"/>
                <p:cNvSpPr/>
                <p:nvPr/>
              </p:nvSpPr>
              <p:spPr>
                <a:xfrm flipH="1">
                  <a:off x="8010447" y="4933960"/>
                  <a:ext cx="23580" cy="16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34" extrusionOk="0">
                      <a:moveTo>
                        <a:pt x="320" y="1"/>
                      </a:moveTo>
                      <a:lnTo>
                        <a:pt x="1" y="33"/>
                      </a:lnTo>
                      <a:lnTo>
                        <a:pt x="1" y="72"/>
                      </a:lnTo>
                      <a:lnTo>
                        <a:pt x="26" y="234"/>
                      </a:lnTo>
                      <a:lnTo>
                        <a:pt x="327" y="223"/>
                      </a:lnTo>
                      <a:cubicBezTo>
                        <a:pt x="324" y="169"/>
                        <a:pt x="320" y="94"/>
                        <a:pt x="32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29"/>
                <p:cNvSpPr/>
                <p:nvPr/>
              </p:nvSpPr>
              <p:spPr>
                <a:xfrm flipH="1">
                  <a:off x="8008649" y="4933672"/>
                  <a:ext cx="2372" cy="16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228" extrusionOk="0">
                      <a:moveTo>
                        <a:pt x="32" y="1"/>
                      </a:moveTo>
                      <a:lnTo>
                        <a:pt x="0" y="5"/>
                      </a:lnTo>
                      <a:cubicBezTo>
                        <a:pt x="0" y="98"/>
                        <a:pt x="4" y="173"/>
                        <a:pt x="7" y="227"/>
                      </a:cubicBezTo>
                      <a:lnTo>
                        <a:pt x="25" y="227"/>
                      </a:lnTo>
                      <a:cubicBezTo>
                        <a:pt x="29" y="173"/>
                        <a:pt x="29" y="98"/>
                        <a:pt x="32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92" name="Google Shape;592;p29"/>
              <p:cNvSpPr/>
              <p:nvPr/>
            </p:nvSpPr>
            <p:spPr>
              <a:xfrm flipH="1">
                <a:off x="7352169" y="2317256"/>
                <a:ext cx="531159" cy="563531"/>
              </a:xfrm>
              <a:custGeom>
                <a:avLst/>
                <a:gdLst/>
                <a:ahLst/>
                <a:cxnLst/>
                <a:rect l="l" t="t" r="r" b="b"/>
                <a:pathLst>
                  <a:path w="10967" h="11636" extrusionOk="0">
                    <a:moveTo>
                      <a:pt x="9968" y="0"/>
                    </a:moveTo>
                    <a:cubicBezTo>
                      <a:pt x="9815" y="0"/>
                      <a:pt x="9735" y="286"/>
                      <a:pt x="9735" y="286"/>
                    </a:cubicBezTo>
                    <a:cubicBezTo>
                      <a:pt x="9735" y="286"/>
                      <a:pt x="9081" y="1726"/>
                      <a:pt x="8906" y="1726"/>
                    </a:cubicBezTo>
                    <a:cubicBezTo>
                      <a:pt x="8902" y="1726"/>
                      <a:pt x="8899" y="1726"/>
                      <a:pt x="8895" y="1724"/>
                    </a:cubicBezTo>
                    <a:cubicBezTo>
                      <a:pt x="8737" y="1660"/>
                      <a:pt x="9111" y="763"/>
                      <a:pt x="9257" y="468"/>
                    </a:cubicBezTo>
                    <a:cubicBezTo>
                      <a:pt x="9387" y="206"/>
                      <a:pt x="9335" y="28"/>
                      <a:pt x="9189" y="28"/>
                    </a:cubicBezTo>
                    <a:cubicBezTo>
                      <a:pt x="9173" y="28"/>
                      <a:pt x="9157" y="30"/>
                      <a:pt x="9139" y="34"/>
                    </a:cubicBezTo>
                    <a:cubicBezTo>
                      <a:pt x="9017" y="63"/>
                      <a:pt x="8543" y="953"/>
                      <a:pt x="8407" y="1247"/>
                    </a:cubicBezTo>
                    <a:cubicBezTo>
                      <a:pt x="8300" y="1471"/>
                      <a:pt x="8064" y="1992"/>
                      <a:pt x="7894" y="1992"/>
                    </a:cubicBezTo>
                    <a:cubicBezTo>
                      <a:pt x="7839" y="1992"/>
                      <a:pt x="7792" y="1939"/>
                      <a:pt x="7757" y="1807"/>
                    </a:cubicBezTo>
                    <a:cubicBezTo>
                      <a:pt x="7610" y="1258"/>
                      <a:pt x="7290" y="892"/>
                      <a:pt x="7136" y="853"/>
                    </a:cubicBezTo>
                    <a:cubicBezTo>
                      <a:pt x="7123" y="849"/>
                      <a:pt x="7110" y="848"/>
                      <a:pt x="7098" y="848"/>
                    </a:cubicBezTo>
                    <a:cubicBezTo>
                      <a:pt x="6965" y="848"/>
                      <a:pt x="6881" y="1029"/>
                      <a:pt x="6985" y="1151"/>
                    </a:cubicBezTo>
                    <a:cubicBezTo>
                      <a:pt x="7075" y="1262"/>
                      <a:pt x="7168" y="1492"/>
                      <a:pt x="7233" y="1664"/>
                    </a:cubicBezTo>
                    <a:cubicBezTo>
                      <a:pt x="7287" y="1811"/>
                      <a:pt x="7315" y="1961"/>
                      <a:pt x="7315" y="2116"/>
                    </a:cubicBezTo>
                    <a:cubicBezTo>
                      <a:pt x="7319" y="2612"/>
                      <a:pt x="7272" y="2920"/>
                      <a:pt x="7254" y="3010"/>
                    </a:cubicBezTo>
                    <a:lnTo>
                      <a:pt x="3224" y="8340"/>
                    </a:lnTo>
                    <a:lnTo>
                      <a:pt x="1555" y="7335"/>
                    </a:lnTo>
                    <a:lnTo>
                      <a:pt x="1" y="10034"/>
                    </a:lnTo>
                    <a:lnTo>
                      <a:pt x="2244" y="11304"/>
                    </a:lnTo>
                    <a:cubicBezTo>
                      <a:pt x="2639" y="11529"/>
                      <a:pt x="3069" y="11636"/>
                      <a:pt x="3494" y="11636"/>
                    </a:cubicBezTo>
                    <a:cubicBezTo>
                      <a:pt x="4341" y="11636"/>
                      <a:pt x="5166" y="11211"/>
                      <a:pt x="5647" y="10446"/>
                    </a:cubicBezTo>
                    <a:lnTo>
                      <a:pt x="9800" y="3031"/>
                    </a:lnTo>
                    <a:cubicBezTo>
                      <a:pt x="10094" y="2662"/>
                      <a:pt x="10367" y="2306"/>
                      <a:pt x="10517" y="2066"/>
                    </a:cubicBezTo>
                    <a:cubicBezTo>
                      <a:pt x="10966" y="1351"/>
                      <a:pt x="10902" y="1308"/>
                      <a:pt x="10812" y="1272"/>
                    </a:cubicBezTo>
                    <a:cubicBezTo>
                      <a:pt x="10803" y="1268"/>
                      <a:pt x="10793" y="1266"/>
                      <a:pt x="10783" y="1266"/>
                    </a:cubicBezTo>
                    <a:cubicBezTo>
                      <a:pt x="10553" y="1266"/>
                      <a:pt x="10105" y="2199"/>
                      <a:pt x="9972" y="2199"/>
                    </a:cubicBezTo>
                    <a:cubicBezTo>
                      <a:pt x="9953" y="2199"/>
                      <a:pt x="9941" y="2181"/>
                      <a:pt x="9936" y="2138"/>
                    </a:cubicBezTo>
                    <a:cubicBezTo>
                      <a:pt x="9896" y="1779"/>
                      <a:pt x="10844" y="598"/>
                      <a:pt x="10582" y="501"/>
                    </a:cubicBezTo>
                    <a:cubicBezTo>
                      <a:pt x="10567" y="496"/>
                      <a:pt x="10552" y="493"/>
                      <a:pt x="10536" y="493"/>
                    </a:cubicBezTo>
                    <a:cubicBezTo>
                      <a:pt x="10188" y="493"/>
                      <a:pt x="9647" y="1784"/>
                      <a:pt x="9591" y="1893"/>
                    </a:cubicBezTo>
                    <a:cubicBezTo>
                      <a:pt x="9571" y="1932"/>
                      <a:pt x="9537" y="1948"/>
                      <a:pt x="9504" y="1948"/>
                    </a:cubicBezTo>
                    <a:cubicBezTo>
                      <a:pt x="9443" y="1948"/>
                      <a:pt x="9385" y="1894"/>
                      <a:pt x="9422" y="1829"/>
                    </a:cubicBezTo>
                    <a:cubicBezTo>
                      <a:pt x="9505" y="1681"/>
                      <a:pt x="10352" y="135"/>
                      <a:pt x="10015" y="9"/>
                    </a:cubicBezTo>
                    <a:cubicBezTo>
                      <a:pt x="9999" y="3"/>
                      <a:pt x="9983" y="0"/>
                      <a:pt x="9968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9"/>
              <p:cNvSpPr/>
              <p:nvPr/>
            </p:nvSpPr>
            <p:spPr>
              <a:xfrm flipH="1">
                <a:off x="8108534" y="2060426"/>
                <a:ext cx="254077" cy="497618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10275" extrusionOk="0">
                    <a:moveTo>
                      <a:pt x="2880" y="0"/>
                    </a:moveTo>
                    <a:cubicBezTo>
                      <a:pt x="1946" y="0"/>
                      <a:pt x="1019" y="263"/>
                      <a:pt x="220" y="804"/>
                    </a:cubicBezTo>
                    <a:lnTo>
                      <a:pt x="1" y="951"/>
                    </a:lnTo>
                    <a:lnTo>
                      <a:pt x="72" y="8561"/>
                    </a:lnTo>
                    <a:cubicBezTo>
                      <a:pt x="84" y="9457"/>
                      <a:pt x="776" y="10201"/>
                      <a:pt x="1670" y="10269"/>
                    </a:cubicBezTo>
                    <a:cubicBezTo>
                      <a:pt x="1715" y="10272"/>
                      <a:pt x="1760" y="10274"/>
                      <a:pt x="1805" y="10274"/>
                    </a:cubicBezTo>
                    <a:cubicBezTo>
                      <a:pt x="2726" y="10274"/>
                      <a:pt x="3498" y="9545"/>
                      <a:pt x="3536" y="8611"/>
                    </a:cubicBezTo>
                    <a:cubicBezTo>
                      <a:pt x="3572" y="7667"/>
                      <a:pt x="3604" y="6712"/>
                      <a:pt x="3604" y="6712"/>
                    </a:cubicBezTo>
                    <a:cubicBezTo>
                      <a:pt x="3604" y="6712"/>
                      <a:pt x="5033" y="6579"/>
                      <a:pt x="5141" y="5165"/>
                    </a:cubicBezTo>
                    <a:cubicBezTo>
                      <a:pt x="5245" y="3750"/>
                      <a:pt x="5166" y="574"/>
                      <a:pt x="5166" y="574"/>
                    </a:cubicBezTo>
                    <a:lnTo>
                      <a:pt x="5209" y="560"/>
                    </a:lnTo>
                    <a:cubicBezTo>
                      <a:pt x="4476" y="190"/>
                      <a:pt x="3676" y="0"/>
                      <a:pt x="288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9"/>
              <p:cNvSpPr/>
              <p:nvPr/>
            </p:nvSpPr>
            <p:spPr>
              <a:xfrm flipH="1">
                <a:off x="8125245" y="2187557"/>
                <a:ext cx="22134" cy="20002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13" extrusionOk="0">
                    <a:moveTo>
                      <a:pt x="228" y="1"/>
                    </a:moveTo>
                    <a:cubicBezTo>
                      <a:pt x="176" y="1"/>
                      <a:pt x="124" y="21"/>
                      <a:pt x="83" y="60"/>
                    </a:cubicBezTo>
                    <a:cubicBezTo>
                      <a:pt x="4" y="138"/>
                      <a:pt x="0" y="267"/>
                      <a:pt x="79" y="350"/>
                    </a:cubicBezTo>
                    <a:cubicBezTo>
                      <a:pt x="119" y="392"/>
                      <a:pt x="173" y="413"/>
                      <a:pt x="227" y="413"/>
                    </a:cubicBezTo>
                    <a:cubicBezTo>
                      <a:pt x="280" y="413"/>
                      <a:pt x="333" y="393"/>
                      <a:pt x="374" y="354"/>
                    </a:cubicBezTo>
                    <a:cubicBezTo>
                      <a:pt x="452" y="275"/>
                      <a:pt x="457" y="146"/>
                      <a:pt x="377" y="63"/>
                    </a:cubicBezTo>
                    <a:cubicBezTo>
                      <a:pt x="336" y="22"/>
                      <a:pt x="282" y="1"/>
                      <a:pt x="2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9"/>
              <p:cNvSpPr/>
              <p:nvPr/>
            </p:nvSpPr>
            <p:spPr>
              <a:xfrm flipH="1">
                <a:off x="8116237" y="2182036"/>
                <a:ext cx="35501" cy="11139"/>
              </a:xfrm>
              <a:custGeom>
                <a:avLst/>
                <a:gdLst/>
                <a:ahLst/>
                <a:cxnLst/>
                <a:rect l="l" t="t" r="r" b="b"/>
                <a:pathLst>
                  <a:path w="733" h="230" extrusionOk="0">
                    <a:moveTo>
                      <a:pt x="350" y="1"/>
                    </a:moveTo>
                    <a:cubicBezTo>
                      <a:pt x="241" y="1"/>
                      <a:pt x="146" y="37"/>
                      <a:pt x="87" y="77"/>
                    </a:cubicBezTo>
                    <a:cubicBezTo>
                      <a:pt x="22" y="120"/>
                      <a:pt x="1" y="163"/>
                      <a:pt x="8" y="174"/>
                    </a:cubicBezTo>
                    <a:cubicBezTo>
                      <a:pt x="11" y="177"/>
                      <a:pt x="15" y="178"/>
                      <a:pt x="21" y="178"/>
                    </a:cubicBezTo>
                    <a:cubicBezTo>
                      <a:pt x="62" y="178"/>
                      <a:pt x="179" y="118"/>
                      <a:pt x="330" y="118"/>
                    </a:cubicBezTo>
                    <a:cubicBezTo>
                      <a:pt x="343" y="118"/>
                      <a:pt x="357" y="119"/>
                      <a:pt x="370" y="120"/>
                    </a:cubicBezTo>
                    <a:cubicBezTo>
                      <a:pt x="551" y="133"/>
                      <a:pt x="675" y="230"/>
                      <a:pt x="714" y="230"/>
                    </a:cubicBezTo>
                    <a:cubicBezTo>
                      <a:pt x="717" y="230"/>
                      <a:pt x="720" y="229"/>
                      <a:pt x="722" y="227"/>
                    </a:cubicBezTo>
                    <a:cubicBezTo>
                      <a:pt x="733" y="217"/>
                      <a:pt x="715" y="170"/>
                      <a:pt x="658" y="116"/>
                    </a:cubicBezTo>
                    <a:cubicBezTo>
                      <a:pt x="600" y="66"/>
                      <a:pt x="504" y="12"/>
                      <a:pt x="381" y="2"/>
                    </a:cubicBezTo>
                    <a:cubicBezTo>
                      <a:pt x="371" y="1"/>
                      <a:pt x="361" y="1"/>
                      <a:pt x="3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9"/>
              <p:cNvSpPr/>
              <p:nvPr/>
            </p:nvSpPr>
            <p:spPr>
              <a:xfrm flipH="1">
                <a:off x="8227291" y="2189688"/>
                <a:ext cx="22812" cy="19953"/>
              </a:xfrm>
              <a:custGeom>
                <a:avLst/>
                <a:gdLst/>
                <a:ahLst/>
                <a:cxnLst/>
                <a:rect l="l" t="t" r="r" b="b"/>
                <a:pathLst>
                  <a:path w="471" h="412" extrusionOk="0">
                    <a:moveTo>
                      <a:pt x="236" y="0"/>
                    </a:moveTo>
                    <a:cubicBezTo>
                      <a:pt x="172" y="0"/>
                      <a:pt x="108" y="30"/>
                      <a:pt x="68" y="87"/>
                    </a:cubicBezTo>
                    <a:cubicBezTo>
                      <a:pt x="0" y="180"/>
                      <a:pt x="25" y="310"/>
                      <a:pt x="118" y="374"/>
                    </a:cubicBezTo>
                    <a:cubicBezTo>
                      <a:pt x="155" y="399"/>
                      <a:pt x="196" y="411"/>
                      <a:pt x="237" y="411"/>
                    </a:cubicBezTo>
                    <a:cubicBezTo>
                      <a:pt x="301" y="411"/>
                      <a:pt x="364" y="381"/>
                      <a:pt x="406" y="324"/>
                    </a:cubicBezTo>
                    <a:cubicBezTo>
                      <a:pt x="471" y="231"/>
                      <a:pt x="449" y="105"/>
                      <a:pt x="355" y="37"/>
                    </a:cubicBezTo>
                    <a:cubicBezTo>
                      <a:pt x="319" y="12"/>
                      <a:pt x="278" y="0"/>
                      <a:pt x="2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9"/>
              <p:cNvSpPr/>
              <p:nvPr/>
            </p:nvSpPr>
            <p:spPr>
              <a:xfrm flipH="1">
                <a:off x="8219106" y="2184264"/>
                <a:ext cx="35743" cy="11042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28" extrusionOk="0">
                    <a:moveTo>
                      <a:pt x="340" y="0"/>
                    </a:moveTo>
                    <a:cubicBezTo>
                      <a:pt x="236" y="0"/>
                      <a:pt x="148" y="36"/>
                      <a:pt x="91" y="74"/>
                    </a:cubicBezTo>
                    <a:cubicBezTo>
                      <a:pt x="27" y="117"/>
                      <a:pt x="1" y="160"/>
                      <a:pt x="12" y="171"/>
                    </a:cubicBezTo>
                    <a:cubicBezTo>
                      <a:pt x="14" y="174"/>
                      <a:pt x="18" y="175"/>
                      <a:pt x="24" y="175"/>
                    </a:cubicBezTo>
                    <a:cubicBezTo>
                      <a:pt x="63" y="175"/>
                      <a:pt x="183" y="115"/>
                      <a:pt x="335" y="115"/>
                    </a:cubicBezTo>
                    <a:cubicBezTo>
                      <a:pt x="348" y="115"/>
                      <a:pt x="361" y="116"/>
                      <a:pt x="375" y="117"/>
                    </a:cubicBezTo>
                    <a:cubicBezTo>
                      <a:pt x="552" y="130"/>
                      <a:pt x="678" y="227"/>
                      <a:pt x="718" y="227"/>
                    </a:cubicBezTo>
                    <a:cubicBezTo>
                      <a:pt x="721" y="227"/>
                      <a:pt x="724" y="226"/>
                      <a:pt x="726" y="224"/>
                    </a:cubicBezTo>
                    <a:cubicBezTo>
                      <a:pt x="737" y="214"/>
                      <a:pt x="719" y="168"/>
                      <a:pt x="662" y="117"/>
                    </a:cubicBezTo>
                    <a:cubicBezTo>
                      <a:pt x="604" y="63"/>
                      <a:pt x="504" y="9"/>
                      <a:pt x="382" y="2"/>
                    </a:cubicBezTo>
                    <a:cubicBezTo>
                      <a:pt x="367" y="1"/>
                      <a:pt x="353" y="0"/>
                      <a:pt x="3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9"/>
              <p:cNvSpPr/>
              <p:nvPr/>
            </p:nvSpPr>
            <p:spPr>
              <a:xfrm flipH="1">
                <a:off x="8110277" y="2038196"/>
                <a:ext cx="255433" cy="208249"/>
              </a:xfrm>
              <a:custGeom>
                <a:avLst/>
                <a:gdLst/>
                <a:ahLst/>
                <a:cxnLst/>
                <a:rect l="l" t="t" r="r" b="b"/>
                <a:pathLst>
                  <a:path w="5274" h="4300" extrusionOk="0">
                    <a:moveTo>
                      <a:pt x="2832" y="0"/>
                    </a:moveTo>
                    <a:cubicBezTo>
                      <a:pt x="2374" y="0"/>
                      <a:pt x="1874" y="49"/>
                      <a:pt x="1350" y="175"/>
                    </a:cubicBezTo>
                    <a:cubicBezTo>
                      <a:pt x="1350" y="175"/>
                      <a:pt x="126" y="631"/>
                      <a:pt x="65" y="1281"/>
                    </a:cubicBezTo>
                    <a:cubicBezTo>
                      <a:pt x="0" y="1930"/>
                      <a:pt x="79" y="3007"/>
                      <a:pt x="79" y="3007"/>
                    </a:cubicBezTo>
                    <a:lnTo>
                      <a:pt x="154" y="3015"/>
                    </a:lnTo>
                    <a:lnTo>
                      <a:pt x="123" y="4299"/>
                    </a:lnTo>
                    <a:lnTo>
                      <a:pt x="600" y="4231"/>
                    </a:lnTo>
                    <a:lnTo>
                      <a:pt x="668" y="2630"/>
                    </a:lnTo>
                    <a:cubicBezTo>
                      <a:pt x="668" y="2630"/>
                      <a:pt x="1501" y="2056"/>
                      <a:pt x="1515" y="1163"/>
                    </a:cubicBezTo>
                    <a:cubicBezTo>
                      <a:pt x="1731" y="1134"/>
                      <a:pt x="2388" y="1054"/>
                      <a:pt x="3160" y="1054"/>
                    </a:cubicBezTo>
                    <a:cubicBezTo>
                      <a:pt x="3851" y="1054"/>
                      <a:pt x="4633" y="1118"/>
                      <a:pt x="5273" y="1338"/>
                    </a:cubicBezTo>
                    <a:lnTo>
                      <a:pt x="5273" y="1019"/>
                    </a:lnTo>
                    <a:cubicBezTo>
                      <a:pt x="5273" y="821"/>
                      <a:pt x="5129" y="423"/>
                      <a:pt x="4943" y="355"/>
                    </a:cubicBezTo>
                    <a:cubicBezTo>
                      <a:pt x="4535" y="205"/>
                      <a:pt x="3774" y="0"/>
                      <a:pt x="28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9"/>
              <p:cNvSpPr/>
              <p:nvPr/>
            </p:nvSpPr>
            <p:spPr>
              <a:xfrm flipH="1">
                <a:off x="8186995" y="2351061"/>
                <a:ext cx="87275" cy="52353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1081" extrusionOk="0">
                    <a:moveTo>
                      <a:pt x="0" y="0"/>
                    </a:moveTo>
                    <a:cubicBezTo>
                      <a:pt x="1" y="1"/>
                      <a:pt x="337" y="1066"/>
                      <a:pt x="1770" y="1081"/>
                    </a:cubicBezTo>
                    <a:lnTo>
                      <a:pt x="1802" y="711"/>
                    </a:lnTo>
                    <a:cubicBezTo>
                      <a:pt x="1802" y="711"/>
                      <a:pt x="897" y="693"/>
                      <a:pt x="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9"/>
              <p:cNvSpPr/>
              <p:nvPr/>
            </p:nvSpPr>
            <p:spPr>
              <a:xfrm flipH="1">
                <a:off x="8220172" y="2167119"/>
                <a:ext cx="35888" cy="552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114" extrusionOk="0">
                    <a:moveTo>
                      <a:pt x="554" y="1"/>
                    </a:moveTo>
                    <a:cubicBezTo>
                      <a:pt x="499" y="1"/>
                      <a:pt x="435" y="3"/>
                      <a:pt x="367" y="8"/>
                    </a:cubicBezTo>
                    <a:cubicBezTo>
                      <a:pt x="163" y="26"/>
                      <a:pt x="1" y="62"/>
                      <a:pt x="4" y="86"/>
                    </a:cubicBezTo>
                    <a:cubicBezTo>
                      <a:pt x="4" y="103"/>
                      <a:pt x="77" y="114"/>
                      <a:pt x="183" y="114"/>
                    </a:cubicBezTo>
                    <a:cubicBezTo>
                      <a:pt x="239" y="114"/>
                      <a:pt x="305" y="111"/>
                      <a:pt x="375" y="105"/>
                    </a:cubicBezTo>
                    <a:cubicBezTo>
                      <a:pt x="576" y="91"/>
                      <a:pt x="741" y="55"/>
                      <a:pt x="737" y="30"/>
                    </a:cubicBezTo>
                    <a:cubicBezTo>
                      <a:pt x="734" y="10"/>
                      <a:pt x="661" y="1"/>
                      <a:pt x="5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9"/>
              <p:cNvSpPr/>
              <p:nvPr/>
            </p:nvSpPr>
            <p:spPr>
              <a:xfrm flipH="1">
                <a:off x="8121855" y="2150992"/>
                <a:ext cx="35259" cy="8863"/>
              </a:xfrm>
              <a:custGeom>
                <a:avLst/>
                <a:gdLst/>
                <a:ahLst/>
                <a:cxnLst/>
                <a:rect l="l" t="t" r="r" b="b"/>
                <a:pathLst>
                  <a:path w="728" h="183" extrusionOk="0">
                    <a:moveTo>
                      <a:pt x="409" y="1"/>
                    </a:moveTo>
                    <a:cubicBezTo>
                      <a:pt x="390" y="1"/>
                      <a:pt x="371" y="2"/>
                      <a:pt x="352" y="3"/>
                    </a:cubicBezTo>
                    <a:cubicBezTo>
                      <a:pt x="130" y="22"/>
                      <a:pt x="0" y="161"/>
                      <a:pt x="22" y="179"/>
                    </a:cubicBezTo>
                    <a:cubicBezTo>
                      <a:pt x="24" y="182"/>
                      <a:pt x="27" y="183"/>
                      <a:pt x="31" y="183"/>
                    </a:cubicBezTo>
                    <a:cubicBezTo>
                      <a:pt x="67" y="183"/>
                      <a:pt x="194" y="113"/>
                      <a:pt x="363" y="101"/>
                    </a:cubicBezTo>
                    <a:cubicBezTo>
                      <a:pt x="392" y="97"/>
                      <a:pt x="421" y="96"/>
                      <a:pt x="448" y="96"/>
                    </a:cubicBezTo>
                    <a:cubicBezTo>
                      <a:pt x="563" y="96"/>
                      <a:pt x="655" y="121"/>
                      <a:pt x="693" y="121"/>
                    </a:cubicBezTo>
                    <a:cubicBezTo>
                      <a:pt x="703" y="121"/>
                      <a:pt x="709" y="119"/>
                      <a:pt x="711" y="115"/>
                    </a:cubicBezTo>
                    <a:cubicBezTo>
                      <a:pt x="728" y="95"/>
                      <a:pt x="601" y="1"/>
                      <a:pt x="4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9"/>
              <p:cNvSpPr/>
              <p:nvPr/>
            </p:nvSpPr>
            <p:spPr>
              <a:xfrm flipH="1">
                <a:off x="8173241" y="2285291"/>
                <a:ext cx="42475" cy="1496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309" extrusionOk="0">
                    <a:moveTo>
                      <a:pt x="31" y="0"/>
                    </a:moveTo>
                    <a:cubicBezTo>
                      <a:pt x="29" y="0"/>
                      <a:pt x="27" y="1"/>
                      <a:pt x="26" y="2"/>
                    </a:cubicBezTo>
                    <a:cubicBezTo>
                      <a:pt x="1" y="15"/>
                      <a:pt x="134" y="209"/>
                      <a:pt x="399" y="282"/>
                    </a:cubicBezTo>
                    <a:cubicBezTo>
                      <a:pt x="469" y="301"/>
                      <a:pt x="536" y="309"/>
                      <a:pt x="596" y="309"/>
                    </a:cubicBezTo>
                    <a:cubicBezTo>
                      <a:pt x="763" y="309"/>
                      <a:pt x="877" y="250"/>
                      <a:pt x="866" y="231"/>
                    </a:cubicBezTo>
                    <a:cubicBezTo>
                      <a:pt x="864" y="224"/>
                      <a:pt x="849" y="223"/>
                      <a:pt x="823" y="223"/>
                    </a:cubicBezTo>
                    <a:cubicBezTo>
                      <a:pt x="798" y="223"/>
                      <a:pt x="763" y="224"/>
                      <a:pt x="720" y="224"/>
                    </a:cubicBezTo>
                    <a:cubicBezTo>
                      <a:pt x="641" y="224"/>
                      <a:pt x="536" y="219"/>
                      <a:pt x="425" y="188"/>
                    </a:cubicBezTo>
                    <a:cubicBezTo>
                      <a:pt x="205" y="131"/>
                      <a:pt x="65" y="0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9"/>
              <p:cNvSpPr/>
              <p:nvPr/>
            </p:nvSpPr>
            <p:spPr>
              <a:xfrm flipH="1">
                <a:off x="8315292" y="1999451"/>
                <a:ext cx="80495" cy="77682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1604" extrusionOk="0">
                    <a:moveTo>
                      <a:pt x="1415" y="1366"/>
                    </a:move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85" y="1389"/>
                      <a:pt x="1400" y="1378"/>
                      <a:pt x="1415" y="1366"/>
                    </a:cubicBezTo>
                    <a:close/>
                    <a:moveTo>
                      <a:pt x="769" y="0"/>
                    </a:moveTo>
                    <a:cubicBezTo>
                      <a:pt x="731" y="0"/>
                      <a:pt x="692" y="3"/>
                      <a:pt x="654" y="10"/>
                    </a:cubicBezTo>
                    <a:cubicBezTo>
                      <a:pt x="331" y="60"/>
                      <a:pt x="65" y="351"/>
                      <a:pt x="33" y="677"/>
                    </a:cubicBezTo>
                    <a:cubicBezTo>
                      <a:pt x="0" y="1000"/>
                      <a:pt x="197" y="1330"/>
                      <a:pt x="489" y="1474"/>
                    </a:cubicBezTo>
                    <a:cubicBezTo>
                      <a:pt x="602" y="1530"/>
                      <a:pt x="728" y="1556"/>
                      <a:pt x="854" y="1556"/>
                    </a:cubicBezTo>
                    <a:cubicBezTo>
                      <a:pt x="981" y="1556"/>
                      <a:pt x="1109" y="1529"/>
                      <a:pt x="1226" y="1478"/>
                    </a:cubicBezTo>
                    <a:lnTo>
                      <a:pt x="1226" y="1478"/>
                    </a:lnTo>
                    <a:cubicBezTo>
                      <a:pt x="1181" y="1521"/>
                      <a:pt x="1135" y="1563"/>
                      <a:pt x="1088" y="1603"/>
                    </a:cubicBez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24" y="1430"/>
                      <a:pt x="1276" y="1456"/>
                      <a:pt x="1226" y="1478"/>
                    </a:cubicBezTo>
                    <a:lnTo>
                      <a:pt x="1226" y="1478"/>
                    </a:lnTo>
                    <a:cubicBezTo>
                      <a:pt x="1343" y="1366"/>
                      <a:pt x="1450" y="1244"/>
                      <a:pt x="1526" y="1101"/>
                    </a:cubicBezTo>
                    <a:cubicBezTo>
                      <a:pt x="1627" y="904"/>
                      <a:pt x="1662" y="656"/>
                      <a:pt x="1565" y="455"/>
                    </a:cubicBezTo>
                    <a:cubicBezTo>
                      <a:pt x="1497" y="311"/>
                      <a:pt x="1365" y="200"/>
                      <a:pt x="1224" y="124"/>
                    </a:cubicBezTo>
                    <a:cubicBezTo>
                      <a:pt x="1083" y="50"/>
                      <a:pt x="926" y="0"/>
                      <a:pt x="7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9"/>
              <p:cNvSpPr/>
              <p:nvPr/>
            </p:nvSpPr>
            <p:spPr>
              <a:xfrm flipH="1">
                <a:off x="8355587" y="2171817"/>
                <a:ext cx="47900" cy="78892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629" extrusionOk="0">
                    <a:moveTo>
                      <a:pt x="750" y="0"/>
                    </a:moveTo>
                    <a:cubicBezTo>
                      <a:pt x="486" y="0"/>
                      <a:pt x="75" y="118"/>
                      <a:pt x="38" y="826"/>
                    </a:cubicBezTo>
                    <a:cubicBezTo>
                      <a:pt x="1" y="1497"/>
                      <a:pt x="402" y="1628"/>
                      <a:pt x="694" y="1628"/>
                    </a:cubicBezTo>
                    <a:cubicBezTo>
                      <a:pt x="856" y="1628"/>
                      <a:pt x="984" y="1588"/>
                      <a:pt x="985" y="1576"/>
                    </a:cubicBezTo>
                    <a:cubicBezTo>
                      <a:pt x="989" y="1555"/>
                      <a:pt x="981" y="618"/>
                      <a:pt x="977" y="213"/>
                    </a:cubicBezTo>
                    <a:cubicBezTo>
                      <a:pt x="977" y="101"/>
                      <a:pt x="888" y="4"/>
                      <a:pt x="773" y="1"/>
                    </a:cubicBezTo>
                    <a:cubicBezTo>
                      <a:pt x="766" y="0"/>
                      <a:pt x="758" y="0"/>
                      <a:pt x="75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9"/>
              <p:cNvSpPr/>
              <p:nvPr/>
            </p:nvSpPr>
            <p:spPr>
              <a:xfrm flipH="1">
                <a:off x="8366727" y="2187945"/>
                <a:ext cx="21940" cy="44168"/>
              </a:xfrm>
              <a:custGeom>
                <a:avLst/>
                <a:gdLst/>
                <a:ahLst/>
                <a:cxnLst/>
                <a:rect l="l" t="t" r="r" b="b"/>
                <a:pathLst>
                  <a:path w="453" h="912" extrusionOk="0">
                    <a:moveTo>
                      <a:pt x="295" y="1"/>
                    </a:moveTo>
                    <a:cubicBezTo>
                      <a:pt x="291" y="1"/>
                      <a:pt x="287" y="1"/>
                      <a:pt x="284" y="1"/>
                    </a:cubicBezTo>
                    <a:cubicBezTo>
                      <a:pt x="201" y="1"/>
                      <a:pt x="126" y="73"/>
                      <a:pt x="83" y="152"/>
                    </a:cubicBezTo>
                    <a:cubicBezTo>
                      <a:pt x="40" y="231"/>
                      <a:pt x="7" y="332"/>
                      <a:pt x="4" y="440"/>
                    </a:cubicBezTo>
                    <a:cubicBezTo>
                      <a:pt x="0" y="647"/>
                      <a:pt x="98" y="852"/>
                      <a:pt x="244" y="902"/>
                    </a:cubicBezTo>
                    <a:cubicBezTo>
                      <a:pt x="267" y="909"/>
                      <a:pt x="289" y="912"/>
                      <a:pt x="310" y="912"/>
                    </a:cubicBezTo>
                    <a:cubicBezTo>
                      <a:pt x="354" y="912"/>
                      <a:pt x="391" y="899"/>
                      <a:pt x="413" y="884"/>
                    </a:cubicBezTo>
                    <a:cubicBezTo>
                      <a:pt x="446" y="859"/>
                      <a:pt x="453" y="838"/>
                      <a:pt x="449" y="834"/>
                    </a:cubicBezTo>
                    <a:cubicBezTo>
                      <a:pt x="449" y="834"/>
                      <a:pt x="449" y="834"/>
                      <a:pt x="448" y="834"/>
                    </a:cubicBezTo>
                    <a:cubicBezTo>
                      <a:pt x="443" y="834"/>
                      <a:pt x="428" y="850"/>
                      <a:pt x="399" y="859"/>
                    </a:cubicBezTo>
                    <a:cubicBezTo>
                      <a:pt x="382" y="865"/>
                      <a:pt x="360" y="870"/>
                      <a:pt x="335" y="870"/>
                    </a:cubicBezTo>
                    <a:cubicBezTo>
                      <a:pt x="313" y="870"/>
                      <a:pt x="288" y="866"/>
                      <a:pt x="262" y="856"/>
                    </a:cubicBezTo>
                    <a:cubicBezTo>
                      <a:pt x="155" y="809"/>
                      <a:pt x="72" y="630"/>
                      <a:pt x="80" y="440"/>
                    </a:cubicBezTo>
                    <a:cubicBezTo>
                      <a:pt x="80" y="346"/>
                      <a:pt x="105" y="256"/>
                      <a:pt x="144" y="185"/>
                    </a:cubicBezTo>
                    <a:cubicBezTo>
                      <a:pt x="180" y="109"/>
                      <a:pt x="230" y="59"/>
                      <a:pt x="287" y="52"/>
                    </a:cubicBezTo>
                    <a:cubicBezTo>
                      <a:pt x="294" y="50"/>
                      <a:pt x="301" y="50"/>
                      <a:pt x="307" y="50"/>
                    </a:cubicBezTo>
                    <a:cubicBezTo>
                      <a:pt x="351" y="50"/>
                      <a:pt x="382" y="81"/>
                      <a:pt x="392" y="109"/>
                    </a:cubicBezTo>
                    <a:cubicBezTo>
                      <a:pt x="403" y="138"/>
                      <a:pt x="395" y="160"/>
                      <a:pt x="403" y="160"/>
                    </a:cubicBezTo>
                    <a:cubicBezTo>
                      <a:pt x="403" y="160"/>
                      <a:pt x="403" y="160"/>
                      <a:pt x="404" y="160"/>
                    </a:cubicBezTo>
                    <a:cubicBezTo>
                      <a:pt x="409" y="160"/>
                      <a:pt x="424" y="141"/>
                      <a:pt x="421" y="102"/>
                    </a:cubicBezTo>
                    <a:cubicBezTo>
                      <a:pt x="417" y="80"/>
                      <a:pt x="406" y="55"/>
                      <a:pt x="381" y="34"/>
                    </a:cubicBezTo>
                    <a:cubicBezTo>
                      <a:pt x="362" y="14"/>
                      <a:pt x="328" y="1"/>
                      <a:pt x="29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9"/>
              <p:cNvSpPr/>
              <p:nvPr/>
            </p:nvSpPr>
            <p:spPr>
              <a:xfrm flipH="1">
                <a:off x="7720053" y="2405110"/>
                <a:ext cx="955428" cy="792751"/>
              </a:xfrm>
              <a:custGeom>
                <a:avLst/>
                <a:gdLst/>
                <a:ahLst/>
                <a:cxnLst/>
                <a:rect l="l" t="t" r="r" b="b"/>
                <a:pathLst>
                  <a:path w="19727" h="16369" extrusionOk="0">
                    <a:moveTo>
                      <a:pt x="10287" y="1"/>
                    </a:moveTo>
                    <a:cubicBezTo>
                      <a:pt x="9167" y="112"/>
                      <a:pt x="8586" y="1436"/>
                      <a:pt x="8586" y="1436"/>
                    </a:cubicBezTo>
                    <a:cubicBezTo>
                      <a:pt x="8123" y="316"/>
                      <a:pt x="6378" y="152"/>
                      <a:pt x="6378" y="152"/>
                    </a:cubicBezTo>
                    <a:lnTo>
                      <a:pt x="6378" y="152"/>
                    </a:lnTo>
                    <a:lnTo>
                      <a:pt x="6411" y="1310"/>
                    </a:lnTo>
                    <a:cubicBezTo>
                      <a:pt x="5851" y="1346"/>
                      <a:pt x="5008" y="1490"/>
                      <a:pt x="4584" y="1644"/>
                    </a:cubicBezTo>
                    <a:cubicBezTo>
                      <a:pt x="3611" y="1996"/>
                      <a:pt x="2757" y="2470"/>
                      <a:pt x="2092" y="3248"/>
                    </a:cubicBezTo>
                    <a:cubicBezTo>
                      <a:pt x="1536" y="3899"/>
                      <a:pt x="1199" y="4706"/>
                      <a:pt x="1070" y="5553"/>
                    </a:cubicBezTo>
                    <a:lnTo>
                      <a:pt x="0" y="12474"/>
                    </a:lnTo>
                    <a:lnTo>
                      <a:pt x="3877" y="12843"/>
                    </a:lnTo>
                    <a:lnTo>
                      <a:pt x="4501" y="7588"/>
                    </a:lnTo>
                    <a:lnTo>
                      <a:pt x="4584" y="11526"/>
                    </a:lnTo>
                    <a:lnTo>
                      <a:pt x="4627" y="15794"/>
                    </a:lnTo>
                    <a:lnTo>
                      <a:pt x="14699" y="16368"/>
                    </a:lnTo>
                    <a:lnTo>
                      <a:pt x="14699" y="16368"/>
                    </a:lnTo>
                    <a:lnTo>
                      <a:pt x="14027" y="11677"/>
                    </a:lnTo>
                    <a:lnTo>
                      <a:pt x="13482" y="6831"/>
                    </a:lnTo>
                    <a:lnTo>
                      <a:pt x="13482" y="6831"/>
                    </a:lnTo>
                    <a:lnTo>
                      <a:pt x="17527" y="9110"/>
                    </a:lnTo>
                    <a:lnTo>
                      <a:pt x="19727" y="6296"/>
                    </a:lnTo>
                    <a:cubicBezTo>
                      <a:pt x="19727" y="6296"/>
                      <a:pt x="14763" y="2962"/>
                      <a:pt x="14278" y="2682"/>
                    </a:cubicBezTo>
                    <a:cubicBezTo>
                      <a:pt x="12067" y="1389"/>
                      <a:pt x="10947" y="1296"/>
                      <a:pt x="10280" y="1260"/>
                    </a:cubicBezTo>
                    <a:lnTo>
                      <a:pt x="102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9"/>
              <p:cNvSpPr/>
              <p:nvPr/>
            </p:nvSpPr>
            <p:spPr>
              <a:xfrm flipH="1">
                <a:off x="8407070" y="2495676"/>
                <a:ext cx="61025" cy="275567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5690" extrusionOk="0">
                    <a:moveTo>
                      <a:pt x="18" y="0"/>
                    </a:moveTo>
                    <a:cubicBezTo>
                      <a:pt x="0" y="22"/>
                      <a:pt x="359" y="141"/>
                      <a:pt x="689" y="596"/>
                    </a:cubicBezTo>
                    <a:cubicBezTo>
                      <a:pt x="855" y="823"/>
                      <a:pt x="1001" y="1128"/>
                      <a:pt x="1080" y="1486"/>
                    </a:cubicBezTo>
                    <a:cubicBezTo>
                      <a:pt x="1160" y="1845"/>
                      <a:pt x="1163" y="2258"/>
                      <a:pt x="1102" y="2678"/>
                    </a:cubicBezTo>
                    <a:cubicBezTo>
                      <a:pt x="969" y="3529"/>
                      <a:pt x="661" y="4254"/>
                      <a:pt x="499" y="4796"/>
                    </a:cubicBezTo>
                    <a:cubicBezTo>
                      <a:pt x="413" y="5069"/>
                      <a:pt x="352" y="5291"/>
                      <a:pt x="320" y="5445"/>
                    </a:cubicBezTo>
                    <a:cubicBezTo>
                      <a:pt x="284" y="5599"/>
                      <a:pt x="273" y="5686"/>
                      <a:pt x="280" y="5690"/>
                    </a:cubicBezTo>
                    <a:cubicBezTo>
                      <a:pt x="287" y="5690"/>
                      <a:pt x="312" y="5607"/>
                      <a:pt x="355" y="5453"/>
                    </a:cubicBezTo>
                    <a:cubicBezTo>
                      <a:pt x="403" y="5302"/>
                      <a:pt x="471" y="5087"/>
                      <a:pt x="564" y="4817"/>
                    </a:cubicBezTo>
                    <a:cubicBezTo>
                      <a:pt x="657" y="4552"/>
                      <a:pt x="776" y="4236"/>
                      <a:pt x="894" y="3881"/>
                    </a:cubicBezTo>
                    <a:cubicBezTo>
                      <a:pt x="1016" y="3525"/>
                      <a:pt x="1135" y="3127"/>
                      <a:pt x="1195" y="2692"/>
                    </a:cubicBezTo>
                    <a:cubicBezTo>
                      <a:pt x="1260" y="2261"/>
                      <a:pt x="1256" y="1838"/>
                      <a:pt x="1167" y="1465"/>
                    </a:cubicBezTo>
                    <a:cubicBezTo>
                      <a:pt x="1080" y="1095"/>
                      <a:pt x="923" y="783"/>
                      <a:pt x="747" y="557"/>
                    </a:cubicBezTo>
                    <a:cubicBezTo>
                      <a:pt x="567" y="327"/>
                      <a:pt x="381" y="184"/>
                      <a:pt x="244" y="104"/>
                    </a:cubicBezTo>
                    <a:cubicBezTo>
                      <a:pt x="173" y="65"/>
                      <a:pt x="118" y="36"/>
                      <a:pt x="80" y="22"/>
                    </a:cubicBezTo>
                    <a:cubicBezTo>
                      <a:pt x="40" y="8"/>
                      <a:pt x="18" y="0"/>
                      <a:pt x="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9"/>
              <p:cNvSpPr/>
              <p:nvPr/>
            </p:nvSpPr>
            <p:spPr>
              <a:xfrm flipH="1">
                <a:off x="8016273" y="2499309"/>
                <a:ext cx="35985" cy="288643"/>
              </a:xfrm>
              <a:custGeom>
                <a:avLst/>
                <a:gdLst/>
                <a:ahLst/>
                <a:cxnLst/>
                <a:rect l="l" t="t" r="r" b="b"/>
                <a:pathLst>
                  <a:path w="743" h="5960" extrusionOk="0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0" y="1"/>
                      <a:pt x="7" y="87"/>
                      <a:pt x="25" y="234"/>
                    </a:cubicBezTo>
                    <a:cubicBezTo>
                      <a:pt x="47" y="407"/>
                      <a:pt x="72" y="622"/>
                      <a:pt x="104" y="873"/>
                    </a:cubicBezTo>
                    <a:cubicBezTo>
                      <a:pt x="172" y="1433"/>
                      <a:pt x="259" y="2169"/>
                      <a:pt x="359" y="2980"/>
                    </a:cubicBezTo>
                    <a:cubicBezTo>
                      <a:pt x="456" y="3795"/>
                      <a:pt x="545" y="4530"/>
                      <a:pt x="614" y="5087"/>
                    </a:cubicBezTo>
                    <a:cubicBezTo>
                      <a:pt x="646" y="5342"/>
                      <a:pt x="675" y="5557"/>
                      <a:pt x="696" y="5726"/>
                    </a:cubicBezTo>
                    <a:cubicBezTo>
                      <a:pt x="714" y="5877"/>
                      <a:pt x="728" y="5959"/>
                      <a:pt x="736" y="5959"/>
                    </a:cubicBezTo>
                    <a:cubicBezTo>
                      <a:pt x="743" y="5959"/>
                      <a:pt x="739" y="5877"/>
                      <a:pt x="732" y="5723"/>
                    </a:cubicBezTo>
                    <a:cubicBezTo>
                      <a:pt x="725" y="5572"/>
                      <a:pt x="707" y="5352"/>
                      <a:pt x="682" y="5080"/>
                    </a:cubicBezTo>
                    <a:cubicBezTo>
                      <a:pt x="635" y="4542"/>
                      <a:pt x="552" y="3795"/>
                      <a:pt x="456" y="2969"/>
                    </a:cubicBezTo>
                    <a:cubicBezTo>
                      <a:pt x="355" y="2148"/>
                      <a:pt x="254" y="1401"/>
                      <a:pt x="168" y="866"/>
                    </a:cubicBezTo>
                    <a:cubicBezTo>
                      <a:pt x="129" y="597"/>
                      <a:pt x="90" y="382"/>
                      <a:pt x="60" y="231"/>
                    </a:cubicBezTo>
                    <a:cubicBezTo>
                      <a:pt x="33" y="83"/>
                      <a:pt x="15" y="1"/>
                      <a:pt x="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9"/>
              <p:cNvSpPr/>
              <p:nvPr/>
            </p:nvSpPr>
            <p:spPr>
              <a:xfrm flipH="1">
                <a:off x="8275432" y="2450296"/>
                <a:ext cx="90617" cy="42279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873" extrusionOk="0">
                    <a:moveTo>
                      <a:pt x="1697" y="1"/>
                    </a:moveTo>
                    <a:cubicBezTo>
                      <a:pt x="1642" y="1"/>
                      <a:pt x="1576" y="12"/>
                      <a:pt x="1508" y="44"/>
                    </a:cubicBezTo>
                    <a:cubicBezTo>
                      <a:pt x="1400" y="90"/>
                      <a:pt x="1296" y="198"/>
                      <a:pt x="1228" y="334"/>
                    </a:cubicBezTo>
                    <a:cubicBezTo>
                      <a:pt x="1195" y="403"/>
                      <a:pt x="1167" y="478"/>
                      <a:pt x="1145" y="554"/>
                    </a:cubicBezTo>
                    <a:cubicBezTo>
                      <a:pt x="1120" y="629"/>
                      <a:pt x="1109" y="726"/>
                      <a:pt x="1074" y="761"/>
                    </a:cubicBezTo>
                    <a:cubicBezTo>
                      <a:pt x="1066" y="771"/>
                      <a:pt x="1058" y="775"/>
                      <a:pt x="1048" y="775"/>
                    </a:cubicBezTo>
                    <a:cubicBezTo>
                      <a:pt x="1039" y="775"/>
                      <a:pt x="1028" y="772"/>
                      <a:pt x="1013" y="765"/>
                    </a:cubicBezTo>
                    <a:cubicBezTo>
                      <a:pt x="976" y="751"/>
                      <a:pt x="940" y="733"/>
                      <a:pt x="905" y="718"/>
                    </a:cubicBezTo>
                    <a:cubicBezTo>
                      <a:pt x="832" y="686"/>
                      <a:pt x="764" y="654"/>
                      <a:pt x="696" y="622"/>
                    </a:cubicBezTo>
                    <a:cubicBezTo>
                      <a:pt x="574" y="568"/>
                      <a:pt x="456" y="514"/>
                      <a:pt x="341" y="463"/>
                    </a:cubicBezTo>
                    <a:cubicBezTo>
                      <a:pt x="160" y="386"/>
                      <a:pt x="37" y="340"/>
                      <a:pt x="12" y="340"/>
                    </a:cubicBezTo>
                    <a:cubicBezTo>
                      <a:pt x="9" y="340"/>
                      <a:pt x="8" y="341"/>
                      <a:pt x="7" y="342"/>
                    </a:cubicBezTo>
                    <a:cubicBezTo>
                      <a:pt x="0" y="356"/>
                      <a:pt x="118" y="425"/>
                      <a:pt x="312" y="525"/>
                    </a:cubicBezTo>
                    <a:cubicBezTo>
                      <a:pt x="423" y="582"/>
                      <a:pt x="539" y="640"/>
                      <a:pt x="657" y="700"/>
                    </a:cubicBezTo>
                    <a:cubicBezTo>
                      <a:pt x="725" y="736"/>
                      <a:pt x="794" y="769"/>
                      <a:pt x="865" y="804"/>
                    </a:cubicBezTo>
                    <a:cubicBezTo>
                      <a:pt x="901" y="819"/>
                      <a:pt x="933" y="837"/>
                      <a:pt x="976" y="855"/>
                    </a:cubicBezTo>
                    <a:cubicBezTo>
                      <a:pt x="998" y="866"/>
                      <a:pt x="1023" y="873"/>
                      <a:pt x="1056" y="873"/>
                    </a:cubicBezTo>
                    <a:cubicBezTo>
                      <a:pt x="1091" y="869"/>
                      <a:pt x="1124" y="851"/>
                      <a:pt x="1142" y="829"/>
                    </a:cubicBezTo>
                    <a:cubicBezTo>
                      <a:pt x="1185" y="783"/>
                      <a:pt x="1195" y="736"/>
                      <a:pt x="1206" y="697"/>
                    </a:cubicBezTo>
                    <a:cubicBezTo>
                      <a:pt x="1217" y="657"/>
                      <a:pt x="1224" y="618"/>
                      <a:pt x="1235" y="582"/>
                    </a:cubicBezTo>
                    <a:cubicBezTo>
                      <a:pt x="1256" y="506"/>
                      <a:pt x="1278" y="435"/>
                      <a:pt x="1311" y="374"/>
                    </a:cubicBezTo>
                    <a:cubicBezTo>
                      <a:pt x="1364" y="245"/>
                      <a:pt x="1450" y="152"/>
                      <a:pt x="1540" y="105"/>
                    </a:cubicBezTo>
                    <a:cubicBezTo>
                      <a:pt x="1619" y="59"/>
                      <a:pt x="1689" y="47"/>
                      <a:pt x="1745" y="47"/>
                    </a:cubicBezTo>
                    <a:cubicBezTo>
                      <a:pt x="1809" y="47"/>
                      <a:pt x="1852" y="64"/>
                      <a:pt x="1863" y="64"/>
                    </a:cubicBezTo>
                    <a:cubicBezTo>
                      <a:pt x="1865" y="64"/>
                      <a:pt x="1866" y="63"/>
                      <a:pt x="1866" y="62"/>
                    </a:cubicBezTo>
                    <a:cubicBezTo>
                      <a:pt x="1871" y="58"/>
                      <a:pt x="1845" y="29"/>
                      <a:pt x="1780" y="11"/>
                    </a:cubicBezTo>
                    <a:cubicBezTo>
                      <a:pt x="1758" y="5"/>
                      <a:pt x="1729" y="1"/>
                      <a:pt x="16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9"/>
              <p:cNvSpPr/>
              <p:nvPr/>
            </p:nvSpPr>
            <p:spPr>
              <a:xfrm flipH="1">
                <a:off x="8175662" y="2446277"/>
                <a:ext cx="68338" cy="491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014" extrusionOk="0">
                    <a:moveTo>
                      <a:pt x="29" y="0"/>
                    </a:moveTo>
                    <a:cubicBezTo>
                      <a:pt x="12" y="0"/>
                      <a:pt x="3" y="3"/>
                      <a:pt x="3" y="5"/>
                    </a:cubicBezTo>
                    <a:cubicBezTo>
                      <a:pt x="0" y="23"/>
                      <a:pt x="126" y="37"/>
                      <a:pt x="262" y="170"/>
                    </a:cubicBezTo>
                    <a:cubicBezTo>
                      <a:pt x="401" y="296"/>
                      <a:pt x="502" y="543"/>
                      <a:pt x="545" y="838"/>
                    </a:cubicBezTo>
                    <a:cubicBezTo>
                      <a:pt x="552" y="869"/>
                      <a:pt x="557" y="906"/>
                      <a:pt x="563" y="934"/>
                    </a:cubicBezTo>
                    <a:lnTo>
                      <a:pt x="578" y="1013"/>
                    </a:lnTo>
                    <a:lnTo>
                      <a:pt x="638" y="967"/>
                    </a:lnTo>
                    <a:cubicBezTo>
                      <a:pt x="1080" y="632"/>
                      <a:pt x="1410" y="360"/>
                      <a:pt x="1396" y="339"/>
                    </a:cubicBezTo>
                    <a:cubicBezTo>
                      <a:pt x="1396" y="338"/>
                      <a:pt x="1395" y="337"/>
                      <a:pt x="1393" y="337"/>
                    </a:cubicBezTo>
                    <a:cubicBezTo>
                      <a:pt x="1354" y="337"/>
                      <a:pt x="1039" y="551"/>
                      <a:pt x="645" y="841"/>
                    </a:cubicBezTo>
                    <a:lnTo>
                      <a:pt x="645" y="841"/>
                    </a:lnTo>
                    <a:cubicBezTo>
                      <a:pt x="644" y="834"/>
                      <a:pt x="643" y="827"/>
                      <a:pt x="643" y="819"/>
                    </a:cubicBezTo>
                    <a:cubicBezTo>
                      <a:pt x="613" y="672"/>
                      <a:pt x="578" y="529"/>
                      <a:pt x="524" y="407"/>
                    </a:cubicBezTo>
                    <a:cubicBezTo>
                      <a:pt x="466" y="281"/>
                      <a:pt x="388" y="185"/>
                      <a:pt x="308" y="120"/>
                    </a:cubicBezTo>
                    <a:cubicBezTo>
                      <a:pt x="186" y="19"/>
                      <a:pt x="77" y="0"/>
                      <a:pt x="2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9"/>
              <p:cNvSpPr/>
              <p:nvPr/>
            </p:nvSpPr>
            <p:spPr>
              <a:xfrm flipH="1">
                <a:off x="8248311" y="2475335"/>
                <a:ext cx="15014" cy="131148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08" extrusionOk="0">
                    <a:moveTo>
                      <a:pt x="15" y="1"/>
                    </a:moveTo>
                    <a:cubicBezTo>
                      <a:pt x="0" y="4"/>
                      <a:pt x="4" y="155"/>
                      <a:pt x="22" y="403"/>
                    </a:cubicBezTo>
                    <a:cubicBezTo>
                      <a:pt x="40" y="647"/>
                      <a:pt x="68" y="988"/>
                      <a:pt x="104" y="1361"/>
                    </a:cubicBezTo>
                    <a:cubicBezTo>
                      <a:pt x="172" y="2000"/>
                      <a:pt x="241" y="2535"/>
                      <a:pt x="277" y="2671"/>
                    </a:cubicBezTo>
                    <a:lnTo>
                      <a:pt x="280" y="2675"/>
                    </a:lnTo>
                    <a:cubicBezTo>
                      <a:pt x="291" y="2696"/>
                      <a:pt x="298" y="2707"/>
                      <a:pt x="302" y="2707"/>
                    </a:cubicBezTo>
                    <a:cubicBezTo>
                      <a:pt x="305" y="2703"/>
                      <a:pt x="305" y="2693"/>
                      <a:pt x="298" y="2668"/>
                    </a:cubicBezTo>
                    <a:lnTo>
                      <a:pt x="302" y="2668"/>
                    </a:lnTo>
                    <a:cubicBezTo>
                      <a:pt x="309" y="2531"/>
                      <a:pt x="270" y="1992"/>
                      <a:pt x="202" y="1350"/>
                    </a:cubicBezTo>
                    <a:cubicBezTo>
                      <a:pt x="166" y="977"/>
                      <a:pt x="123" y="635"/>
                      <a:pt x="90" y="395"/>
                    </a:cubicBezTo>
                    <a:cubicBezTo>
                      <a:pt x="58" y="151"/>
                      <a:pt x="29" y="1"/>
                      <a:pt x="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9"/>
              <p:cNvSpPr/>
              <p:nvPr/>
            </p:nvSpPr>
            <p:spPr>
              <a:xfrm flipH="1">
                <a:off x="8495167" y="2979504"/>
                <a:ext cx="156195" cy="39519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816" extrusionOk="0">
                    <a:moveTo>
                      <a:pt x="47" y="1"/>
                    </a:moveTo>
                    <a:cubicBezTo>
                      <a:pt x="19" y="1"/>
                      <a:pt x="4" y="3"/>
                      <a:pt x="4" y="7"/>
                    </a:cubicBezTo>
                    <a:cubicBezTo>
                      <a:pt x="1" y="21"/>
                      <a:pt x="184" y="54"/>
                      <a:pt x="478" y="110"/>
                    </a:cubicBezTo>
                    <a:cubicBezTo>
                      <a:pt x="773" y="172"/>
                      <a:pt x="1178" y="254"/>
                      <a:pt x="1624" y="365"/>
                    </a:cubicBezTo>
                    <a:cubicBezTo>
                      <a:pt x="2065" y="477"/>
                      <a:pt x="2464" y="595"/>
                      <a:pt x="2751" y="682"/>
                    </a:cubicBezTo>
                    <a:cubicBezTo>
                      <a:pt x="3009" y="763"/>
                      <a:pt x="3181" y="816"/>
                      <a:pt x="3212" y="816"/>
                    </a:cubicBezTo>
                    <a:cubicBezTo>
                      <a:pt x="3215" y="816"/>
                      <a:pt x="3217" y="815"/>
                      <a:pt x="3217" y="814"/>
                    </a:cubicBezTo>
                    <a:cubicBezTo>
                      <a:pt x="3224" y="800"/>
                      <a:pt x="3052" y="725"/>
                      <a:pt x="2772" y="617"/>
                    </a:cubicBezTo>
                    <a:cubicBezTo>
                      <a:pt x="2489" y="513"/>
                      <a:pt x="2090" y="384"/>
                      <a:pt x="1645" y="272"/>
                    </a:cubicBezTo>
                    <a:cubicBezTo>
                      <a:pt x="1200" y="161"/>
                      <a:pt x="787" y="85"/>
                      <a:pt x="489" y="46"/>
                    </a:cubicBezTo>
                    <a:cubicBezTo>
                      <a:pt x="275" y="15"/>
                      <a:pt x="118" y="1"/>
                      <a:pt x="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9"/>
              <p:cNvSpPr/>
              <p:nvPr/>
            </p:nvSpPr>
            <p:spPr>
              <a:xfrm flipH="1">
                <a:off x="8493811" y="2960180"/>
                <a:ext cx="142392" cy="59666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1232" extrusionOk="0">
                    <a:moveTo>
                      <a:pt x="17" y="1"/>
                    </a:moveTo>
                    <a:cubicBezTo>
                      <a:pt x="9" y="1"/>
                      <a:pt x="4" y="2"/>
                      <a:pt x="4" y="4"/>
                    </a:cubicBezTo>
                    <a:cubicBezTo>
                      <a:pt x="1" y="18"/>
                      <a:pt x="173" y="75"/>
                      <a:pt x="449" y="165"/>
                    </a:cubicBezTo>
                    <a:cubicBezTo>
                      <a:pt x="725" y="255"/>
                      <a:pt x="1109" y="377"/>
                      <a:pt x="1526" y="524"/>
                    </a:cubicBezTo>
                    <a:cubicBezTo>
                      <a:pt x="1734" y="600"/>
                      <a:pt x="1931" y="671"/>
                      <a:pt x="2114" y="736"/>
                    </a:cubicBezTo>
                    <a:cubicBezTo>
                      <a:pt x="2297" y="804"/>
                      <a:pt x="2459" y="862"/>
                      <a:pt x="2585" y="930"/>
                    </a:cubicBezTo>
                    <a:cubicBezTo>
                      <a:pt x="2835" y="1060"/>
                      <a:pt x="2912" y="1232"/>
                      <a:pt x="2925" y="1232"/>
                    </a:cubicBezTo>
                    <a:cubicBezTo>
                      <a:pt x="2926" y="1232"/>
                      <a:pt x="2926" y="1231"/>
                      <a:pt x="2926" y="1231"/>
                    </a:cubicBezTo>
                    <a:cubicBezTo>
                      <a:pt x="2940" y="1231"/>
                      <a:pt x="2883" y="1031"/>
                      <a:pt x="2617" y="872"/>
                    </a:cubicBezTo>
                    <a:cubicBezTo>
                      <a:pt x="2491" y="789"/>
                      <a:pt x="2326" y="725"/>
                      <a:pt x="2146" y="653"/>
                    </a:cubicBezTo>
                    <a:cubicBezTo>
                      <a:pt x="1967" y="582"/>
                      <a:pt x="1770" y="506"/>
                      <a:pt x="1558" y="435"/>
                    </a:cubicBezTo>
                    <a:cubicBezTo>
                      <a:pt x="1138" y="287"/>
                      <a:pt x="751" y="173"/>
                      <a:pt x="467" y="97"/>
                    </a:cubicBezTo>
                    <a:cubicBezTo>
                      <a:pt x="228" y="36"/>
                      <a:pt x="62" y="1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9"/>
              <p:cNvSpPr/>
              <p:nvPr/>
            </p:nvSpPr>
            <p:spPr>
              <a:xfrm flipH="1">
                <a:off x="7734980" y="2699911"/>
                <a:ext cx="77250" cy="110469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2281" extrusionOk="0">
                    <a:moveTo>
                      <a:pt x="1572" y="0"/>
                    </a:moveTo>
                    <a:cubicBezTo>
                      <a:pt x="1555" y="0"/>
                      <a:pt x="1446" y="107"/>
                      <a:pt x="1285" y="288"/>
                    </a:cubicBezTo>
                    <a:cubicBezTo>
                      <a:pt x="1121" y="478"/>
                      <a:pt x="902" y="751"/>
                      <a:pt x="687" y="1067"/>
                    </a:cubicBezTo>
                    <a:cubicBezTo>
                      <a:pt x="467" y="1382"/>
                      <a:pt x="291" y="1684"/>
                      <a:pt x="177" y="1907"/>
                    </a:cubicBezTo>
                    <a:cubicBezTo>
                      <a:pt x="58" y="2129"/>
                      <a:pt x="1" y="2273"/>
                      <a:pt x="11" y="2280"/>
                    </a:cubicBezTo>
                    <a:cubicBezTo>
                      <a:pt x="11" y="2280"/>
                      <a:pt x="12" y="2280"/>
                      <a:pt x="12" y="2280"/>
                    </a:cubicBezTo>
                    <a:cubicBezTo>
                      <a:pt x="42" y="2280"/>
                      <a:pt x="335" y="1742"/>
                      <a:pt x="765" y="1121"/>
                    </a:cubicBezTo>
                    <a:cubicBezTo>
                      <a:pt x="1192" y="493"/>
                      <a:pt x="1595" y="22"/>
                      <a:pt x="1573" y="1"/>
                    </a:cubicBezTo>
                    <a:cubicBezTo>
                      <a:pt x="1573" y="1"/>
                      <a:pt x="1572" y="0"/>
                      <a:pt x="15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9"/>
              <p:cNvSpPr/>
              <p:nvPr/>
            </p:nvSpPr>
            <p:spPr>
              <a:xfrm flipH="1">
                <a:off x="7738128" y="2702332"/>
                <a:ext cx="88196" cy="85963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775" extrusionOk="0">
                    <a:moveTo>
                      <a:pt x="1799" y="0"/>
                    </a:moveTo>
                    <a:cubicBezTo>
                      <a:pt x="1777" y="0"/>
                      <a:pt x="1650" y="58"/>
                      <a:pt x="1465" y="166"/>
                    </a:cubicBezTo>
                    <a:cubicBezTo>
                      <a:pt x="1268" y="288"/>
                      <a:pt x="1006" y="479"/>
                      <a:pt x="754" y="729"/>
                    </a:cubicBezTo>
                    <a:cubicBezTo>
                      <a:pt x="499" y="981"/>
                      <a:pt x="306" y="1239"/>
                      <a:pt x="184" y="1437"/>
                    </a:cubicBezTo>
                    <a:cubicBezTo>
                      <a:pt x="58" y="1634"/>
                      <a:pt x="1" y="1767"/>
                      <a:pt x="12" y="1774"/>
                    </a:cubicBezTo>
                    <a:cubicBezTo>
                      <a:pt x="12" y="1775"/>
                      <a:pt x="13" y="1775"/>
                      <a:pt x="13" y="1775"/>
                    </a:cubicBezTo>
                    <a:cubicBezTo>
                      <a:pt x="48" y="1775"/>
                      <a:pt x="327" y="1282"/>
                      <a:pt x="823" y="798"/>
                    </a:cubicBezTo>
                    <a:cubicBezTo>
                      <a:pt x="1318" y="306"/>
                      <a:pt x="1821" y="27"/>
                      <a:pt x="1803" y="2"/>
                    </a:cubicBezTo>
                    <a:cubicBezTo>
                      <a:pt x="1803" y="1"/>
                      <a:pt x="1801" y="0"/>
                      <a:pt x="17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9"/>
              <p:cNvSpPr/>
              <p:nvPr/>
            </p:nvSpPr>
            <p:spPr>
              <a:xfrm flipH="1">
                <a:off x="8307785" y="2605131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51" y="1"/>
                    </a:moveTo>
                    <a:cubicBezTo>
                      <a:pt x="401" y="1"/>
                      <a:pt x="348" y="16"/>
                      <a:pt x="302" y="38"/>
                    </a:cubicBezTo>
                    <a:lnTo>
                      <a:pt x="234" y="74"/>
                    </a:lnTo>
                    <a:cubicBezTo>
                      <a:pt x="148" y="113"/>
                      <a:pt x="77" y="181"/>
                      <a:pt x="52" y="271"/>
                    </a:cubicBezTo>
                    <a:cubicBezTo>
                      <a:pt x="1" y="458"/>
                      <a:pt x="80" y="695"/>
                      <a:pt x="249" y="784"/>
                    </a:cubicBezTo>
                    <a:cubicBezTo>
                      <a:pt x="301" y="811"/>
                      <a:pt x="357" y="824"/>
                      <a:pt x="415" y="824"/>
                    </a:cubicBezTo>
                    <a:cubicBezTo>
                      <a:pt x="608" y="824"/>
                      <a:pt x="807" y="684"/>
                      <a:pt x="837" y="490"/>
                    </a:cubicBezTo>
                    <a:cubicBezTo>
                      <a:pt x="870" y="278"/>
                      <a:pt x="704" y="52"/>
                      <a:pt x="499" y="6"/>
                    </a:cubicBezTo>
                    <a:cubicBezTo>
                      <a:pt x="484" y="2"/>
                      <a:pt x="468" y="1"/>
                      <a:pt x="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9"/>
              <p:cNvSpPr/>
              <p:nvPr/>
            </p:nvSpPr>
            <p:spPr>
              <a:xfrm flipH="1">
                <a:off x="8571303" y="2808493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8" y="1"/>
                    </a:moveTo>
                    <a:cubicBezTo>
                      <a:pt x="398" y="1"/>
                      <a:pt x="347" y="15"/>
                      <a:pt x="302" y="38"/>
                    </a:cubicBezTo>
                    <a:lnTo>
                      <a:pt x="234" y="71"/>
                    </a:lnTo>
                    <a:cubicBezTo>
                      <a:pt x="148" y="110"/>
                      <a:pt x="76" y="182"/>
                      <a:pt x="51" y="272"/>
                    </a:cubicBezTo>
                    <a:cubicBezTo>
                      <a:pt x="1" y="454"/>
                      <a:pt x="80" y="691"/>
                      <a:pt x="249" y="781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2"/>
                      <a:pt x="837" y="487"/>
                    </a:cubicBezTo>
                    <a:cubicBezTo>
                      <a:pt x="873" y="278"/>
                      <a:pt x="704" y="49"/>
                      <a:pt x="500" y="6"/>
                    </a:cubicBezTo>
                    <a:cubicBezTo>
                      <a:pt x="483" y="2"/>
                      <a:pt x="466" y="1"/>
                      <a:pt x="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9"/>
              <p:cNvSpPr/>
              <p:nvPr/>
            </p:nvSpPr>
            <p:spPr>
              <a:xfrm flipH="1">
                <a:off x="7945853" y="2606293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46" y="1"/>
                    </a:moveTo>
                    <a:cubicBezTo>
                      <a:pt x="396" y="1"/>
                      <a:pt x="347" y="15"/>
                      <a:pt x="302" y="39"/>
                    </a:cubicBezTo>
                    <a:lnTo>
                      <a:pt x="234" y="71"/>
                    </a:lnTo>
                    <a:cubicBezTo>
                      <a:pt x="148" y="111"/>
                      <a:pt x="76" y="182"/>
                      <a:pt x="51" y="272"/>
                    </a:cubicBezTo>
                    <a:cubicBezTo>
                      <a:pt x="1" y="456"/>
                      <a:pt x="80" y="692"/>
                      <a:pt x="249" y="782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3"/>
                      <a:pt x="837" y="487"/>
                    </a:cubicBezTo>
                    <a:cubicBezTo>
                      <a:pt x="870" y="279"/>
                      <a:pt x="704" y="50"/>
                      <a:pt x="499" y="7"/>
                    </a:cubicBezTo>
                    <a:cubicBezTo>
                      <a:pt x="481" y="3"/>
                      <a:pt x="463" y="1"/>
                      <a:pt x="4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9"/>
              <p:cNvSpPr/>
              <p:nvPr/>
            </p:nvSpPr>
            <p:spPr>
              <a:xfrm flipH="1">
                <a:off x="8026880" y="3084357"/>
                <a:ext cx="42282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825" extrusionOk="0">
                    <a:moveTo>
                      <a:pt x="452" y="1"/>
                    </a:moveTo>
                    <a:cubicBezTo>
                      <a:pt x="401" y="1"/>
                      <a:pt x="348" y="17"/>
                      <a:pt x="302" y="39"/>
                    </a:cubicBezTo>
                    <a:lnTo>
                      <a:pt x="234" y="71"/>
                    </a:lnTo>
                    <a:cubicBezTo>
                      <a:pt x="148" y="114"/>
                      <a:pt x="76" y="182"/>
                      <a:pt x="51" y="271"/>
                    </a:cubicBezTo>
                    <a:cubicBezTo>
                      <a:pt x="0" y="458"/>
                      <a:pt x="80" y="692"/>
                      <a:pt x="248" y="785"/>
                    </a:cubicBezTo>
                    <a:cubicBezTo>
                      <a:pt x="300" y="812"/>
                      <a:pt x="357" y="825"/>
                      <a:pt x="415" y="825"/>
                    </a:cubicBezTo>
                    <a:cubicBezTo>
                      <a:pt x="608" y="825"/>
                      <a:pt x="806" y="684"/>
                      <a:pt x="837" y="491"/>
                    </a:cubicBezTo>
                    <a:cubicBezTo>
                      <a:pt x="873" y="279"/>
                      <a:pt x="704" y="53"/>
                      <a:pt x="500" y="6"/>
                    </a:cubicBezTo>
                    <a:cubicBezTo>
                      <a:pt x="484" y="2"/>
                      <a:pt x="468" y="1"/>
                      <a:pt x="4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9"/>
              <p:cNvSpPr/>
              <p:nvPr/>
            </p:nvSpPr>
            <p:spPr>
              <a:xfrm flipH="1">
                <a:off x="8335585" y="3084357"/>
                <a:ext cx="42330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5" extrusionOk="0">
                    <a:moveTo>
                      <a:pt x="454" y="1"/>
                    </a:moveTo>
                    <a:cubicBezTo>
                      <a:pt x="403" y="1"/>
                      <a:pt x="352" y="17"/>
                      <a:pt x="306" y="39"/>
                    </a:cubicBezTo>
                    <a:lnTo>
                      <a:pt x="234" y="71"/>
                    </a:lnTo>
                    <a:cubicBezTo>
                      <a:pt x="151" y="114"/>
                      <a:pt x="80" y="182"/>
                      <a:pt x="55" y="271"/>
                    </a:cubicBezTo>
                    <a:cubicBezTo>
                      <a:pt x="1" y="458"/>
                      <a:pt x="80" y="692"/>
                      <a:pt x="252" y="785"/>
                    </a:cubicBezTo>
                    <a:cubicBezTo>
                      <a:pt x="304" y="812"/>
                      <a:pt x="361" y="825"/>
                      <a:pt x="419" y="825"/>
                    </a:cubicBezTo>
                    <a:cubicBezTo>
                      <a:pt x="612" y="825"/>
                      <a:pt x="811" y="684"/>
                      <a:pt x="841" y="491"/>
                    </a:cubicBezTo>
                    <a:cubicBezTo>
                      <a:pt x="873" y="279"/>
                      <a:pt x="704" y="53"/>
                      <a:pt x="504" y="6"/>
                    </a:cubicBezTo>
                    <a:cubicBezTo>
                      <a:pt x="487" y="2"/>
                      <a:pt x="471" y="1"/>
                      <a:pt x="4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9"/>
              <p:cNvSpPr/>
              <p:nvPr/>
            </p:nvSpPr>
            <p:spPr>
              <a:xfrm flipH="1">
                <a:off x="8212519" y="2910732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9" y="0"/>
                    </a:moveTo>
                    <a:cubicBezTo>
                      <a:pt x="398" y="0"/>
                      <a:pt x="347" y="14"/>
                      <a:pt x="302" y="38"/>
                    </a:cubicBezTo>
                    <a:lnTo>
                      <a:pt x="234" y="70"/>
                    </a:lnTo>
                    <a:cubicBezTo>
                      <a:pt x="148" y="109"/>
                      <a:pt x="77" y="181"/>
                      <a:pt x="52" y="271"/>
                    </a:cubicBezTo>
                    <a:cubicBezTo>
                      <a:pt x="1" y="454"/>
                      <a:pt x="80" y="691"/>
                      <a:pt x="252" y="781"/>
                    </a:cubicBezTo>
                    <a:cubicBezTo>
                      <a:pt x="305" y="809"/>
                      <a:pt x="363" y="822"/>
                      <a:pt x="421" y="822"/>
                    </a:cubicBezTo>
                    <a:cubicBezTo>
                      <a:pt x="612" y="822"/>
                      <a:pt x="807" y="682"/>
                      <a:pt x="837" y="486"/>
                    </a:cubicBezTo>
                    <a:cubicBezTo>
                      <a:pt x="874" y="278"/>
                      <a:pt x="705" y="49"/>
                      <a:pt x="504" y="6"/>
                    </a:cubicBezTo>
                    <a:cubicBezTo>
                      <a:pt x="486" y="2"/>
                      <a:pt x="468" y="0"/>
                      <a:pt x="4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9"/>
              <p:cNvSpPr/>
              <p:nvPr/>
            </p:nvSpPr>
            <p:spPr>
              <a:xfrm flipH="1">
                <a:off x="8151689" y="2708047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1" y="1"/>
                    </a:moveTo>
                    <a:cubicBezTo>
                      <a:pt x="223" y="1"/>
                      <a:pt x="195" y="10"/>
                      <a:pt x="169" y="23"/>
                    </a:cubicBezTo>
                    <a:lnTo>
                      <a:pt x="130" y="41"/>
                    </a:lnTo>
                    <a:cubicBezTo>
                      <a:pt x="83" y="63"/>
                      <a:pt x="44" y="102"/>
                      <a:pt x="29" y="152"/>
                    </a:cubicBezTo>
                    <a:cubicBezTo>
                      <a:pt x="1" y="257"/>
                      <a:pt x="44" y="389"/>
                      <a:pt x="140" y="439"/>
                    </a:cubicBezTo>
                    <a:cubicBezTo>
                      <a:pt x="170" y="455"/>
                      <a:pt x="203" y="463"/>
                      <a:pt x="236" y="463"/>
                    </a:cubicBezTo>
                    <a:cubicBezTo>
                      <a:pt x="343" y="463"/>
                      <a:pt x="454" y="384"/>
                      <a:pt x="470" y="275"/>
                    </a:cubicBezTo>
                    <a:cubicBezTo>
                      <a:pt x="489" y="156"/>
                      <a:pt x="395" y="30"/>
                      <a:pt x="281" y="5"/>
                    </a:cubicBezTo>
                    <a:cubicBezTo>
                      <a:pt x="271" y="2"/>
                      <a:pt x="261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9"/>
              <p:cNvSpPr/>
              <p:nvPr/>
            </p:nvSpPr>
            <p:spPr>
              <a:xfrm flipH="1">
                <a:off x="8117448" y="2554666"/>
                <a:ext cx="23683" cy="22472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4" extrusionOk="0">
                    <a:moveTo>
                      <a:pt x="257" y="1"/>
                    </a:moveTo>
                    <a:cubicBezTo>
                      <a:pt x="228" y="1"/>
                      <a:pt x="198" y="10"/>
                      <a:pt x="169" y="24"/>
                    </a:cubicBezTo>
                    <a:lnTo>
                      <a:pt x="130" y="42"/>
                    </a:lnTo>
                    <a:cubicBezTo>
                      <a:pt x="83" y="64"/>
                      <a:pt x="43" y="104"/>
                      <a:pt x="30" y="154"/>
                    </a:cubicBezTo>
                    <a:cubicBezTo>
                      <a:pt x="0" y="258"/>
                      <a:pt x="43" y="390"/>
                      <a:pt x="141" y="440"/>
                    </a:cubicBezTo>
                    <a:cubicBezTo>
                      <a:pt x="170" y="457"/>
                      <a:pt x="203" y="464"/>
                      <a:pt x="236" y="464"/>
                    </a:cubicBezTo>
                    <a:cubicBezTo>
                      <a:pt x="343" y="464"/>
                      <a:pt x="454" y="385"/>
                      <a:pt x="471" y="276"/>
                    </a:cubicBezTo>
                    <a:cubicBezTo>
                      <a:pt x="489" y="157"/>
                      <a:pt x="396" y="28"/>
                      <a:pt x="280" y="3"/>
                    </a:cubicBezTo>
                    <a:cubicBezTo>
                      <a:pt x="273" y="1"/>
                      <a:pt x="265" y="1"/>
                      <a:pt x="2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9"/>
              <p:cNvSpPr/>
              <p:nvPr/>
            </p:nvSpPr>
            <p:spPr>
              <a:xfrm flipH="1">
                <a:off x="8336457" y="2823846"/>
                <a:ext cx="23732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3" extrusionOk="0">
                    <a:moveTo>
                      <a:pt x="251" y="0"/>
                    </a:moveTo>
                    <a:cubicBezTo>
                      <a:pt x="224" y="0"/>
                      <a:pt x="196" y="9"/>
                      <a:pt x="170" y="23"/>
                    </a:cubicBezTo>
                    <a:lnTo>
                      <a:pt x="134" y="41"/>
                    </a:lnTo>
                    <a:cubicBezTo>
                      <a:pt x="83" y="62"/>
                      <a:pt x="44" y="102"/>
                      <a:pt x="30" y="152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1" y="455"/>
                      <a:pt x="203" y="462"/>
                      <a:pt x="236" y="462"/>
                    </a:cubicBezTo>
                    <a:cubicBezTo>
                      <a:pt x="344" y="462"/>
                      <a:pt x="455" y="384"/>
                      <a:pt x="471" y="274"/>
                    </a:cubicBezTo>
                    <a:cubicBezTo>
                      <a:pt x="489" y="155"/>
                      <a:pt x="396" y="29"/>
                      <a:pt x="281" y="4"/>
                    </a:cubicBezTo>
                    <a:cubicBezTo>
                      <a:pt x="271" y="2"/>
                      <a:pt x="261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9"/>
              <p:cNvSpPr/>
              <p:nvPr/>
            </p:nvSpPr>
            <p:spPr>
              <a:xfrm flipH="1">
                <a:off x="8526988" y="2603823"/>
                <a:ext cx="23829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62" extrusionOk="0">
                    <a:moveTo>
                      <a:pt x="253" y="1"/>
                    </a:moveTo>
                    <a:cubicBezTo>
                      <a:pt x="224" y="1"/>
                      <a:pt x="196" y="8"/>
                      <a:pt x="172" y="22"/>
                    </a:cubicBezTo>
                    <a:lnTo>
                      <a:pt x="133" y="40"/>
                    </a:lnTo>
                    <a:cubicBezTo>
                      <a:pt x="86" y="61"/>
                      <a:pt x="43" y="101"/>
                      <a:pt x="28" y="154"/>
                    </a:cubicBezTo>
                    <a:cubicBezTo>
                      <a:pt x="0" y="255"/>
                      <a:pt x="47" y="388"/>
                      <a:pt x="140" y="438"/>
                    </a:cubicBezTo>
                    <a:cubicBezTo>
                      <a:pt x="170" y="454"/>
                      <a:pt x="203" y="461"/>
                      <a:pt x="236" y="461"/>
                    </a:cubicBezTo>
                    <a:cubicBezTo>
                      <a:pt x="344" y="461"/>
                      <a:pt x="453" y="383"/>
                      <a:pt x="470" y="276"/>
                    </a:cubicBezTo>
                    <a:cubicBezTo>
                      <a:pt x="491" y="158"/>
                      <a:pt x="395" y="28"/>
                      <a:pt x="283" y="3"/>
                    </a:cubicBezTo>
                    <a:cubicBezTo>
                      <a:pt x="273" y="2"/>
                      <a:pt x="263" y="1"/>
                      <a:pt x="2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9"/>
              <p:cNvSpPr/>
              <p:nvPr/>
            </p:nvSpPr>
            <p:spPr>
              <a:xfrm flipH="1">
                <a:off x="8177213" y="3063145"/>
                <a:ext cx="23732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2" extrusionOk="0">
                    <a:moveTo>
                      <a:pt x="256" y="0"/>
                    </a:moveTo>
                    <a:cubicBezTo>
                      <a:pt x="227" y="0"/>
                      <a:pt x="198" y="10"/>
                      <a:pt x="170" y="20"/>
                    </a:cubicBezTo>
                    <a:lnTo>
                      <a:pt x="130" y="38"/>
                    </a:lnTo>
                    <a:cubicBezTo>
                      <a:pt x="84" y="63"/>
                      <a:pt x="44" y="103"/>
                      <a:pt x="29" y="154"/>
                    </a:cubicBezTo>
                    <a:cubicBezTo>
                      <a:pt x="1" y="257"/>
                      <a:pt x="44" y="391"/>
                      <a:pt x="141" y="441"/>
                    </a:cubicBezTo>
                    <a:cubicBezTo>
                      <a:pt x="170" y="455"/>
                      <a:pt x="201" y="462"/>
                      <a:pt x="233" y="462"/>
                    </a:cubicBezTo>
                    <a:cubicBezTo>
                      <a:pt x="341" y="462"/>
                      <a:pt x="455" y="384"/>
                      <a:pt x="471" y="275"/>
                    </a:cubicBezTo>
                    <a:cubicBezTo>
                      <a:pt x="489" y="157"/>
                      <a:pt x="395" y="28"/>
                      <a:pt x="281" y="3"/>
                    </a:cubicBezTo>
                    <a:cubicBezTo>
                      <a:pt x="273" y="1"/>
                      <a:pt x="264" y="0"/>
                      <a:pt x="2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9"/>
              <p:cNvSpPr/>
              <p:nvPr/>
            </p:nvSpPr>
            <p:spPr>
              <a:xfrm flipH="1">
                <a:off x="8084417" y="2897365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0" y="1"/>
                    </a:moveTo>
                    <a:cubicBezTo>
                      <a:pt x="223" y="1"/>
                      <a:pt x="196" y="10"/>
                      <a:pt x="169" y="23"/>
                    </a:cubicBezTo>
                    <a:lnTo>
                      <a:pt x="133" y="41"/>
                    </a:lnTo>
                    <a:cubicBezTo>
                      <a:pt x="83" y="62"/>
                      <a:pt x="44" y="102"/>
                      <a:pt x="29" y="153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0" y="455"/>
                      <a:pt x="203" y="463"/>
                      <a:pt x="235" y="463"/>
                    </a:cubicBezTo>
                    <a:cubicBezTo>
                      <a:pt x="343" y="463"/>
                      <a:pt x="454" y="384"/>
                      <a:pt x="471" y="274"/>
                    </a:cubicBezTo>
                    <a:cubicBezTo>
                      <a:pt x="489" y="156"/>
                      <a:pt x="395" y="27"/>
                      <a:pt x="281" y="5"/>
                    </a:cubicBezTo>
                    <a:cubicBezTo>
                      <a:pt x="271" y="2"/>
                      <a:pt x="260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9"/>
              <p:cNvSpPr/>
              <p:nvPr/>
            </p:nvSpPr>
            <p:spPr>
              <a:xfrm flipH="1">
                <a:off x="7857555" y="3164991"/>
                <a:ext cx="593008" cy="1690546"/>
              </a:xfrm>
              <a:custGeom>
                <a:avLst/>
                <a:gdLst/>
                <a:ahLst/>
                <a:cxnLst/>
                <a:rect l="l" t="t" r="r" b="b"/>
                <a:pathLst>
                  <a:path w="12244" h="34907" extrusionOk="0">
                    <a:moveTo>
                      <a:pt x="1" y="0"/>
                    </a:moveTo>
                    <a:lnTo>
                      <a:pt x="1" y="34907"/>
                    </a:lnTo>
                    <a:lnTo>
                      <a:pt x="5062" y="34713"/>
                    </a:lnTo>
                    <a:lnTo>
                      <a:pt x="5496" y="4799"/>
                    </a:lnTo>
                    <a:lnTo>
                      <a:pt x="7212" y="34832"/>
                    </a:lnTo>
                    <a:lnTo>
                      <a:pt x="12244" y="34713"/>
                    </a:lnTo>
                    <a:lnTo>
                      <a:pt x="10055" y="6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9"/>
              <p:cNvSpPr/>
              <p:nvPr/>
            </p:nvSpPr>
            <p:spPr>
              <a:xfrm flipH="1">
                <a:off x="8316988" y="3177442"/>
                <a:ext cx="4940" cy="1671271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4509" extrusionOk="0">
                    <a:moveTo>
                      <a:pt x="47" y="1"/>
                    </a:moveTo>
                    <a:cubicBezTo>
                      <a:pt x="22" y="1"/>
                      <a:pt x="1" y="7725"/>
                      <a:pt x="1" y="17254"/>
                    </a:cubicBezTo>
                    <a:cubicBezTo>
                      <a:pt x="4" y="26784"/>
                      <a:pt x="26" y="34508"/>
                      <a:pt x="51" y="34508"/>
                    </a:cubicBezTo>
                    <a:cubicBezTo>
                      <a:pt x="80" y="34508"/>
                      <a:pt x="102" y="26784"/>
                      <a:pt x="98" y="17254"/>
                    </a:cubicBezTo>
                    <a:cubicBezTo>
                      <a:pt x="98" y="7725"/>
                      <a:pt x="77" y="1"/>
                      <a:pt x="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9"/>
              <p:cNvSpPr/>
              <p:nvPr/>
            </p:nvSpPr>
            <p:spPr>
              <a:xfrm flipH="1">
                <a:off x="7980481" y="3191729"/>
                <a:ext cx="90084" cy="1656984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34214" extrusionOk="0">
                    <a:moveTo>
                      <a:pt x="1" y="0"/>
                    </a:moveTo>
                    <a:lnTo>
                      <a:pt x="1" y="90"/>
                    </a:lnTo>
                    <a:cubicBezTo>
                      <a:pt x="1" y="151"/>
                      <a:pt x="4" y="237"/>
                      <a:pt x="4" y="348"/>
                    </a:cubicBezTo>
                    <a:cubicBezTo>
                      <a:pt x="12" y="582"/>
                      <a:pt x="22" y="915"/>
                      <a:pt x="37" y="1346"/>
                    </a:cubicBezTo>
                    <a:cubicBezTo>
                      <a:pt x="65" y="2211"/>
                      <a:pt x="115" y="3468"/>
                      <a:pt x="184" y="5015"/>
                    </a:cubicBezTo>
                    <a:cubicBezTo>
                      <a:pt x="320" y="8112"/>
                      <a:pt x="536" y="12390"/>
                      <a:pt x="801" y="17114"/>
                    </a:cubicBezTo>
                    <a:cubicBezTo>
                      <a:pt x="1067" y="21838"/>
                      <a:pt x="1321" y="26112"/>
                      <a:pt x="1520" y="29206"/>
                    </a:cubicBezTo>
                    <a:cubicBezTo>
                      <a:pt x="1620" y="30750"/>
                      <a:pt x="1699" y="31999"/>
                      <a:pt x="1756" y="32871"/>
                    </a:cubicBezTo>
                    <a:cubicBezTo>
                      <a:pt x="1785" y="33298"/>
                      <a:pt x="1810" y="33636"/>
                      <a:pt x="1828" y="33865"/>
                    </a:cubicBezTo>
                    <a:cubicBezTo>
                      <a:pt x="1835" y="33976"/>
                      <a:pt x="1843" y="34062"/>
                      <a:pt x="1846" y="34123"/>
                    </a:cubicBezTo>
                    <a:cubicBezTo>
                      <a:pt x="1853" y="34185"/>
                      <a:pt x="1856" y="34213"/>
                      <a:pt x="1856" y="34213"/>
                    </a:cubicBezTo>
                    <a:cubicBezTo>
                      <a:pt x="1856" y="34213"/>
                      <a:pt x="1860" y="34181"/>
                      <a:pt x="1856" y="34123"/>
                    </a:cubicBezTo>
                    <a:cubicBezTo>
                      <a:pt x="1853" y="34062"/>
                      <a:pt x="1850" y="33976"/>
                      <a:pt x="1846" y="33865"/>
                    </a:cubicBezTo>
                    <a:cubicBezTo>
                      <a:pt x="1835" y="33632"/>
                      <a:pt x="1817" y="33298"/>
                      <a:pt x="1792" y="32867"/>
                    </a:cubicBezTo>
                    <a:cubicBezTo>
                      <a:pt x="1745" y="31999"/>
                      <a:pt x="1674" y="30746"/>
                      <a:pt x="1588" y="29203"/>
                    </a:cubicBezTo>
                    <a:cubicBezTo>
                      <a:pt x="1412" y="26102"/>
                      <a:pt x="1167" y="21830"/>
                      <a:pt x="898" y="17110"/>
                    </a:cubicBezTo>
                    <a:cubicBezTo>
                      <a:pt x="632" y="12383"/>
                      <a:pt x="407" y="8108"/>
                      <a:pt x="252" y="5010"/>
                    </a:cubicBezTo>
                    <a:cubicBezTo>
                      <a:pt x="177" y="3468"/>
                      <a:pt x="115" y="2215"/>
                      <a:pt x="72" y="1346"/>
                    </a:cubicBezTo>
                    <a:cubicBezTo>
                      <a:pt x="55" y="915"/>
                      <a:pt x="37" y="582"/>
                      <a:pt x="26" y="348"/>
                    </a:cubicBezTo>
                    <a:cubicBezTo>
                      <a:pt x="19" y="237"/>
                      <a:pt x="16" y="151"/>
                      <a:pt x="12" y="90"/>
                    </a:cubicBezTo>
                    <a:cubicBezTo>
                      <a:pt x="8" y="29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9"/>
              <p:cNvSpPr/>
              <p:nvPr/>
            </p:nvSpPr>
            <p:spPr>
              <a:xfrm flipH="1">
                <a:off x="8159680" y="3181268"/>
                <a:ext cx="26493" cy="182823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775" extrusionOk="0">
                    <a:moveTo>
                      <a:pt x="464" y="1"/>
                    </a:moveTo>
                    <a:cubicBezTo>
                      <a:pt x="450" y="1"/>
                      <a:pt x="443" y="223"/>
                      <a:pt x="439" y="586"/>
                    </a:cubicBezTo>
                    <a:cubicBezTo>
                      <a:pt x="435" y="945"/>
                      <a:pt x="435" y="1440"/>
                      <a:pt x="443" y="1989"/>
                    </a:cubicBezTo>
                    <a:cubicBezTo>
                      <a:pt x="450" y="2262"/>
                      <a:pt x="453" y="2524"/>
                      <a:pt x="457" y="2764"/>
                    </a:cubicBezTo>
                    <a:cubicBezTo>
                      <a:pt x="464" y="3001"/>
                      <a:pt x="446" y="3210"/>
                      <a:pt x="378" y="3371"/>
                    </a:cubicBezTo>
                    <a:cubicBezTo>
                      <a:pt x="314" y="3533"/>
                      <a:pt x="213" y="3641"/>
                      <a:pt x="133" y="3694"/>
                    </a:cubicBezTo>
                    <a:cubicBezTo>
                      <a:pt x="55" y="3752"/>
                      <a:pt x="1" y="3766"/>
                      <a:pt x="4" y="3773"/>
                    </a:cubicBezTo>
                    <a:cubicBezTo>
                      <a:pt x="4" y="3774"/>
                      <a:pt x="7" y="3774"/>
                      <a:pt x="12" y="3774"/>
                    </a:cubicBezTo>
                    <a:cubicBezTo>
                      <a:pt x="30" y="3774"/>
                      <a:pt x="81" y="3766"/>
                      <a:pt x="155" y="3727"/>
                    </a:cubicBezTo>
                    <a:cubicBezTo>
                      <a:pt x="245" y="3676"/>
                      <a:pt x="363" y="3568"/>
                      <a:pt x="443" y="3400"/>
                    </a:cubicBezTo>
                    <a:cubicBezTo>
                      <a:pt x="521" y="3228"/>
                      <a:pt x="547" y="3001"/>
                      <a:pt x="547" y="2764"/>
                    </a:cubicBezTo>
                    <a:cubicBezTo>
                      <a:pt x="547" y="2524"/>
                      <a:pt x="543" y="2262"/>
                      <a:pt x="539" y="1989"/>
                    </a:cubicBezTo>
                    <a:cubicBezTo>
                      <a:pt x="532" y="1440"/>
                      <a:pt x="521" y="945"/>
                      <a:pt x="507" y="582"/>
                    </a:cubicBezTo>
                    <a:cubicBezTo>
                      <a:pt x="493" y="223"/>
                      <a:pt x="478" y="1"/>
                      <a:pt x="4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9"/>
              <p:cNvSpPr/>
              <p:nvPr/>
            </p:nvSpPr>
            <p:spPr>
              <a:xfrm flipH="1">
                <a:off x="8189224" y="3198606"/>
                <a:ext cx="25572" cy="24651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09" extrusionOk="0">
                    <a:moveTo>
                      <a:pt x="217" y="61"/>
                    </a:moveTo>
                    <a:cubicBezTo>
                      <a:pt x="262" y="61"/>
                      <a:pt x="317" y="76"/>
                      <a:pt x="366" y="120"/>
                    </a:cubicBezTo>
                    <a:cubicBezTo>
                      <a:pt x="441" y="178"/>
                      <a:pt x="456" y="307"/>
                      <a:pt x="355" y="375"/>
                    </a:cubicBezTo>
                    <a:cubicBezTo>
                      <a:pt x="319" y="401"/>
                      <a:pt x="276" y="415"/>
                      <a:pt x="236" y="415"/>
                    </a:cubicBezTo>
                    <a:cubicBezTo>
                      <a:pt x="204" y="415"/>
                      <a:pt x="174" y="406"/>
                      <a:pt x="151" y="389"/>
                    </a:cubicBezTo>
                    <a:cubicBezTo>
                      <a:pt x="100" y="354"/>
                      <a:pt x="78" y="281"/>
                      <a:pt x="78" y="228"/>
                    </a:cubicBezTo>
                    <a:cubicBezTo>
                      <a:pt x="82" y="143"/>
                      <a:pt x="121" y="96"/>
                      <a:pt x="140" y="72"/>
                    </a:cubicBezTo>
                    <a:lnTo>
                      <a:pt x="140" y="72"/>
                    </a:lnTo>
                    <a:lnTo>
                      <a:pt x="147" y="74"/>
                    </a:lnTo>
                    <a:cubicBezTo>
                      <a:pt x="174" y="78"/>
                      <a:pt x="195" y="81"/>
                      <a:pt x="207" y="81"/>
                    </a:cubicBezTo>
                    <a:cubicBezTo>
                      <a:pt x="215" y="81"/>
                      <a:pt x="219" y="80"/>
                      <a:pt x="219" y="77"/>
                    </a:cubicBezTo>
                    <a:cubicBezTo>
                      <a:pt x="221" y="74"/>
                      <a:pt x="216" y="68"/>
                      <a:pt x="206" y="61"/>
                    </a:cubicBezTo>
                    <a:lnTo>
                      <a:pt x="206" y="61"/>
                    </a:lnTo>
                    <a:cubicBezTo>
                      <a:pt x="209" y="61"/>
                      <a:pt x="213" y="61"/>
                      <a:pt x="217" y="61"/>
                    </a:cubicBezTo>
                    <a:close/>
                    <a:moveTo>
                      <a:pt x="257" y="0"/>
                    </a:moveTo>
                    <a:cubicBezTo>
                      <a:pt x="209" y="0"/>
                      <a:pt x="168" y="15"/>
                      <a:pt x="143" y="34"/>
                    </a:cubicBezTo>
                    <a:lnTo>
                      <a:pt x="104" y="62"/>
                    </a:lnTo>
                    <a:lnTo>
                      <a:pt x="109" y="64"/>
                    </a:lnTo>
                    <a:lnTo>
                      <a:pt x="109" y="64"/>
                    </a:lnTo>
                    <a:cubicBezTo>
                      <a:pt x="104" y="67"/>
                      <a:pt x="99" y="70"/>
                      <a:pt x="93" y="74"/>
                    </a:cubicBezTo>
                    <a:cubicBezTo>
                      <a:pt x="61" y="99"/>
                      <a:pt x="25" y="149"/>
                      <a:pt x="10" y="221"/>
                    </a:cubicBezTo>
                    <a:cubicBezTo>
                      <a:pt x="0" y="289"/>
                      <a:pt x="14" y="393"/>
                      <a:pt x="100" y="461"/>
                    </a:cubicBezTo>
                    <a:cubicBezTo>
                      <a:pt x="139" y="494"/>
                      <a:pt x="190" y="509"/>
                      <a:pt x="243" y="509"/>
                    </a:cubicBezTo>
                    <a:cubicBezTo>
                      <a:pt x="302" y="509"/>
                      <a:pt x="364" y="490"/>
                      <a:pt x="413" y="454"/>
                    </a:cubicBezTo>
                    <a:cubicBezTo>
                      <a:pt x="481" y="407"/>
                      <a:pt x="527" y="321"/>
                      <a:pt x="520" y="238"/>
                    </a:cubicBezTo>
                    <a:cubicBezTo>
                      <a:pt x="517" y="156"/>
                      <a:pt x="466" y="95"/>
                      <a:pt x="416" y="56"/>
                    </a:cubicBezTo>
                    <a:cubicBezTo>
                      <a:pt x="363" y="15"/>
                      <a:pt x="307" y="0"/>
                      <a:pt x="2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9"/>
              <p:cNvSpPr/>
              <p:nvPr/>
            </p:nvSpPr>
            <p:spPr>
              <a:xfrm flipH="1">
                <a:off x="8016411" y="2913589"/>
                <a:ext cx="669289" cy="285204"/>
              </a:xfrm>
              <a:custGeom>
                <a:avLst/>
                <a:gdLst/>
                <a:ahLst/>
                <a:cxnLst/>
                <a:rect l="l" t="t" r="r" b="b"/>
                <a:pathLst>
                  <a:path w="13819" h="5889" extrusionOk="0">
                    <a:moveTo>
                      <a:pt x="12124" y="1"/>
                    </a:moveTo>
                    <a:cubicBezTo>
                      <a:pt x="11688" y="1"/>
                      <a:pt x="11071" y="405"/>
                      <a:pt x="10828" y="632"/>
                    </a:cubicBezTo>
                    <a:cubicBezTo>
                      <a:pt x="10739" y="718"/>
                      <a:pt x="10689" y="833"/>
                      <a:pt x="10663" y="959"/>
                    </a:cubicBezTo>
                    <a:lnTo>
                      <a:pt x="4088" y="2344"/>
                    </a:lnTo>
                    <a:lnTo>
                      <a:pt x="420" y="1971"/>
                    </a:lnTo>
                    <a:cubicBezTo>
                      <a:pt x="420" y="1971"/>
                      <a:pt x="344" y="2603"/>
                      <a:pt x="161" y="3797"/>
                    </a:cubicBezTo>
                    <a:cubicBezTo>
                      <a:pt x="0" y="4851"/>
                      <a:pt x="1610" y="5888"/>
                      <a:pt x="2758" y="5888"/>
                    </a:cubicBezTo>
                    <a:cubicBezTo>
                      <a:pt x="2839" y="5888"/>
                      <a:pt x="2917" y="5883"/>
                      <a:pt x="2993" y="5873"/>
                    </a:cubicBezTo>
                    <a:cubicBezTo>
                      <a:pt x="4044" y="5725"/>
                      <a:pt x="10473" y="3898"/>
                      <a:pt x="11564" y="3586"/>
                    </a:cubicBezTo>
                    <a:cubicBezTo>
                      <a:pt x="11668" y="3554"/>
                      <a:pt x="11722" y="3539"/>
                      <a:pt x="11722" y="3539"/>
                    </a:cubicBezTo>
                    <a:lnTo>
                      <a:pt x="11722" y="3532"/>
                    </a:lnTo>
                    <a:cubicBezTo>
                      <a:pt x="12077" y="3410"/>
                      <a:pt x="12921" y="3105"/>
                      <a:pt x="13010" y="2954"/>
                    </a:cubicBezTo>
                    <a:cubicBezTo>
                      <a:pt x="13122" y="2760"/>
                      <a:pt x="13093" y="1239"/>
                      <a:pt x="13093" y="1239"/>
                    </a:cubicBezTo>
                    <a:lnTo>
                      <a:pt x="13696" y="969"/>
                    </a:lnTo>
                    <a:cubicBezTo>
                      <a:pt x="13696" y="969"/>
                      <a:pt x="13818" y="729"/>
                      <a:pt x="13682" y="553"/>
                    </a:cubicBezTo>
                    <a:cubicBezTo>
                      <a:pt x="13649" y="511"/>
                      <a:pt x="13532" y="495"/>
                      <a:pt x="13371" y="495"/>
                    </a:cubicBezTo>
                    <a:cubicBezTo>
                      <a:pt x="12860" y="495"/>
                      <a:pt x="11916" y="657"/>
                      <a:pt x="11916" y="657"/>
                    </a:cubicBezTo>
                    <a:lnTo>
                      <a:pt x="12511" y="205"/>
                    </a:lnTo>
                    <a:cubicBezTo>
                      <a:pt x="12428" y="59"/>
                      <a:pt x="12289" y="1"/>
                      <a:pt x="12124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4" name="Google Shape;634;p29"/>
            <p:cNvSpPr/>
            <p:nvPr/>
          </p:nvSpPr>
          <p:spPr>
            <a:xfrm rot="-5400000">
              <a:off x="8133000" y="2006075"/>
              <a:ext cx="87600" cy="27900"/>
            </a:xfrm>
            <a:prstGeom prst="rtTriangle">
              <a:avLst/>
            </a:pr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2" name="Google Shape;2482;p43"/>
          <p:cNvGrpSpPr/>
          <p:nvPr/>
        </p:nvGrpSpPr>
        <p:grpSpPr>
          <a:xfrm>
            <a:off x="951480" y="1396808"/>
            <a:ext cx="6753864" cy="2714769"/>
            <a:chOff x="1211784" y="1483576"/>
            <a:chExt cx="6753864" cy="2714769"/>
          </a:xfrm>
        </p:grpSpPr>
        <p:sp>
          <p:nvSpPr>
            <p:cNvPr id="2483" name="Google Shape;2483;p43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name="adj" fmla="val 431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43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name="adj" fmla="val 4313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485" name="Google Shape;2485;p43"/>
          <p:cNvGraphicFramePr/>
          <p:nvPr/>
        </p:nvGraphicFramePr>
        <p:xfrm>
          <a:off x="1204064" y="1537812"/>
          <a:ext cx="5974983" cy="2482196"/>
        </p:xfrm>
        <a:graphic>
          <a:graphicData uri="http://schemas.openxmlformats.org/drawingml/2006/table">
            <a:tbl>
              <a:tblPr>
                <a:noFill/>
                <a:tableStyleId>{34A051A5-4692-48A3-B3D7-2F3F271CC28E}</a:tableStyleId>
              </a:tblPr>
              <a:tblGrid>
                <a:gridCol w="1512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3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05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>
                          <a:solidFill>
                            <a:schemeClr val="accent3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Customer Attributes</a:t>
                      </a:r>
                      <a:endParaRPr sz="1200" dirty="0">
                        <a:solidFill>
                          <a:schemeClr val="accent3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E5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accent3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(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Customer ID, Age, Married, number of dependents, City, </a:t>
                      </a: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etc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r>
                        <a:rPr lang="en" sz="1100" dirty="0">
                          <a:solidFill>
                            <a:schemeClr val="accent3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)</a:t>
                      </a:r>
                      <a:endParaRPr sz="1100" dirty="0">
                        <a:solidFill>
                          <a:schemeClr val="accent3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E5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accent3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11</a:t>
                      </a:r>
                      <a:r>
                        <a:rPr lang="en" sz="1100" dirty="0">
                          <a:solidFill>
                            <a:schemeClr val="accent3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 </a:t>
                      </a:r>
                      <a:r>
                        <a:rPr lang="en" sz="1100" dirty="0">
                          <a:solidFill>
                            <a:schemeClr val="accent3"/>
                          </a:solidFill>
                          <a:effectLst/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Feature</a:t>
                      </a:r>
                      <a:endParaRPr sz="1100" dirty="0">
                        <a:solidFill>
                          <a:schemeClr val="accent3"/>
                        </a:solidFill>
                        <a:effectLst/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E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5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accent3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Company services</a:t>
                      </a:r>
                      <a:endParaRPr sz="1200" dirty="0">
                        <a:solidFill>
                          <a:schemeClr val="accent3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E5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accent3"/>
                          </a:solidFill>
                          <a:latin typeface="Anaheim" panose="020B0604020202020204" charset="0"/>
                          <a:ea typeface="Anaheim"/>
                          <a:cs typeface="Anaheim"/>
                          <a:sym typeface="Anaheim"/>
                        </a:rPr>
                        <a:t>(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Internet Service, Online Security, Streaming Movies, Streaming TV, </a:t>
                      </a: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etc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r>
                        <a:rPr lang="en-US" sz="1000" dirty="0">
                          <a:solidFill>
                            <a:schemeClr val="accent3"/>
                          </a:solidFill>
                          <a:latin typeface="Anaheim" panose="020B0604020202020204" charset="0"/>
                          <a:ea typeface="Anaheim"/>
                          <a:cs typeface="Anaheim"/>
                          <a:sym typeface="Anaheim"/>
                        </a:rPr>
                        <a:t>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E5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accent3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18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 Feature</a:t>
                      </a:r>
                      <a:endParaRPr sz="1100" dirty="0">
                        <a:solidFill>
                          <a:schemeClr val="accent3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E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5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accent3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Company benefits</a:t>
                      </a:r>
                      <a:endParaRPr sz="1200" dirty="0">
                        <a:solidFill>
                          <a:schemeClr val="accent3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E5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solidFill>
                            <a:schemeClr val="accent3"/>
                          </a:solidFill>
                          <a:latin typeface="Anaheim" panose="020B0604020202020204" charset="0"/>
                          <a:ea typeface="Anaheim"/>
                          <a:cs typeface="Anaheim"/>
                          <a:sym typeface="Anaheim"/>
                        </a:rPr>
                        <a:t>(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Monthly Charge, Total Refunds, Total Revenues</a:t>
                      </a:r>
                      <a:r>
                        <a:rPr lang="en-US" sz="1000" dirty="0">
                          <a:latin typeface="Anaheim" panose="020B0604020202020204" charset="0"/>
                        </a:rPr>
                        <a:t>, </a:t>
                      </a:r>
                      <a:r>
                        <a:rPr lang="en-US" sz="1000" dirty="0" err="1">
                          <a:latin typeface="Anaheim" panose="020B0604020202020204" charset="0"/>
                        </a:rPr>
                        <a:t>etc</a:t>
                      </a:r>
                      <a:r>
                        <a:rPr lang="en-US" sz="1000" dirty="0">
                          <a:latin typeface="Anaheim" panose="020B0604020202020204" charset="0"/>
                        </a:rPr>
                        <a:t>…)</a:t>
                      </a:r>
                      <a:endParaRPr sz="1000" dirty="0">
                        <a:solidFill>
                          <a:schemeClr val="accent3"/>
                        </a:solidFill>
                        <a:latin typeface="Anaheim" panose="020B0604020202020204" charset="0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E5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accent3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6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 Feature</a:t>
                      </a:r>
                      <a:endParaRPr sz="1100" dirty="0">
                        <a:solidFill>
                          <a:schemeClr val="accent3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E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072084"/>
                  </a:ext>
                </a:extLst>
              </a:tr>
              <a:tr h="6205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accent3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C</a:t>
                      </a:r>
                      <a:r>
                        <a:rPr lang="en" sz="1200" dirty="0">
                          <a:solidFill>
                            <a:schemeClr val="accent3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hurn situation </a:t>
                      </a:r>
                      <a:endParaRPr sz="1200" dirty="0">
                        <a:solidFill>
                          <a:schemeClr val="accent3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E5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accent3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(Customer Status, Churn Category ,Churn Reason)</a:t>
                      </a:r>
                      <a:endParaRPr sz="1000" dirty="0">
                        <a:solidFill>
                          <a:schemeClr val="accent3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E5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accent3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3</a:t>
                      </a:r>
                      <a:r>
                        <a:rPr lang="en" sz="1100" dirty="0">
                          <a:solidFill>
                            <a:schemeClr val="accent3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 Feature</a:t>
                      </a:r>
                      <a:endParaRPr sz="1100" dirty="0">
                        <a:solidFill>
                          <a:schemeClr val="accent3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E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86" name="Google Shape;2486;p43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/>
              <a:t>ata content</a:t>
            </a:r>
            <a:endParaRPr dirty="0"/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23D8E7A0-840A-003A-0DD7-51DAFE01411E}"/>
              </a:ext>
            </a:extLst>
          </p:cNvPr>
          <p:cNvSpPr txBox="1"/>
          <p:nvPr/>
        </p:nvSpPr>
        <p:spPr>
          <a:xfrm>
            <a:off x="3661307" y="544011"/>
            <a:ext cx="1991954" cy="307777"/>
          </a:xfrm>
          <a:prstGeom prst="rect">
            <a:avLst/>
          </a:prstGeom>
          <a:noFill/>
          <a:ln w="28575">
            <a:solidFill>
              <a:srgbClr val="C1E5F8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naheim" panose="020B0604020202020204" charset="0"/>
              </a:rPr>
              <a:t>38 Feature X 7043 Row</a:t>
            </a:r>
          </a:p>
        </p:txBody>
      </p:sp>
    </p:spTree>
    <p:extLst>
      <p:ext uri="{BB962C8B-B14F-4D97-AF65-F5344CB8AC3E}">
        <p14:creationId xmlns:p14="http://schemas.microsoft.com/office/powerpoint/2010/main" val="3399933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31"/>
          <p:cNvGrpSpPr/>
          <p:nvPr/>
        </p:nvGrpSpPr>
        <p:grpSpPr>
          <a:xfrm>
            <a:off x="4534350" y="4313399"/>
            <a:ext cx="4600713" cy="150450"/>
            <a:chOff x="0" y="4397412"/>
            <a:chExt cx="4600713" cy="150450"/>
          </a:xfrm>
        </p:grpSpPr>
        <p:sp>
          <p:nvSpPr>
            <p:cNvPr id="683" name="Google Shape;683;p31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31"/>
          <p:cNvGrpSpPr/>
          <p:nvPr/>
        </p:nvGrpSpPr>
        <p:grpSpPr>
          <a:xfrm>
            <a:off x="5215723" y="1329593"/>
            <a:ext cx="3081703" cy="2757573"/>
            <a:chOff x="5215723" y="1479118"/>
            <a:chExt cx="3081703" cy="2757573"/>
          </a:xfrm>
        </p:grpSpPr>
        <p:grpSp>
          <p:nvGrpSpPr>
            <p:cNvPr id="689" name="Google Shape;689;p31"/>
            <p:cNvGrpSpPr/>
            <p:nvPr/>
          </p:nvGrpSpPr>
          <p:grpSpPr>
            <a:xfrm>
              <a:off x="5215723" y="1707350"/>
              <a:ext cx="3081703" cy="2529341"/>
              <a:chOff x="5150194" y="1591500"/>
              <a:chExt cx="3081703" cy="2529341"/>
            </a:xfrm>
          </p:grpSpPr>
          <p:sp>
            <p:nvSpPr>
              <p:cNvPr id="690" name="Google Shape;690;p31"/>
              <p:cNvSpPr/>
              <p:nvPr/>
            </p:nvSpPr>
            <p:spPr>
              <a:xfrm>
                <a:off x="5150194" y="1591500"/>
                <a:ext cx="1147444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0" h="64368" extrusionOk="0">
                    <a:moveTo>
                      <a:pt x="45240" y="58"/>
                    </a:moveTo>
                    <a:cubicBezTo>
                      <a:pt x="45926" y="58"/>
                      <a:pt x="46482" y="614"/>
                      <a:pt x="46482" y="1299"/>
                    </a:cubicBezTo>
                    <a:lnTo>
                      <a:pt x="46482" y="63068"/>
                    </a:lnTo>
                    <a:cubicBezTo>
                      <a:pt x="46482" y="63753"/>
                      <a:pt x="45926" y="64310"/>
                      <a:pt x="45240" y="64310"/>
                    </a:cubicBezTo>
                    <a:lnTo>
                      <a:pt x="1299" y="64310"/>
                    </a:lnTo>
                    <a:cubicBezTo>
                      <a:pt x="615" y="64310"/>
                      <a:pt x="58" y="63753"/>
                      <a:pt x="58" y="63068"/>
                    </a:cubicBezTo>
                    <a:lnTo>
                      <a:pt x="58" y="1299"/>
                    </a:lnTo>
                    <a:cubicBezTo>
                      <a:pt x="58" y="614"/>
                      <a:pt x="615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2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2" y="64368"/>
                      <a:pt x="1299" y="64368"/>
                    </a:cubicBezTo>
                    <a:lnTo>
                      <a:pt x="45240" y="64368"/>
                    </a:lnTo>
                    <a:cubicBezTo>
                      <a:pt x="45958" y="64368"/>
                      <a:pt x="46539" y="63786"/>
                      <a:pt x="46539" y="63068"/>
                    </a:cubicBezTo>
                    <a:lnTo>
                      <a:pt x="46539" y="1299"/>
                    </a:lnTo>
                    <a:cubicBezTo>
                      <a:pt x="46539" y="582"/>
                      <a:pt x="45958" y="0"/>
                      <a:pt x="452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1"/>
              <p:cNvSpPr/>
              <p:nvPr/>
            </p:nvSpPr>
            <p:spPr>
              <a:xfrm>
                <a:off x="6402990" y="1591500"/>
                <a:ext cx="1828907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3" h="64368" extrusionOk="0">
                    <a:moveTo>
                      <a:pt x="45243" y="58"/>
                    </a:moveTo>
                    <a:cubicBezTo>
                      <a:pt x="45928" y="58"/>
                      <a:pt x="46485" y="614"/>
                      <a:pt x="46485" y="1299"/>
                    </a:cubicBezTo>
                    <a:lnTo>
                      <a:pt x="46485" y="63068"/>
                    </a:lnTo>
                    <a:cubicBezTo>
                      <a:pt x="46485" y="63753"/>
                      <a:pt x="45928" y="64310"/>
                      <a:pt x="45243" y="64310"/>
                    </a:cubicBezTo>
                    <a:lnTo>
                      <a:pt x="1299" y="64310"/>
                    </a:lnTo>
                    <a:cubicBezTo>
                      <a:pt x="617" y="64310"/>
                      <a:pt x="57" y="63753"/>
                      <a:pt x="57" y="63068"/>
                    </a:cubicBezTo>
                    <a:lnTo>
                      <a:pt x="57" y="1299"/>
                    </a:lnTo>
                    <a:cubicBezTo>
                      <a:pt x="57" y="614"/>
                      <a:pt x="617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5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5" y="64368"/>
                      <a:pt x="1299" y="64368"/>
                    </a:cubicBezTo>
                    <a:lnTo>
                      <a:pt x="45243" y="64368"/>
                    </a:lnTo>
                    <a:cubicBezTo>
                      <a:pt x="45961" y="64368"/>
                      <a:pt x="46542" y="63786"/>
                      <a:pt x="46542" y="63068"/>
                    </a:cubicBezTo>
                    <a:lnTo>
                      <a:pt x="46542" y="1299"/>
                    </a:lnTo>
                    <a:cubicBezTo>
                      <a:pt x="46542" y="582"/>
                      <a:pt x="45961" y="0"/>
                      <a:pt x="452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2" name="Google Shape;692;p31"/>
            <p:cNvGrpSpPr/>
            <p:nvPr/>
          </p:nvGrpSpPr>
          <p:grpSpPr>
            <a:xfrm>
              <a:off x="5723516" y="1479118"/>
              <a:ext cx="2288423" cy="1787926"/>
              <a:chOff x="5723516" y="1479118"/>
              <a:chExt cx="2288423" cy="1787926"/>
            </a:xfrm>
          </p:grpSpPr>
          <p:sp>
            <p:nvSpPr>
              <p:cNvPr id="693" name="Google Shape;693;p31"/>
              <p:cNvSpPr/>
              <p:nvPr/>
            </p:nvSpPr>
            <p:spPr>
              <a:xfrm>
                <a:off x="5723516" y="1479118"/>
                <a:ext cx="2288423" cy="291294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7413" extrusionOk="0">
                    <a:moveTo>
                      <a:pt x="1756" y="1"/>
                    </a:moveTo>
                    <a:cubicBezTo>
                      <a:pt x="791" y="1"/>
                      <a:pt x="1" y="794"/>
                      <a:pt x="1" y="1760"/>
                    </a:cubicBezTo>
                    <a:lnTo>
                      <a:pt x="1" y="7413"/>
                    </a:lnTo>
                    <a:lnTo>
                      <a:pt x="58237" y="7413"/>
                    </a:lnTo>
                    <a:lnTo>
                      <a:pt x="58237" y="1760"/>
                    </a:lnTo>
                    <a:cubicBezTo>
                      <a:pt x="58237" y="794"/>
                      <a:pt x="57448" y="1"/>
                      <a:pt x="564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1"/>
              <p:cNvSpPr/>
              <p:nvPr/>
            </p:nvSpPr>
            <p:spPr>
              <a:xfrm>
                <a:off x="622944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7" y="0"/>
                      <a:pt x="1" y="595"/>
                      <a:pt x="1" y="1328"/>
                    </a:cubicBezTo>
                    <a:cubicBezTo>
                      <a:pt x="1" y="2060"/>
                      <a:pt x="597" y="2656"/>
                      <a:pt x="1329" y="2656"/>
                    </a:cubicBezTo>
                    <a:cubicBezTo>
                      <a:pt x="2065" y="2656"/>
                      <a:pt x="2656" y="2060"/>
                      <a:pt x="2656" y="1328"/>
                    </a:cubicBezTo>
                    <a:cubicBezTo>
                      <a:pt x="2656" y="595"/>
                      <a:pt x="2065" y="0"/>
                      <a:pt x="1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1"/>
              <p:cNvSpPr/>
              <p:nvPr/>
            </p:nvSpPr>
            <p:spPr>
              <a:xfrm>
                <a:off x="6044560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8" y="0"/>
                    </a:moveTo>
                    <a:cubicBezTo>
                      <a:pt x="596" y="0"/>
                      <a:pt x="0" y="595"/>
                      <a:pt x="0" y="1328"/>
                    </a:cubicBezTo>
                    <a:cubicBezTo>
                      <a:pt x="0" y="2060"/>
                      <a:pt x="596" y="2656"/>
                      <a:pt x="1328" y="2656"/>
                    </a:cubicBezTo>
                    <a:cubicBezTo>
                      <a:pt x="2060" y="2656"/>
                      <a:pt x="2656" y="2060"/>
                      <a:pt x="2656" y="1328"/>
                    </a:cubicBezTo>
                    <a:cubicBezTo>
                      <a:pt x="2656" y="595"/>
                      <a:pt x="2060" y="0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1"/>
              <p:cNvSpPr/>
              <p:nvPr/>
            </p:nvSpPr>
            <p:spPr>
              <a:xfrm>
                <a:off x="585963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3" y="0"/>
                      <a:pt x="0" y="595"/>
                      <a:pt x="0" y="1328"/>
                    </a:cubicBezTo>
                    <a:cubicBezTo>
                      <a:pt x="0" y="2060"/>
                      <a:pt x="593" y="2656"/>
                      <a:pt x="1329" y="2656"/>
                    </a:cubicBezTo>
                    <a:cubicBezTo>
                      <a:pt x="2061" y="2656"/>
                      <a:pt x="2656" y="2060"/>
                      <a:pt x="2656" y="1328"/>
                    </a:cubicBezTo>
                    <a:cubicBezTo>
                      <a:pt x="2656" y="595"/>
                      <a:pt x="2061" y="0"/>
                      <a:pt x="1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1"/>
              <p:cNvSpPr/>
              <p:nvPr/>
            </p:nvSpPr>
            <p:spPr>
              <a:xfrm>
                <a:off x="5723516" y="1770377"/>
                <a:ext cx="2288423" cy="1496668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38088" extrusionOk="0">
                    <a:moveTo>
                      <a:pt x="1" y="1"/>
                    </a:moveTo>
                    <a:lnTo>
                      <a:pt x="1" y="36332"/>
                    </a:lnTo>
                    <a:cubicBezTo>
                      <a:pt x="1" y="37297"/>
                      <a:pt x="791" y="38087"/>
                      <a:pt x="1756" y="38087"/>
                    </a:cubicBezTo>
                    <a:lnTo>
                      <a:pt x="56482" y="38087"/>
                    </a:lnTo>
                    <a:cubicBezTo>
                      <a:pt x="57448" y="38087"/>
                      <a:pt x="58237" y="37297"/>
                      <a:pt x="58237" y="36332"/>
                    </a:cubicBezTo>
                    <a:lnTo>
                      <a:pt x="58237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8" name="Google Shape;698;p31"/>
          <p:cNvSpPr txBox="1">
            <a:spLocks noGrp="1"/>
          </p:cNvSpPr>
          <p:nvPr>
            <p:ph type="ctrTitle"/>
          </p:nvPr>
        </p:nvSpPr>
        <p:spPr>
          <a:xfrm>
            <a:off x="420061" y="1467009"/>
            <a:ext cx="3380234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br>
              <a:rPr lang="ar-EG" dirty="0"/>
            </a:br>
            <a:r>
              <a:rPr lang="en" dirty="0"/>
              <a:t> RESULTS</a:t>
            </a:r>
            <a:r>
              <a:rPr lang="ar-EG" dirty="0"/>
              <a:t> </a:t>
            </a:r>
            <a:r>
              <a:rPr lang="en" dirty="0"/>
              <a:t>ANALYSIS </a:t>
            </a:r>
            <a:endParaRPr dirty="0"/>
          </a:p>
        </p:txBody>
      </p:sp>
      <p:sp>
        <p:nvSpPr>
          <p:cNvPr id="699" name="Google Shape;699;p31"/>
          <p:cNvSpPr txBox="1">
            <a:spLocks noGrp="1"/>
          </p:cNvSpPr>
          <p:nvPr>
            <p:ph type="subTitle" idx="1"/>
          </p:nvPr>
        </p:nvSpPr>
        <p:spPr>
          <a:xfrm>
            <a:off x="1482180" y="2565577"/>
            <a:ext cx="23124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Answer the questions using the data</a:t>
            </a:r>
          </a:p>
        </p:txBody>
      </p:sp>
      <p:grpSp>
        <p:nvGrpSpPr>
          <p:cNvPr id="700" name="Google Shape;700;p31"/>
          <p:cNvGrpSpPr/>
          <p:nvPr/>
        </p:nvGrpSpPr>
        <p:grpSpPr>
          <a:xfrm>
            <a:off x="4394088" y="3149994"/>
            <a:ext cx="1221060" cy="1220197"/>
            <a:chOff x="4394088" y="3299519"/>
            <a:chExt cx="1221060" cy="1220197"/>
          </a:xfrm>
        </p:grpSpPr>
        <p:sp>
          <p:nvSpPr>
            <p:cNvPr id="701" name="Google Shape;701;p31"/>
            <p:cNvSpPr/>
            <p:nvPr/>
          </p:nvSpPr>
          <p:spPr>
            <a:xfrm>
              <a:off x="5004504" y="3380350"/>
              <a:ext cx="610644" cy="1139359"/>
            </a:xfrm>
            <a:custGeom>
              <a:avLst/>
              <a:gdLst/>
              <a:ahLst/>
              <a:cxnLst/>
              <a:rect l="l" t="t" r="r" b="b"/>
              <a:pathLst>
                <a:path w="15540" h="28995" extrusionOk="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4394088" y="3909150"/>
              <a:ext cx="610448" cy="610566"/>
            </a:xfrm>
            <a:custGeom>
              <a:avLst/>
              <a:gdLst/>
              <a:ahLst/>
              <a:cxnLst/>
              <a:rect l="l" t="t" r="r" b="b"/>
              <a:pathLst>
                <a:path w="15535" h="15538" extrusionOk="0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4394088" y="3299519"/>
              <a:ext cx="915691" cy="609662"/>
            </a:xfrm>
            <a:custGeom>
              <a:avLst/>
              <a:gdLst/>
              <a:ahLst/>
              <a:cxnLst/>
              <a:rect l="l" t="t" r="r" b="b"/>
              <a:pathLst>
                <a:path w="23303" h="15515" extrusionOk="0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31"/>
          <p:cNvSpPr/>
          <p:nvPr/>
        </p:nvSpPr>
        <p:spPr>
          <a:xfrm>
            <a:off x="4670099" y="3237152"/>
            <a:ext cx="2593" cy="5973"/>
          </a:xfrm>
          <a:custGeom>
            <a:avLst/>
            <a:gdLst/>
            <a:ahLst/>
            <a:cxnLst/>
            <a:rect l="l" t="t" r="r" b="b"/>
            <a:pathLst>
              <a:path w="66" h="152" extrusionOk="0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1"/>
          <p:cNvSpPr/>
          <p:nvPr/>
        </p:nvSpPr>
        <p:spPr>
          <a:xfrm>
            <a:off x="8052890" y="3127164"/>
            <a:ext cx="2554" cy="4951"/>
          </a:xfrm>
          <a:custGeom>
            <a:avLst/>
            <a:gdLst/>
            <a:ahLst/>
            <a:cxnLst/>
            <a:rect l="l" t="t" r="r" b="b"/>
            <a:pathLst>
              <a:path w="65" h="126" extrusionOk="0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1"/>
          <p:cNvSpPr/>
          <p:nvPr/>
        </p:nvSpPr>
        <p:spPr>
          <a:xfrm>
            <a:off x="4670099" y="2168078"/>
            <a:ext cx="2593" cy="4833"/>
          </a:xfrm>
          <a:custGeom>
            <a:avLst/>
            <a:gdLst/>
            <a:ahLst/>
            <a:cxnLst/>
            <a:rect l="l" t="t" r="r" b="b"/>
            <a:pathLst>
              <a:path w="66" h="123" extrusionOk="0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1"/>
          <p:cNvSpPr/>
          <p:nvPr/>
        </p:nvSpPr>
        <p:spPr>
          <a:xfrm>
            <a:off x="8052890" y="2518830"/>
            <a:ext cx="2554" cy="5973"/>
          </a:xfrm>
          <a:custGeom>
            <a:avLst/>
            <a:gdLst/>
            <a:ahLst/>
            <a:cxnLst/>
            <a:rect l="l" t="t" r="r" b="b"/>
            <a:pathLst>
              <a:path w="65" h="152" extrusionOk="0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31"/>
          <p:cNvGrpSpPr/>
          <p:nvPr/>
        </p:nvGrpSpPr>
        <p:grpSpPr>
          <a:xfrm>
            <a:off x="4710406" y="1665960"/>
            <a:ext cx="3380414" cy="2313100"/>
            <a:chOff x="4710406" y="1815485"/>
            <a:chExt cx="3380414" cy="2313100"/>
          </a:xfrm>
        </p:grpSpPr>
        <p:sp>
          <p:nvSpPr>
            <p:cNvPr id="709" name="Google Shape;709;p31"/>
            <p:cNvSpPr/>
            <p:nvPr/>
          </p:nvSpPr>
          <p:spPr>
            <a:xfrm>
              <a:off x="4710406" y="1815485"/>
              <a:ext cx="3380234" cy="2313100"/>
            </a:xfrm>
            <a:custGeom>
              <a:avLst/>
              <a:gdLst/>
              <a:ahLst/>
              <a:cxnLst/>
              <a:rect l="l" t="t" r="r" b="b"/>
              <a:pathLst>
                <a:path w="86022" h="58865" extrusionOk="0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4710425" y="2037750"/>
              <a:ext cx="3380234" cy="1927813"/>
            </a:xfrm>
            <a:custGeom>
              <a:avLst/>
              <a:gdLst/>
              <a:ahLst/>
              <a:cxnLst/>
              <a:rect l="l" t="t" r="r" b="b"/>
              <a:pathLst>
                <a:path w="86022" h="49060" extrusionOk="0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1" name="Google Shape;711;p31"/>
            <p:cNvGrpSpPr/>
            <p:nvPr/>
          </p:nvGrpSpPr>
          <p:grpSpPr>
            <a:xfrm>
              <a:off x="4710585" y="2281922"/>
              <a:ext cx="3380235" cy="1683652"/>
              <a:chOff x="4710585" y="2281922"/>
              <a:chExt cx="3380235" cy="1683652"/>
            </a:xfrm>
          </p:grpSpPr>
          <p:sp>
            <p:nvSpPr>
              <p:cNvPr id="712" name="Google Shape;712;p31"/>
              <p:cNvSpPr/>
              <p:nvPr/>
            </p:nvSpPr>
            <p:spPr>
              <a:xfrm>
                <a:off x="4710585" y="3230006"/>
                <a:ext cx="3380234" cy="447295"/>
              </a:xfrm>
              <a:custGeom>
                <a:avLst/>
                <a:gdLst/>
                <a:ahLst/>
                <a:cxnLst/>
                <a:rect l="l" t="t" r="r" b="b"/>
                <a:pathLst>
                  <a:path w="86022" h="11383" extrusionOk="0">
                    <a:moveTo>
                      <a:pt x="84485" y="464"/>
                    </a:moveTo>
                    <a:lnTo>
                      <a:pt x="84485" y="582"/>
                    </a:lnTo>
                    <a:cubicBezTo>
                      <a:pt x="85006" y="769"/>
                      <a:pt x="85512" y="1009"/>
                      <a:pt x="85989" y="1304"/>
                    </a:cubicBezTo>
                    <a:cubicBezTo>
                      <a:pt x="86000" y="1311"/>
                      <a:pt x="86011" y="1314"/>
                      <a:pt x="86021" y="1314"/>
                    </a:cubicBezTo>
                    <a:lnTo>
                      <a:pt x="86021" y="1188"/>
                    </a:lnTo>
                    <a:cubicBezTo>
                      <a:pt x="85534" y="890"/>
                      <a:pt x="85017" y="650"/>
                      <a:pt x="84485" y="464"/>
                    </a:cubicBezTo>
                    <a:close/>
                    <a:moveTo>
                      <a:pt x="0" y="3988"/>
                    </a:moveTo>
                    <a:lnTo>
                      <a:pt x="0" y="4139"/>
                    </a:lnTo>
                    <a:cubicBezTo>
                      <a:pt x="467" y="4760"/>
                      <a:pt x="980" y="5348"/>
                      <a:pt x="1536" y="5898"/>
                    </a:cubicBezTo>
                    <a:lnTo>
                      <a:pt x="1536" y="5740"/>
                    </a:lnTo>
                    <a:cubicBezTo>
                      <a:pt x="994" y="5194"/>
                      <a:pt x="499" y="4620"/>
                      <a:pt x="47" y="4009"/>
                    </a:cubicBezTo>
                    <a:cubicBezTo>
                      <a:pt x="36" y="3996"/>
                      <a:pt x="18" y="3988"/>
                      <a:pt x="0" y="3988"/>
                    </a:cubicBezTo>
                    <a:close/>
                    <a:moveTo>
                      <a:pt x="81772" y="0"/>
                    </a:moveTo>
                    <a:cubicBezTo>
                      <a:pt x="80738" y="0"/>
                      <a:pt x="79708" y="201"/>
                      <a:pt x="78764" y="603"/>
                    </a:cubicBezTo>
                    <a:cubicBezTo>
                      <a:pt x="77540" y="1131"/>
                      <a:pt x="76470" y="1971"/>
                      <a:pt x="75437" y="2785"/>
                    </a:cubicBezTo>
                    <a:cubicBezTo>
                      <a:pt x="74690" y="3375"/>
                      <a:pt x="73918" y="3984"/>
                      <a:pt x="73093" y="4469"/>
                    </a:cubicBezTo>
                    <a:cubicBezTo>
                      <a:pt x="71201" y="5578"/>
                      <a:pt x="68918" y="6128"/>
                      <a:pt x="66183" y="6128"/>
                    </a:cubicBezTo>
                    <a:cubicBezTo>
                      <a:pt x="64687" y="6128"/>
                      <a:pt x="63054" y="5966"/>
                      <a:pt x="61276" y="5636"/>
                    </a:cubicBezTo>
                    <a:cubicBezTo>
                      <a:pt x="59949" y="5388"/>
                      <a:pt x="58603" y="5076"/>
                      <a:pt x="57304" y="4774"/>
                    </a:cubicBezTo>
                    <a:cubicBezTo>
                      <a:pt x="54662" y="4160"/>
                      <a:pt x="51930" y="3525"/>
                      <a:pt x="49203" y="3418"/>
                    </a:cubicBezTo>
                    <a:cubicBezTo>
                      <a:pt x="48911" y="3406"/>
                      <a:pt x="48625" y="3399"/>
                      <a:pt x="48337" y="3399"/>
                    </a:cubicBezTo>
                    <a:cubicBezTo>
                      <a:pt x="46183" y="3399"/>
                      <a:pt x="44066" y="3711"/>
                      <a:pt x="41980" y="4207"/>
                    </a:cubicBezTo>
                    <a:lnTo>
                      <a:pt x="41980" y="4326"/>
                    </a:lnTo>
                    <a:cubicBezTo>
                      <a:pt x="44066" y="3827"/>
                      <a:pt x="46183" y="3514"/>
                      <a:pt x="48337" y="3514"/>
                    </a:cubicBezTo>
                    <a:cubicBezTo>
                      <a:pt x="48625" y="3514"/>
                      <a:pt x="48911" y="3518"/>
                      <a:pt x="49195" y="3532"/>
                    </a:cubicBezTo>
                    <a:cubicBezTo>
                      <a:pt x="51916" y="3636"/>
                      <a:pt x="54640" y="4271"/>
                      <a:pt x="57274" y="4885"/>
                    </a:cubicBezTo>
                    <a:cubicBezTo>
                      <a:pt x="58578" y="5187"/>
                      <a:pt x="59927" y="5499"/>
                      <a:pt x="61255" y="5747"/>
                    </a:cubicBezTo>
                    <a:cubicBezTo>
                      <a:pt x="63039" y="6077"/>
                      <a:pt x="64679" y="6242"/>
                      <a:pt x="66183" y="6242"/>
                    </a:cubicBezTo>
                    <a:cubicBezTo>
                      <a:pt x="68940" y="6242"/>
                      <a:pt x="71241" y="5686"/>
                      <a:pt x="73151" y="4566"/>
                    </a:cubicBezTo>
                    <a:cubicBezTo>
                      <a:pt x="73983" y="4077"/>
                      <a:pt x="74758" y="3468"/>
                      <a:pt x="75508" y="2876"/>
                    </a:cubicBezTo>
                    <a:cubicBezTo>
                      <a:pt x="76535" y="2064"/>
                      <a:pt x="77597" y="1228"/>
                      <a:pt x="78810" y="708"/>
                    </a:cubicBezTo>
                    <a:cubicBezTo>
                      <a:pt x="79740" y="309"/>
                      <a:pt x="80753" y="115"/>
                      <a:pt x="81772" y="115"/>
                    </a:cubicBezTo>
                    <a:cubicBezTo>
                      <a:pt x="82648" y="115"/>
                      <a:pt x="83531" y="259"/>
                      <a:pt x="84371" y="542"/>
                    </a:cubicBezTo>
                    <a:lnTo>
                      <a:pt x="84371" y="424"/>
                    </a:lnTo>
                    <a:cubicBezTo>
                      <a:pt x="83531" y="144"/>
                      <a:pt x="82648" y="0"/>
                      <a:pt x="81772" y="0"/>
                    </a:cubicBezTo>
                    <a:close/>
                    <a:moveTo>
                      <a:pt x="37756" y="5439"/>
                    </a:moveTo>
                    <a:cubicBezTo>
                      <a:pt x="36091" y="5994"/>
                      <a:pt x="34446" y="6619"/>
                      <a:pt x="32817" y="7233"/>
                    </a:cubicBezTo>
                    <a:cubicBezTo>
                      <a:pt x="31177" y="7854"/>
                      <a:pt x="29483" y="8497"/>
                      <a:pt x="27806" y="9057"/>
                    </a:cubicBezTo>
                    <a:cubicBezTo>
                      <a:pt x="23360" y="10546"/>
                      <a:pt x="19530" y="11267"/>
                      <a:pt x="15983" y="11267"/>
                    </a:cubicBezTo>
                    <a:cubicBezTo>
                      <a:pt x="15014" y="11267"/>
                      <a:pt x="14066" y="11214"/>
                      <a:pt x="13137" y="11106"/>
                    </a:cubicBezTo>
                    <a:cubicBezTo>
                      <a:pt x="8614" y="10589"/>
                      <a:pt x="4551" y="8708"/>
                      <a:pt x="1651" y="5851"/>
                    </a:cubicBezTo>
                    <a:lnTo>
                      <a:pt x="1651" y="6009"/>
                    </a:lnTo>
                    <a:cubicBezTo>
                      <a:pt x="4562" y="8841"/>
                      <a:pt x="8618" y="10704"/>
                      <a:pt x="13122" y="11220"/>
                    </a:cubicBezTo>
                    <a:cubicBezTo>
                      <a:pt x="14060" y="11328"/>
                      <a:pt x="15011" y="11382"/>
                      <a:pt x="15983" y="11382"/>
                    </a:cubicBezTo>
                    <a:cubicBezTo>
                      <a:pt x="19540" y="11382"/>
                      <a:pt x="23381" y="10657"/>
                      <a:pt x="27843" y="9164"/>
                    </a:cubicBezTo>
                    <a:cubicBezTo>
                      <a:pt x="29522" y="8604"/>
                      <a:pt x="31216" y="7962"/>
                      <a:pt x="32860" y="7341"/>
                    </a:cubicBezTo>
                    <a:cubicBezTo>
                      <a:pt x="34472" y="6731"/>
                      <a:pt x="36105" y="6113"/>
                      <a:pt x="37756" y="5557"/>
                    </a:cubicBezTo>
                    <a:lnTo>
                      <a:pt x="37756" y="5439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3" name="Google Shape;713;p31"/>
              <p:cNvGrpSpPr/>
              <p:nvPr/>
            </p:nvGrpSpPr>
            <p:grpSpPr>
              <a:xfrm>
                <a:off x="4710585" y="2281922"/>
                <a:ext cx="3380235" cy="634850"/>
                <a:chOff x="4672653" y="2281922"/>
                <a:chExt cx="3380235" cy="634850"/>
              </a:xfrm>
            </p:grpSpPr>
            <p:sp>
              <p:nvSpPr>
                <p:cNvPr id="714" name="Google Shape;714;p31"/>
                <p:cNvSpPr/>
                <p:nvPr/>
              </p:nvSpPr>
              <p:spPr>
                <a:xfrm>
                  <a:off x="4672653" y="2293200"/>
                  <a:ext cx="60514" cy="29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" h="744" extrusionOk="0">
                      <a:moveTo>
                        <a:pt x="1539" y="0"/>
                      </a:moveTo>
                      <a:lnTo>
                        <a:pt x="1539" y="0"/>
                      </a:lnTo>
                      <a:cubicBezTo>
                        <a:pt x="1005" y="151"/>
                        <a:pt x="489" y="356"/>
                        <a:pt x="0" y="621"/>
                      </a:cubicBezTo>
                      <a:lnTo>
                        <a:pt x="0" y="743"/>
                      </a:lnTo>
                      <a:cubicBezTo>
                        <a:pt x="7" y="743"/>
                        <a:pt x="18" y="739"/>
                        <a:pt x="25" y="736"/>
                      </a:cubicBezTo>
                      <a:cubicBezTo>
                        <a:pt x="506" y="474"/>
                        <a:pt x="1012" y="270"/>
                        <a:pt x="1536" y="119"/>
                      </a:cubicBezTo>
                      <a:cubicBezTo>
                        <a:pt x="1536" y="79"/>
                        <a:pt x="1539" y="40"/>
                        <a:pt x="15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31"/>
                <p:cNvSpPr/>
                <p:nvPr/>
              </p:nvSpPr>
              <p:spPr>
                <a:xfrm>
                  <a:off x="4737530" y="2281922"/>
                  <a:ext cx="3315358" cy="6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71" h="16156" extrusionOk="0">
                      <a:moveTo>
                        <a:pt x="84370" y="9834"/>
                      </a:moveTo>
                      <a:cubicBezTo>
                        <a:pt x="84352" y="9834"/>
                        <a:pt x="84335" y="9842"/>
                        <a:pt x="84324" y="9856"/>
                      </a:cubicBezTo>
                      <a:cubicBezTo>
                        <a:pt x="83871" y="10434"/>
                        <a:pt x="83373" y="10976"/>
                        <a:pt x="82834" y="11482"/>
                      </a:cubicBezTo>
                      <a:lnTo>
                        <a:pt x="82834" y="11636"/>
                      </a:lnTo>
                      <a:cubicBezTo>
                        <a:pt x="83391" y="11123"/>
                        <a:pt x="83904" y="10574"/>
                        <a:pt x="84370" y="9985"/>
                      </a:cubicBezTo>
                      <a:lnTo>
                        <a:pt x="84370" y="9834"/>
                      </a:lnTo>
                      <a:close/>
                      <a:moveTo>
                        <a:pt x="2021" y="0"/>
                      </a:moveTo>
                      <a:cubicBezTo>
                        <a:pt x="1339" y="0"/>
                        <a:pt x="660" y="86"/>
                        <a:pt x="4" y="255"/>
                      </a:cubicBezTo>
                      <a:cubicBezTo>
                        <a:pt x="4" y="298"/>
                        <a:pt x="0" y="334"/>
                        <a:pt x="0" y="377"/>
                      </a:cubicBezTo>
                      <a:cubicBezTo>
                        <a:pt x="657" y="201"/>
                        <a:pt x="1339" y="111"/>
                        <a:pt x="2025" y="111"/>
                      </a:cubicBezTo>
                      <a:cubicBezTo>
                        <a:pt x="3234" y="111"/>
                        <a:pt x="4454" y="388"/>
                        <a:pt x="5557" y="940"/>
                      </a:cubicBezTo>
                      <a:cubicBezTo>
                        <a:pt x="6770" y="1547"/>
                        <a:pt x="7832" y="2459"/>
                        <a:pt x="8862" y="3342"/>
                      </a:cubicBezTo>
                      <a:cubicBezTo>
                        <a:pt x="9609" y="3988"/>
                        <a:pt x="10388" y="4652"/>
                        <a:pt x="11216" y="5201"/>
                      </a:cubicBezTo>
                      <a:cubicBezTo>
                        <a:pt x="13482" y="6690"/>
                        <a:pt x="16307" y="7427"/>
                        <a:pt x="19784" y="7427"/>
                      </a:cubicBezTo>
                      <a:cubicBezTo>
                        <a:pt x="20833" y="7427"/>
                        <a:pt x="21938" y="7362"/>
                        <a:pt x="23108" y="7229"/>
                      </a:cubicBezTo>
                      <a:cubicBezTo>
                        <a:pt x="24439" y="7078"/>
                        <a:pt x="25786" y="6859"/>
                        <a:pt x="27088" y="6651"/>
                      </a:cubicBezTo>
                      <a:cubicBezTo>
                        <a:pt x="29497" y="6259"/>
                        <a:pt x="31977" y="5861"/>
                        <a:pt x="34461" y="5861"/>
                      </a:cubicBezTo>
                      <a:lnTo>
                        <a:pt x="34777" y="5861"/>
                      </a:lnTo>
                      <a:cubicBezTo>
                        <a:pt x="34953" y="5840"/>
                        <a:pt x="35129" y="5825"/>
                        <a:pt x="35305" y="5825"/>
                      </a:cubicBezTo>
                      <a:cubicBezTo>
                        <a:pt x="35595" y="5825"/>
                        <a:pt x="35883" y="5858"/>
                        <a:pt x="36173" y="5926"/>
                      </a:cubicBezTo>
                      <a:cubicBezTo>
                        <a:pt x="41485" y="6342"/>
                        <a:pt x="46575" y="8628"/>
                        <a:pt x="51506" y="10847"/>
                      </a:cubicBezTo>
                      <a:cubicBezTo>
                        <a:pt x="53147" y="11587"/>
                        <a:pt x="54845" y="12347"/>
                        <a:pt x="56521" y="13029"/>
                      </a:cubicBezTo>
                      <a:cubicBezTo>
                        <a:pt x="61751" y="15150"/>
                        <a:pt x="66126" y="16156"/>
                        <a:pt x="70189" y="16156"/>
                      </a:cubicBezTo>
                      <a:cubicBezTo>
                        <a:pt x="70544" y="16156"/>
                        <a:pt x="70892" y="16149"/>
                        <a:pt x="71245" y="16134"/>
                      </a:cubicBezTo>
                      <a:cubicBezTo>
                        <a:pt x="75749" y="15937"/>
                        <a:pt x="79805" y="14365"/>
                        <a:pt x="82720" y="11741"/>
                      </a:cubicBezTo>
                      <a:lnTo>
                        <a:pt x="82720" y="11587"/>
                      </a:lnTo>
                      <a:cubicBezTo>
                        <a:pt x="79819" y="14235"/>
                        <a:pt x="75759" y="15826"/>
                        <a:pt x="71237" y="16019"/>
                      </a:cubicBezTo>
                      <a:cubicBezTo>
                        <a:pt x="70889" y="16033"/>
                        <a:pt x="70541" y="16041"/>
                        <a:pt x="70189" y="16041"/>
                      </a:cubicBezTo>
                      <a:cubicBezTo>
                        <a:pt x="66141" y="16041"/>
                        <a:pt x="61776" y="15039"/>
                        <a:pt x="56564" y="12925"/>
                      </a:cubicBezTo>
                      <a:cubicBezTo>
                        <a:pt x="54891" y="12243"/>
                        <a:pt x="53194" y="11482"/>
                        <a:pt x="51553" y="10743"/>
                      </a:cubicBezTo>
                      <a:cubicBezTo>
                        <a:pt x="46303" y="8381"/>
                        <a:pt x="40871" y="5941"/>
                        <a:pt x="35172" y="5757"/>
                      </a:cubicBezTo>
                      <a:cubicBezTo>
                        <a:pt x="34935" y="5750"/>
                        <a:pt x="34698" y="5747"/>
                        <a:pt x="34461" y="5747"/>
                      </a:cubicBezTo>
                      <a:cubicBezTo>
                        <a:pt x="31970" y="5747"/>
                        <a:pt x="29483" y="6148"/>
                        <a:pt x="27071" y="6536"/>
                      </a:cubicBezTo>
                      <a:cubicBezTo>
                        <a:pt x="25771" y="6748"/>
                        <a:pt x="24426" y="6963"/>
                        <a:pt x="23097" y="7114"/>
                      </a:cubicBezTo>
                      <a:cubicBezTo>
                        <a:pt x="21931" y="7247"/>
                        <a:pt x="20829" y="7315"/>
                        <a:pt x="19784" y="7315"/>
                      </a:cubicBezTo>
                      <a:cubicBezTo>
                        <a:pt x="16328" y="7315"/>
                        <a:pt x="13525" y="6582"/>
                        <a:pt x="11281" y="5104"/>
                      </a:cubicBezTo>
                      <a:cubicBezTo>
                        <a:pt x="10456" y="4562"/>
                        <a:pt x="9680" y="3898"/>
                        <a:pt x="8934" y="3256"/>
                      </a:cubicBezTo>
                      <a:cubicBezTo>
                        <a:pt x="7900" y="2369"/>
                        <a:pt x="6831" y="1450"/>
                        <a:pt x="5607" y="837"/>
                      </a:cubicBezTo>
                      <a:cubicBezTo>
                        <a:pt x="4487" y="277"/>
                        <a:pt x="3252" y="0"/>
                        <a:pt x="202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6" name="Google Shape;716;p31"/>
              <p:cNvSpPr/>
              <p:nvPr/>
            </p:nvSpPr>
            <p:spPr>
              <a:xfrm>
                <a:off x="4921590" y="3223954"/>
                <a:ext cx="166021" cy="741615"/>
              </a:xfrm>
              <a:custGeom>
                <a:avLst/>
                <a:gdLst/>
                <a:ahLst/>
                <a:cxnLst/>
                <a:rect l="l" t="t" r="r" b="b"/>
                <a:pathLst>
                  <a:path w="4225" h="18873" extrusionOk="0">
                    <a:moveTo>
                      <a:pt x="0" y="0"/>
                    </a:moveTo>
                    <a:lnTo>
                      <a:pt x="0" y="18872"/>
                    </a:lnTo>
                    <a:lnTo>
                      <a:pt x="4225" y="1887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1"/>
              <p:cNvSpPr/>
              <p:nvPr/>
            </p:nvSpPr>
            <p:spPr>
              <a:xfrm>
                <a:off x="5168405" y="3072588"/>
                <a:ext cx="166179" cy="892979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2725" extrusionOk="0">
                    <a:moveTo>
                      <a:pt x="1" y="1"/>
                    </a:moveTo>
                    <a:lnTo>
                      <a:pt x="1" y="22724"/>
                    </a:lnTo>
                    <a:lnTo>
                      <a:pt x="4229" y="22724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1"/>
              <p:cNvSpPr/>
              <p:nvPr/>
            </p:nvSpPr>
            <p:spPr>
              <a:xfrm>
                <a:off x="5415377" y="2923933"/>
                <a:ext cx="166179" cy="1041632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6508" extrusionOk="0">
                    <a:moveTo>
                      <a:pt x="1" y="0"/>
                    </a:moveTo>
                    <a:lnTo>
                      <a:pt x="1" y="26507"/>
                    </a:lnTo>
                    <a:lnTo>
                      <a:pt x="4229" y="26507"/>
                    </a:lnTo>
                    <a:lnTo>
                      <a:pt x="42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1"/>
              <p:cNvSpPr/>
              <p:nvPr/>
            </p:nvSpPr>
            <p:spPr>
              <a:xfrm>
                <a:off x="5662310" y="2741719"/>
                <a:ext cx="166100" cy="1223843"/>
              </a:xfrm>
              <a:custGeom>
                <a:avLst/>
                <a:gdLst/>
                <a:ahLst/>
                <a:cxnLst/>
                <a:rect l="l" t="t" r="r" b="b"/>
                <a:pathLst>
                  <a:path w="4227" h="31145" extrusionOk="0">
                    <a:moveTo>
                      <a:pt x="1" y="0"/>
                    </a:moveTo>
                    <a:lnTo>
                      <a:pt x="1" y="31144"/>
                    </a:lnTo>
                    <a:lnTo>
                      <a:pt x="4226" y="31144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1"/>
              <p:cNvSpPr/>
              <p:nvPr/>
            </p:nvSpPr>
            <p:spPr>
              <a:xfrm>
                <a:off x="5909282" y="3001659"/>
                <a:ext cx="166061" cy="963906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4530" extrusionOk="0">
                    <a:moveTo>
                      <a:pt x="1" y="0"/>
                    </a:moveTo>
                    <a:lnTo>
                      <a:pt x="1" y="24529"/>
                    </a:lnTo>
                    <a:lnTo>
                      <a:pt x="4225" y="24529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1"/>
              <p:cNvSpPr/>
              <p:nvPr/>
            </p:nvSpPr>
            <p:spPr>
              <a:xfrm>
                <a:off x="6156254" y="2640416"/>
                <a:ext cx="166061" cy="1325145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3723" extrusionOk="0">
                    <a:moveTo>
                      <a:pt x="1" y="1"/>
                    </a:moveTo>
                    <a:lnTo>
                      <a:pt x="1" y="33722"/>
                    </a:lnTo>
                    <a:lnTo>
                      <a:pt x="4225" y="3372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1"/>
              <p:cNvSpPr/>
              <p:nvPr/>
            </p:nvSpPr>
            <p:spPr>
              <a:xfrm>
                <a:off x="6403226" y="3091489"/>
                <a:ext cx="166061" cy="874078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2244" extrusionOk="0">
                    <a:moveTo>
                      <a:pt x="1" y="0"/>
                    </a:moveTo>
                    <a:lnTo>
                      <a:pt x="1" y="22243"/>
                    </a:lnTo>
                    <a:lnTo>
                      <a:pt x="4225" y="2224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1"/>
              <p:cNvSpPr/>
              <p:nvPr/>
            </p:nvSpPr>
            <p:spPr>
              <a:xfrm>
                <a:off x="6650080" y="2798266"/>
                <a:ext cx="166179" cy="1167297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9706" extrusionOk="0">
                    <a:moveTo>
                      <a:pt x="0" y="1"/>
                    </a:moveTo>
                    <a:lnTo>
                      <a:pt x="0" y="29705"/>
                    </a:lnTo>
                    <a:lnTo>
                      <a:pt x="4228" y="29705"/>
                    </a:lnTo>
                    <a:lnTo>
                      <a:pt x="42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1"/>
              <p:cNvSpPr/>
              <p:nvPr/>
            </p:nvSpPr>
            <p:spPr>
              <a:xfrm>
                <a:off x="6897013" y="3673574"/>
                <a:ext cx="166218" cy="292001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7431" extrusionOk="0">
                    <a:moveTo>
                      <a:pt x="1" y="1"/>
                    </a:moveTo>
                    <a:lnTo>
                      <a:pt x="1" y="7430"/>
                    </a:lnTo>
                    <a:lnTo>
                      <a:pt x="4229" y="7430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1"/>
              <p:cNvSpPr/>
              <p:nvPr/>
            </p:nvSpPr>
            <p:spPr>
              <a:xfrm>
                <a:off x="7143985" y="2724901"/>
                <a:ext cx="166061" cy="1240661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1573" extrusionOk="0">
                    <a:moveTo>
                      <a:pt x="1" y="1"/>
                    </a:moveTo>
                    <a:lnTo>
                      <a:pt x="1" y="31572"/>
                    </a:lnTo>
                    <a:lnTo>
                      <a:pt x="4225" y="3157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1"/>
              <p:cNvSpPr/>
              <p:nvPr/>
            </p:nvSpPr>
            <p:spPr>
              <a:xfrm>
                <a:off x="7390957" y="2381065"/>
                <a:ext cx="166061" cy="1584492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40323" extrusionOk="0">
                    <a:moveTo>
                      <a:pt x="1" y="0"/>
                    </a:moveTo>
                    <a:lnTo>
                      <a:pt x="1" y="40322"/>
                    </a:lnTo>
                    <a:lnTo>
                      <a:pt x="4225" y="4032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1"/>
              <p:cNvSpPr/>
              <p:nvPr/>
            </p:nvSpPr>
            <p:spPr>
              <a:xfrm>
                <a:off x="7637929" y="3115184"/>
                <a:ext cx="166061" cy="850383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1641" extrusionOk="0">
                    <a:moveTo>
                      <a:pt x="1" y="0"/>
                    </a:moveTo>
                    <a:lnTo>
                      <a:pt x="1" y="21640"/>
                    </a:lnTo>
                    <a:lnTo>
                      <a:pt x="4225" y="21640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8" name="Google Shape;728;p31"/>
          <p:cNvGrpSpPr/>
          <p:nvPr/>
        </p:nvGrpSpPr>
        <p:grpSpPr>
          <a:xfrm>
            <a:off x="5262046" y="2085203"/>
            <a:ext cx="1054922" cy="2623643"/>
            <a:chOff x="5262046" y="2234728"/>
            <a:chExt cx="1054922" cy="2623643"/>
          </a:xfrm>
        </p:grpSpPr>
        <p:sp>
          <p:nvSpPr>
            <p:cNvPr id="729" name="Google Shape;729;p31"/>
            <p:cNvSpPr/>
            <p:nvPr/>
          </p:nvSpPr>
          <p:spPr>
            <a:xfrm>
              <a:off x="6104070" y="2510819"/>
              <a:ext cx="54895" cy="4008"/>
            </a:xfrm>
            <a:custGeom>
              <a:avLst/>
              <a:gdLst/>
              <a:ahLst/>
              <a:cxnLst/>
              <a:rect l="l" t="t" r="r" b="b"/>
              <a:pathLst>
                <a:path w="1397" h="102" extrusionOk="0">
                  <a:moveTo>
                    <a:pt x="529" y="0"/>
                  </a:moveTo>
                  <a:cubicBezTo>
                    <a:pt x="353" y="0"/>
                    <a:pt x="177" y="15"/>
                    <a:pt x="1" y="36"/>
                  </a:cubicBezTo>
                  <a:cubicBezTo>
                    <a:pt x="134" y="40"/>
                    <a:pt x="263" y="43"/>
                    <a:pt x="393" y="47"/>
                  </a:cubicBezTo>
                  <a:cubicBezTo>
                    <a:pt x="729" y="58"/>
                    <a:pt x="1064" y="76"/>
                    <a:pt x="1397" y="101"/>
                  </a:cubicBezTo>
                  <a:cubicBezTo>
                    <a:pt x="1107" y="33"/>
                    <a:pt x="819" y="0"/>
                    <a:pt x="529" y="0"/>
                  </a:cubicBezTo>
                  <a:close/>
                </a:path>
              </a:pathLst>
            </a:custGeom>
            <a:solidFill>
              <a:srgbClr val="C2D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6266871" y="2618410"/>
              <a:ext cx="157" cy="236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0" y="1"/>
                  </a:moveTo>
                  <a:cubicBezTo>
                    <a:pt x="0" y="5"/>
                    <a:pt x="4" y="5"/>
                    <a:pt x="4" y="5"/>
                  </a:cubicBezTo>
                  <a:cubicBezTo>
                    <a:pt x="4" y="5"/>
                    <a:pt x="0" y="5"/>
                    <a:pt x="0" y="1"/>
                  </a:cubicBezTo>
                  <a:close/>
                </a:path>
              </a:pathLst>
            </a:custGeom>
            <a:solidFill>
              <a:srgbClr val="99BD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5977067" y="2638333"/>
              <a:ext cx="3340" cy="49826"/>
            </a:xfrm>
            <a:custGeom>
              <a:avLst/>
              <a:gdLst/>
              <a:ahLst/>
              <a:cxnLst/>
              <a:rect l="l" t="t" r="r" b="b"/>
              <a:pathLst>
                <a:path w="85" h="1268" extrusionOk="0">
                  <a:moveTo>
                    <a:pt x="42" y="0"/>
                  </a:moveTo>
                  <a:cubicBezTo>
                    <a:pt x="9" y="244"/>
                    <a:pt x="1" y="487"/>
                    <a:pt x="15" y="728"/>
                  </a:cubicBezTo>
                  <a:lnTo>
                    <a:pt x="15" y="728"/>
                  </a:lnTo>
                  <a:cubicBezTo>
                    <a:pt x="2" y="487"/>
                    <a:pt x="11" y="243"/>
                    <a:pt x="45" y="0"/>
                  </a:cubicBezTo>
                  <a:close/>
                  <a:moveTo>
                    <a:pt x="15" y="728"/>
                  </a:moveTo>
                  <a:lnTo>
                    <a:pt x="15" y="728"/>
                  </a:lnTo>
                  <a:cubicBezTo>
                    <a:pt x="26" y="910"/>
                    <a:pt x="49" y="1091"/>
                    <a:pt x="85" y="1267"/>
                  </a:cubicBezTo>
                  <a:cubicBezTo>
                    <a:pt x="75" y="1213"/>
                    <a:pt x="63" y="1156"/>
                    <a:pt x="56" y="1099"/>
                  </a:cubicBezTo>
                  <a:cubicBezTo>
                    <a:pt x="37" y="976"/>
                    <a:pt x="23" y="852"/>
                    <a:pt x="15" y="728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5988698" y="2715077"/>
              <a:ext cx="39099" cy="54306"/>
            </a:xfrm>
            <a:custGeom>
              <a:avLst/>
              <a:gdLst/>
              <a:ahLst/>
              <a:cxnLst/>
              <a:rect l="l" t="t" r="r" b="b"/>
              <a:pathLst>
                <a:path w="995" h="1382" extrusionOk="0">
                  <a:moveTo>
                    <a:pt x="1" y="0"/>
                  </a:moveTo>
                  <a:lnTo>
                    <a:pt x="1" y="0"/>
                  </a:lnTo>
                  <a:cubicBezTo>
                    <a:pt x="220" y="527"/>
                    <a:pt x="557" y="1001"/>
                    <a:pt x="995" y="1382"/>
                  </a:cubicBezTo>
                  <a:cubicBezTo>
                    <a:pt x="561" y="1001"/>
                    <a:pt x="220" y="524"/>
                    <a:pt x="1" y="0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5965592" y="2784355"/>
              <a:ext cx="125548" cy="256714"/>
            </a:xfrm>
            <a:custGeom>
              <a:avLst/>
              <a:gdLst/>
              <a:ahLst/>
              <a:cxnLst/>
              <a:rect l="l" t="t" r="r" b="b"/>
              <a:pathLst>
                <a:path w="3195" h="6533" extrusionOk="0">
                  <a:moveTo>
                    <a:pt x="2729" y="0"/>
                  </a:moveTo>
                  <a:cubicBezTo>
                    <a:pt x="2573" y="0"/>
                    <a:pt x="2423" y="83"/>
                    <a:pt x="2344" y="229"/>
                  </a:cubicBezTo>
                  <a:cubicBezTo>
                    <a:pt x="1838" y="1169"/>
                    <a:pt x="1414" y="2139"/>
                    <a:pt x="1001" y="3115"/>
                  </a:cubicBezTo>
                  <a:cubicBezTo>
                    <a:pt x="804" y="3606"/>
                    <a:pt x="600" y="4091"/>
                    <a:pt x="417" y="4590"/>
                  </a:cubicBezTo>
                  <a:lnTo>
                    <a:pt x="137" y="5329"/>
                  </a:lnTo>
                  <a:cubicBezTo>
                    <a:pt x="44" y="5577"/>
                    <a:pt x="0" y="5843"/>
                    <a:pt x="173" y="6187"/>
                  </a:cubicBezTo>
                  <a:cubicBezTo>
                    <a:pt x="284" y="6404"/>
                    <a:pt x="505" y="6533"/>
                    <a:pt x="736" y="6533"/>
                  </a:cubicBezTo>
                  <a:cubicBezTo>
                    <a:pt x="819" y="6533"/>
                    <a:pt x="903" y="6516"/>
                    <a:pt x="983" y="6481"/>
                  </a:cubicBezTo>
                  <a:cubicBezTo>
                    <a:pt x="1339" y="6330"/>
                    <a:pt x="1475" y="6101"/>
                    <a:pt x="1561" y="5850"/>
                  </a:cubicBezTo>
                  <a:lnTo>
                    <a:pt x="1823" y="5103"/>
                  </a:lnTo>
                  <a:cubicBezTo>
                    <a:pt x="2007" y="4604"/>
                    <a:pt x="2161" y="4098"/>
                    <a:pt x="2326" y="3595"/>
                  </a:cubicBezTo>
                  <a:cubicBezTo>
                    <a:pt x="2638" y="2587"/>
                    <a:pt x="2936" y="1571"/>
                    <a:pt x="3155" y="523"/>
                  </a:cubicBezTo>
                  <a:cubicBezTo>
                    <a:pt x="3195" y="340"/>
                    <a:pt x="3108" y="146"/>
                    <a:pt x="2936" y="53"/>
                  </a:cubicBezTo>
                  <a:cubicBezTo>
                    <a:pt x="2870" y="17"/>
                    <a:pt x="2799" y="0"/>
                    <a:pt x="2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5288021" y="2719557"/>
              <a:ext cx="227950" cy="308348"/>
            </a:xfrm>
            <a:custGeom>
              <a:avLst/>
              <a:gdLst/>
              <a:ahLst/>
              <a:cxnLst/>
              <a:rect l="l" t="t" r="r" b="b"/>
              <a:pathLst>
                <a:path w="5801" h="7847" extrusionOk="0">
                  <a:moveTo>
                    <a:pt x="2024" y="1"/>
                  </a:moveTo>
                  <a:cubicBezTo>
                    <a:pt x="1928" y="130"/>
                    <a:pt x="1863" y="223"/>
                    <a:pt x="1788" y="331"/>
                  </a:cubicBezTo>
                  <a:cubicBezTo>
                    <a:pt x="1716" y="438"/>
                    <a:pt x="1648" y="543"/>
                    <a:pt x="1579" y="650"/>
                  </a:cubicBezTo>
                  <a:cubicBezTo>
                    <a:pt x="1446" y="866"/>
                    <a:pt x="1321" y="1081"/>
                    <a:pt x="1203" y="1303"/>
                  </a:cubicBezTo>
                  <a:cubicBezTo>
                    <a:pt x="966" y="1745"/>
                    <a:pt x="761" y="2204"/>
                    <a:pt x="582" y="2678"/>
                  </a:cubicBezTo>
                  <a:cubicBezTo>
                    <a:pt x="227" y="3626"/>
                    <a:pt x="0" y="4652"/>
                    <a:pt x="15" y="5718"/>
                  </a:cubicBezTo>
                  <a:cubicBezTo>
                    <a:pt x="15" y="5822"/>
                    <a:pt x="18" y="6049"/>
                    <a:pt x="68" y="6256"/>
                  </a:cubicBezTo>
                  <a:cubicBezTo>
                    <a:pt x="115" y="6465"/>
                    <a:pt x="205" y="6680"/>
                    <a:pt x="330" y="6864"/>
                  </a:cubicBezTo>
                  <a:cubicBezTo>
                    <a:pt x="585" y="7240"/>
                    <a:pt x="933" y="7452"/>
                    <a:pt x="1235" y="7578"/>
                  </a:cubicBezTo>
                  <a:cubicBezTo>
                    <a:pt x="1544" y="7707"/>
                    <a:pt x="1831" y="7768"/>
                    <a:pt x="2104" y="7804"/>
                  </a:cubicBezTo>
                  <a:cubicBezTo>
                    <a:pt x="2380" y="7840"/>
                    <a:pt x="2642" y="7847"/>
                    <a:pt x="2901" y="7847"/>
                  </a:cubicBezTo>
                  <a:cubicBezTo>
                    <a:pt x="3927" y="7822"/>
                    <a:pt x="4860" y="7628"/>
                    <a:pt x="5800" y="7341"/>
                  </a:cubicBezTo>
                  <a:lnTo>
                    <a:pt x="5603" y="6397"/>
                  </a:lnTo>
                  <a:cubicBezTo>
                    <a:pt x="5166" y="6423"/>
                    <a:pt x="4720" y="6442"/>
                    <a:pt x="4281" y="6442"/>
                  </a:cubicBezTo>
                  <a:cubicBezTo>
                    <a:pt x="3831" y="6442"/>
                    <a:pt x="3389" y="6422"/>
                    <a:pt x="2972" y="6372"/>
                  </a:cubicBezTo>
                  <a:cubicBezTo>
                    <a:pt x="2563" y="6325"/>
                    <a:pt x="2161" y="6225"/>
                    <a:pt x="1928" y="6092"/>
                  </a:cubicBezTo>
                  <a:cubicBezTo>
                    <a:pt x="1809" y="6024"/>
                    <a:pt x="1763" y="5959"/>
                    <a:pt x="1769" y="5938"/>
                  </a:cubicBezTo>
                  <a:lnTo>
                    <a:pt x="1773" y="5905"/>
                  </a:lnTo>
                  <a:lnTo>
                    <a:pt x="1784" y="5754"/>
                  </a:lnTo>
                  <a:cubicBezTo>
                    <a:pt x="1834" y="4961"/>
                    <a:pt x="2061" y="4157"/>
                    <a:pt x="2376" y="3382"/>
                  </a:cubicBezTo>
                  <a:cubicBezTo>
                    <a:pt x="2538" y="2991"/>
                    <a:pt x="2728" y="2610"/>
                    <a:pt x="2929" y="2237"/>
                  </a:cubicBezTo>
                  <a:cubicBezTo>
                    <a:pt x="3030" y="2050"/>
                    <a:pt x="3137" y="1863"/>
                    <a:pt x="3249" y="1684"/>
                  </a:cubicBezTo>
                  <a:lnTo>
                    <a:pt x="3417" y="1419"/>
                  </a:lnTo>
                  <a:cubicBezTo>
                    <a:pt x="3471" y="1336"/>
                    <a:pt x="3539" y="1235"/>
                    <a:pt x="3578" y="1178"/>
                  </a:cubicBezTo>
                  <a:lnTo>
                    <a:pt x="202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5297766" y="2639787"/>
              <a:ext cx="193528" cy="199147"/>
            </a:xfrm>
            <a:custGeom>
              <a:avLst/>
              <a:gdLst/>
              <a:ahLst/>
              <a:cxnLst/>
              <a:rect l="l" t="t" r="r" b="b"/>
              <a:pathLst>
                <a:path w="4925" h="5068" extrusionOk="0">
                  <a:moveTo>
                    <a:pt x="2971" y="1"/>
                  </a:moveTo>
                  <a:cubicBezTo>
                    <a:pt x="2873" y="1"/>
                    <a:pt x="2766" y="14"/>
                    <a:pt x="2649" y="43"/>
                  </a:cubicBezTo>
                  <a:cubicBezTo>
                    <a:pt x="1863" y="236"/>
                    <a:pt x="0" y="3338"/>
                    <a:pt x="0" y="3338"/>
                  </a:cubicBezTo>
                  <a:lnTo>
                    <a:pt x="4174" y="5067"/>
                  </a:lnTo>
                  <a:cubicBezTo>
                    <a:pt x="4174" y="5067"/>
                    <a:pt x="4924" y="2705"/>
                    <a:pt x="4454" y="1761"/>
                  </a:cubicBezTo>
                  <a:cubicBezTo>
                    <a:pt x="4017" y="883"/>
                    <a:pt x="3772" y="1"/>
                    <a:pt x="2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5488310" y="2958906"/>
              <a:ext cx="102442" cy="63068"/>
            </a:xfrm>
            <a:custGeom>
              <a:avLst/>
              <a:gdLst/>
              <a:ahLst/>
              <a:cxnLst/>
              <a:rect l="l" t="t" r="r" b="b"/>
              <a:pathLst>
                <a:path w="2607" h="1605" extrusionOk="0">
                  <a:moveTo>
                    <a:pt x="2606" y="1"/>
                  </a:moveTo>
                  <a:lnTo>
                    <a:pt x="696" y="202"/>
                  </a:lnTo>
                  <a:lnTo>
                    <a:pt x="0" y="765"/>
                  </a:lnTo>
                  <a:cubicBezTo>
                    <a:pt x="312" y="1494"/>
                    <a:pt x="1533" y="1605"/>
                    <a:pt x="1533" y="1605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5548510" y="2958906"/>
              <a:ext cx="95801" cy="96076"/>
            </a:xfrm>
            <a:custGeom>
              <a:avLst/>
              <a:gdLst/>
              <a:ahLst/>
              <a:cxnLst/>
              <a:rect l="l" t="t" r="r" b="b"/>
              <a:pathLst>
                <a:path w="2438" h="2445" extrusionOk="0">
                  <a:moveTo>
                    <a:pt x="1074" y="1"/>
                  </a:moveTo>
                  <a:lnTo>
                    <a:pt x="1" y="1605"/>
                  </a:lnTo>
                  <a:lnTo>
                    <a:pt x="970" y="2445"/>
                  </a:lnTo>
                  <a:lnTo>
                    <a:pt x="2438" y="851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5395494" y="4767365"/>
              <a:ext cx="39099" cy="18940"/>
            </a:xfrm>
            <a:custGeom>
              <a:avLst/>
              <a:gdLst/>
              <a:ahLst/>
              <a:cxnLst/>
              <a:rect l="l" t="t" r="r" b="b"/>
              <a:pathLst>
                <a:path w="995" h="482" extrusionOk="0">
                  <a:moveTo>
                    <a:pt x="796" y="88"/>
                  </a:moveTo>
                  <a:cubicBezTo>
                    <a:pt x="818" y="88"/>
                    <a:pt x="836" y="91"/>
                    <a:pt x="851" y="98"/>
                  </a:cubicBezTo>
                  <a:cubicBezTo>
                    <a:pt x="865" y="105"/>
                    <a:pt x="883" y="119"/>
                    <a:pt x="890" y="159"/>
                  </a:cubicBezTo>
                  <a:cubicBezTo>
                    <a:pt x="901" y="227"/>
                    <a:pt x="887" y="281"/>
                    <a:pt x="843" y="316"/>
                  </a:cubicBezTo>
                  <a:cubicBezTo>
                    <a:pt x="789" y="368"/>
                    <a:pt x="685" y="393"/>
                    <a:pt x="545" y="393"/>
                  </a:cubicBezTo>
                  <a:cubicBezTo>
                    <a:pt x="438" y="393"/>
                    <a:pt x="310" y="378"/>
                    <a:pt x="166" y="349"/>
                  </a:cubicBezTo>
                  <a:cubicBezTo>
                    <a:pt x="372" y="227"/>
                    <a:pt x="650" y="88"/>
                    <a:pt x="796" y="88"/>
                  </a:cubicBezTo>
                  <a:close/>
                  <a:moveTo>
                    <a:pt x="792" y="1"/>
                  </a:moveTo>
                  <a:cubicBezTo>
                    <a:pt x="533" y="1"/>
                    <a:pt x="82" y="297"/>
                    <a:pt x="25" y="334"/>
                  </a:cubicBezTo>
                  <a:cubicBezTo>
                    <a:pt x="11" y="342"/>
                    <a:pt x="0" y="359"/>
                    <a:pt x="4" y="378"/>
                  </a:cubicBezTo>
                  <a:cubicBezTo>
                    <a:pt x="7" y="396"/>
                    <a:pt x="22" y="410"/>
                    <a:pt x="40" y="414"/>
                  </a:cubicBezTo>
                  <a:cubicBezTo>
                    <a:pt x="172" y="446"/>
                    <a:pt x="366" y="482"/>
                    <a:pt x="542" y="482"/>
                  </a:cubicBezTo>
                  <a:cubicBezTo>
                    <a:pt x="689" y="482"/>
                    <a:pt x="825" y="457"/>
                    <a:pt x="905" y="385"/>
                  </a:cubicBezTo>
                  <a:cubicBezTo>
                    <a:pt x="969" y="328"/>
                    <a:pt x="994" y="245"/>
                    <a:pt x="980" y="144"/>
                  </a:cubicBezTo>
                  <a:cubicBezTo>
                    <a:pt x="969" y="69"/>
                    <a:pt x="923" y="33"/>
                    <a:pt x="887" y="19"/>
                  </a:cubicBezTo>
                  <a:cubicBezTo>
                    <a:pt x="860" y="7"/>
                    <a:pt x="828" y="1"/>
                    <a:pt x="7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5395612" y="4749799"/>
              <a:ext cx="23341" cy="33990"/>
            </a:xfrm>
            <a:custGeom>
              <a:avLst/>
              <a:gdLst/>
              <a:ahLst/>
              <a:cxnLst/>
              <a:rect l="l" t="t" r="r" b="b"/>
              <a:pathLst>
                <a:path w="594" h="865" extrusionOk="0">
                  <a:moveTo>
                    <a:pt x="385" y="92"/>
                  </a:moveTo>
                  <a:cubicBezTo>
                    <a:pt x="446" y="100"/>
                    <a:pt x="456" y="125"/>
                    <a:pt x="461" y="147"/>
                  </a:cubicBezTo>
                  <a:cubicBezTo>
                    <a:pt x="489" y="279"/>
                    <a:pt x="274" y="588"/>
                    <a:pt x="94" y="731"/>
                  </a:cubicBezTo>
                  <a:cubicBezTo>
                    <a:pt x="101" y="548"/>
                    <a:pt x="144" y="240"/>
                    <a:pt x="267" y="132"/>
                  </a:cubicBezTo>
                  <a:cubicBezTo>
                    <a:pt x="295" y="103"/>
                    <a:pt x="327" y="92"/>
                    <a:pt x="367" y="92"/>
                  </a:cubicBezTo>
                  <a:close/>
                  <a:moveTo>
                    <a:pt x="361" y="0"/>
                  </a:moveTo>
                  <a:cubicBezTo>
                    <a:pt x="303" y="0"/>
                    <a:pt x="250" y="22"/>
                    <a:pt x="206" y="64"/>
                  </a:cubicBezTo>
                  <a:cubicBezTo>
                    <a:pt x="1" y="246"/>
                    <a:pt x="1" y="796"/>
                    <a:pt x="1" y="818"/>
                  </a:cubicBezTo>
                  <a:cubicBezTo>
                    <a:pt x="1" y="836"/>
                    <a:pt x="12" y="849"/>
                    <a:pt x="22" y="857"/>
                  </a:cubicBezTo>
                  <a:cubicBezTo>
                    <a:pt x="30" y="861"/>
                    <a:pt x="37" y="864"/>
                    <a:pt x="47" y="864"/>
                  </a:cubicBezTo>
                  <a:cubicBezTo>
                    <a:pt x="55" y="864"/>
                    <a:pt x="62" y="861"/>
                    <a:pt x="69" y="857"/>
                  </a:cubicBezTo>
                  <a:cubicBezTo>
                    <a:pt x="249" y="756"/>
                    <a:pt x="593" y="344"/>
                    <a:pt x="550" y="128"/>
                  </a:cubicBezTo>
                  <a:cubicBezTo>
                    <a:pt x="542" y="89"/>
                    <a:pt x="511" y="17"/>
                    <a:pt x="396" y="3"/>
                  </a:cubicBezTo>
                  <a:cubicBezTo>
                    <a:pt x="384" y="1"/>
                    <a:pt x="373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5732413" y="4767404"/>
              <a:ext cx="46722" cy="19058"/>
            </a:xfrm>
            <a:custGeom>
              <a:avLst/>
              <a:gdLst/>
              <a:ahLst/>
              <a:cxnLst/>
              <a:rect l="l" t="t" r="r" b="b"/>
              <a:pathLst>
                <a:path w="1189" h="485" extrusionOk="0">
                  <a:moveTo>
                    <a:pt x="977" y="88"/>
                  </a:moveTo>
                  <a:cubicBezTo>
                    <a:pt x="1011" y="88"/>
                    <a:pt x="1039" y="93"/>
                    <a:pt x="1060" y="104"/>
                  </a:cubicBezTo>
                  <a:cubicBezTo>
                    <a:pt x="1081" y="115"/>
                    <a:pt x="1089" y="129"/>
                    <a:pt x="1092" y="154"/>
                  </a:cubicBezTo>
                  <a:cubicBezTo>
                    <a:pt x="1099" y="215"/>
                    <a:pt x="1081" y="262"/>
                    <a:pt x="1042" y="298"/>
                  </a:cubicBezTo>
                  <a:cubicBezTo>
                    <a:pt x="973" y="361"/>
                    <a:pt x="830" y="392"/>
                    <a:pt x="634" y="392"/>
                  </a:cubicBezTo>
                  <a:cubicBezTo>
                    <a:pt x="506" y="392"/>
                    <a:pt x="356" y="378"/>
                    <a:pt x="188" y="352"/>
                  </a:cubicBezTo>
                  <a:cubicBezTo>
                    <a:pt x="449" y="225"/>
                    <a:pt x="798" y="88"/>
                    <a:pt x="977" y="88"/>
                  </a:cubicBezTo>
                  <a:close/>
                  <a:moveTo>
                    <a:pt x="979" y="0"/>
                  </a:moveTo>
                  <a:cubicBezTo>
                    <a:pt x="673" y="0"/>
                    <a:pt x="100" y="293"/>
                    <a:pt x="26" y="330"/>
                  </a:cubicBezTo>
                  <a:cubicBezTo>
                    <a:pt x="12" y="341"/>
                    <a:pt x="1" y="358"/>
                    <a:pt x="4" y="377"/>
                  </a:cubicBezTo>
                  <a:cubicBezTo>
                    <a:pt x="4" y="395"/>
                    <a:pt x="19" y="409"/>
                    <a:pt x="40" y="416"/>
                  </a:cubicBezTo>
                  <a:cubicBezTo>
                    <a:pt x="202" y="449"/>
                    <a:pt x="428" y="484"/>
                    <a:pt x="640" y="484"/>
                  </a:cubicBezTo>
                  <a:cubicBezTo>
                    <a:pt x="830" y="484"/>
                    <a:pt x="1003" y="452"/>
                    <a:pt x="1103" y="366"/>
                  </a:cubicBezTo>
                  <a:cubicBezTo>
                    <a:pt x="1164" y="308"/>
                    <a:pt x="1189" y="237"/>
                    <a:pt x="1182" y="143"/>
                  </a:cubicBezTo>
                  <a:cubicBezTo>
                    <a:pt x="1175" y="93"/>
                    <a:pt x="1150" y="50"/>
                    <a:pt x="1103" y="25"/>
                  </a:cubicBezTo>
                  <a:cubicBezTo>
                    <a:pt x="1070" y="8"/>
                    <a:pt x="1028" y="0"/>
                    <a:pt x="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5732413" y="4749799"/>
              <a:ext cx="29118" cy="33990"/>
            </a:xfrm>
            <a:custGeom>
              <a:avLst/>
              <a:gdLst/>
              <a:ahLst/>
              <a:cxnLst/>
              <a:rect l="l" t="t" r="r" b="b"/>
              <a:pathLst>
                <a:path w="741" h="865" extrusionOk="0">
                  <a:moveTo>
                    <a:pt x="525" y="92"/>
                  </a:moveTo>
                  <a:cubicBezTo>
                    <a:pt x="607" y="100"/>
                    <a:pt x="612" y="135"/>
                    <a:pt x="615" y="147"/>
                  </a:cubicBezTo>
                  <a:cubicBezTo>
                    <a:pt x="637" y="276"/>
                    <a:pt x="332" y="599"/>
                    <a:pt x="102" y="738"/>
                  </a:cubicBezTo>
                  <a:cubicBezTo>
                    <a:pt x="123" y="588"/>
                    <a:pt x="184" y="279"/>
                    <a:pt x="342" y="150"/>
                  </a:cubicBezTo>
                  <a:cubicBezTo>
                    <a:pt x="389" y="110"/>
                    <a:pt x="439" y="92"/>
                    <a:pt x="496" y="92"/>
                  </a:cubicBezTo>
                  <a:close/>
                  <a:moveTo>
                    <a:pt x="496" y="1"/>
                  </a:moveTo>
                  <a:cubicBezTo>
                    <a:pt x="420" y="1"/>
                    <a:pt x="347" y="29"/>
                    <a:pt x="284" y="82"/>
                  </a:cubicBezTo>
                  <a:cubicBezTo>
                    <a:pt x="44" y="279"/>
                    <a:pt x="4" y="793"/>
                    <a:pt x="4" y="814"/>
                  </a:cubicBezTo>
                  <a:cubicBezTo>
                    <a:pt x="1" y="832"/>
                    <a:pt x="9" y="846"/>
                    <a:pt x="22" y="857"/>
                  </a:cubicBezTo>
                  <a:cubicBezTo>
                    <a:pt x="30" y="861"/>
                    <a:pt x="40" y="864"/>
                    <a:pt x="47" y="864"/>
                  </a:cubicBezTo>
                  <a:cubicBezTo>
                    <a:pt x="55" y="864"/>
                    <a:pt x="62" y="861"/>
                    <a:pt x="65" y="861"/>
                  </a:cubicBezTo>
                  <a:cubicBezTo>
                    <a:pt x="299" y="753"/>
                    <a:pt x="741" y="351"/>
                    <a:pt x="705" y="132"/>
                  </a:cubicBezTo>
                  <a:cubicBezTo>
                    <a:pt x="693" y="78"/>
                    <a:pt x="658" y="14"/>
                    <a:pt x="532" y="3"/>
                  </a:cubicBezTo>
                  <a:cubicBezTo>
                    <a:pt x="520" y="1"/>
                    <a:pt x="508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5530867" y="2460324"/>
              <a:ext cx="185944" cy="209207"/>
            </a:xfrm>
            <a:custGeom>
              <a:avLst/>
              <a:gdLst/>
              <a:ahLst/>
              <a:cxnLst/>
              <a:rect l="l" t="t" r="r" b="b"/>
              <a:pathLst>
                <a:path w="4732" h="5324" extrusionOk="0">
                  <a:moveTo>
                    <a:pt x="44" y="1"/>
                  </a:moveTo>
                  <a:lnTo>
                    <a:pt x="44" y="1"/>
                  </a:lnTo>
                  <a:cubicBezTo>
                    <a:pt x="274" y="1131"/>
                    <a:pt x="787" y="3421"/>
                    <a:pt x="1" y="4179"/>
                  </a:cubicBezTo>
                  <a:cubicBezTo>
                    <a:pt x="1" y="4179"/>
                    <a:pt x="320" y="5324"/>
                    <a:pt x="2420" y="5324"/>
                  </a:cubicBezTo>
                  <a:cubicBezTo>
                    <a:pt x="4732" y="5324"/>
                    <a:pt x="3518" y="4179"/>
                    <a:pt x="3518" y="4179"/>
                  </a:cubicBezTo>
                  <a:cubicBezTo>
                    <a:pt x="2255" y="3877"/>
                    <a:pt x="2280" y="2940"/>
                    <a:pt x="2496" y="206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5716066" y="2364954"/>
              <a:ext cx="35444" cy="16268"/>
            </a:xfrm>
            <a:custGeom>
              <a:avLst/>
              <a:gdLst/>
              <a:ahLst/>
              <a:cxnLst/>
              <a:rect l="l" t="t" r="r" b="b"/>
              <a:pathLst>
                <a:path w="902" h="414" extrusionOk="0">
                  <a:moveTo>
                    <a:pt x="668" y="0"/>
                  </a:moveTo>
                  <a:cubicBezTo>
                    <a:pt x="514" y="0"/>
                    <a:pt x="268" y="41"/>
                    <a:pt x="37" y="256"/>
                  </a:cubicBezTo>
                  <a:cubicBezTo>
                    <a:pt x="1" y="291"/>
                    <a:pt x="1" y="349"/>
                    <a:pt x="33" y="385"/>
                  </a:cubicBezTo>
                  <a:cubicBezTo>
                    <a:pt x="51" y="403"/>
                    <a:pt x="76" y="414"/>
                    <a:pt x="102" y="414"/>
                  </a:cubicBezTo>
                  <a:cubicBezTo>
                    <a:pt x="123" y="414"/>
                    <a:pt x="145" y="407"/>
                    <a:pt x="162" y="389"/>
                  </a:cubicBezTo>
                  <a:cubicBezTo>
                    <a:pt x="349" y="213"/>
                    <a:pt x="548" y="181"/>
                    <a:pt x="669" y="181"/>
                  </a:cubicBezTo>
                  <a:cubicBezTo>
                    <a:pt x="733" y="181"/>
                    <a:pt x="774" y="190"/>
                    <a:pt x="780" y="192"/>
                  </a:cubicBezTo>
                  <a:cubicBezTo>
                    <a:pt x="786" y="193"/>
                    <a:pt x="793" y="194"/>
                    <a:pt x="800" y="194"/>
                  </a:cubicBezTo>
                  <a:cubicBezTo>
                    <a:pt x="842" y="194"/>
                    <a:pt x="879" y="167"/>
                    <a:pt x="891" y="127"/>
                  </a:cubicBezTo>
                  <a:cubicBezTo>
                    <a:pt x="902" y="76"/>
                    <a:pt x="873" y="26"/>
                    <a:pt x="823" y="16"/>
                  </a:cubicBezTo>
                  <a:cubicBezTo>
                    <a:pt x="817" y="14"/>
                    <a:pt x="75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5721292" y="2426884"/>
              <a:ext cx="21887" cy="44757"/>
            </a:xfrm>
            <a:custGeom>
              <a:avLst/>
              <a:gdLst/>
              <a:ahLst/>
              <a:cxnLst/>
              <a:rect l="l" t="t" r="r" b="b"/>
              <a:pathLst>
                <a:path w="557" h="1139" extrusionOk="0">
                  <a:moveTo>
                    <a:pt x="244" y="1"/>
                  </a:moveTo>
                  <a:lnTo>
                    <a:pt x="0" y="1056"/>
                  </a:lnTo>
                  <a:cubicBezTo>
                    <a:pt x="0" y="1056"/>
                    <a:pt x="159" y="1139"/>
                    <a:pt x="336" y="1139"/>
                  </a:cubicBezTo>
                  <a:cubicBezTo>
                    <a:pt x="410" y="1139"/>
                    <a:pt x="487" y="1125"/>
                    <a:pt x="557" y="1084"/>
                  </a:cubicBezTo>
                  <a:cubicBezTo>
                    <a:pt x="348" y="705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5726637" y="2406332"/>
              <a:ext cx="16543" cy="21691"/>
            </a:xfrm>
            <a:custGeom>
              <a:avLst/>
              <a:gdLst/>
              <a:ahLst/>
              <a:cxnLst/>
              <a:rect l="l" t="t" r="r" b="b"/>
              <a:pathLst>
                <a:path w="421" h="552" extrusionOk="0">
                  <a:moveTo>
                    <a:pt x="248" y="1"/>
                  </a:moveTo>
                  <a:cubicBezTo>
                    <a:pt x="159" y="1"/>
                    <a:pt x="66" y="99"/>
                    <a:pt x="33" y="233"/>
                  </a:cubicBezTo>
                  <a:cubicBezTo>
                    <a:pt x="1" y="384"/>
                    <a:pt x="51" y="524"/>
                    <a:pt x="148" y="549"/>
                  </a:cubicBezTo>
                  <a:cubicBezTo>
                    <a:pt x="156" y="551"/>
                    <a:pt x="165" y="552"/>
                    <a:pt x="174" y="552"/>
                  </a:cubicBezTo>
                  <a:cubicBezTo>
                    <a:pt x="264" y="552"/>
                    <a:pt x="356" y="453"/>
                    <a:pt x="388" y="320"/>
                  </a:cubicBezTo>
                  <a:cubicBezTo>
                    <a:pt x="421" y="169"/>
                    <a:pt x="371" y="28"/>
                    <a:pt x="274" y="3"/>
                  </a:cubicBezTo>
                  <a:cubicBezTo>
                    <a:pt x="265" y="2"/>
                    <a:pt x="257" y="1"/>
                    <a:pt x="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5735557" y="2405743"/>
              <a:ext cx="15129" cy="4401"/>
            </a:xfrm>
            <a:custGeom>
              <a:avLst/>
              <a:gdLst/>
              <a:ahLst/>
              <a:cxnLst/>
              <a:rect l="l" t="t" r="r" b="b"/>
              <a:pathLst>
                <a:path w="385" h="112" extrusionOk="0">
                  <a:moveTo>
                    <a:pt x="384" y="0"/>
                  </a:moveTo>
                  <a:lnTo>
                    <a:pt x="0" y="18"/>
                  </a:lnTo>
                  <a:cubicBezTo>
                    <a:pt x="43" y="88"/>
                    <a:pt x="97" y="111"/>
                    <a:pt x="151" y="111"/>
                  </a:cubicBezTo>
                  <a:cubicBezTo>
                    <a:pt x="268" y="111"/>
                    <a:pt x="384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5651897" y="4608414"/>
              <a:ext cx="78865" cy="173527"/>
            </a:xfrm>
            <a:custGeom>
              <a:avLst/>
              <a:gdLst/>
              <a:ahLst/>
              <a:cxnLst/>
              <a:rect l="l" t="t" r="r" b="b"/>
              <a:pathLst>
                <a:path w="2007" h="4416" extrusionOk="0">
                  <a:moveTo>
                    <a:pt x="101" y="1"/>
                  </a:moveTo>
                  <a:lnTo>
                    <a:pt x="1" y="4416"/>
                  </a:lnTo>
                  <a:lnTo>
                    <a:pt x="1907" y="441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5311559" y="4608414"/>
              <a:ext cx="97923" cy="173527"/>
            </a:xfrm>
            <a:custGeom>
              <a:avLst/>
              <a:gdLst/>
              <a:ahLst/>
              <a:cxnLst/>
              <a:rect l="l" t="t" r="r" b="b"/>
              <a:pathLst>
                <a:path w="2492" h="4416" extrusionOk="0">
                  <a:moveTo>
                    <a:pt x="586" y="1"/>
                  </a:moveTo>
                  <a:lnTo>
                    <a:pt x="1" y="4416"/>
                  </a:lnTo>
                  <a:lnTo>
                    <a:pt x="1906" y="4416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5290811" y="4773298"/>
              <a:ext cx="214001" cy="85074"/>
            </a:xfrm>
            <a:custGeom>
              <a:avLst/>
              <a:gdLst/>
              <a:ahLst/>
              <a:cxnLst/>
              <a:rect l="l" t="t" r="r" b="b"/>
              <a:pathLst>
                <a:path w="5446" h="2165" extrusionOk="0">
                  <a:moveTo>
                    <a:pt x="410" y="1"/>
                  </a:moveTo>
                  <a:cubicBezTo>
                    <a:pt x="331" y="1"/>
                    <a:pt x="270" y="54"/>
                    <a:pt x="259" y="130"/>
                  </a:cubicBezTo>
                  <a:lnTo>
                    <a:pt x="26" y="1824"/>
                  </a:lnTo>
                  <a:cubicBezTo>
                    <a:pt x="1" y="1998"/>
                    <a:pt x="152" y="2161"/>
                    <a:pt x="329" y="2161"/>
                  </a:cubicBezTo>
                  <a:cubicBezTo>
                    <a:pt x="331" y="2161"/>
                    <a:pt x="333" y="2161"/>
                    <a:pt x="335" y="2161"/>
                  </a:cubicBezTo>
                  <a:cubicBezTo>
                    <a:pt x="1082" y="2151"/>
                    <a:pt x="1440" y="2108"/>
                    <a:pt x="2381" y="2108"/>
                  </a:cubicBezTo>
                  <a:cubicBezTo>
                    <a:pt x="2962" y="2108"/>
                    <a:pt x="3809" y="2165"/>
                    <a:pt x="4609" y="2165"/>
                  </a:cubicBezTo>
                  <a:cubicBezTo>
                    <a:pt x="5392" y="2165"/>
                    <a:pt x="5446" y="1376"/>
                    <a:pt x="5112" y="1303"/>
                  </a:cubicBezTo>
                  <a:cubicBezTo>
                    <a:pt x="3615" y="984"/>
                    <a:pt x="3378" y="539"/>
                    <a:pt x="2873" y="115"/>
                  </a:cubicBezTo>
                  <a:cubicBezTo>
                    <a:pt x="2779" y="40"/>
                    <a:pt x="2668" y="1"/>
                    <a:pt x="2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5629184" y="4773298"/>
              <a:ext cx="227675" cy="85074"/>
            </a:xfrm>
            <a:custGeom>
              <a:avLst/>
              <a:gdLst/>
              <a:ahLst/>
              <a:cxnLst/>
              <a:rect l="l" t="t" r="r" b="b"/>
              <a:pathLst>
                <a:path w="5794" h="2165" extrusionOk="0">
                  <a:moveTo>
                    <a:pt x="406" y="1"/>
                  </a:moveTo>
                  <a:cubicBezTo>
                    <a:pt x="331" y="1"/>
                    <a:pt x="267" y="54"/>
                    <a:pt x="255" y="130"/>
                  </a:cubicBezTo>
                  <a:lnTo>
                    <a:pt x="22" y="1824"/>
                  </a:lnTo>
                  <a:cubicBezTo>
                    <a:pt x="1" y="1998"/>
                    <a:pt x="148" y="2161"/>
                    <a:pt x="326" y="2161"/>
                  </a:cubicBezTo>
                  <a:cubicBezTo>
                    <a:pt x="328" y="2161"/>
                    <a:pt x="329" y="2161"/>
                    <a:pt x="331" y="2161"/>
                  </a:cubicBezTo>
                  <a:cubicBezTo>
                    <a:pt x="1077" y="2151"/>
                    <a:pt x="1437" y="2108"/>
                    <a:pt x="2381" y="2108"/>
                  </a:cubicBezTo>
                  <a:cubicBezTo>
                    <a:pt x="2959" y="2108"/>
                    <a:pt x="4157" y="2165"/>
                    <a:pt x="4957" y="2165"/>
                  </a:cubicBezTo>
                  <a:cubicBezTo>
                    <a:pt x="5740" y="2165"/>
                    <a:pt x="5794" y="1376"/>
                    <a:pt x="5460" y="1303"/>
                  </a:cubicBezTo>
                  <a:cubicBezTo>
                    <a:pt x="3967" y="984"/>
                    <a:pt x="3375" y="539"/>
                    <a:pt x="2868" y="115"/>
                  </a:cubicBezTo>
                  <a:cubicBezTo>
                    <a:pt x="2779" y="40"/>
                    <a:pt x="2664" y="1"/>
                    <a:pt x="2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5653744" y="4608571"/>
              <a:ext cx="77018" cy="89475"/>
            </a:xfrm>
            <a:custGeom>
              <a:avLst/>
              <a:gdLst/>
              <a:ahLst/>
              <a:cxnLst/>
              <a:rect l="l" t="t" r="r" b="b"/>
              <a:pathLst>
                <a:path w="1960" h="2277" extrusionOk="0">
                  <a:moveTo>
                    <a:pt x="51" y="0"/>
                  </a:moveTo>
                  <a:lnTo>
                    <a:pt x="0" y="2276"/>
                  </a:lnTo>
                  <a:lnTo>
                    <a:pt x="1910" y="227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5322718" y="4608571"/>
              <a:ext cx="86763" cy="89475"/>
            </a:xfrm>
            <a:custGeom>
              <a:avLst/>
              <a:gdLst/>
              <a:ahLst/>
              <a:cxnLst/>
              <a:rect l="l" t="t" r="r" b="b"/>
              <a:pathLst>
                <a:path w="2208" h="2277" extrusionOk="0">
                  <a:moveTo>
                    <a:pt x="302" y="0"/>
                  </a:moveTo>
                  <a:lnTo>
                    <a:pt x="0" y="2276"/>
                  </a:lnTo>
                  <a:lnTo>
                    <a:pt x="1906" y="227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5401860" y="2621986"/>
              <a:ext cx="429730" cy="473741"/>
            </a:xfrm>
            <a:custGeom>
              <a:avLst/>
              <a:gdLst/>
              <a:ahLst/>
              <a:cxnLst/>
              <a:rect l="l" t="t" r="r" b="b"/>
              <a:pathLst>
                <a:path w="10936" h="12056" extrusionOk="0">
                  <a:moveTo>
                    <a:pt x="5294" y="1"/>
                  </a:moveTo>
                  <a:cubicBezTo>
                    <a:pt x="4661" y="1"/>
                    <a:pt x="4009" y="29"/>
                    <a:pt x="3284" y="65"/>
                  </a:cubicBezTo>
                  <a:cubicBezTo>
                    <a:pt x="1622" y="143"/>
                    <a:pt x="0" y="496"/>
                    <a:pt x="0" y="496"/>
                  </a:cubicBezTo>
                  <a:cubicBezTo>
                    <a:pt x="1551" y="6963"/>
                    <a:pt x="1558" y="8905"/>
                    <a:pt x="1450" y="12056"/>
                  </a:cubicBezTo>
                  <a:lnTo>
                    <a:pt x="9188" y="12056"/>
                  </a:lnTo>
                  <a:cubicBezTo>
                    <a:pt x="10936" y="872"/>
                    <a:pt x="10025" y="552"/>
                    <a:pt x="10025" y="552"/>
                  </a:cubicBezTo>
                  <a:cubicBezTo>
                    <a:pt x="10025" y="552"/>
                    <a:pt x="8313" y="201"/>
                    <a:pt x="6801" y="65"/>
                  </a:cubicBezTo>
                  <a:cubicBezTo>
                    <a:pt x="6292" y="19"/>
                    <a:pt x="5799" y="1"/>
                    <a:pt x="5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5744595" y="2726905"/>
              <a:ext cx="303515" cy="331846"/>
            </a:xfrm>
            <a:custGeom>
              <a:avLst/>
              <a:gdLst/>
              <a:ahLst/>
              <a:cxnLst/>
              <a:rect l="l" t="t" r="r" b="b"/>
              <a:pathLst>
                <a:path w="7724" h="8445" extrusionOk="0">
                  <a:moveTo>
                    <a:pt x="1927" y="1"/>
                  </a:moveTo>
                  <a:lnTo>
                    <a:pt x="0" y="284"/>
                  </a:lnTo>
                  <a:cubicBezTo>
                    <a:pt x="79" y="844"/>
                    <a:pt x="179" y="1364"/>
                    <a:pt x="290" y="1896"/>
                  </a:cubicBezTo>
                  <a:cubicBezTo>
                    <a:pt x="398" y="2426"/>
                    <a:pt x="534" y="2954"/>
                    <a:pt x="682" y="3478"/>
                  </a:cubicBezTo>
                  <a:cubicBezTo>
                    <a:pt x="980" y="4530"/>
                    <a:pt x="1331" y="5578"/>
                    <a:pt x="1895" y="6608"/>
                  </a:cubicBezTo>
                  <a:cubicBezTo>
                    <a:pt x="2038" y="6866"/>
                    <a:pt x="2200" y="7121"/>
                    <a:pt x="2391" y="7376"/>
                  </a:cubicBezTo>
                  <a:cubicBezTo>
                    <a:pt x="2484" y="7502"/>
                    <a:pt x="2595" y="7628"/>
                    <a:pt x="2706" y="7749"/>
                  </a:cubicBezTo>
                  <a:cubicBezTo>
                    <a:pt x="2839" y="7890"/>
                    <a:pt x="2997" y="8026"/>
                    <a:pt x="3180" y="8141"/>
                  </a:cubicBezTo>
                  <a:cubicBezTo>
                    <a:pt x="3481" y="8337"/>
                    <a:pt x="3873" y="8445"/>
                    <a:pt x="4235" y="8445"/>
                  </a:cubicBezTo>
                  <a:cubicBezTo>
                    <a:pt x="4317" y="8445"/>
                    <a:pt x="4398" y="8439"/>
                    <a:pt x="4475" y="8428"/>
                  </a:cubicBezTo>
                  <a:cubicBezTo>
                    <a:pt x="4903" y="8374"/>
                    <a:pt x="5240" y="8213"/>
                    <a:pt x="5524" y="8037"/>
                  </a:cubicBezTo>
                  <a:cubicBezTo>
                    <a:pt x="6087" y="7678"/>
                    <a:pt x="6475" y="7237"/>
                    <a:pt x="6830" y="6791"/>
                  </a:cubicBezTo>
                  <a:cubicBezTo>
                    <a:pt x="7006" y="6569"/>
                    <a:pt x="7167" y="6339"/>
                    <a:pt x="7311" y="6102"/>
                  </a:cubicBezTo>
                  <a:cubicBezTo>
                    <a:pt x="7462" y="5862"/>
                    <a:pt x="7595" y="5632"/>
                    <a:pt x="7724" y="5367"/>
                  </a:cubicBezTo>
                  <a:lnTo>
                    <a:pt x="6909" y="4850"/>
                  </a:lnTo>
                  <a:cubicBezTo>
                    <a:pt x="6755" y="5025"/>
                    <a:pt x="6579" y="5219"/>
                    <a:pt x="6407" y="5398"/>
                  </a:cubicBezTo>
                  <a:cubicBezTo>
                    <a:pt x="6231" y="5574"/>
                    <a:pt x="6052" y="5746"/>
                    <a:pt x="5872" y="5912"/>
                  </a:cubicBezTo>
                  <a:cubicBezTo>
                    <a:pt x="5517" y="6238"/>
                    <a:pt x="5121" y="6522"/>
                    <a:pt x="4770" y="6684"/>
                  </a:cubicBezTo>
                  <a:cubicBezTo>
                    <a:pt x="4608" y="6756"/>
                    <a:pt x="4459" y="6792"/>
                    <a:pt x="4358" y="6792"/>
                  </a:cubicBezTo>
                  <a:cubicBezTo>
                    <a:pt x="4349" y="6792"/>
                    <a:pt x="4340" y="6792"/>
                    <a:pt x="4332" y="6791"/>
                  </a:cubicBezTo>
                  <a:cubicBezTo>
                    <a:pt x="4231" y="6784"/>
                    <a:pt x="4200" y="6755"/>
                    <a:pt x="4131" y="6702"/>
                  </a:cubicBezTo>
                  <a:cubicBezTo>
                    <a:pt x="4095" y="6672"/>
                    <a:pt x="4056" y="6629"/>
                    <a:pt x="4013" y="6576"/>
                  </a:cubicBezTo>
                  <a:cubicBezTo>
                    <a:pt x="3955" y="6497"/>
                    <a:pt x="3894" y="6422"/>
                    <a:pt x="3837" y="6332"/>
                  </a:cubicBezTo>
                  <a:cubicBezTo>
                    <a:pt x="3722" y="6160"/>
                    <a:pt x="3610" y="5966"/>
                    <a:pt x="3514" y="5754"/>
                  </a:cubicBezTo>
                  <a:cubicBezTo>
                    <a:pt x="3305" y="5342"/>
                    <a:pt x="3133" y="4882"/>
                    <a:pt x="2979" y="4415"/>
                  </a:cubicBezTo>
                  <a:cubicBezTo>
                    <a:pt x="2821" y="3949"/>
                    <a:pt x="2681" y="3464"/>
                    <a:pt x="2555" y="2976"/>
                  </a:cubicBezTo>
                  <a:cubicBezTo>
                    <a:pt x="2311" y="1999"/>
                    <a:pt x="2096" y="980"/>
                    <a:pt x="192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5682076" y="2638490"/>
              <a:ext cx="167161" cy="221034"/>
            </a:xfrm>
            <a:custGeom>
              <a:avLst/>
              <a:gdLst/>
              <a:ahLst/>
              <a:cxnLst/>
              <a:rect l="l" t="t" r="r" b="b"/>
              <a:pathLst>
                <a:path w="4254" h="5625" extrusionOk="0">
                  <a:moveTo>
                    <a:pt x="2031" y="1"/>
                  </a:moveTo>
                  <a:cubicBezTo>
                    <a:pt x="1432" y="1"/>
                    <a:pt x="1040" y="273"/>
                    <a:pt x="600" y="911"/>
                  </a:cubicBezTo>
                  <a:cubicBezTo>
                    <a:pt x="1" y="1777"/>
                    <a:pt x="1235" y="5624"/>
                    <a:pt x="1235" y="5624"/>
                  </a:cubicBezTo>
                  <a:lnTo>
                    <a:pt x="4254" y="3564"/>
                  </a:lnTo>
                  <a:cubicBezTo>
                    <a:pt x="4254" y="3564"/>
                    <a:pt x="3684" y="330"/>
                    <a:pt x="2894" y="132"/>
                  </a:cubicBezTo>
                  <a:cubicBezTo>
                    <a:pt x="2559" y="47"/>
                    <a:pt x="2278" y="1"/>
                    <a:pt x="2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5997618" y="2884126"/>
              <a:ext cx="87038" cy="62676"/>
            </a:xfrm>
            <a:custGeom>
              <a:avLst/>
              <a:gdLst/>
              <a:ahLst/>
              <a:cxnLst/>
              <a:rect l="l" t="t" r="r" b="b"/>
              <a:pathLst>
                <a:path w="2215" h="1595" extrusionOk="0">
                  <a:moveTo>
                    <a:pt x="423" y="1"/>
                  </a:moveTo>
                  <a:cubicBezTo>
                    <a:pt x="423" y="1"/>
                    <a:pt x="0" y="856"/>
                    <a:pt x="287" y="1595"/>
                  </a:cubicBezTo>
                  <a:lnTo>
                    <a:pt x="1181" y="1513"/>
                  </a:lnTo>
                  <a:lnTo>
                    <a:pt x="2214" y="3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7" name="Google Shape;757;p31"/>
            <p:cNvGrpSpPr/>
            <p:nvPr/>
          </p:nvGrpSpPr>
          <p:grpSpPr>
            <a:xfrm>
              <a:off x="5932859" y="2488224"/>
              <a:ext cx="384109" cy="413192"/>
              <a:chOff x="5932859" y="2488224"/>
              <a:chExt cx="384109" cy="413192"/>
            </a:xfrm>
          </p:grpSpPr>
          <p:sp>
            <p:nvSpPr>
              <p:cNvPr id="758" name="Google Shape;758;p31"/>
              <p:cNvSpPr/>
              <p:nvPr/>
            </p:nvSpPr>
            <p:spPr>
              <a:xfrm>
                <a:off x="5978835" y="2512234"/>
                <a:ext cx="274515" cy="202880"/>
              </a:xfrm>
              <a:custGeom>
                <a:avLst/>
                <a:gdLst/>
                <a:ahLst/>
                <a:cxnLst/>
                <a:rect l="l" t="t" r="r" b="b"/>
                <a:pathLst>
                  <a:path w="6986" h="5163" extrusionOk="0">
                    <a:moveTo>
                      <a:pt x="3188" y="0"/>
                    </a:moveTo>
                    <a:cubicBezTo>
                      <a:pt x="1864" y="191"/>
                      <a:pt x="683" y="1088"/>
                      <a:pt x="191" y="2434"/>
                    </a:cubicBezTo>
                    <a:cubicBezTo>
                      <a:pt x="98" y="2689"/>
                      <a:pt x="36" y="2947"/>
                      <a:pt x="0" y="3209"/>
                    </a:cubicBezTo>
                    <a:lnTo>
                      <a:pt x="5718" y="542"/>
                    </a:lnTo>
                    <a:cubicBezTo>
                      <a:pt x="6085" y="772"/>
                      <a:pt x="6404" y="1063"/>
                      <a:pt x="6663" y="1393"/>
                    </a:cubicBezTo>
                    <a:lnTo>
                      <a:pt x="5632" y="1871"/>
                    </a:lnTo>
                    <a:lnTo>
                      <a:pt x="6986" y="1871"/>
                    </a:lnTo>
                    <a:cubicBezTo>
                      <a:pt x="6562" y="1120"/>
                      <a:pt x="5880" y="510"/>
                      <a:pt x="5004" y="194"/>
                    </a:cubicBezTo>
                    <a:cubicBezTo>
                      <a:pt x="4864" y="140"/>
                      <a:pt x="4724" y="101"/>
                      <a:pt x="4584" y="65"/>
                    </a:cubicBezTo>
                    <a:cubicBezTo>
                      <a:pt x="4251" y="40"/>
                      <a:pt x="3916" y="22"/>
                      <a:pt x="3580" y="11"/>
                    </a:cubicBezTo>
                    <a:cubicBezTo>
                      <a:pt x="3450" y="7"/>
                      <a:pt x="3321" y="4"/>
                      <a:pt x="3188" y="0"/>
                    </a:cubicBezTo>
                    <a:close/>
                    <a:moveTo>
                      <a:pt x="3623" y="2810"/>
                    </a:moveTo>
                    <a:lnTo>
                      <a:pt x="40" y="4476"/>
                    </a:lnTo>
                    <a:cubicBezTo>
                      <a:pt x="91" y="4713"/>
                      <a:pt x="162" y="4942"/>
                      <a:pt x="252" y="5162"/>
                    </a:cubicBezTo>
                    <a:lnTo>
                      <a:pt x="3623" y="3593"/>
                    </a:lnTo>
                    <a:lnTo>
                      <a:pt x="3623" y="281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1"/>
              <p:cNvSpPr/>
              <p:nvPr/>
            </p:nvSpPr>
            <p:spPr>
              <a:xfrm>
                <a:off x="6121163" y="2585716"/>
                <a:ext cx="134743" cy="67745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1724" extrusionOk="0">
                    <a:moveTo>
                      <a:pt x="2010" y="1"/>
                    </a:moveTo>
                    <a:lnTo>
                      <a:pt x="1" y="940"/>
                    </a:lnTo>
                    <a:lnTo>
                      <a:pt x="1" y="1723"/>
                    </a:lnTo>
                    <a:lnTo>
                      <a:pt x="3428" y="126"/>
                    </a:lnTo>
                    <a:cubicBezTo>
                      <a:pt x="3407" y="83"/>
                      <a:pt x="3385" y="44"/>
                      <a:pt x="3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1"/>
              <p:cNvSpPr/>
              <p:nvPr/>
            </p:nvSpPr>
            <p:spPr>
              <a:xfrm>
                <a:off x="6121163" y="2618607"/>
                <a:ext cx="151364" cy="187319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4767" extrusionOk="0">
                    <a:moveTo>
                      <a:pt x="3712" y="0"/>
                    </a:moveTo>
                    <a:cubicBezTo>
                      <a:pt x="3731" y="72"/>
                      <a:pt x="3749" y="145"/>
                      <a:pt x="3765" y="218"/>
                    </a:cubicBezTo>
                    <a:lnTo>
                      <a:pt x="3765" y="218"/>
                    </a:lnTo>
                    <a:cubicBezTo>
                      <a:pt x="3749" y="145"/>
                      <a:pt x="3731" y="72"/>
                      <a:pt x="3712" y="0"/>
                    </a:cubicBezTo>
                    <a:close/>
                    <a:moveTo>
                      <a:pt x="3765" y="218"/>
                    </a:moveTo>
                    <a:lnTo>
                      <a:pt x="3765" y="218"/>
                    </a:lnTo>
                    <a:cubicBezTo>
                      <a:pt x="3779" y="286"/>
                      <a:pt x="3792" y="355"/>
                      <a:pt x="3804" y="425"/>
                    </a:cubicBezTo>
                    <a:lnTo>
                      <a:pt x="3804" y="425"/>
                    </a:lnTo>
                    <a:cubicBezTo>
                      <a:pt x="3792" y="355"/>
                      <a:pt x="3779" y="286"/>
                      <a:pt x="3765" y="218"/>
                    </a:cubicBezTo>
                    <a:close/>
                    <a:moveTo>
                      <a:pt x="3804" y="425"/>
                    </a:moveTo>
                    <a:cubicBezTo>
                      <a:pt x="3830" y="593"/>
                      <a:pt x="3846" y="764"/>
                      <a:pt x="3848" y="936"/>
                    </a:cubicBezTo>
                    <a:lnTo>
                      <a:pt x="1" y="2731"/>
                    </a:lnTo>
                    <a:lnTo>
                      <a:pt x="1" y="4763"/>
                    </a:lnTo>
                    <a:cubicBezTo>
                      <a:pt x="32" y="4763"/>
                      <a:pt x="69" y="4766"/>
                      <a:pt x="101" y="4766"/>
                    </a:cubicBezTo>
                    <a:cubicBezTo>
                      <a:pt x="1633" y="4766"/>
                      <a:pt x="3069" y="3819"/>
                      <a:pt x="3622" y="2297"/>
                    </a:cubicBezTo>
                    <a:cubicBezTo>
                      <a:pt x="3776" y="1874"/>
                      <a:pt x="3851" y="1439"/>
                      <a:pt x="3851" y="1012"/>
                    </a:cubicBezTo>
                    <a:cubicBezTo>
                      <a:pt x="3851" y="857"/>
                      <a:pt x="3841" y="706"/>
                      <a:pt x="3823" y="556"/>
                    </a:cubicBezTo>
                    <a:cubicBezTo>
                      <a:pt x="3817" y="512"/>
                      <a:pt x="3811" y="468"/>
                      <a:pt x="3804" y="42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1"/>
              <p:cNvSpPr/>
              <p:nvPr/>
            </p:nvSpPr>
            <p:spPr>
              <a:xfrm>
                <a:off x="6121163" y="2585716"/>
                <a:ext cx="79022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2011" h="941" extrusionOk="0">
                    <a:moveTo>
                      <a:pt x="1" y="1"/>
                    </a:moveTo>
                    <a:lnTo>
                      <a:pt x="1" y="94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1"/>
              <p:cNvSpPr/>
              <p:nvPr/>
            </p:nvSpPr>
            <p:spPr>
              <a:xfrm>
                <a:off x="6121163" y="2590667"/>
                <a:ext cx="151207" cy="135253"/>
              </a:xfrm>
              <a:custGeom>
                <a:avLst/>
                <a:gdLst/>
                <a:ahLst/>
                <a:cxnLst/>
                <a:rect l="l" t="t" r="r" b="b"/>
                <a:pathLst>
                  <a:path w="3848" h="3442" extrusionOk="0">
                    <a:moveTo>
                      <a:pt x="3428" y="0"/>
                    </a:moveTo>
                    <a:lnTo>
                      <a:pt x="1" y="1597"/>
                    </a:lnTo>
                    <a:lnTo>
                      <a:pt x="1" y="3442"/>
                    </a:lnTo>
                    <a:lnTo>
                      <a:pt x="3848" y="1647"/>
                    </a:lnTo>
                    <a:cubicBezTo>
                      <a:pt x="3844" y="1328"/>
                      <a:pt x="3794" y="1016"/>
                      <a:pt x="3712" y="711"/>
                    </a:cubicBezTo>
                    <a:cubicBezTo>
                      <a:pt x="3712" y="711"/>
                      <a:pt x="3708" y="711"/>
                      <a:pt x="3708" y="707"/>
                    </a:cubicBezTo>
                    <a:cubicBezTo>
                      <a:pt x="3640" y="463"/>
                      <a:pt x="3546" y="226"/>
                      <a:pt x="34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1"/>
              <p:cNvSpPr/>
              <p:nvPr/>
            </p:nvSpPr>
            <p:spPr>
              <a:xfrm>
                <a:off x="6027758" y="2725883"/>
                <a:ext cx="93444" cy="79887"/>
              </a:xfrm>
              <a:custGeom>
                <a:avLst/>
                <a:gdLst/>
                <a:ahLst/>
                <a:cxnLst/>
                <a:rect l="l" t="t" r="r" b="b"/>
                <a:pathLst>
                  <a:path w="2378" h="2033" extrusionOk="0">
                    <a:moveTo>
                      <a:pt x="2378" y="1"/>
                    </a:moveTo>
                    <a:lnTo>
                      <a:pt x="1" y="1107"/>
                    </a:lnTo>
                    <a:cubicBezTo>
                      <a:pt x="342" y="1405"/>
                      <a:pt x="741" y="1645"/>
                      <a:pt x="1189" y="1806"/>
                    </a:cubicBezTo>
                    <a:cubicBezTo>
                      <a:pt x="1581" y="1950"/>
                      <a:pt x="1979" y="2025"/>
                      <a:pt x="2378" y="2033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1"/>
              <p:cNvSpPr/>
              <p:nvPr/>
            </p:nvSpPr>
            <p:spPr>
              <a:xfrm>
                <a:off x="5976438" y="2533532"/>
                <a:ext cx="264220" cy="154626"/>
              </a:xfrm>
              <a:custGeom>
                <a:avLst/>
                <a:gdLst/>
                <a:ahLst/>
                <a:cxnLst/>
                <a:rect l="l" t="t" r="r" b="b"/>
                <a:pathLst>
                  <a:path w="6724" h="3935" extrusionOk="0">
                    <a:moveTo>
                      <a:pt x="5779" y="0"/>
                    </a:moveTo>
                    <a:lnTo>
                      <a:pt x="61" y="2667"/>
                    </a:lnTo>
                    <a:cubicBezTo>
                      <a:pt x="1" y="3095"/>
                      <a:pt x="18" y="3525"/>
                      <a:pt x="101" y="3934"/>
                    </a:cubicBezTo>
                    <a:lnTo>
                      <a:pt x="3684" y="2268"/>
                    </a:lnTo>
                    <a:lnTo>
                      <a:pt x="3684" y="1329"/>
                    </a:lnTo>
                    <a:lnTo>
                      <a:pt x="5693" y="1329"/>
                    </a:lnTo>
                    <a:lnTo>
                      <a:pt x="6724" y="851"/>
                    </a:lnTo>
                    <a:cubicBezTo>
                      <a:pt x="6465" y="521"/>
                      <a:pt x="6146" y="230"/>
                      <a:pt x="57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1"/>
              <p:cNvSpPr/>
              <p:nvPr/>
            </p:nvSpPr>
            <p:spPr>
              <a:xfrm>
                <a:off x="5988698" y="2653422"/>
                <a:ext cx="132503" cy="11596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2951" extrusionOk="0">
                    <a:moveTo>
                      <a:pt x="3372" y="0"/>
                    </a:moveTo>
                    <a:lnTo>
                      <a:pt x="1" y="1569"/>
                    </a:lnTo>
                    <a:cubicBezTo>
                      <a:pt x="220" y="2093"/>
                      <a:pt x="561" y="2570"/>
                      <a:pt x="995" y="2951"/>
                    </a:cubicBezTo>
                    <a:lnTo>
                      <a:pt x="3372" y="1845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1"/>
              <p:cNvSpPr/>
              <p:nvPr/>
            </p:nvSpPr>
            <p:spPr>
              <a:xfrm>
                <a:off x="5932859" y="2488224"/>
                <a:ext cx="384109" cy="340295"/>
              </a:xfrm>
              <a:custGeom>
                <a:avLst/>
                <a:gdLst/>
                <a:ahLst/>
                <a:cxnLst/>
                <a:rect l="l" t="t" r="r" b="b"/>
                <a:pathLst>
                  <a:path w="9775" h="8660" extrusionOk="0">
                    <a:moveTo>
                      <a:pt x="4886" y="914"/>
                    </a:moveTo>
                    <a:cubicBezTo>
                      <a:pt x="5275" y="914"/>
                      <a:pt x="5670" y="981"/>
                      <a:pt x="6055" y="1121"/>
                    </a:cubicBezTo>
                    <a:cubicBezTo>
                      <a:pt x="7829" y="1767"/>
                      <a:pt x="8744" y="3727"/>
                      <a:pt x="8098" y="5500"/>
                    </a:cubicBezTo>
                    <a:cubicBezTo>
                      <a:pt x="7593" y="6887"/>
                      <a:pt x="6284" y="7747"/>
                      <a:pt x="4889" y="7747"/>
                    </a:cubicBezTo>
                    <a:cubicBezTo>
                      <a:pt x="4501" y="7747"/>
                      <a:pt x="4106" y="7680"/>
                      <a:pt x="3719" y="7539"/>
                    </a:cubicBezTo>
                    <a:cubicBezTo>
                      <a:pt x="1946" y="6893"/>
                      <a:pt x="1034" y="4933"/>
                      <a:pt x="1677" y="3160"/>
                    </a:cubicBezTo>
                    <a:cubicBezTo>
                      <a:pt x="2182" y="1773"/>
                      <a:pt x="3493" y="914"/>
                      <a:pt x="4886" y="914"/>
                    </a:cubicBezTo>
                    <a:close/>
                    <a:moveTo>
                      <a:pt x="4886" y="0"/>
                    </a:moveTo>
                    <a:cubicBezTo>
                      <a:pt x="3120" y="0"/>
                      <a:pt x="1459" y="1090"/>
                      <a:pt x="819" y="2848"/>
                    </a:cubicBezTo>
                    <a:cubicBezTo>
                      <a:pt x="0" y="5094"/>
                      <a:pt x="1160" y="7578"/>
                      <a:pt x="3407" y="8396"/>
                    </a:cubicBezTo>
                    <a:cubicBezTo>
                      <a:pt x="3896" y="8575"/>
                      <a:pt x="4397" y="8659"/>
                      <a:pt x="4890" y="8659"/>
                    </a:cubicBezTo>
                    <a:cubicBezTo>
                      <a:pt x="6657" y="8659"/>
                      <a:pt x="8316" y="7570"/>
                      <a:pt x="8956" y="5812"/>
                    </a:cubicBezTo>
                    <a:cubicBezTo>
                      <a:pt x="9774" y="3565"/>
                      <a:pt x="8615" y="1082"/>
                      <a:pt x="6368" y="263"/>
                    </a:cubicBezTo>
                    <a:cubicBezTo>
                      <a:pt x="5879" y="85"/>
                      <a:pt x="5379" y="0"/>
                      <a:pt x="48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1"/>
              <p:cNvSpPr/>
              <p:nvPr/>
            </p:nvSpPr>
            <p:spPr>
              <a:xfrm>
                <a:off x="6008032" y="2844399"/>
                <a:ext cx="85231" cy="57017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451" extrusionOk="0">
                    <a:moveTo>
                      <a:pt x="1854" y="1"/>
                    </a:moveTo>
                    <a:cubicBezTo>
                      <a:pt x="1808" y="1"/>
                      <a:pt x="1763" y="15"/>
                      <a:pt x="1724" y="47"/>
                    </a:cubicBezTo>
                    <a:lnTo>
                      <a:pt x="1217" y="452"/>
                    </a:lnTo>
                    <a:cubicBezTo>
                      <a:pt x="1134" y="519"/>
                      <a:pt x="1033" y="553"/>
                      <a:pt x="932" y="553"/>
                    </a:cubicBezTo>
                    <a:cubicBezTo>
                      <a:pt x="848" y="553"/>
                      <a:pt x="764" y="530"/>
                      <a:pt x="690" y="485"/>
                    </a:cubicBezTo>
                    <a:lnTo>
                      <a:pt x="532" y="309"/>
                    </a:lnTo>
                    <a:cubicBezTo>
                      <a:pt x="498" y="270"/>
                      <a:pt x="453" y="251"/>
                      <a:pt x="408" y="251"/>
                    </a:cubicBezTo>
                    <a:cubicBezTo>
                      <a:pt x="361" y="251"/>
                      <a:pt x="314" y="272"/>
                      <a:pt x="281" y="313"/>
                    </a:cubicBezTo>
                    <a:lnTo>
                      <a:pt x="241" y="359"/>
                    </a:lnTo>
                    <a:cubicBezTo>
                      <a:pt x="158" y="460"/>
                      <a:pt x="108" y="578"/>
                      <a:pt x="90" y="707"/>
                    </a:cubicBezTo>
                    <a:lnTo>
                      <a:pt x="1" y="1450"/>
                    </a:lnTo>
                    <a:lnTo>
                      <a:pt x="381" y="1152"/>
                    </a:lnTo>
                    <a:lnTo>
                      <a:pt x="1949" y="1048"/>
                    </a:lnTo>
                    <a:lnTo>
                      <a:pt x="2097" y="736"/>
                    </a:lnTo>
                    <a:cubicBezTo>
                      <a:pt x="2161" y="592"/>
                      <a:pt x="2169" y="427"/>
                      <a:pt x="2111" y="280"/>
                    </a:cubicBezTo>
                    <a:lnTo>
                      <a:pt x="2053" y="137"/>
                    </a:lnTo>
                    <a:cubicBezTo>
                      <a:pt x="2019" y="51"/>
                      <a:pt x="1937" y="1"/>
                      <a:pt x="185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8" name="Google Shape;768;p31"/>
            <p:cNvSpPr/>
            <p:nvPr/>
          </p:nvSpPr>
          <p:spPr>
            <a:xfrm>
              <a:off x="5515934" y="2262864"/>
              <a:ext cx="241782" cy="287011"/>
            </a:xfrm>
            <a:custGeom>
              <a:avLst/>
              <a:gdLst/>
              <a:ahLst/>
              <a:cxnLst/>
              <a:rect l="l" t="t" r="r" b="b"/>
              <a:pathLst>
                <a:path w="6153" h="7304" extrusionOk="0">
                  <a:moveTo>
                    <a:pt x="3019" y="0"/>
                  </a:moveTo>
                  <a:cubicBezTo>
                    <a:pt x="1817" y="0"/>
                    <a:pt x="702" y="866"/>
                    <a:pt x="485" y="2179"/>
                  </a:cubicBezTo>
                  <a:cubicBezTo>
                    <a:pt x="172" y="4046"/>
                    <a:pt x="0" y="4828"/>
                    <a:pt x="711" y="5995"/>
                  </a:cubicBezTo>
                  <a:cubicBezTo>
                    <a:pt x="1245" y="6869"/>
                    <a:pt x="2100" y="7303"/>
                    <a:pt x="2930" y="7303"/>
                  </a:cubicBezTo>
                  <a:cubicBezTo>
                    <a:pt x="3762" y="7303"/>
                    <a:pt x="4569" y="6866"/>
                    <a:pt x="5001" y="5998"/>
                  </a:cubicBezTo>
                  <a:cubicBezTo>
                    <a:pt x="5776" y="4440"/>
                    <a:pt x="6152" y="1648"/>
                    <a:pt x="4523" y="492"/>
                  </a:cubicBezTo>
                  <a:cubicBezTo>
                    <a:pt x="4046" y="154"/>
                    <a:pt x="3525" y="0"/>
                    <a:pt x="301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5262046" y="2236615"/>
              <a:ext cx="531583" cy="693989"/>
            </a:xfrm>
            <a:custGeom>
              <a:avLst/>
              <a:gdLst/>
              <a:ahLst/>
              <a:cxnLst/>
              <a:rect l="l" t="t" r="r" b="b"/>
              <a:pathLst>
                <a:path w="13528" h="17661" extrusionOk="0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5622425" y="2234728"/>
              <a:ext cx="139969" cy="168772"/>
            </a:xfrm>
            <a:custGeom>
              <a:avLst/>
              <a:gdLst/>
              <a:ahLst/>
              <a:cxnLst/>
              <a:rect l="l" t="t" r="r" b="b"/>
              <a:pathLst>
                <a:path w="3562" h="4295" extrusionOk="0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5652761" y="2389278"/>
              <a:ext cx="53756" cy="71281"/>
            </a:xfrm>
            <a:custGeom>
              <a:avLst/>
              <a:gdLst/>
              <a:ahLst/>
              <a:cxnLst/>
              <a:rect l="l" t="t" r="r" b="b"/>
              <a:pathLst>
                <a:path w="1368" h="1814" extrusionOk="0">
                  <a:moveTo>
                    <a:pt x="664" y="0"/>
                  </a:moveTo>
                  <a:cubicBezTo>
                    <a:pt x="357" y="0"/>
                    <a:pt x="94" y="250"/>
                    <a:pt x="50" y="592"/>
                  </a:cubicBezTo>
                  <a:cubicBezTo>
                    <a:pt x="0" y="979"/>
                    <a:pt x="133" y="1357"/>
                    <a:pt x="334" y="1611"/>
                  </a:cubicBezTo>
                  <a:cubicBezTo>
                    <a:pt x="446" y="1751"/>
                    <a:pt x="575" y="1813"/>
                    <a:pt x="702" y="1813"/>
                  </a:cubicBezTo>
                  <a:cubicBezTo>
                    <a:pt x="918" y="1813"/>
                    <a:pt x="1126" y="1634"/>
                    <a:pt x="1221" y="1360"/>
                  </a:cubicBezTo>
                  <a:cubicBezTo>
                    <a:pt x="1360" y="969"/>
                    <a:pt x="1368" y="301"/>
                    <a:pt x="951" y="75"/>
                  </a:cubicBezTo>
                  <a:cubicBezTo>
                    <a:pt x="855" y="24"/>
                    <a:pt x="757" y="0"/>
                    <a:pt x="6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5313405" y="3095694"/>
              <a:ext cx="369137" cy="1584964"/>
            </a:xfrm>
            <a:custGeom>
              <a:avLst/>
              <a:gdLst/>
              <a:ahLst/>
              <a:cxnLst/>
              <a:rect l="l" t="t" r="r" b="b"/>
              <a:pathLst>
                <a:path w="9394" h="40335" extrusionOk="0">
                  <a:moveTo>
                    <a:pt x="3701" y="1"/>
                  </a:moveTo>
                  <a:cubicBezTo>
                    <a:pt x="1242" y="3458"/>
                    <a:pt x="2979" y="5726"/>
                    <a:pt x="1885" y="20632"/>
                  </a:cubicBezTo>
                  <a:cubicBezTo>
                    <a:pt x="1454" y="26523"/>
                    <a:pt x="0" y="40334"/>
                    <a:pt x="0" y="40334"/>
                  </a:cubicBezTo>
                  <a:lnTo>
                    <a:pt x="2599" y="40334"/>
                  </a:lnTo>
                  <a:cubicBezTo>
                    <a:pt x="2599" y="40334"/>
                    <a:pt x="6020" y="26046"/>
                    <a:pt x="6910" y="20090"/>
                  </a:cubicBezTo>
                  <a:cubicBezTo>
                    <a:pt x="7006" y="19426"/>
                    <a:pt x="7107" y="18723"/>
                    <a:pt x="7208" y="17991"/>
                  </a:cubicBezTo>
                  <a:cubicBezTo>
                    <a:pt x="7614" y="15087"/>
                    <a:pt x="8033" y="11716"/>
                    <a:pt x="8399" y="8684"/>
                  </a:cubicBezTo>
                  <a:cubicBezTo>
                    <a:pt x="8966" y="3932"/>
                    <a:pt x="9393" y="1"/>
                    <a:pt x="9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5296587" y="4630420"/>
              <a:ext cx="147042" cy="51948"/>
            </a:xfrm>
            <a:custGeom>
              <a:avLst/>
              <a:gdLst/>
              <a:ahLst/>
              <a:cxnLst/>
              <a:rect l="l" t="t" r="r" b="b"/>
              <a:pathLst>
                <a:path w="3742" h="1322" extrusionOk="0">
                  <a:moveTo>
                    <a:pt x="3741" y="1"/>
                  </a:moveTo>
                  <a:lnTo>
                    <a:pt x="62" y="94"/>
                  </a:lnTo>
                  <a:lnTo>
                    <a:pt x="1" y="1321"/>
                  </a:lnTo>
                  <a:lnTo>
                    <a:pt x="3454" y="1321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5519157" y="3329738"/>
              <a:ext cx="124329" cy="472955"/>
            </a:xfrm>
            <a:custGeom>
              <a:avLst/>
              <a:gdLst/>
              <a:ahLst/>
              <a:cxnLst/>
              <a:rect l="l" t="t" r="r" b="b"/>
              <a:pathLst>
                <a:path w="3164" h="12036" extrusionOk="0">
                  <a:moveTo>
                    <a:pt x="2148" y="0"/>
                  </a:moveTo>
                  <a:cubicBezTo>
                    <a:pt x="1" y="1328"/>
                    <a:pt x="1365" y="8952"/>
                    <a:pt x="1972" y="12035"/>
                  </a:cubicBezTo>
                  <a:cubicBezTo>
                    <a:pt x="2378" y="9131"/>
                    <a:pt x="2797" y="5760"/>
                    <a:pt x="3163" y="2728"/>
                  </a:cubicBezTo>
                  <a:cubicBezTo>
                    <a:pt x="2984" y="1637"/>
                    <a:pt x="2664" y="682"/>
                    <a:pt x="2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5540180" y="3095694"/>
              <a:ext cx="271293" cy="1584964"/>
            </a:xfrm>
            <a:custGeom>
              <a:avLst/>
              <a:gdLst/>
              <a:ahLst/>
              <a:cxnLst/>
              <a:rect l="l" t="t" r="r" b="b"/>
              <a:pathLst>
                <a:path w="6904" h="40335" extrusionOk="0">
                  <a:moveTo>
                    <a:pt x="1" y="1"/>
                  </a:moveTo>
                  <a:cubicBezTo>
                    <a:pt x="1" y="1"/>
                    <a:pt x="1785" y="14118"/>
                    <a:pt x="2075" y="20594"/>
                  </a:cubicBezTo>
                  <a:cubicBezTo>
                    <a:pt x="2341" y="26530"/>
                    <a:pt x="2621" y="40334"/>
                    <a:pt x="2621" y="40334"/>
                  </a:cubicBezTo>
                  <a:lnTo>
                    <a:pt x="5202" y="40334"/>
                  </a:lnTo>
                  <a:cubicBezTo>
                    <a:pt x="5202" y="40334"/>
                    <a:pt x="6723" y="26178"/>
                    <a:pt x="6813" y="20130"/>
                  </a:cubicBezTo>
                  <a:cubicBezTo>
                    <a:pt x="6903" y="14319"/>
                    <a:pt x="5668" y="1"/>
                    <a:pt x="5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5624115" y="4630420"/>
              <a:ext cx="146885" cy="51948"/>
            </a:xfrm>
            <a:custGeom>
              <a:avLst/>
              <a:gdLst/>
              <a:ahLst/>
              <a:cxnLst/>
              <a:rect l="l" t="t" r="r" b="b"/>
              <a:pathLst>
                <a:path w="3738" h="1322" extrusionOk="0">
                  <a:moveTo>
                    <a:pt x="3737" y="1"/>
                  </a:moveTo>
                  <a:lnTo>
                    <a:pt x="0" y="94"/>
                  </a:lnTo>
                  <a:lnTo>
                    <a:pt x="61" y="1321"/>
                  </a:lnTo>
                  <a:lnTo>
                    <a:pt x="3449" y="132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5439505" y="3075574"/>
              <a:ext cx="333025" cy="33872"/>
            </a:xfrm>
            <a:custGeom>
              <a:avLst/>
              <a:gdLst/>
              <a:ahLst/>
              <a:cxnLst/>
              <a:rect l="l" t="t" r="r" b="b"/>
              <a:pathLst>
                <a:path w="8475" h="862" extrusionOk="0">
                  <a:moveTo>
                    <a:pt x="495" y="0"/>
                  </a:moveTo>
                  <a:cubicBezTo>
                    <a:pt x="438" y="0"/>
                    <a:pt x="388" y="25"/>
                    <a:pt x="370" y="57"/>
                  </a:cubicBezTo>
                  <a:lnTo>
                    <a:pt x="25" y="750"/>
                  </a:lnTo>
                  <a:cubicBezTo>
                    <a:pt x="0" y="804"/>
                    <a:pt x="65" y="862"/>
                    <a:pt x="154" y="862"/>
                  </a:cubicBezTo>
                  <a:lnTo>
                    <a:pt x="8273" y="862"/>
                  </a:lnTo>
                  <a:cubicBezTo>
                    <a:pt x="8341" y="862"/>
                    <a:pt x="8399" y="826"/>
                    <a:pt x="8402" y="783"/>
                  </a:cubicBezTo>
                  <a:lnTo>
                    <a:pt x="8470" y="90"/>
                  </a:lnTo>
                  <a:cubicBezTo>
                    <a:pt x="8475" y="39"/>
                    <a:pt x="8414" y="0"/>
                    <a:pt x="833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5484459" y="3073177"/>
              <a:ext cx="18115" cy="39216"/>
            </a:xfrm>
            <a:custGeom>
              <a:avLst/>
              <a:gdLst/>
              <a:ahLst/>
              <a:cxnLst/>
              <a:rect l="l" t="t" r="r" b="b"/>
              <a:pathLst>
                <a:path w="461" h="998" extrusionOk="0">
                  <a:moveTo>
                    <a:pt x="177" y="0"/>
                  </a:moveTo>
                  <a:cubicBezTo>
                    <a:pt x="138" y="0"/>
                    <a:pt x="102" y="22"/>
                    <a:pt x="98" y="47"/>
                  </a:cubicBezTo>
                  <a:lnTo>
                    <a:pt x="4" y="948"/>
                  </a:lnTo>
                  <a:cubicBezTo>
                    <a:pt x="1" y="976"/>
                    <a:pt x="34" y="998"/>
                    <a:pt x="77" y="998"/>
                  </a:cubicBezTo>
                  <a:lnTo>
                    <a:pt x="284" y="998"/>
                  </a:lnTo>
                  <a:cubicBezTo>
                    <a:pt x="327" y="998"/>
                    <a:pt x="364" y="976"/>
                    <a:pt x="367" y="948"/>
                  </a:cubicBezTo>
                  <a:lnTo>
                    <a:pt x="461" y="47"/>
                  </a:lnTo>
                  <a:cubicBezTo>
                    <a:pt x="461" y="22"/>
                    <a:pt x="432" y="0"/>
                    <a:pt x="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5684512" y="3073177"/>
              <a:ext cx="18076" cy="39216"/>
            </a:xfrm>
            <a:custGeom>
              <a:avLst/>
              <a:gdLst/>
              <a:ahLst/>
              <a:cxnLst/>
              <a:rect l="l" t="t" r="r" b="b"/>
              <a:pathLst>
                <a:path w="460" h="998" extrusionOk="0">
                  <a:moveTo>
                    <a:pt x="176" y="0"/>
                  </a:moveTo>
                  <a:cubicBezTo>
                    <a:pt x="136" y="0"/>
                    <a:pt x="97" y="22"/>
                    <a:pt x="97" y="47"/>
                  </a:cubicBezTo>
                  <a:lnTo>
                    <a:pt x="4" y="948"/>
                  </a:lnTo>
                  <a:cubicBezTo>
                    <a:pt x="0" y="976"/>
                    <a:pt x="32" y="998"/>
                    <a:pt x="75" y="998"/>
                  </a:cubicBezTo>
                  <a:lnTo>
                    <a:pt x="283" y="998"/>
                  </a:lnTo>
                  <a:cubicBezTo>
                    <a:pt x="327" y="998"/>
                    <a:pt x="362" y="976"/>
                    <a:pt x="366" y="948"/>
                  </a:cubicBezTo>
                  <a:lnTo>
                    <a:pt x="459" y="47"/>
                  </a:lnTo>
                  <a:cubicBezTo>
                    <a:pt x="459" y="22"/>
                    <a:pt x="426" y="0"/>
                    <a:pt x="3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2"/>
          <p:cNvSpPr txBox="1">
            <a:spLocks noGrp="1"/>
          </p:cNvSpPr>
          <p:nvPr>
            <p:ph type="ctrTitle" idx="4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Questions</a:t>
            </a:r>
            <a:endParaRPr dirty="0"/>
          </a:p>
        </p:txBody>
      </p:sp>
      <p:sp>
        <p:nvSpPr>
          <p:cNvPr id="780" name="مربع نص 779">
            <a:extLst>
              <a:ext uri="{FF2B5EF4-FFF2-40B4-BE49-F238E27FC236}">
                <a16:creationId xmlns:a16="http://schemas.microsoft.com/office/drawing/2014/main" id="{78ADF375-A308-ECD4-D9C9-B0EAF69EFA01}"/>
              </a:ext>
            </a:extLst>
          </p:cNvPr>
          <p:cNvSpPr txBox="1"/>
          <p:nvPr/>
        </p:nvSpPr>
        <p:spPr>
          <a:xfrm>
            <a:off x="974473" y="2055726"/>
            <a:ext cx="4345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Staatliches" pitchFamily="2" charset="0"/>
              </a:rPr>
              <a:t>q1     </a:t>
            </a:r>
            <a:r>
              <a:rPr lang="en-US" sz="1200" b="1" dirty="0">
                <a:solidFill>
                  <a:schemeClr val="accent3"/>
                </a:solidFill>
                <a:effectLst/>
                <a:latin typeface="Anaheim" panose="020B0604020202020204" charset="0"/>
              </a:rPr>
              <a:t>What is the most important category for churn?</a:t>
            </a:r>
          </a:p>
        </p:txBody>
      </p:sp>
      <p:sp>
        <p:nvSpPr>
          <p:cNvPr id="781" name="شكل بيضاوي 780">
            <a:extLst>
              <a:ext uri="{FF2B5EF4-FFF2-40B4-BE49-F238E27FC236}">
                <a16:creationId xmlns:a16="http://schemas.microsoft.com/office/drawing/2014/main" id="{365FC894-C178-4023-0EAE-A6493002F90F}"/>
              </a:ext>
            </a:extLst>
          </p:cNvPr>
          <p:cNvSpPr/>
          <p:nvPr/>
        </p:nvSpPr>
        <p:spPr>
          <a:xfrm>
            <a:off x="981147" y="2062400"/>
            <a:ext cx="273653" cy="26589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>
              <a:ln>
                <a:solidFill>
                  <a:srgbClr val="C1E5F8"/>
                </a:solidFill>
              </a:ln>
              <a:noFill/>
            </a:endParaRPr>
          </a:p>
        </p:txBody>
      </p:sp>
      <p:grpSp>
        <p:nvGrpSpPr>
          <p:cNvPr id="824" name="مجموعة 823">
            <a:extLst>
              <a:ext uri="{FF2B5EF4-FFF2-40B4-BE49-F238E27FC236}">
                <a16:creationId xmlns:a16="http://schemas.microsoft.com/office/drawing/2014/main" id="{035427E7-B5C5-F75A-E423-028C565B7489}"/>
              </a:ext>
            </a:extLst>
          </p:cNvPr>
          <p:cNvGrpSpPr/>
          <p:nvPr/>
        </p:nvGrpSpPr>
        <p:grpSpPr>
          <a:xfrm>
            <a:off x="974470" y="2468554"/>
            <a:ext cx="4345069" cy="276999"/>
            <a:chOff x="4685466" y="2035702"/>
            <a:chExt cx="4345069" cy="276999"/>
          </a:xfrm>
        </p:grpSpPr>
        <p:sp>
          <p:nvSpPr>
            <p:cNvPr id="782" name="مربع نص 781">
              <a:extLst>
                <a:ext uri="{FF2B5EF4-FFF2-40B4-BE49-F238E27FC236}">
                  <a16:creationId xmlns:a16="http://schemas.microsoft.com/office/drawing/2014/main" id="{BD5818AA-50AE-FA6D-4A68-0B4842DB5304}"/>
                </a:ext>
              </a:extLst>
            </p:cNvPr>
            <p:cNvSpPr txBox="1"/>
            <p:nvPr/>
          </p:nvSpPr>
          <p:spPr>
            <a:xfrm>
              <a:off x="4685466" y="2035702"/>
              <a:ext cx="4345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Staatliches" pitchFamily="2" charset="0"/>
                </a:rPr>
                <a:t>q3     </a:t>
              </a:r>
              <a:r>
                <a:rPr lang="en-US" sz="1200" b="1" dirty="0">
                  <a:solidFill>
                    <a:schemeClr val="accent3"/>
                  </a:solidFill>
                  <a:effectLst/>
                  <a:latin typeface="Anaheim" panose="020B0604020202020204" charset="0"/>
                </a:rPr>
                <a:t>Gender effect on churn?</a:t>
              </a:r>
            </a:p>
          </p:txBody>
        </p:sp>
        <p:sp>
          <p:nvSpPr>
            <p:cNvPr id="783" name="شكل بيضاوي 782">
              <a:extLst>
                <a:ext uri="{FF2B5EF4-FFF2-40B4-BE49-F238E27FC236}">
                  <a16:creationId xmlns:a16="http://schemas.microsoft.com/office/drawing/2014/main" id="{FF3E494F-10B1-F8D7-3D2B-097AB38AD220}"/>
                </a:ext>
              </a:extLst>
            </p:cNvPr>
            <p:cNvSpPr/>
            <p:nvPr/>
          </p:nvSpPr>
          <p:spPr>
            <a:xfrm>
              <a:off x="4705488" y="2035702"/>
              <a:ext cx="273653" cy="26589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>
                <a:ln>
                  <a:solidFill>
                    <a:srgbClr val="C1E5F8"/>
                  </a:solidFill>
                </a:ln>
                <a:noFill/>
              </a:endParaRPr>
            </a:p>
          </p:txBody>
        </p:sp>
      </p:grpSp>
      <p:grpSp>
        <p:nvGrpSpPr>
          <p:cNvPr id="820" name="مجموعة 819">
            <a:extLst>
              <a:ext uri="{FF2B5EF4-FFF2-40B4-BE49-F238E27FC236}">
                <a16:creationId xmlns:a16="http://schemas.microsoft.com/office/drawing/2014/main" id="{B28027F6-3056-79F6-3756-5E87A938A3B6}"/>
              </a:ext>
            </a:extLst>
          </p:cNvPr>
          <p:cNvGrpSpPr/>
          <p:nvPr/>
        </p:nvGrpSpPr>
        <p:grpSpPr>
          <a:xfrm>
            <a:off x="5352912" y="2457850"/>
            <a:ext cx="4345069" cy="276999"/>
            <a:chOff x="307027" y="2433912"/>
            <a:chExt cx="4345069" cy="276999"/>
          </a:xfrm>
        </p:grpSpPr>
        <p:sp>
          <p:nvSpPr>
            <p:cNvPr id="806" name="مربع نص 805">
              <a:extLst>
                <a:ext uri="{FF2B5EF4-FFF2-40B4-BE49-F238E27FC236}">
                  <a16:creationId xmlns:a16="http://schemas.microsoft.com/office/drawing/2014/main" id="{C1891379-4929-1310-2E98-9CFB3F3B9C7C}"/>
                </a:ext>
              </a:extLst>
            </p:cNvPr>
            <p:cNvSpPr txBox="1"/>
            <p:nvPr/>
          </p:nvSpPr>
          <p:spPr>
            <a:xfrm>
              <a:off x="307027" y="2433912"/>
              <a:ext cx="4345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Staatliches" pitchFamily="2" charset="0"/>
                </a:rPr>
                <a:t>q4     </a:t>
              </a:r>
              <a:r>
                <a:rPr lang="en-US" sz="1200" b="1" dirty="0">
                  <a:solidFill>
                    <a:schemeClr val="accent3"/>
                  </a:solidFill>
                  <a:effectLst/>
                  <a:latin typeface="Anaheim" panose="020B0604020202020204" charset="0"/>
                </a:rPr>
                <a:t>the top 10 cities Total revenue?</a:t>
              </a:r>
            </a:p>
          </p:txBody>
        </p:sp>
        <p:sp>
          <p:nvSpPr>
            <p:cNvPr id="807" name="شكل بيضاوي 806">
              <a:extLst>
                <a:ext uri="{FF2B5EF4-FFF2-40B4-BE49-F238E27FC236}">
                  <a16:creationId xmlns:a16="http://schemas.microsoft.com/office/drawing/2014/main" id="{C7755B65-7EC3-8E1D-DBC6-7FE5D862521F}"/>
                </a:ext>
              </a:extLst>
            </p:cNvPr>
            <p:cNvSpPr/>
            <p:nvPr/>
          </p:nvSpPr>
          <p:spPr>
            <a:xfrm>
              <a:off x="327049" y="2433912"/>
              <a:ext cx="273653" cy="26589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>
                <a:ln>
                  <a:solidFill>
                    <a:srgbClr val="C1E5F8"/>
                  </a:solidFill>
                </a:ln>
                <a:noFill/>
              </a:endParaRPr>
            </a:p>
          </p:txBody>
        </p:sp>
      </p:grpSp>
      <p:grpSp>
        <p:nvGrpSpPr>
          <p:cNvPr id="822" name="مجموعة 821">
            <a:extLst>
              <a:ext uri="{FF2B5EF4-FFF2-40B4-BE49-F238E27FC236}">
                <a16:creationId xmlns:a16="http://schemas.microsoft.com/office/drawing/2014/main" id="{B4BDE6EA-4DCD-1735-C17E-A4FE04B1FB1F}"/>
              </a:ext>
            </a:extLst>
          </p:cNvPr>
          <p:cNvGrpSpPr/>
          <p:nvPr/>
        </p:nvGrpSpPr>
        <p:grpSpPr>
          <a:xfrm>
            <a:off x="974471" y="2833210"/>
            <a:ext cx="4345069" cy="276999"/>
            <a:chOff x="4698814" y="2434800"/>
            <a:chExt cx="4345069" cy="276999"/>
          </a:xfrm>
        </p:grpSpPr>
        <p:sp>
          <p:nvSpPr>
            <p:cNvPr id="808" name="مربع نص 807">
              <a:extLst>
                <a:ext uri="{FF2B5EF4-FFF2-40B4-BE49-F238E27FC236}">
                  <a16:creationId xmlns:a16="http://schemas.microsoft.com/office/drawing/2014/main" id="{FE11C39C-7C9A-4193-83D5-76B6A5215840}"/>
                </a:ext>
              </a:extLst>
            </p:cNvPr>
            <p:cNvSpPr txBox="1"/>
            <p:nvPr/>
          </p:nvSpPr>
          <p:spPr>
            <a:xfrm>
              <a:off x="4698814" y="2434800"/>
              <a:ext cx="4345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taatliches" pitchFamily="2" charset="0"/>
                </a:rPr>
                <a:t>q5     </a:t>
              </a:r>
              <a:r>
                <a:rPr lang="en-US" sz="1200" b="1" dirty="0">
                  <a:solidFill>
                    <a:schemeClr val="accent3"/>
                  </a:solidFill>
                  <a:effectLst/>
                  <a:latin typeface="Anaheim" panose="020B0604020202020204" charset="0"/>
                </a:rPr>
                <a:t>what is the churn situation of top 5 cities revenue?</a:t>
              </a:r>
            </a:p>
          </p:txBody>
        </p:sp>
        <p:sp>
          <p:nvSpPr>
            <p:cNvPr id="809" name="شكل بيضاوي 808">
              <a:extLst>
                <a:ext uri="{FF2B5EF4-FFF2-40B4-BE49-F238E27FC236}">
                  <a16:creationId xmlns:a16="http://schemas.microsoft.com/office/drawing/2014/main" id="{A8EEF08D-C670-2F03-8DC1-846F757A3314}"/>
                </a:ext>
              </a:extLst>
            </p:cNvPr>
            <p:cNvSpPr/>
            <p:nvPr/>
          </p:nvSpPr>
          <p:spPr>
            <a:xfrm>
              <a:off x="4718836" y="2434800"/>
              <a:ext cx="273653" cy="26589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>
                <a:ln>
                  <a:solidFill>
                    <a:srgbClr val="C1E5F8"/>
                  </a:solidFill>
                </a:ln>
                <a:noFill/>
              </a:endParaRPr>
            </a:p>
          </p:txBody>
        </p:sp>
      </p:grpSp>
      <p:grpSp>
        <p:nvGrpSpPr>
          <p:cNvPr id="823" name="مجموعة 822">
            <a:extLst>
              <a:ext uri="{FF2B5EF4-FFF2-40B4-BE49-F238E27FC236}">
                <a16:creationId xmlns:a16="http://schemas.microsoft.com/office/drawing/2014/main" id="{F87FC0B4-55D2-C18E-2D54-72212547607A}"/>
              </a:ext>
            </a:extLst>
          </p:cNvPr>
          <p:cNvGrpSpPr/>
          <p:nvPr/>
        </p:nvGrpSpPr>
        <p:grpSpPr>
          <a:xfrm>
            <a:off x="5352912" y="2863251"/>
            <a:ext cx="4345069" cy="276999"/>
            <a:chOff x="307026" y="2806513"/>
            <a:chExt cx="4345069" cy="276999"/>
          </a:xfrm>
        </p:grpSpPr>
        <p:sp>
          <p:nvSpPr>
            <p:cNvPr id="810" name="مربع نص 809">
              <a:extLst>
                <a:ext uri="{FF2B5EF4-FFF2-40B4-BE49-F238E27FC236}">
                  <a16:creationId xmlns:a16="http://schemas.microsoft.com/office/drawing/2014/main" id="{12F3E34B-788C-B208-C44F-BAFD75ECA27C}"/>
                </a:ext>
              </a:extLst>
            </p:cNvPr>
            <p:cNvSpPr txBox="1"/>
            <p:nvPr/>
          </p:nvSpPr>
          <p:spPr>
            <a:xfrm>
              <a:off x="307026" y="2806513"/>
              <a:ext cx="4345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Staatliches" pitchFamily="2" charset="0"/>
                </a:rPr>
                <a:t>q6     </a:t>
              </a:r>
              <a:r>
                <a:rPr lang="en-US" sz="1200" b="1" dirty="0">
                  <a:solidFill>
                    <a:schemeClr val="accent3"/>
                  </a:solidFill>
                  <a:effectLst/>
                  <a:latin typeface="Anaheim" panose="020B0604020202020204" charset="0"/>
                </a:rPr>
                <a:t>How are the offers affected the churn situation?</a:t>
              </a:r>
            </a:p>
          </p:txBody>
        </p:sp>
        <p:sp>
          <p:nvSpPr>
            <p:cNvPr id="811" name="شكل بيضاوي 810">
              <a:extLst>
                <a:ext uri="{FF2B5EF4-FFF2-40B4-BE49-F238E27FC236}">
                  <a16:creationId xmlns:a16="http://schemas.microsoft.com/office/drawing/2014/main" id="{B5B70F84-864F-385F-F7D6-ABF1E08A8547}"/>
                </a:ext>
              </a:extLst>
            </p:cNvPr>
            <p:cNvSpPr/>
            <p:nvPr/>
          </p:nvSpPr>
          <p:spPr>
            <a:xfrm>
              <a:off x="327048" y="2806513"/>
              <a:ext cx="273653" cy="26589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>
                <a:ln>
                  <a:solidFill>
                    <a:srgbClr val="C1E5F8"/>
                  </a:solidFill>
                </a:ln>
                <a:noFill/>
              </a:endParaRPr>
            </a:p>
          </p:txBody>
        </p:sp>
      </p:grpSp>
      <p:grpSp>
        <p:nvGrpSpPr>
          <p:cNvPr id="827" name="مجموعة 826">
            <a:extLst>
              <a:ext uri="{FF2B5EF4-FFF2-40B4-BE49-F238E27FC236}">
                <a16:creationId xmlns:a16="http://schemas.microsoft.com/office/drawing/2014/main" id="{57F91732-F6DD-99E2-4789-F08DFD404FEF}"/>
              </a:ext>
            </a:extLst>
          </p:cNvPr>
          <p:cNvGrpSpPr/>
          <p:nvPr/>
        </p:nvGrpSpPr>
        <p:grpSpPr>
          <a:xfrm>
            <a:off x="974472" y="3580924"/>
            <a:ext cx="4905723" cy="276999"/>
            <a:chOff x="307026" y="3600944"/>
            <a:chExt cx="4905723" cy="276999"/>
          </a:xfrm>
        </p:grpSpPr>
        <p:sp>
          <p:nvSpPr>
            <p:cNvPr id="812" name="مربع نص 811">
              <a:extLst>
                <a:ext uri="{FF2B5EF4-FFF2-40B4-BE49-F238E27FC236}">
                  <a16:creationId xmlns:a16="http://schemas.microsoft.com/office/drawing/2014/main" id="{D70DE64D-DE37-16A5-5AE4-F846C40B25BC}"/>
                </a:ext>
              </a:extLst>
            </p:cNvPr>
            <p:cNvSpPr txBox="1"/>
            <p:nvPr/>
          </p:nvSpPr>
          <p:spPr>
            <a:xfrm>
              <a:off x="307026" y="3600944"/>
              <a:ext cx="49057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taatliches" pitchFamily="2" charset="0"/>
                </a:rPr>
                <a:t>q9     </a:t>
              </a:r>
              <a:r>
                <a:rPr lang="en-US" sz="1200" b="1" dirty="0">
                  <a:solidFill>
                    <a:schemeClr val="accent3"/>
                  </a:solidFill>
                  <a:effectLst/>
                  <a:latin typeface="Anaheim" panose="020B0604020202020204" charset="0"/>
                </a:rPr>
                <a:t>internet type effect on customer satisfaction and revenue?</a:t>
              </a:r>
            </a:p>
          </p:txBody>
        </p:sp>
        <p:sp>
          <p:nvSpPr>
            <p:cNvPr id="813" name="شكل بيضاوي 812">
              <a:extLst>
                <a:ext uri="{FF2B5EF4-FFF2-40B4-BE49-F238E27FC236}">
                  <a16:creationId xmlns:a16="http://schemas.microsoft.com/office/drawing/2014/main" id="{7A9C8360-E6B1-B962-8203-009BF02533D0}"/>
                </a:ext>
              </a:extLst>
            </p:cNvPr>
            <p:cNvSpPr/>
            <p:nvPr/>
          </p:nvSpPr>
          <p:spPr>
            <a:xfrm>
              <a:off x="327048" y="3600944"/>
              <a:ext cx="273653" cy="26589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>
                <a:ln>
                  <a:solidFill>
                    <a:srgbClr val="C1E5F8"/>
                  </a:solidFill>
                </a:ln>
                <a:noFill/>
              </a:endParaRPr>
            </a:p>
          </p:txBody>
        </p:sp>
      </p:grpSp>
      <p:grpSp>
        <p:nvGrpSpPr>
          <p:cNvPr id="825" name="مجموعة 824">
            <a:extLst>
              <a:ext uri="{FF2B5EF4-FFF2-40B4-BE49-F238E27FC236}">
                <a16:creationId xmlns:a16="http://schemas.microsoft.com/office/drawing/2014/main" id="{34B8D1E0-3E24-00A0-0B1E-BCD744A5DD03}"/>
              </a:ext>
            </a:extLst>
          </p:cNvPr>
          <p:cNvGrpSpPr/>
          <p:nvPr/>
        </p:nvGrpSpPr>
        <p:grpSpPr>
          <a:xfrm>
            <a:off x="974472" y="3210381"/>
            <a:ext cx="4345069" cy="276999"/>
            <a:chOff x="307026" y="3183683"/>
            <a:chExt cx="4345069" cy="276999"/>
          </a:xfrm>
        </p:grpSpPr>
        <p:sp>
          <p:nvSpPr>
            <p:cNvPr id="814" name="مربع نص 813">
              <a:extLst>
                <a:ext uri="{FF2B5EF4-FFF2-40B4-BE49-F238E27FC236}">
                  <a16:creationId xmlns:a16="http://schemas.microsoft.com/office/drawing/2014/main" id="{3942D40E-EAE6-3DB1-02EE-124E71F9BFC0}"/>
                </a:ext>
              </a:extLst>
            </p:cNvPr>
            <p:cNvSpPr txBox="1"/>
            <p:nvPr/>
          </p:nvSpPr>
          <p:spPr>
            <a:xfrm>
              <a:off x="307026" y="3183683"/>
              <a:ext cx="4345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taatliches" pitchFamily="2" charset="0"/>
                </a:rPr>
                <a:t>q7     </a:t>
              </a:r>
              <a:r>
                <a:rPr lang="en-US" sz="1200" b="1" dirty="0">
                  <a:solidFill>
                    <a:schemeClr val="accent3"/>
                  </a:solidFill>
                  <a:effectLst/>
                  <a:latin typeface="Anaheim" panose="020B0604020202020204" charset="0"/>
                </a:rPr>
                <a:t>Services effect on churn situation?</a:t>
              </a:r>
            </a:p>
          </p:txBody>
        </p:sp>
        <p:sp>
          <p:nvSpPr>
            <p:cNvPr id="815" name="شكل بيضاوي 814">
              <a:extLst>
                <a:ext uri="{FF2B5EF4-FFF2-40B4-BE49-F238E27FC236}">
                  <a16:creationId xmlns:a16="http://schemas.microsoft.com/office/drawing/2014/main" id="{03ACCB16-058C-BA9A-86E2-494AAE25AA2D}"/>
                </a:ext>
              </a:extLst>
            </p:cNvPr>
            <p:cNvSpPr/>
            <p:nvPr/>
          </p:nvSpPr>
          <p:spPr>
            <a:xfrm>
              <a:off x="327048" y="3183683"/>
              <a:ext cx="273653" cy="26589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>
                <a:ln>
                  <a:solidFill>
                    <a:srgbClr val="C1E5F8"/>
                  </a:solidFill>
                </a:ln>
                <a:noFill/>
              </a:endParaRPr>
            </a:p>
          </p:txBody>
        </p:sp>
      </p:grpSp>
      <p:grpSp>
        <p:nvGrpSpPr>
          <p:cNvPr id="826" name="مجموعة 825">
            <a:extLst>
              <a:ext uri="{FF2B5EF4-FFF2-40B4-BE49-F238E27FC236}">
                <a16:creationId xmlns:a16="http://schemas.microsoft.com/office/drawing/2014/main" id="{02DCBDBA-15AF-DF78-BDC1-D76005F82491}"/>
              </a:ext>
            </a:extLst>
          </p:cNvPr>
          <p:cNvGrpSpPr/>
          <p:nvPr/>
        </p:nvGrpSpPr>
        <p:grpSpPr>
          <a:xfrm>
            <a:off x="5372933" y="3235231"/>
            <a:ext cx="4345069" cy="276999"/>
            <a:chOff x="4712162" y="3178226"/>
            <a:chExt cx="4345069" cy="276999"/>
          </a:xfrm>
        </p:grpSpPr>
        <p:sp>
          <p:nvSpPr>
            <p:cNvPr id="816" name="مربع نص 815">
              <a:extLst>
                <a:ext uri="{FF2B5EF4-FFF2-40B4-BE49-F238E27FC236}">
                  <a16:creationId xmlns:a16="http://schemas.microsoft.com/office/drawing/2014/main" id="{79AF1C0E-34E0-6BFB-5D2F-8CDAD39ED2AD}"/>
                </a:ext>
              </a:extLst>
            </p:cNvPr>
            <p:cNvSpPr txBox="1"/>
            <p:nvPr/>
          </p:nvSpPr>
          <p:spPr>
            <a:xfrm>
              <a:off x="4712162" y="3178226"/>
              <a:ext cx="4345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taatliches" pitchFamily="2" charset="0"/>
                </a:rPr>
                <a:t>q8     </a:t>
              </a:r>
              <a:r>
                <a:rPr lang="en-US" sz="1200" b="1" dirty="0">
                  <a:solidFill>
                    <a:schemeClr val="accent3"/>
                  </a:solidFill>
                  <a:effectLst/>
                  <a:latin typeface="Anaheim" panose="020B0604020202020204" charset="0"/>
                </a:rPr>
                <a:t>Most common age?</a:t>
              </a:r>
            </a:p>
          </p:txBody>
        </p:sp>
        <p:sp>
          <p:nvSpPr>
            <p:cNvPr id="817" name="شكل بيضاوي 816">
              <a:extLst>
                <a:ext uri="{FF2B5EF4-FFF2-40B4-BE49-F238E27FC236}">
                  <a16:creationId xmlns:a16="http://schemas.microsoft.com/office/drawing/2014/main" id="{EE72CF4B-5F38-FB58-A356-99BA3F407189}"/>
                </a:ext>
              </a:extLst>
            </p:cNvPr>
            <p:cNvSpPr/>
            <p:nvPr/>
          </p:nvSpPr>
          <p:spPr>
            <a:xfrm>
              <a:off x="4732184" y="3178226"/>
              <a:ext cx="273653" cy="26589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>
                <a:ln>
                  <a:solidFill>
                    <a:srgbClr val="C1E5F8"/>
                  </a:solidFill>
                </a:ln>
                <a:noFill/>
              </a:endParaRPr>
            </a:p>
          </p:txBody>
        </p:sp>
      </p:grpSp>
      <p:grpSp>
        <p:nvGrpSpPr>
          <p:cNvPr id="821" name="مجموعة 820">
            <a:extLst>
              <a:ext uri="{FF2B5EF4-FFF2-40B4-BE49-F238E27FC236}">
                <a16:creationId xmlns:a16="http://schemas.microsoft.com/office/drawing/2014/main" id="{EDD1276B-284C-78BC-3203-047B2CBB9B34}"/>
              </a:ext>
            </a:extLst>
          </p:cNvPr>
          <p:cNvGrpSpPr/>
          <p:nvPr/>
        </p:nvGrpSpPr>
        <p:grpSpPr>
          <a:xfrm>
            <a:off x="5352911" y="2051293"/>
            <a:ext cx="4345069" cy="276999"/>
            <a:chOff x="4712162" y="2806513"/>
            <a:chExt cx="4345069" cy="276999"/>
          </a:xfrm>
        </p:grpSpPr>
        <p:sp>
          <p:nvSpPr>
            <p:cNvPr id="818" name="مربع نص 817">
              <a:extLst>
                <a:ext uri="{FF2B5EF4-FFF2-40B4-BE49-F238E27FC236}">
                  <a16:creationId xmlns:a16="http://schemas.microsoft.com/office/drawing/2014/main" id="{1A92E9DC-181E-0296-1F77-CE70B74E7318}"/>
                </a:ext>
              </a:extLst>
            </p:cNvPr>
            <p:cNvSpPr txBox="1"/>
            <p:nvPr/>
          </p:nvSpPr>
          <p:spPr>
            <a:xfrm>
              <a:off x="4712162" y="2806513"/>
              <a:ext cx="4345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taatliches" pitchFamily="2" charset="0"/>
                </a:rPr>
                <a:t>q2     </a:t>
              </a:r>
              <a:r>
                <a:rPr lang="en-US" sz="1200" b="1" dirty="0">
                  <a:solidFill>
                    <a:schemeClr val="accent3"/>
                  </a:solidFill>
                  <a:effectLst/>
                  <a:latin typeface="Anaheim" panose="020B0604020202020204" charset="0"/>
                </a:rPr>
                <a:t>Churn reasons?</a:t>
              </a:r>
            </a:p>
          </p:txBody>
        </p:sp>
        <p:sp>
          <p:nvSpPr>
            <p:cNvPr id="819" name="شكل بيضاوي 818">
              <a:extLst>
                <a:ext uri="{FF2B5EF4-FFF2-40B4-BE49-F238E27FC236}">
                  <a16:creationId xmlns:a16="http://schemas.microsoft.com/office/drawing/2014/main" id="{619B0483-BC7A-64B3-CB26-4CE85F2CE8D6}"/>
                </a:ext>
              </a:extLst>
            </p:cNvPr>
            <p:cNvSpPr/>
            <p:nvPr/>
          </p:nvSpPr>
          <p:spPr>
            <a:xfrm>
              <a:off x="4732184" y="2806513"/>
              <a:ext cx="273653" cy="26589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>
                <a:ln>
                  <a:solidFill>
                    <a:srgbClr val="C1E5F8"/>
                  </a:solidFill>
                </a:ln>
                <a:noFill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مجموعة 7">
            <a:extLst>
              <a:ext uri="{FF2B5EF4-FFF2-40B4-BE49-F238E27FC236}">
                <a16:creationId xmlns:a16="http://schemas.microsoft.com/office/drawing/2014/main" id="{0D45C12E-BB60-5801-A9F2-B8FF5E571EE3}"/>
              </a:ext>
            </a:extLst>
          </p:cNvPr>
          <p:cNvGrpSpPr/>
          <p:nvPr/>
        </p:nvGrpSpPr>
        <p:grpSpPr>
          <a:xfrm>
            <a:off x="4625395" y="473882"/>
            <a:ext cx="4345069" cy="307777"/>
            <a:chOff x="3731018" y="527277"/>
            <a:chExt cx="4345069" cy="307777"/>
          </a:xfrm>
        </p:grpSpPr>
        <p:sp>
          <p:nvSpPr>
            <p:cNvPr id="2" name="مربع نص 1">
              <a:extLst>
                <a:ext uri="{FF2B5EF4-FFF2-40B4-BE49-F238E27FC236}">
                  <a16:creationId xmlns:a16="http://schemas.microsoft.com/office/drawing/2014/main" id="{149011FE-CA34-E5C6-0B5E-031738104AF0}"/>
                </a:ext>
              </a:extLst>
            </p:cNvPr>
            <p:cNvSpPr txBox="1"/>
            <p:nvPr/>
          </p:nvSpPr>
          <p:spPr>
            <a:xfrm>
              <a:off x="3731018" y="527277"/>
              <a:ext cx="4345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latin typeface="Staatliches" pitchFamily="2" charset="0"/>
                </a:rPr>
                <a:t>q1     </a:t>
              </a:r>
              <a:r>
                <a:rPr lang="en-US" sz="1200" b="1" dirty="0">
                  <a:solidFill>
                    <a:schemeClr val="accent3"/>
                  </a:solidFill>
                  <a:effectLst/>
                  <a:latin typeface="Anaheim" panose="020B0604020202020204" charset="0"/>
                </a:rPr>
                <a:t>What is the most important reason for churn?</a:t>
              </a:r>
            </a:p>
          </p:txBody>
        </p:sp>
        <p:sp>
          <p:nvSpPr>
            <p:cNvPr id="3" name="شكل بيضاوي 2">
              <a:extLst>
                <a:ext uri="{FF2B5EF4-FFF2-40B4-BE49-F238E27FC236}">
                  <a16:creationId xmlns:a16="http://schemas.microsoft.com/office/drawing/2014/main" id="{DB99667C-19A6-9DAD-F1DC-EFE217D54DA3}"/>
                </a:ext>
              </a:extLst>
            </p:cNvPr>
            <p:cNvSpPr/>
            <p:nvPr/>
          </p:nvSpPr>
          <p:spPr>
            <a:xfrm>
              <a:off x="3737692" y="533951"/>
              <a:ext cx="273653" cy="26589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>
                <a:ln>
                  <a:solidFill>
                    <a:srgbClr val="C1E5F8"/>
                  </a:solidFill>
                </a:ln>
                <a:noFill/>
              </a:endParaRPr>
            </a:p>
          </p:txBody>
        </p:sp>
      </p:grpSp>
      <p:pic>
        <p:nvPicPr>
          <p:cNvPr id="10" name="صورة 9">
            <a:extLst>
              <a:ext uri="{FF2B5EF4-FFF2-40B4-BE49-F238E27FC236}">
                <a16:creationId xmlns:a16="http://schemas.microsoft.com/office/drawing/2014/main" id="{16C328AE-FD88-3C1C-C6D2-F155463D9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74" y="1795012"/>
            <a:ext cx="3868298" cy="2625272"/>
          </a:xfrm>
          <a:prstGeom prst="rect">
            <a:avLst/>
          </a:prstGeom>
        </p:spPr>
      </p:pic>
      <p:grpSp>
        <p:nvGrpSpPr>
          <p:cNvPr id="15" name="مجموعة 14">
            <a:extLst>
              <a:ext uri="{FF2B5EF4-FFF2-40B4-BE49-F238E27FC236}">
                <a16:creationId xmlns:a16="http://schemas.microsoft.com/office/drawing/2014/main" id="{BC4BABD6-0204-AFC6-3705-1ACBF73B032A}"/>
              </a:ext>
            </a:extLst>
          </p:cNvPr>
          <p:cNvGrpSpPr/>
          <p:nvPr/>
        </p:nvGrpSpPr>
        <p:grpSpPr>
          <a:xfrm>
            <a:off x="4572000" y="2280163"/>
            <a:ext cx="4311695" cy="1864671"/>
            <a:chOff x="4462323" y="1568080"/>
            <a:chExt cx="4311695" cy="1864671"/>
          </a:xfrm>
        </p:grpSpPr>
        <p:sp>
          <p:nvSpPr>
            <p:cNvPr id="12" name="Google Shape;821;p33">
              <a:extLst>
                <a:ext uri="{FF2B5EF4-FFF2-40B4-BE49-F238E27FC236}">
                  <a16:creationId xmlns:a16="http://schemas.microsoft.com/office/drawing/2014/main" id="{B4A6548A-92C6-25CF-DEB0-EF3330012818}"/>
                </a:ext>
              </a:extLst>
            </p:cNvPr>
            <p:cNvSpPr/>
            <p:nvPr/>
          </p:nvSpPr>
          <p:spPr>
            <a:xfrm>
              <a:off x="4549983" y="1688769"/>
              <a:ext cx="4224035" cy="174398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22;p33">
              <a:extLst>
                <a:ext uri="{FF2B5EF4-FFF2-40B4-BE49-F238E27FC236}">
                  <a16:creationId xmlns:a16="http://schemas.microsoft.com/office/drawing/2014/main" id="{1D282882-EB3B-D072-0CC2-A4547448F13F}"/>
                </a:ext>
              </a:extLst>
            </p:cNvPr>
            <p:cNvSpPr/>
            <p:nvPr/>
          </p:nvSpPr>
          <p:spPr>
            <a:xfrm>
              <a:off x="4462323" y="1568080"/>
              <a:ext cx="4224035" cy="1743982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825;p33">
            <a:extLst>
              <a:ext uri="{FF2B5EF4-FFF2-40B4-BE49-F238E27FC236}">
                <a16:creationId xmlns:a16="http://schemas.microsoft.com/office/drawing/2014/main" id="{EA17F431-49F0-2ECA-7BCC-F9B732E2138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943216" y="2707744"/>
            <a:ext cx="3690971" cy="9086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It seems that </a:t>
            </a:r>
            <a:r>
              <a:rPr lang="en-US" sz="1600" b="0" i="0" dirty="0">
                <a:effectLst/>
                <a:latin typeface="Inter"/>
              </a:rPr>
              <a:t>main reason for churn is that the company is not able to compete with opponent companies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05737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ربع نص 4">
            <a:extLst>
              <a:ext uri="{FF2B5EF4-FFF2-40B4-BE49-F238E27FC236}">
                <a16:creationId xmlns:a16="http://schemas.microsoft.com/office/drawing/2014/main" id="{A2CCCF5E-D517-563E-26A7-EDF4FC295A0D}"/>
              </a:ext>
            </a:extLst>
          </p:cNvPr>
          <p:cNvSpPr txBox="1"/>
          <p:nvPr/>
        </p:nvSpPr>
        <p:spPr>
          <a:xfrm>
            <a:off x="5659935" y="522843"/>
            <a:ext cx="1414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taatliches" pitchFamily="2" charset="0"/>
              </a:rPr>
              <a:t>q2     </a:t>
            </a:r>
            <a:r>
              <a:rPr lang="en-US" sz="1200" b="1" dirty="0">
                <a:solidFill>
                  <a:schemeClr val="accent3"/>
                </a:solidFill>
                <a:effectLst/>
                <a:latin typeface="Anaheim" panose="020B0604020202020204" charset="0"/>
              </a:rPr>
              <a:t>Churn reasons?</a:t>
            </a:r>
          </a:p>
        </p:txBody>
      </p:sp>
      <p:sp>
        <p:nvSpPr>
          <p:cNvPr id="6" name="شكل بيضاوي 5">
            <a:extLst>
              <a:ext uri="{FF2B5EF4-FFF2-40B4-BE49-F238E27FC236}">
                <a16:creationId xmlns:a16="http://schemas.microsoft.com/office/drawing/2014/main" id="{F7184DAE-60E1-A8D2-4F53-0FA65B50FFB8}"/>
              </a:ext>
            </a:extLst>
          </p:cNvPr>
          <p:cNvSpPr/>
          <p:nvPr/>
        </p:nvSpPr>
        <p:spPr>
          <a:xfrm>
            <a:off x="5679957" y="522843"/>
            <a:ext cx="273653" cy="26589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>
              <a:ln>
                <a:solidFill>
                  <a:srgbClr val="C1E5F8"/>
                </a:solidFill>
              </a:ln>
              <a:noFill/>
            </a:endParaRPr>
          </a:p>
        </p:txBody>
      </p:sp>
      <p:pic>
        <p:nvPicPr>
          <p:cNvPr id="9" name="صورة 8">
            <a:extLst>
              <a:ext uri="{FF2B5EF4-FFF2-40B4-BE49-F238E27FC236}">
                <a16:creationId xmlns:a16="http://schemas.microsoft.com/office/drawing/2014/main" id="{278EA62D-D4D9-86F6-A5EC-7A1B53AF0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" y="1827376"/>
            <a:ext cx="5657307" cy="2529520"/>
          </a:xfrm>
          <a:prstGeom prst="rect">
            <a:avLst/>
          </a:prstGeom>
        </p:spPr>
      </p:pic>
      <p:grpSp>
        <p:nvGrpSpPr>
          <p:cNvPr id="11" name="مجموعة 10">
            <a:extLst>
              <a:ext uri="{FF2B5EF4-FFF2-40B4-BE49-F238E27FC236}">
                <a16:creationId xmlns:a16="http://schemas.microsoft.com/office/drawing/2014/main" id="{E986664D-6F82-BEC5-C6CF-E39F5B7C903D}"/>
              </a:ext>
            </a:extLst>
          </p:cNvPr>
          <p:cNvGrpSpPr/>
          <p:nvPr/>
        </p:nvGrpSpPr>
        <p:grpSpPr>
          <a:xfrm>
            <a:off x="5880193" y="2201146"/>
            <a:ext cx="3123642" cy="1488748"/>
            <a:chOff x="4462323" y="1568080"/>
            <a:chExt cx="4311695" cy="1864671"/>
          </a:xfrm>
        </p:grpSpPr>
        <p:sp>
          <p:nvSpPr>
            <p:cNvPr id="12" name="Google Shape;821;p33">
              <a:extLst>
                <a:ext uri="{FF2B5EF4-FFF2-40B4-BE49-F238E27FC236}">
                  <a16:creationId xmlns:a16="http://schemas.microsoft.com/office/drawing/2014/main" id="{DE9E1177-C825-2B57-0F8F-A0993D299D3C}"/>
                </a:ext>
              </a:extLst>
            </p:cNvPr>
            <p:cNvSpPr/>
            <p:nvPr/>
          </p:nvSpPr>
          <p:spPr>
            <a:xfrm>
              <a:off x="4549983" y="1688769"/>
              <a:ext cx="4224035" cy="174398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22;p33">
              <a:extLst>
                <a:ext uri="{FF2B5EF4-FFF2-40B4-BE49-F238E27FC236}">
                  <a16:creationId xmlns:a16="http://schemas.microsoft.com/office/drawing/2014/main" id="{CAEA74F1-F3C2-6503-8DC9-6ED62EA74504}"/>
                </a:ext>
              </a:extLst>
            </p:cNvPr>
            <p:cNvSpPr/>
            <p:nvPr/>
          </p:nvSpPr>
          <p:spPr>
            <a:xfrm>
              <a:off x="4462323" y="1568080"/>
              <a:ext cx="4224035" cy="1743982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825;p33">
            <a:extLst>
              <a:ext uri="{FF2B5EF4-FFF2-40B4-BE49-F238E27FC236}">
                <a16:creationId xmlns:a16="http://schemas.microsoft.com/office/drawing/2014/main" id="{515CB614-48CD-B637-F6D1-B851B77808A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073284" y="2456827"/>
            <a:ext cx="2673954" cy="8810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It seems that </a:t>
            </a:r>
            <a:r>
              <a:rPr lang="en-US" dirty="0">
                <a:latin typeface="Inter"/>
              </a:rPr>
              <a:t>also Attitude of support person</a:t>
            </a:r>
            <a:r>
              <a:rPr lang="en-US" sz="1600" b="0" i="0" dirty="0">
                <a:effectLst/>
                <a:latin typeface="Inter"/>
              </a:rPr>
              <a:t> is a reason for churn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687468058"/>
      </p:ext>
    </p:extLst>
  </p:cSld>
  <p:clrMapOvr>
    <a:masterClrMapping/>
  </p:clrMapOvr>
</p:sld>
</file>

<file path=ppt/theme/theme1.xml><?xml version="1.0" encoding="utf-8"?>
<a:theme xmlns:a="http://schemas.openxmlformats.org/drawingml/2006/main" name="Economy Thesis by Slidesgo">
  <a:themeElements>
    <a:clrScheme name="Simple Light">
      <a:dk1>
        <a:srgbClr val="FAFAFA"/>
      </a:dk1>
      <a:lt1>
        <a:srgbClr val="C1E5F8"/>
      </a:lt1>
      <a:dk2>
        <a:srgbClr val="A4D8F4"/>
      </a:dk2>
      <a:lt2>
        <a:srgbClr val="71B8DF"/>
      </a:lt2>
      <a:accent1>
        <a:srgbClr val="53A7D5"/>
      </a:accent1>
      <a:accent2>
        <a:srgbClr val="217BAC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523</Words>
  <Application>Microsoft Office PowerPoint</Application>
  <PresentationFormat>عرض على الشاشة (16:9)</PresentationFormat>
  <Paragraphs>74</Paragraphs>
  <Slides>19</Slides>
  <Notes>19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9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19</vt:i4>
      </vt:variant>
    </vt:vector>
  </HeadingPairs>
  <TitlesOfParts>
    <vt:vector size="29" baseType="lpstr">
      <vt:lpstr>Josefin Slab</vt:lpstr>
      <vt:lpstr>Arial</vt:lpstr>
      <vt:lpstr>Anton</vt:lpstr>
      <vt:lpstr>Anaheim</vt:lpstr>
      <vt:lpstr>Abel</vt:lpstr>
      <vt:lpstr>Inter</vt:lpstr>
      <vt:lpstr>Josefin Sans</vt:lpstr>
      <vt:lpstr>Staatliches</vt:lpstr>
      <vt:lpstr>Unica One</vt:lpstr>
      <vt:lpstr>Economy Thesis by Slidesgo</vt:lpstr>
      <vt:lpstr>Telecom customer churn</vt:lpstr>
      <vt:lpstr>01 introduction</vt:lpstr>
      <vt:lpstr>01. INTRODUCTION </vt:lpstr>
      <vt:lpstr>INTRODUCTION</vt:lpstr>
      <vt:lpstr>Data content</vt:lpstr>
      <vt:lpstr>02.  RESULTS ANALYSIS </vt:lpstr>
      <vt:lpstr>Questions</vt:lpstr>
      <vt:lpstr>It seems that main reason for churn is that the company is not able to compete with opponent companies</vt:lpstr>
      <vt:lpstr>It seems that also Attitude of support person is a reason for churn</vt:lpstr>
      <vt:lpstr>It seems that gender-based does not affect data distribution.</vt:lpstr>
      <vt:lpstr>عرض تقديمي في PowerPoint</vt:lpstr>
      <vt:lpstr>It seems that company has a problem in San Diego</vt:lpstr>
      <vt:lpstr>It seems that Offer E appears to make the business clients loss.</vt:lpstr>
      <vt:lpstr>It seems that streaming TV, music, and movie bundles The company should improve these bundles</vt:lpstr>
      <vt:lpstr>It seems that 60+ age is the common client's age and also is the most ages of churned clients</vt:lpstr>
      <vt:lpstr>It seems that Fiber Optic is the common clients' internet service and also is the most internet service used by churned clients with a big difference from other services</vt:lpstr>
      <vt:lpstr>03. data preprocessing</vt:lpstr>
      <vt:lpstr>Data preprocessing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customer churn</dc:title>
  <cp:lastModifiedBy>يوسف نصر الدين دياب محمد</cp:lastModifiedBy>
  <cp:revision>2</cp:revision>
  <dcterms:modified xsi:type="dcterms:W3CDTF">2022-09-23T13:55:11Z</dcterms:modified>
</cp:coreProperties>
</file>