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1">
            <a:extLst>
              <a:ext uri="{FF2B5EF4-FFF2-40B4-BE49-F238E27FC236}">
                <a16:creationId xmlns:a16="http://schemas.microsoft.com/office/drawing/2014/main" id="{AA909B16-D5CA-4C8F-1B44-D692298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7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B7297C-FFE6-432F-F0A9-CD9548F0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Library Management System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8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28109-D696-08A1-1B63-31FBFD99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EDIT STUDENT PROFILE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99FB6-BB0D-0D24-3C0C-C79A39E68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4218E-0AAD-6FFA-58EC-CFA6C65A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SEARCH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39314-8C65-937A-0B07-812B744A7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46764"/>
            <a:ext cx="5799963" cy="43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6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9420-16B5-AAC8-553F-1BBDE6DE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BORROW BOOK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081E3D-3998-35F7-722D-B3C4FA604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46764"/>
            <a:ext cx="5799963" cy="43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F621-E7C3-CBA7-7728-1955891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RETURN BOOK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D70EA-0ABF-2FC0-9A07-10D06DA9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2264"/>
            <a:ext cx="5799963" cy="43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F85A2-BD85-03A1-C8BE-A3794B11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BORROWED 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448C5-FBD9-244D-5B6A-8BE79ACF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69068-DED8-0878-544D-2D1466B2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SEARCH HISTORY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746891-A865-6902-3817-3D6C9A1E2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54014"/>
            <a:ext cx="5799963" cy="43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58D4-DC6B-8C4A-758C-551AC67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Desktop Application GUI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A1DCA85-9C87-8A55-33B1-3F7ABBCE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019" y="643468"/>
            <a:ext cx="5571064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1512D-55B0-3CF3-A264-E29E69C40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" b="21877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D72DD-6926-819F-B7D7-7381458D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REGISTRATION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3B301-6CE9-2C75-01EA-DC644AD7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B799-7602-7494-B8B2-AE054842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Account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65E3F-084F-D36A-CB0A-302663824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2264"/>
            <a:ext cx="5799963" cy="43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A43F2-2159-6247-2736-F051DF93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PUBLISHER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4E964-5B4B-504F-422E-2DDCA66B9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4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F22A-CF49-640F-49E3-D36B9AEE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BOOK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D2C96-E34B-2D70-A06E-0E8A0708D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794B2-C1A6-7F5F-C18F-35BDD6F5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EDIT PUBLISHER PROFILE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216DD2-C35E-4385-6977-AFCCDF2B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46764"/>
            <a:ext cx="5799963" cy="43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38DE-6C64-886A-82CF-50078F4B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ACCOUNT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hape, polygon&#10;&#10;Description automatically generated">
            <a:extLst>
              <a:ext uri="{FF2B5EF4-FFF2-40B4-BE49-F238E27FC236}">
                <a16:creationId xmlns:a16="http://schemas.microsoft.com/office/drawing/2014/main" id="{3EB194DF-55DF-901E-38BC-3D3639114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70" y="1239514"/>
            <a:ext cx="5799963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060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3674D"/>
      </a:accent1>
      <a:accent2>
        <a:srgbClr val="B1863B"/>
      </a:accent2>
      <a:accent3>
        <a:srgbClr val="A3A942"/>
      </a:accent3>
      <a:accent4>
        <a:srgbClr val="7AB13B"/>
      </a:accent4>
      <a:accent5>
        <a:srgbClr val="55B848"/>
      </a:accent5>
      <a:accent6>
        <a:srgbClr val="3BB15F"/>
      </a:accent6>
      <a:hlink>
        <a:srgbClr val="378DA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Grandview Display</vt:lpstr>
      <vt:lpstr>DashVTI</vt:lpstr>
      <vt:lpstr>Library Management System</vt:lpstr>
      <vt:lpstr>Desktop Application GUI</vt:lpstr>
      <vt:lpstr>PowerPoint Presentation</vt:lpstr>
      <vt:lpstr>REGISTRATION</vt:lpstr>
      <vt:lpstr>Account Available</vt:lpstr>
      <vt:lpstr>PUBLISHER ACCOUNT</vt:lpstr>
      <vt:lpstr>ADD BOOK</vt:lpstr>
      <vt:lpstr>EDIT PUBLISHER PROFILE</vt:lpstr>
      <vt:lpstr>STUDENT ACCOUNT</vt:lpstr>
      <vt:lpstr>EDIT STUDENT PROFILE</vt:lpstr>
      <vt:lpstr>SEARCH</vt:lpstr>
      <vt:lpstr>BORROW BOOK</vt:lpstr>
      <vt:lpstr>RETURN BOOK</vt:lpstr>
      <vt:lpstr>BORROWED BOOKS</vt:lpstr>
      <vt:lpstr>SEARCH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Yousef Adel Ismail Mohammed Shalaby 1802267</dc:creator>
  <cp:lastModifiedBy>Yousef Adel Ismail Mohammed Shalaby 1802267</cp:lastModifiedBy>
  <cp:revision>4</cp:revision>
  <dcterms:created xsi:type="dcterms:W3CDTF">2022-05-16T02:41:53Z</dcterms:created>
  <dcterms:modified xsi:type="dcterms:W3CDTF">2023-03-20T11:13:03Z</dcterms:modified>
</cp:coreProperties>
</file>