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4" r:id="rId8"/>
    <p:sldId id="265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CEBFF"/>
                </a:solidFill>
              </a:rPr>
              <a:t>Nearest Neighbor Algorithm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F8F0-50C3-44F5-8984-FE984980A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502345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is machine learning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9932E-8972-444B-9EDC-653AC6852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441-95F7-461B-8983-91AD9B17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F059-776D-48C2-A7B3-2FF7C199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796"/>
            <a:ext cx="11029615" cy="3857004"/>
          </a:xfrm>
        </p:spPr>
        <p:txBody>
          <a:bodyPr>
            <a:normAutofit/>
          </a:bodyPr>
          <a:lstStyle/>
          <a:p>
            <a:r>
              <a:rPr lang="en-US" sz="2000" dirty="0"/>
              <a:t>Arthur Samuel (1959). Machine Learning: Field of study that gives computers the ability to learn without being explicitly programmed.</a:t>
            </a:r>
          </a:p>
          <a:p>
            <a:r>
              <a:rPr lang="en-US" sz="2000" dirty="0"/>
              <a:t>Tom Mitchell (1998) Well-posed Learning Problem: A computer program is said to learn from experience E with respect to some task T and some performance measure P, if its performance on T, as measured by P, improves with experience E. (So What does that mean ?)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71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441-95F7-461B-8983-91AD9B17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What is machine learning 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F059-776D-48C2-A7B3-2FF7C199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796"/>
            <a:ext cx="11029615" cy="3857004"/>
          </a:xfrm>
        </p:spPr>
        <p:txBody>
          <a:bodyPr>
            <a:normAutofit/>
          </a:bodyPr>
          <a:lstStyle/>
          <a:p>
            <a:r>
              <a:rPr lang="en-US" sz="2000" dirty="0"/>
              <a:t>Suppose you have a program to detect if an email is marked as a spam or not</a:t>
            </a:r>
          </a:p>
          <a:p>
            <a:r>
              <a:rPr lang="en-US" sz="2000" dirty="0"/>
              <a:t>Task T: </a:t>
            </a:r>
            <a:r>
              <a:rPr lang="en-US" dirty="0"/>
              <a:t>Classifying emails as spam or not spam.</a:t>
            </a:r>
          </a:p>
          <a:p>
            <a:r>
              <a:rPr lang="en-US" sz="2000" dirty="0"/>
              <a:t>Experience E: </a:t>
            </a:r>
            <a:r>
              <a:rPr lang="en-US" dirty="0"/>
              <a:t>Watching you label emails as spam or not spam. (Learning)</a:t>
            </a:r>
          </a:p>
          <a:p>
            <a:r>
              <a:rPr lang="en-US" sz="2000" dirty="0"/>
              <a:t>Performance Measurement P:</a:t>
            </a:r>
            <a:r>
              <a:rPr lang="en-US" dirty="0"/>
              <a:t>The number (or fraction) of emails correctly classified as spam/not spam.</a:t>
            </a:r>
          </a:p>
          <a:p>
            <a:pPr marL="0" indent="0" algn="ctr">
              <a:buNone/>
            </a:pPr>
            <a:r>
              <a:rPr lang="en-US" sz="2800" dirty="0"/>
              <a:t>Any machine learning problem MUST have the above 3 components.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21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441-95F7-461B-8983-91AD9B17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Examples of 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F059-776D-48C2-A7B3-2FF7C199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796"/>
            <a:ext cx="11029615" cy="3857004"/>
          </a:xfrm>
        </p:spPr>
        <p:txBody>
          <a:bodyPr>
            <a:normAutofit/>
          </a:bodyPr>
          <a:lstStyle/>
          <a:p>
            <a:r>
              <a:rPr lang="en-US" dirty="0"/>
              <a:t>Database mining</a:t>
            </a:r>
          </a:p>
          <a:p>
            <a:pPr marL="0" indent="0">
              <a:buNone/>
            </a:pPr>
            <a:r>
              <a:rPr lang="en-US" dirty="0"/>
              <a:t>	Large datasets from growth of automation/web.</a:t>
            </a:r>
          </a:p>
          <a:p>
            <a:pPr marL="0" indent="0">
              <a:buNone/>
            </a:pPr>
            <a:r>
              <a:rPr lang="en-US" dirty="0"/>
              <a:t>	E.g., Web click data, medical records, biology, engineering.</a:t>
            </a:r>
          </a:p>
          <a:p>
            <a:r>
              <a:rPr lang="en-US" dirty="0"/>
              <a:t>Applications can’t program by hand.</a:t>
            </a:r>
          </a:p>
          <a:p>
            <a:pPr marL="0" indent="0">
              <a:buNone/>
            </a:pPr>
            <a:r>
              <a:rPr lang="en-US" dirty="0"/>
              <a:t>	E.g., Autonomous helicopter, handwriting recognition, most of</a:t>
            </a:r>
          </a:p>
          <a:p>
            <a:pPr marL="0" indent="0">
              <a:buNone/>
            </a:pPr>
            <a:r>
              <a:rPr lang="en-US" dirty="0"/>
              <a:t>	Natural Language Processing (NLP), Computer Vision.</a:t>
            </a:r>
          </a:p>
          <a:p>
            <a:r>
              <a:rPr lang="en-US" dirty="0"/>
              <a:t>Self-customizing programs</a:t>
            </a:r>
          </a:p>
          <a:p>
            <a:pPr marL="0" indent="0">
              <a:buNone/>
            </a:pPr>
            <a:r>
              <a:rPr lang="en-US" dirty="0"/>
              <a:t>	E.g., Amazon, Netflix product recommendations, Facebook </a:t>
            </a:r>
            <a:r>
              <a:rPr lang="en-US"/>
              <a:t>posts recommendations.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1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{3D06E342-F88F-4759-9693-3018CDD6F56B}tf33568355</Template>
  <TotalTime>0</TotalTime>
  <Words>281</Words>
  <Application>Microsoft Office PowerPoint</Application>
  <PresentationFormat>Widescreen</PresentationFormat>
  <Paragraphs>36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Introduction to machine learning</vt:lpstr>
      <vt:lpstr>What is machine learning ?</vt:lpstr>
      <vt:lpstr>What is machine learning ?</vt:lpstr>
      <vt:lpstr>What is machine learning ? (Cont.)</vt:lpstr>
      <vt:lpstr>Examples of machine learning (ML)</vt:lpstr>
      <vt:lpstr>Tech Requirements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2020-06-11T18:26:42Z</dcterms:created>
  <dcterms:modified xsi:type="dcterms:W3CDTF">2020-06-14T22:07:25Z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