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48544-9897-4F9D-994C-E5FD305E5E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00B52-3E6A-4827-A34D-2DFB815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63d805b-1c4d-4c3f-b1f9-6d9ae32d03a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card ,clusteredBarChart ,clusteredBarChart ,clusteredBarChart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Pizza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42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Pizza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yousef abdul</cp:lastModifiedBy>
  <cp:revision>5</cp:revision>
  <dcterms:created xsi:type="dcterms:W3CDTF">2016-09-04T11:54:55Z</dcterms:created>
  <dcterms:modified xsi:type="dcterms:W3CDTF">2023-01-24T19:46:01Z</dcterms:modified>
</cp:coreProperties>
</file>