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A632-7678-4063-A000-32437677F3E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63592-F2C5-48CC-AFD2-59F7362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2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b469360-5b7e-4da9-9d3b-3e3637ce781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multiRowCard ,card ,card ,card ,shape ,clusteredBarChart ,clusteredBarChart ,columnChart ,line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56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yousef abdul</cp:lastModifiedBy>
  <cp:revision>5</cp:revision>
  <dcterms:created xsi:type="dcterms:W3CDTF">2016-09-04T11:54:55Z</dcterms:created>
  <dcterms:modified xsi:type="dcterms:W3CDTF">2023-01-23T12:03:08Z</dcterms:modified>
</cp:coreProperties>
</file>