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7" d="100"/>
          <a:sy n="57" d="100"/>
        </p:scale>
        <p:origin x="268"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08A87-09D0-4BCA-81A4-F1522C2B2300}"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A6ADD-A9D3-420E-BE70-B867DF4AF11A}" type="slidenum">
              <a:rPr lang="en-US" smtClean="0"/>
              <a:t>‹#›</a:t>
            </a:fld>
            <a:endParaRPr lang="en-US"/>
          </a:p>
        </p:txBody>
      </p:sp>
    </p:spTree>
    <p:extLst>
      <p:ext uri="{BB962C8B-B14F-4D97-AF65-F5344CB8AC3E}">
        <p14:creationId xmlns:p14="http://schemas.microsoft.com/office/powerpoint/2010/main" val="215709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Sales by Product</a:t>
            </a:r>
            <a:endParaRPr dirty="0"/>
          </a:p>
          <a:p>
            <a:r>
              <a:rPr b="0" dirty="0"/>
              <a:t>No alt text provided</a:t>
            </a:r>
            <a:endParaRPr dirty="0"/>
          </a:p>
          <a:p>
            <a:endParaRPr dirty="0"/>
          </a:p>
          <a:p>
            <a:r>
              <a:rPr b="1" dirty="0"/>
              <a:t>Sales by Month</a:t>
            </a:r>
            <a:endParaRPr dirty="0"/>
          </a:p>
          <a:p>
            <a:r>
              <a:rPr b="0" dirty="0"/>
              <a:t>No alt text provided</a:t>
            </a:r>
            <a:endParaRPr dirty="0"/>
          </a:p>
          <a:p>
            <a:endParaRPr dirty="0"/>
          </a:p>
          <a:p>
            <a:r>
              <a:rPr b="1" dirty="0"/>
              <a:t>Sales by Customer</a:t>
            </a:r>
            <a:endParaRPr dirty="0"/>
          </a:p>
          <a:p>
            <a:r>
              <a:rPr b="0" dirty="0"/>
              <a:t>No alt text provided</a:t>
            </a:r>
            <a:endParaRPr dirty="0"/>
          </a:p>
          <a:p>
            <a:endParaRPr dirty="0"/>
          </a:p>
          <a:p>
            <a:r>
              <a:rPr b="1" dirty="0"/>
              <a:t>Sales by Product</a:t>
            </a:r>
            <a:endParaRPr dirty="0"/>
          </a:p>
          <a:p>
            <a:r>
              <a:rPr b="0" dirty="0"/>
              <a:t>No alt text provided</a:t>
            </a:r>
            <a:endParaRPr dirty="0"/>
          </a:p>
          <a:p>
            <a:endParaRPr dirty="0"/>
          </a:p>
          <a:p>
            <a:r>
              <a:rPr b="1" dirty="0"/>
              <a:t>Sales by City</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Sales by Product</a:t>
            </a:r>
            <a:endParaRPr dirty="0"/>
          </a:p>
          <a:p>
            <a:r>
              <a:rPr b="0" dirty="0"/>
              <a:t>No alt text provided</a:t>
            </a:r>
            <a:endParaRPr dirty="0"/>
          </a:p>
          <a:p>
            <a:endParaRPr dirty="0"/>
          </a:p>
          <a:p>
            <a:r>
              <a:rPr b="1" dirty="0"/>
              <a:t>Sales by Customer</a:t>
            </a:r>
            <a:endParaRPr dirty="0"/>
          </a:p>
          <a:p>
            <a:r>
              <a:rPr b="0" dirty="0"/>
              <a:t>No alt text provided</a:t>
            </a:r>
            <a:endParaRPr dirty="0"/>
          </a:p>
          <a:p>
            <a:endParaRPr dirty="0"/>
          </a:p>
          <a:p>
            <a:r>
              <a:rPr b="1" dirty="0"/>
              <a:t>Sales by Product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c0201ba-ee52-4912-8f49-43dd943118b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c0201ba-ee52-4912-8f49-43dd943118b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slicer ,slicer ,card ,Sales by Product ,Sales by Month ,Sales by Customer ,Sales by Product ,Sales by Cit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slicer ,slicer ,card ,Sales by Product ,Sales by Customer ,Sales by Product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Customers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134</Words>
  <Application>Microsoft Office PowerPoint</Application>
  <PresentationFormat>Widescreen</PresentationFormat>
  <Paragraphs>69</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Custom Design</vt:lpstr>
      <vt:lpstr>Sales</vt:lpstr>
      <vt:lpstr>Customers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yousef abdul</cp:lastModifiedBy>
  <cp:revision>5</cp:revision>
  <dcterms:created xsi:type="dcterms:W3CDTF">2016-09-04T11:54:55Z</dcterms:created>
  <dcterms:modified xsi:type="dcterms:W3CDTF">2023-01-23T11:25:34Z</dcterms:modified>
</cp:coreProperties>
</file>