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Multithreading Verification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Transactional vs Node-based Multithreading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algorithm determines the type of multithreading model in use:</a:t>
            </a:r>
          </a:p>
          <a:p>
            <a:r>
              <a:t>- Transactional Multithreading</a:t>
            </a:r>
          </a:p>
          <a:p>
            <a:r>
              <a:t>- Node-based Multithreading</a:t>
            </a:r>
          </a:p>
          <a:p/>
          <a:p>
            <a:r>
              <a:t>Built following SOLID principles for maintainable and scalable design.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Accept data representing the multithreaded system.</a:t>
            </a:r>
          </a:p>
          <a:p>
            <a:r>
              <a:t>2. Use the ThreadAnalyzer interface for abstraction.</a:t>
            </a:r>
          </a:p>
          <a:p>
            <a:r>
              <a:t>3. Implement specific checks for:</a:t>
            </a:r>
          </a:p>
          <a:p>
            <a:r>
              <a:t>   a. Transactional Multithreading.</a:t>
            </a:r>
          </a:p>
          <a:p>
            <a:r>
              <a:t>   b. Node-based Multithreading.</a:t>
            </a:r>
          </a:p>
          <a:p>
            <a:r>
              <a:t>4. Return the identified model type.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MultithreadingVerifier:</a:t>
            </a:r>
          </a:p>
          <a:p>
            <a:r>
              <a:t>   - Injects ThreadAnalyzer dependency.</a:t>
            </a:r>
          </a:p>
          <a:p>
            <a:r>
              <a:t>   - Verifies the multithreading model type.</a:t>
            </a:r>
          </a:p>
          <a:p/>
          <a:p>
            <a:r>
              <a:t>2. ThreadAnalyzer Interface:</a:t>
            </a:r>
          </a:p>
          <a:p>
            <a:r>
              <a:t>   - Abstracts methods for checking models.</a:t>
            </a:r>
          </a:p>
          <a:p>
            <a:r>
              <a:t>   - Ensures extensibility for new multithreading models.</a:t>
            </a:r>
          </a:p>
          <a:p/>
          <a:p>
            <a:r>
              <a:t>3. ExampleThreadAnalyzer:</a:t>
            </a:r>
          </a:p>
          <a:p>
            <a:r>
              <a:t>   - Implements specific logic for Transactional and Node-based models.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Adherence to SOLID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Single Responsibility:</a:t>
            </a:r>
          </a:p>
          <a:p>
            <a:r>
              <a:t>   - Each class has a single, clear purpose.</a:t>
            </a:r>
          </a:p>
          <a:p/>
          <a:p>
            <a:r>
              <a:t>2. Open/Closed Principle:</a:t>
            </a:r>
          </a:p>
          <a:p>
            <a:r>
              <a:t>   - New models can be added without modifying existing code.</a:t>
            </a:r>
          </a:p>
          <a:p/>
          <a:p>
            <a:r>
              <a:t>3. Liskov Substitution:</a:t>
            </a:r>
          </a:p>
          <a:p>
            <a:r>
              <a:t>   - ThreadAnalyzer interface ensures interchangeable implementations.</a:t>
            </a:r>
          </a:p>
          <a:p/>
          <a:p>
            <a:r>
              <a:t>4. Interface Segregation:</a:t>
            </a:r>
          </a:p>
          <a:p>
            <a:r>
              <a:t>   - Specific interface for thread analysis.</a:t>
            </a:r>
          </a:p>
          <a:p/>
          <a:p>
            <a:r>
              <a:t>5. Dependency Inversion:</a:t>
            </a:r>
          </a:p>
          <a:p>
            <a:r>
              <a:t>   - High-level modules depend on abstractions.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Create an implementation of ThreadAnalyzer.</a:t>
            </a:r>
          </a:p>
          <a:p>
            <a:r>
              <a:t>2. Inject it into MultithreadingVerifier.</a:t>
            </a:r>
          </a:p>
          <a:p>
            <a:r>
              <a:t>3. Use the verifier to determine the multithreading model.</a:t>
            </a:r>
          </a:p>
          <a:p/>
          <a:p>
            <a:r>
              <a:t>Code Example:</a:t>
            </a:r>
          </a:p>
          <a:p>
            <a:r>
              <a:t>   ThreadAnalyzer analyzer = new ExampleThreadAnalyzer();</a:t>
            </a:r>
          </a:p>
          <a:p>
            <a:r>
              <a:t>   MultithreadingVerifier verifier = new MultithreadingVerifier(analyzer);</a:t>
            </a:r>
          </a:p>
          <a:p>
            <a:r>
              <a:t>   verifier.verifyMultithreadingType(data);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