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Strongly Connected Components (SCC)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Explained with Kosaraju's Algorithm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are SCCs?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Strongly Connected Components (SCCs) in a directed graph are subsets of vertices where each vertex is reachable from any other vertex in the subset.</a:t>
            </a:r>
          </a:p>
          <a:p>
            <a:r>
              <a:t>Kosaraju's algorithm efficiently finds all SCCs in O(V + E) time.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Kosaraju's Algorithm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Perform a DFS on the graph and push vertices to a stack in the order of their finishing times.</a:t>
            </a:r>
          </a:p>
          <a:p>
            <a:r>
              <a:t>2. Transpose the graph (reverse all edges).</a:t>
            </a:r>
          </a:p>
          <a:p>
            <a:r>
              <a:t>3. Pop vertices from the stack and perform DFS on the transposed graph to find SCCs.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5612"/>
            <a:ext cx="8229600" cy="3470788"/>
          </a:xfrm>
        </p:spPr>
        <p:txBody>
          <a:bodyPr/>
          <a:lstStyle/>
          <a:p>
            <a:r>
              <a:rPr dirty="0"/>
              <a:t>Example Graph</a:t>
            </a:r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id="{383811F8-BFE7-385A-591B-83901A275040}"/>
              </a:ext>
            </a:extLst>
          </p:cNvPr>
          <p:cNvSpPr txBox="1"/>
          <p:nvPr/>
        </p:nvSpPr>
        <p:spPr>
          <a:xfrm>
            <a:off x="2153263" y="2605548"/>
            <a:ext cx="48276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Graph Edges: 1 → 0, 0 → 2, 2 → 1, 0 → 3, 3 → 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Step-by-Step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First DFS finishes with stack: [4, 3, 0, 2, 1]</a:t>
            </a:r>
          </a:p>
          <a:p>
            <a:r>
              <a:t>2. Transposed Graph:</a:t>
            </a:r>
          </a:p>
          <a:p>
            <a:r>
              <a:t>   - 0 ← 1, 2 ← 0, 1 ← 2, 3 ← 0, 4 ← 3</a:t>
            </a:r>
          </a:p>
          <a:p>
            <a:r>
              <a:t>3. Second DFS finds SCCs:</a:t>
            </a:r>
          </a:p>
          <a:p>
            <a:r>
              <a:t>   - SCC 1: {0, 1, 2}</a:t>
            </a:r>
          </a:p>
          <a:p>
            <a:r>
              <a:t>   - SCC 2: {3}</a:t>
            </a:r>
          </a:p>
          <a:p>
            <a:r>
              <a:t>   - SCC 3: {4}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522"/>
            <a:ext cx="8229600" cy="816077"/>
          </a:xfrm>
        </p:spPr>
        <p:txBody>
          <a:bodyPr/>
          <a:lstStyle/>
          <a:p>
            <a:r>
              <a:rPr dirty="0"/>
              <a:t>Visual Representation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" y="200"/>
            <a:ext cx="600" cy="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 Original Graph:</a:t>
            </a:r>
          </a:p>
          <a:p>
            <a:r>
              <a:t>   - 1 → 0 → 2 ↔ 1, 0 → 3 → 4</a:t>
            </a:r>
          </a:p>
          <a:p>
            <a:r>
              <a:t>2. Transposed Graph:</a:t>
            </a:r>
          </a:p>
          <a:p>
            <a:r>
              <a:t>   - 0 ← 1, 2 ← 0, 1 ← 2, 3 ← 0, 4 ← 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Kosaraju's algorithm is an efficient way to find SCCs in a directed graph.</a:t>
            </a:r>
          </a:p>
          <a:p>
            <a:r>
              <a:t>It utilizes two depth-first searches and graph transposition.</a:t>
            </a:r>
          </a:p>
          <a:p>
            <a:r>
              <a:t>This method is widely used in applications such as dependency analysis and circuit design.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dirty="0"/>
              <a:t>1. </a:t>
            </a:r>
            <a:r>
              <a:rPr dirty="0" err="1"/>
              <a:t>GeeksforGeeks</a:t>
            </a:r>
            <a:r>
              <a:rPr dirty="0"/>
              <a:t> - Kosaraju's Algorithm:</a:t>
            </a:r>
          </a:p>
          <a:p>
            <a:r>
              <a:rPr dirty="0"/>
              <a:t>   https://www.geeksforgeeks.org/strongly-connected-components/</a:t>
            </a:r>
          </a:p>
          <a:p>
            <a:endParaRPr dirty="0"/>
          </a:p>
          <a:p>
            <a:r>
              <a:rPr dirty="0"/>
              <a:t>2. </a:t>
            </a:r>
            <a:r>
              <a:rPr dirty="0" err="1"/>
              <a:t>TutorialsPoint</a:t>
            </a:r>
            <a:r>
              <a:rPr dirty="0"/>
              <a:t> - Strongly Connected Components:</a:t>
            </a:r>
          </a:p>
          <a:p>
            <a:r>
              <a:rPr dirty="0"/>
              <a:t>   https://www.tutorialspoint.com/strongly-connected-components</a:t>
            </a:r>
          </a:p>
          <a:p>
            <a:endParaRPr dirty="0"/>
          </a:p>
          <a:p>
            <a:r>
              <a:rPr dirty="0"/>
              <a:t>   https://cleancoders.com/</a:t>
            </a:r>
          </a:p>
          <a:p>
            <a:r>
              <a:rPr lang="en-US" dirty="0"/>
              <a:t>3. Clean Code by Robert C. Martin:</a:t>
            </a:r>
          </a:p>
          <a:p>
            <a:endParaRPr dirty="0"/>
          </a:p>
          <a:p>
            <a:r>
              <a:rPr dirty="0"/>
              <a:t>4. SOLID Principles Explained:</a:t>
            </a:r>
          </a:p>
          <a:p>
            <a:r>
              <a:rPr dirty="0"/>
              <a:t>   https://www.freecodecamp.org/news/solid-principles-explained-in-plain-english/</a:t>
            </a:r>
          </a:p>
          <a:p>
            <a:endParaRPr dirty="0"/>
          </a:p>
          <a:p>
            <a:r>
              <a:rPr dirty="0"/>
              <a:t>5. C++ Reference Documentation:</a:t>
            </a:r>
          </a:p>
          <a:p>
            <a:r>
              <a:rPr dirty="0"/>
              <a:t>   http://www.cplusplus.com/</a:t>
            </a:r>
          </a:p>
          <a:p>
            <a:endParaRPr dirty="0"/>
          </a:p>
          <a:p>
            <a:r>
              <a:rPr dirty="0"/>
              <a:t>6. Additional learning platforms:</a:t>
            </a:r>
          </a:p>
          <a:p>
            <a:r>
              <a:rPr dirty="0"/>
              <a:t>   - Khan Academy (https://www.khanacademy.org/)</a:t>
            </a:r>
          </a:p>
          <a:p>
            <a:r>
              <a:rPr dirty="0"/>
              <a:t>   - Coursera (https://www.coursera.org/)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422</Words>
  <Application>Microsoft Office PowerPoint</Application>
  <PresentationFormat>عرض على الشاشة (4:3)</PresentationFormat>
  <Paragraphs>47</Paragraphs>
  <Slides>8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2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Strongly Connected Components (SCC)</vt:lpstr>
      <vt:lpstr>What are SCCs?</vt:lpstr>
      <vt:lpstr>Kosaraju's Algorithm Steps</vt:lpstr>
      <vt:lpstr>Example Graph</vt:lpstr>
      <vt:lpstr>Step-by-Step Execution</vt:lpstr>
      <vt:lpstr>Visual Representation</vt:lpstr>
      <vt:lpstr>Conclusion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963991380816</cp:lastModifiedBy>
  <cp:revision>2</cp:revision>
  <dcterms:created xsi:type="dcterms:W3CDTF">2013-01-27T09:14:16Z</dcterms:created>
  <dcterms:modified xsi:type="dcterms:W3CDTF">2025-01-19T08:47:34Z</dcterms:modified>
  <cp:category/>
</cp:coreProperties>
</file>