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Cheriyan-Mehlhorn-Gabow (CMG)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Minimum Spanning Tree (MST) Implementation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Cheriyan-Mehlhorn-Gabow (CMG) Algorithm is an efficient algorithm to find the Minimum Spanning Tree (MST).</a:t>
            </a:r>
          </a:p>
          <a:p/>
          <a:p>
            <a:r>
              <a:t>Key Features:</a:t>
            </a:r>
          </a:p>
          <a:p>
            <a:r>
              <a:t>- Finds the MST of a graph.</a:t>
            </a:r>
          </a:p>
          <a:p>
            <a:r>
              <a:t>- Based on sorting edges and using union-find structures.</a:t>
            </a:r>
          </a:p>
          <a:p>
            <a:r>
              <a:t>- Efficient for undirected, weighted graphs.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of the CMG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Extract all edges from the graph.</a:t>
            </a:r>
          </a:p>
          <a:p>
            <a:r>
              <a:t>2. Sort edges by weight.</a:t>
            </a:r>
          </a:p>
          <a:p>
            <a:r>
              <a:t>3. Initialize the union-find structure.</a:t>
            </a:r>
          </a:p>
          <a:p>
            <a:r>
              <a:t>4. Process edges in sorted order:</a:t>
            </a:r>
          </a:p>
          <a:p>
            <a:r>
              <a:t>   - If the edge does not form a cycle, add it to the MST.</a:t>
            </a:r>
          </a:p>
          <a:p>
            <a:r>
              <a:t>5. Continue until the MST is complete.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Union-Find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Union-Find is a data structure used to manage sets.</a:t>
            </a:r>
          </a:p>
          <a:p/>
          <a:p>
            <a:r>
              <a:t>Operations:</a:t>
            </a:r>
          </a:p>
          <a:p>
            <a:r>
              <a:t>- Find: Determines the root of a set (with path compression).</a:t>
            </a:r>
          </a:p>
          <a:p>
            <a:r>
              <a:t>- Union: Merges two sets (using rank to optimize).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Graph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" y="100"/>
            <a:ext cx="500" cy="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Graph:</a:t>
            </a:r>
          </a:p>
          <a:p>
            <a:r>
              <a:t>A --1-- B</a:t>
            </a:r>
          </a:p>
          <a:p>
            <a:r>
              <a:t>|      /|</a:t>
            </a:r>
          </a:p>
          <a:p>
            <a:r>
              <a:t>4    2 | 6</a:t>
            </a:r>
          </a:p>
          <a:p>
            <a:r>
              <a:t>|  /   |</a:t>
            </a:r>
          </a:p>
          <a:p>
            <a:r>
              <a:t>C --3-- D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Flow of 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Extract edges: [(A, B, 1), (B, C, 2), ...].</a:t>
            </a:r>
          </a:p>
          <a:p>
            <a:r>
              <a:t>2. Sort edges: [(A, B, 1), (B, C, 2), (C, D, 3), ...].</a:t>
            </a:r>
          </a:p>
          <a:p>
            <a:r>
              <a:t>3. Initialize union-find: Each node is its own set.</a:t>
            </a:r>
          </a:p>
          <a:p>
            <a:r>
              <a:t>4. Process edges:</a:t>
            </a:r>
          </a:p>
          <a:p>
            <a:r>
              <a:t>   - Add (A, B) to MST.</a:t>
            </a:r>
          </a:p>
          <a:p>
            <a:r>
              <a:t>   - Add (B, C) to MST.</a:t>
            </a:r>
          </a:p>
          <a:p>
            <a:r>
              <a:t>   - Skip edges forming cycles.</a:t>
            </a:r>
          </a:p>
          <a:p>
            <a:r>
              <a:t>5. Output the MST.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CMG Algorithm is implemented in Python following SOLID principles.</a:t>
            </a:r>
          </a:p>
          <a:p/>
          <a:p>
            <a:r>
              <a:t>Key Features:</a:t>
            </a:r>
          </a:p>
          <a:p>
            <a:r>
              <a:t>- Modular design for scalability.</a:t>
            </a:r>
          </a:p>
          <a:p>
            <a:r>
              <a:t>- Readable and maintainable code.</a:t>
            </a:r>
          </a:p>
          <a:p>
            <a:r>
              <a:t>- Comprehensive documentation.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