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0A1E9-19D6-49BA-93CF-8F7389DAB330}" v="154" dt="2024-05-15T22:52:3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5/10/relationships/revisionInfo" Target="revisionInfo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2297B-54E9-8694-DA95-192519654A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A7A81-D5DB-1B39-D57A-A12FE9D54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F7F3-818C-4EDD-9202-3C6729A4188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30B75-4530-801C-2409-384F56A7E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3E25-9E94-BC67-E802-EC8DFC52FB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CDE4-CC9A-406F-840A-E4B6CDE8D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D504B-B5F7-4275-8F22-807E33AC34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2E3BA-641B-483F-A14B-701800E2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2E3BA-641B-483F-A14B-701800E22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003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6A0A70-F39C-E14E-A9AD-78E4291BB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741C1-F7C2-1F4A-A6E8-F0967C4FE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2343" y="0"/>
            <a:ext cx="6313714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184774-42D8-494A-BB89-BDD8A44D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96885"/>
            <a:ext cx="10058400" cy="31786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6A839-0584-804A-B308-7793CAFB4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229" y="475343"/>
            <a:ext cx="9085943" cy="6821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80" y="1277139"/>
            <a:ext cx="8675370" cy="595315"/>
          </a:xfrm>
        </p:spPr>
        <p:txBody>
          <a:bodyPr>
            <a:normAutofit/>
          </a:bodyPr>
          <a:lstStyle>
            <a:lvl1pPr algn="ctr">
              <a:defRPr sz="2800" b="1" i="0" cap="all" spc="3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105151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 i="0" cap="all" spc="300" baseline="0"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237256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5979886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8018AF-5E5E-4B81-9EF1-A16639E6FCF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09763" y="5421313"/>
            <a:ext cx="2387600" cy="6667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+mn-lt"/>
              </a:defRPr>
            </a:lvl1pPr>
          </a:lstStyle>
          <a:p>
            <a:r>
              <a:rPr lang="en-US"/>
              <a:t>Click to add signature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Achievement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1277139"/>
            <a:ext cx="8675370" cy="595315"/>
          </a:xfrm>
        </p:spPr>
        <p:txBody>
          <a:bodyPr/>
          <a:lstStyle/>
          <a:p>
            <a:r>
              <a:rPr lang="en-US"/>
              <a:t>CERTIFICATE OF ACHIEVEMENT</a:t>
            </a:r>
          </a:p>
        </p:txBody>
      </p:sp>
      <p:sp>
        <p:nvSpPr>
          <p:cNvPr id="5" name="This acknowledges that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3420" y="2687408"/>
            <a:ext cx="8671560" cy="417743"/>
          </a:xfrm>
        </p:spPr>
        <p:txBody>
          <a:bodyPr/>
          <a:lstStyle/>
          <a:p>
            <a:r>
              <a:rPr lang="en-US"/>
              <a:t>This acknowledges that</a:t>
            </a:r>
          </a:p>
        </p:txBody>
      </p:sp>
      <p:sp>
        <p:nvSpPr>
          <p:cNvPr id="6" name="Dominique Dutertr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105151"/>
            <a:ext cx="8674100" cy="1118504"/>
          </a:xfrm>
        </p:spPr>
        <p:txBody>
          <a:bodyPr/>
          <a:lstStyle/>
          <a:p>
            <a:r>
              <a:rPr lang="en-US" dirty="0">
                <a:solidFill/>
              </a:rPr>
              <a:t>yousefffff</a:t>
            </a:r>
          </a:p>
        </p:txBody>
      </p:sp>
      <p:sp>
        <p:nvSpPr>
          <p:cNvPr id="7" name="has successfully completed Cheese Production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237256"/>
            <a:ext cx="8672830" cy="522968"/>
          </a:xfrm>
        </p:spPr>
        <p:txBody>
          <a:bodyPr/>
          <a:lstStyle/>
          <a:p>
            <a:r>
              <a:rPr lang="en-US" dirty="0">
                <a:solidFill/>
              </a:rPr>
              <a:t>has successfully completed database Course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502838"/>
            <a:ext cx="3127375" cy="428061"/>
          </a:xfrm>
        </p:spPr>
        <p:txBody>
          <a:bodyPr/>
          <a:lstStyle/>
          <a:p>
            <a:r>
              <a:rPr lang="en-US" dirty="0">
                <a:solidFill/>
              </a:rPr>
              <a:t>Yousef Mohamed A. Azeem Sedik</a:t>
            </a:r>
          </a:p>
        </p:txBody>
      </p:sp>
      <p:sp>
        <p:nvSpPr>
          <p:cNvPr id="8" name="Rajesh Santoshi, Sr. Cheesemaker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5445" y="770214"/>
            <a:ext cx="3127375" cy="428061"/>
          </a:xfrm>
        </p:spPr>
        <p:txBody>
          <a:bodyPr/>
          <a:lstStyle/>
          <a:p>
            <a:r>
              <a:rPr lang="en-US" dirty="0">
                <a:solidFill/>
              </a:rPr>
              <a:t>Key: XmTeR9KoVP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088627"/>
            <a:ext cx="3127375" cy="428061"/>
          </a:xfrm>
        </p:spPr>
        <p:txBody>
          <a:bodyPr/>
          <a:lstStyle/>
          <a:p>
            <a:r>
              <a:rPr lang="en-US"/>
              <a:t>Instructor</a:t>
            </a:r>
          </a:p>
        </p:txBody>
      </p:sp>
      <p:pic>
        <p:nvPicPr>
          <p:cNvPr id="12" name="Picture 11" descr="A black and purple rectangle with letters&#10;&#10;Description automatically generated">
            <a:extLst>
              <a:ext uri="{FF2B5EF4-FFF2-40B4-BE49-F238E27FC236}">
                <a16:creationId xmlns:a16="http://schemas.microsoft.com/office/drawing/2014/main" id="{0A42FD6D-59B8-5016-AB32-17F2479E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33" y="5434534"/>
            <a:ext cx="1356188" cy="496365"/>
          </a:xfrm>
          <a:prstGeom prst="rect">
            <a:avLst/>
          </a:prstGeom>
        </p:spPr>
      </p:pic>
      <p:sp>
        <p:nvSpPr>
          <p:cNvPr id="13" name="Rajesh Santoshi, Sr. Cheesemaker">
            <a:extLst>
              <a:ext uri="{FF2B5EF4-FFF2-40B4-BE49-F238E27FC236}">
                <a16:creationId xmlns:a16="http://schemas.microsoft.com/office/drawing/2014/main" id="{1D462887-B3C3-9436-0441-7B1C2FBB66A4}"/>
              </a:ext>
            </a:extLst>
          </p:cNvPr>
          <p:cNvSpPr txBox="1">
            <a:spLocks/>
          </p:cNvSpPr>
          <p:nvPr/>
        </p:nvSpPr>
        <p:spPr>
          <a:xfrm>
            <a:off x="1633539" y="6088626"/>
            <a:ext cx="3127375" cy="42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64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00584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50876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11680" indent="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b="0" i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Learn Platform</a:t>
            </a:r>
          </a:p>
        </p:txBody>
      </p: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ertificate of Achievement">
      <a:dk1>
        <a:srgbClr val="000000"/>
      </a:dk1>
      <a:lt1>
        <a:srgbClr val="FFFFFF"/>
      </a:lt1>
      <a:dk2>
        <a:srgbClr val="212745"/>
      </a:dk2>
      <a:lt2>
        <a:srgbClr val="F3684E"/>
      </a:lt2>
      <a:accent1>
        <a:srgbClr val="F3684D"/>
      </a:accent1>
      <a:accent2>
        <a:srgbClr val="FD9F59"/>
      </a:accent2>
      <a:accent3>
        <a:srgbClr val="A7EA52"/>
      </a:accent3>
      <a:accent4>
        <a:srgbClr val="5DCEAF"/>
      </a:accent4>
      <a:accent5>
        <a:srgbClr val="FFD721"/>
      </a:accent5>
      <a:accent6>
        <a:srgbClr val="F141C4"/>
      </a:accent6>
      <a:hlink>
        <a:srgbClr val="56C7AA"/>
      </a:hlink>
      <a:folHlink>
        <a:srgbClr val="59A8D1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284EA3-5DEE-4963-913F-BF271CF2B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1697EA-30B6-412B-81AE-04AF92197E4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004771-9332-485E-8D3E-D89C063CC041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Custom</vt:lpstr>
      <vt:lpstr>CERTIFICATE OF ACHIEVEMENT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ACHIEVEMENT</dc:title>
  <dc:creator>YousefSedik</dc:creator>
  <cp:lastModifiedBy>Yousef Mohamed Abdelazim</cp:lastModifiedBy>
  <cp:revision>2</cp:revision>
  <dcterms:created xsi:type="dcterms:W3CDTF">2024-05-15T22:47:56Z</dcterms:created>
  <dcterms:modified xsi:type="dcterms:W3CDTF">2024-05-15T23:02:27Z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