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70A1E9-19D6-49BA-93CF-8F7389DAB330}" v="154" dt="2024-05-15T22:52:34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8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2297B-54E9-8694-DA95-192519654A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A7A81-D5DB-1B39-D57A-A12FE9D54B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EF7F3-818C-4EDD-9202-3C6729A4188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30B75-4530-801C-2409-384F56A7E3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63E25-9E94-BC67-E802-EC8DFC52FB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1CDE4-CC9A-406F-840A-E4B6CDE8D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39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D504B-B5F7-4275-8F22-807E33AC349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2E3BA-641B-483F-A14B-701800E2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1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2E3BA-641B-483F-A14B-701800E223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6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6A0A70-F39C-E14E-A9AD-78E4291BB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741C1-F7C2-1F4A-A6E8-F0967C4FE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72343" y="0"/>
            <a:ext cx="6313714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184774-42D8-494A-BB89-BDD8A44D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96885"/>
            <a:ext cx="10058400" cy="3178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96A839-0584-804A-B308-7793CAFB4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6229" y="475343"/>
            <a:ext cx="9085943" cy="6821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60E7A2A-60E9-8F44-96B5-608AFD999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880" y="1277139"/>
            <a:ext cx="8675370" cy="595315"/>
          </a:xfrm>
        </p:spPr>
        <p:txBody>
          <a:bodyPr>
            <a:normAutofit/>
          </a:bodyPr>
          <a:lstStyle>
            <a:lvl1pPr algn="ctr">
              <a:defRPr sz="2800" b="1" i="0" cap="all" spc="30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098CB78-AC04-D042-99AD-C2F1E4750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3420" y="2687408"/>
            <a:ext cx="867156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59FE82-774C-BB4A-A05E-24C963164A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150" y="3105151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 i="0" cap="all" spc="300" baseline="0"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60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31E6A6E-1BA7-1F45-A08D-307AACEBEB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50" y="4237256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49D150-13BC-384D-BEE8-E9527DB6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34457" y="5979886"/>
            <a:ext cx="6589486" cy="0"/>
            <a:chOff x="1872342" y="5979886"/>
            <a:chExt cx="6589486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158FB6-64E7-264E-BD07-114D31C971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03DA16-86E8-5840-BA1E-44CC83BAF5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A8018AF-5E5E-4B81-9EF1-A16639E6FCF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09763" y="5421313"/>
            <a:ext cx="2387600" cy="666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+mn-lt"/>
              </a:defRPr>
            </a:lvl1pPr>
          </a:lstStyle>
          <a:p>
            <a:r>
              <a:rPr lang="en-US"/>
              <a:t>Click to add signature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1992CD75-2B6A-794B-BA19-6C895CC506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340" y="5502838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283EC73-AB32-5D48-A0E4-F1D99FE00B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3540" y="6088627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862A197F-3655-7548-A845-8B9429889B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4340" y="6088627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71375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5A94-CD46-C44F-8A53-8AA853BE1DF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ertificate of Achievement">
            <a:extLst>
              <a:ext uri="{FF2B5EF4-FFF2-40B4-BE49-F238E27FC236}">
                <a16:creationId xmlns:a16="http://schemas.microsoft.com/office/drawing/2014/main" id="{6CE66C72-8BEE-B947-88BE-D6AE32BB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0" y="1277139"/>
            <a:ext cx="8675370" cy="595315"/>
          </a:xfrm>
        </p:spPr>
        <p:txBody>
          <a:bodyPr/>
          <a:lstStyle/>
          <a:p>
            <a:r>
              <a:rPr lang="en-US"/>
              <a:t>CERTIFICATE OF ACHIEVEMENT</a:t>
            </a:r>
          </a:p>
        </p:txBody>
      </p:sp>
      <p:sp>
        <p:nvSpPr>
          <p:cNvPr id="5" name="This acknowledges that">
            <a:extLst>
              <a:ext uri="{FF2B5EF4-FFF2-40B4-BE49-F238E27FC236}">
                <a16:creationId xmlns:a16="http://schemas.microsoft.com/office/drawing/2014/main" id="{9E9660E2-F05F-4D4C-9E31-E8A668CA1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3420" y="2687408"/>
            <a:ext cx="8671560" cy="417743"/>
          </a:xfrm>
        </p:spPr>
        <p:txBody>
          <a:bodyPr/>
          <a:lstStyle/>
          <a:p>
            <a:r>
              <a:rPr lang="en-US"/>
              <a:t>This acknowledges that</a:t>
            </a:r>
          </a:p>
        </p:txBody>
      </p:sp>
      <p:sp>
        <p:nvSpPr>
          <p:cNvPr id="6" name="Dominique Dutertre">
            <a:extLst>
              <a:ext uri="{FF2B5EF4-FFF2-40B4-BE49-F238E27FC236}">
                <a16:creationId xmlns:a16="http://schemas.microsoft.com/office/drawing/2014/main" id="{7E42DC84-5D9D-BB48-BDD8-C8418027C2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2150" y="3105151"/>
            <a:ext cx="8674100" cy="1118504"/>
          </a:xfrm>
        </p:spPr>
        <p:txBody>
          <a:bodyPr/>
          <a:lstStyle/>
          <a:p>
            <a:r>
              <a:rPr lang="en-US" dirty="0"/>
              <a:t>&lt;NAME&gt;</a:t>
            </a:r>
          </a:p>
        </p:txBody>
      </p:sp>
      <p:sp>
        <p:nvSpPr>
          <p:cNvPr id="7" name="has successfully completed Cheese Production Training">
            <a:extLst>
              <a:ext uri="{FF2B5EF4-FFF2-40B4-BE49-F238E27FC236}">
                <a16:creationId xmlns:a16="http://schemas.microsoft.com/office/drawing/2014/main" id="{D2D66D3E-B6D3-874A-823E-0D8BC27749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50" y="4237256"/>
            <a:ext cx="8672830" cy="522968"/>
          </a:xfrm>
        </p:spPr>
        <p:txBody>
          <a:bodyPr/>
          <a:lstStyle/>
          <a:p>
            <a:r>
              <a:rPr lang="en-US" dirty="0"/>
              <a:t>has successfully completed &lt;COURSE-NAME&gt; Course</a:t>
            </a:r>
          </a:p>
        </p:txBody>
      </p:sp>
      <p:sp>
        <p:nvSpPr>
          <p:cNvPr id="10" name="June 04, 20XX">
            <a:extLst>
              <a:ext uri="{FF2B5EF4-FFF2-40B4-BE49-F238E27FC236}">
                <a16:creationId xmlns:a16="http://schemas.microsoft.com/office/drawing/2014/main" id="{8662A95D-9BF5-554F-9E5A-1DDA890463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340" y="5502838"/>
            <a:ext cx="3127375" cy="428061"/>
          </a:xfrm>
        </p:spPr>
        <p:txBody>
          <a:bodyPr/>
          <a:lstStyle/>
          <a:p>
            <a:r>
              <a:rPr lang="en-US" dirty="0"/>
              <a:t>&lt;INSTRUCTOR-NAME&gt;</a:t>
            </a:r>
          </a:p>
        </p:txBody>
      </p:sp>
      <p:sp>
        <p:nvSpPr>
          <p:cNvPr id="8" name="Rajesh Santoshi, Sr. Cheesemaker">
            <a:extLst>
              <a:ext uri="{FF2B5EF4-FFF2-40B4-BE49-F238E27FC236}">
                <a16:creationId xmlns:a16="http://schemas.microsoft.com/office/drawing/2014/main" id="{6886D0F9-E1DE-6548-8686-07462DB41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5445" y="770214"/>
            <a:ext cx="3127375" cy="428061"/>
          </a:xfrm>
        </p:spPr>
        <p:txBody>
          <a:bodyPr/>
          <a:lstStyle/>
          <a:p>
            <a:r>
              <a:rPr lang="en-US" dirty="0"/>
              <a:t>Key: &lt;KEY&gt;</a:t>
            </a:r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86BA2A65-AE1C-7846-A1E5-42C8503BA4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4340" y="6088627"/>
            <a:ext cx="3127375" cy="428061"/>
          </a:xfrm>
        </p:spPr>
        <p:txBody>
          <a:bodyPr/>
          <a:lstStyle/>
          <a:p>
            <a:r>
              <a:rPr lang="en-US"/>
              <a:t>Instructor</a:t>
            </a:r>
          </a:p>
        </p:txBody>
      </p:sp>
      <p:pic>
        <p:nvPicPr>
          <p:cNvPr id="12" name="Picture 11" descr="A black and purple rectangle with letters&#10;&#10;Description automatically generated">
            <a:extLst>
              <a:ext uri="{FF2B5EF4-FFF2-40B4-BE49-F238E27FC236}">
                <a16:creationId xmlns:a16="http://schemas.microsoft.com/office/drawing/2014/main" id="{0A42FD6D-59B8-5016-AB32-17F2479EF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133" y="5434534"/>
            <a:ext cx="1356188" cy="496365"/>
          </a:xfrm>
          <a:prstGeom prst="rect">
            <a:avLst/>
          </a:prstGeom>
        </p:spPr>
      </p:pic>
      <p:sp>
        <p:nvSpPr>
          <p:cNvPr id="13" name="Rajesh Santoshi, Sr. Cheesemaker">
            <a:extLst>
              <a:ext uri="{FF2B5EF4-FFF2-40B4-BE49-F238E27FC236}">
                <a16:creationId xmlns:a16="http://schemas.microsoft.com/office/drawing/2014/main" id="{1D462887-B3C3-9436-0441-7B1C2FBB66A4}"/>
              </a:ext>
            </a:extLst>
          </p:cNvPr>
          <p:cNvSpPr txBox="1">
            <a:spLocks/>
          </p:cNvSpPr>
          <p:nvPr/>
        </p:nvSpPr>
        <p:spPr>
          <a:xfrm>
            <a:off x="1633539" y="6088626"/>
            <a:ext cx="3127375" cy="428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64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00584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50876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98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1168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98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Dot Learn Platform</a:t>
            </a:r>
          </a:p>
        </p:txBody>
      </p:sp>
    </p:spTree>
    <p:extLst>
      <p:ext uri="{BB962C8B-B14F-4D97-AF65-F5344CB8AC3E}">
        <p14:creationId xmlns:p14="http://schemas.microsoft.com/office/powerpoint/2010/main" val="30710926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ertificate of Achievement">
      <a:dk1>
        <a:srgbClr val="000000"/>
      </a:dk1>
      <a:lt1>
        <a:srgbClr val="FFFFFF"/>
      </a:lt1>
      <a:dk2>
        <a:srgbClr val="212745"/>
      </a:dk2>
      <a:lt2>
        <a:srgbClr val="F3684E"/>
      </a:lt2>
      <a:accent1>
        <a:srgbClr val="F3684D"/>
      </a:accent1>
      <a:accent2>
        <a:srgbClr val="FD9F59"/>
      </a:accent2>
      <a:accent3>
        <a:srgbClr val="A7EA52"/>
      </a:accent3>
      <a:accent4>
        <a:srgbClr val="5DCEAF"/>
      </a:accent4>
      <a:accent5>
        <a:srgbClr val="FFD721"/>
      </a:accent5>
      <a:accent6>
        <a:srgbClr val="F141C4"/>
      </a:accent6>
      <a:hlink>
        <a:srgbClr val="56C7AA"/>
      </a:hlink>
      <a:folHlink>
        <a:srgbClr val="59A8D1"/>
      </a:folHlink>
    </a:clrScheme>
    <a:fontScheme name="Century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284EA3-5DEE-4963-913F-BF271CF2BC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1697EA-30B6-412B-81AE-04AF92197E40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0004771-9332-485E-8D3E-D89C063CC041}">
  <ds:schemaRefs>
    <ds:schemaRef ds:uri="http://schemas.microsoft.com/office/2006/documentManagement/types"/>
    <ds:schemaRef ds:uri="http://purl.org/dc/dcmitype/"/>
    <ds:schemaRef ds:uri="http://schemas.microsoft.com/sharepoint/v3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230e9df3-be65-4c73-a93b-d1236ebd677e"/>
    <ds:schemaRef ds:uri="16c05727-aa75-4e4a-9b5f-8a80a1165891"/>
    <ds:schemaRef ds:uri="71af3243-3dd4-4a8d-8c0d-dd76da1f02a5"/>
    <ds:schemaRef ds:uri="http://schemas.microsoft.com/office/2006/metadata/properties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29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Custom</vt:lpstr>
      <vt:lpstr>CERTIFICATE OF ACHIEVEMENT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ACHIEVEMENT</dc:title>
  <dc:creator>YousefSedik</dc:creator>
  <cp:lastModifiedBy>Yousef Mohamed Abdelazim</cp:lastModifiedBy>
  <cp:revision>2</cp:revision>
  <dcterms:created xsi:type="dcterms:W3CDTF">2024-05-15T22:47:56Z</dcterms:created>
  <dcterms:modified xsi:type="dcterms:W3CDTF">2024-05-15T23:02:27Z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