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9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9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zh-CN"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-167534"/>
            <a:ext cx="9144000" cy="7189344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2088"/>
            <a:ext cx="9144000" cy="6888545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734630" y="0"/>
            <a:ext cx="9906139" cy="7035022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-163957"/>
            <a:ext cx="9144000" cy="7021957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692398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-30150"/>
            <a:ext cx="9144000" cy="6905279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-43047"/>
            <a:ext cx="9144000" cy="6901047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94199" y="0"/>
            <a:ext cx="9367841" cy="6903721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Redmi Note 9S</dc:creator>
  <dcterms:created xsi:type="dcterms:W3CDTF">2015-05-12T03:30:45Z</dcterms:created>
  <dcterms:modified xsi:type="dcterms:W3CDTF">2023-05-23T18:32:59Z</dcterms:modified>
</cp:coreProperties>
</file>