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>
        <p:scale>
          <a:sx n="100" d="100"/>
          <a:sy n="100" d="100"/>
        </p:scale>
        <p:origin x="70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04E1-85C2-48DC-9286-6E605198E9AC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63F9-EB31-4A2D-A4DB-80B972F69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56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04E1-85C2-48DC-9286-6E605198E9AC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63F9-EB31-4A2D-A4DB-80B972F69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38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04E1-85C2-48DC-9286-6E605198E9AC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63F9-EB31-4A2D-A4DB-80B972F69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60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04E1-85C2-48DC-9286-6E605198E9AC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63F9-EB31-4A2D-A4DB-80B972F69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12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04E1-85C2-48DC-9286-6E605198E9AC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63F9-EB31-4A2D-A4DB-80B972F69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80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04E1-85C2-48DC-9286-6E605198E9AC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63F9-EB31-4A2D-A4DB-80B972F69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90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04E1-85C2-48DC-9286-6E605198E9AC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63F9-EB31-4A2D-A4DB-80B972F69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33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04E1-85C2-48DC-9286-6E605198E9AC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63F9-EB31-4A2D-A4DB-80B972F69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05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04E1-85C2-48DC-9286-6E605198E9AC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63F9-EB31-4A2D-A4DB-80B972F69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00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04E1-85C2-48DC-9286-6E605198E9AC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63F9-EB31-4A2D-A4DB-80B972F69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22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04E1-85C2-48DC-9286-6E605198E9AC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63F9-EB31-4A2D-A4DB-80B972F69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2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A04E1-85C2-48DC-9286-6E605198E9AC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063F9-EB31-4A2D-A4DB-80B972F69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82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데이터베이스 구축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학과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학생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430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6"/>
          </a:solidFill>
        </p:spPr>
        <p:txBody>
          <a:bodyPr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 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학교 데이터 베이스 구축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10139" y="2108718"/>
            <a:ext cx="2090058" cy="839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학과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다이아몬드 5"/>
          <p:cNvSpPr/>
          <p:nvPr/>
        </p:nvSpPr>
        <p:spPr>
          <a:xfrm>
            <a:off x="5075853" y="2108718"/>
            <a:ext cx="1959429" cy="85841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소속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10938" y="2108718"/>
            <a:ext cx="2090058" cy="839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학생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42595" y="3451709"/>
            <a:ext cx="1194319" cy="8584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tx1"/>
                </a:solidFill>
              </a:rPr>
              <a:t>학과코드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548885" y="3480009"/>
            <a:ext cx="1399593" cy="8770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학과명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079105" y="3451709"/>
            <a:ext cx="1212978" cy="8963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전화번호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422710" y="3470679"/>
            <a:ext cx="1511564" cy="8584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tx1"/>
                </a:solidFill>
              </a:rPr>
              <a:t>사무실위치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>
            <a:stCxn id="5" idx="2"/>
          </p:cNvCxnSpPr>
          <p:nvPr/>
        </p:nvCxnSpPr>
        <p:spPr>
          <a:xfrm flipH="1">
            <a:off x="989045" y="2948473"/>
            <a:ext cx="1866123" cy="503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" idx="2"/>
            <a:endCxn id="9" idx="0"/>
          </p:cNvCxnSpPr>
          <p:nvPr/>
        </p:nvCxnSpPr>
        <p:spPr>
          <a:xfrm flipH="1">
            <a:off x="2248682" y="2948473"/>
            <a:ext cx="606486" cy="531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2"/>
            <a:endCxn id="10" idx="0"/>
          </p:cNvCxnSpPr>
          <p:nvPr/>
        </p:nvCxnSpPr>
        <p:spPr>
          <a:xfrm>
            <a:off x="2855168" y="2948473"/>
            <a:ext cx="830426" cy="503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5" idx="2"/>
            <a:endCxn id="11" idx="0"/>
          </p:cNvCxnSpPr>
          <p:nvPr/>
        </p:nvCxnSpPr>
        <p:spPr>
          <a:xfrm>
            <a:off x="2855168" y="2948473"/>
            <a:ext cx="2323324" cy="522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6186197" y="3489031"/>
            <a:ext cx="1259630" cy="7837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tx1"/>
                </a:solidFill>
              </a:rPr>
              <a:t>학생번호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7578773" y="3507692"/>
            <a:ext cx="1063690" cy="8217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이름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8724122" y="3535375"/>
            <a:ext cx="1063690" cy="8217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나이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9869471" y="3535375"/>
            <a:ext cx="1063690" cy="8217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성별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1014820" y="3451709"/>
            <a:ext cx="1063690" cy="8217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주소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/>
          <p:cNvCxnSpPr>
            <a:stCxn id="7" idx="2"/>
            <a:endCxn id="20" idx="0"/>
          </p:cNvCxnSpPr>
          <p:nvPr/>
        </p:nvCxnSpPr>
        <p:spPr>
          <a:xfrm flipH="1">
            <a:off x="6816012" y="2948473"/>
            <a:ext cx="2439955" cy="540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7" idx="2"/>
            <a:endCxn id="22" idx="7"/>
          </p:cNvCxnSpPr>
          <p:nvPr/>
        </p:nvCxnSpPr>
        <p:spPr>
          <a:xfrm flipH="1">
            <a:off x="8486689" y="2948473"/>
            <a:ext cx="769278" cy="679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7" idx="2"/>
            <a:endCxn id="23" idx="0"/>
          </p:cNvCxnSpPr>
          <p:nvPr/>
        </p:nvCxnSpPr>
        <p:spPr>
          <a:xfrm>
            <a:off x="9255967" y="2948473"/>
            <a:ext cx="0" cy="586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7" idx="2"/>
            <a:endCxn id="24" idx="1"/>
          </p:cNvCxnSpPr>
          <p:nvPr/>
        </p:nvCxnSpPr>
        <p:spPr>
          <a:xfrm>
            <a:off x="9255967" y="2948473"/>
            <a:ext cx="769278" cy="707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7" idx="2"/>
            <a:endCxn id="26" idx="1"/>
          </p:cNvCxnSpPr>
          <p:nvPr/>
        </p:nvCxnSpPr>
        <p:spPr>
          <a:xfrm>
            <a:off x="9255967" y="2948473"/>
            <a:ext cx="1914627" cy="623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5" idx="3"/>
            <a:endCxn id="6" idx="1"/>
          </p:cNvCxnSpPr>
          <p:nvPr/>
        </p:nvCxnSpPr>
        <p:spPr>
          <a:xfrm>
            <a:off x="3900197" y="2528596"/>
            <a:ext cx="1175656" cy="9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6" idx="3"/>
            <a:endCxn id="7" idx="1"/>
          </p:cNvCxnSpPr>
          <p:nvPr/>
        </p:nvCxnSpPr>
        <p:spPr>
          <a:xfrm flipV="1">
            <a:off x="7035282" y="2528596"/>
            <a:ext cx="1175656" cy="9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967023" y="2593293"/>
            <a:ext cx="911373" cy="372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1"/>
                </a:solidFill>
              </a:rPr>
              <a:t>포함된다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267644" y="2589613"/>
            <a:ext cx="925536" cy="2198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1"/>
                </a:solidFill>
              </a:rPr>
              <a:t>소속된다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939998" y="2130549"/>
            <a:ext cx="440725" cy="310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676107" y="2152772"/>
            <a:ext cx="359882" cy="3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0" y="6232849"/>
            <a:ext cx="12192000" cy="62515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다이아몬드 50"/>
          <p:cNvSpPr/>
          <p:nvPr/>
        </p:nvSpPr>
        <p:spPr>
          <a:xfrm>
            <a:off x="158620" y="5793692"/>
            <a:ext cx="746450" cy="839756"/>
          </a:xfrm>
          <a:prstGeom prst="diamond">
            <a:avLst/>
          </a:prstGeom>
          <a:solidFill>
            <a:schemeClr val="tx2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다이아몬드 51"/>
          <p:cNvSpPr/>
          <p:nvPr/>
        </p:nvSpPr>
        <p:spPr>
          <a:xfrm>
            <a:off x="354562" y="5793692"/>
            <a:ext cx="746450" cy="839756"/>
          </a:xfrm>
          <a:prstGeom prst="diamond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140793" y="4711959"/>
            <a:ext cx="708817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●</a:t>
            </a:r>
            <a:r>
              <a:rPr lang="ko-KR" altLang="en-US" sz="1600" dirty="0" smtClean="0"/>
              <a:t> 논리적 모델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학과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학과코드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학과명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전화번호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사무실위치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학생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학생번호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나이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성별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주소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2140793" y="1582221"/>
            <a:ext cx="1428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●</a:t>
            </a:r>
            <a:r>
              <a:rPr lang="ko-KR" altLang="en-US" sz="1400" dirty="0" smtClean="0"/>
              <a:t> 개념적 모델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0702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6"/>
          </a:solidFill>
        </p:spPr>
        <p:txBody>
          <a:bodyPr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 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학교 데이터베이스 구축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0" y="6232849"/>
            <a:ext cx="12192000" cy="62515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다이아몬드 50"/>
          <p:cNvSpPr/>
          <p:nvPr/>
        </p:nvSpPr>
        <p:spPr>
          <a:xfrm>
            <a:off x="158620" y="5793692"/>
            <a:ext cx="746450" cy="839756"/>
          </a:xfrm>
          <a:prstGeom prst="diamond">
            <a:avLst/>
          </a:prstGeom>
          <a:solidFill>
            <a:schemeClr val="tx2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다이아몬드 51"/>
          <p:cNvSpPr/>
          <p:nvPr/>
        </p:nvSpPr>
        <p:spPr>
          <a:xfrm>
            <a:off x="354562" y="5793692"/>
            <a:ext cx="746450" cy="839756"/>
          </a:xfrm>
          <a:prstGeom prst="diamond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286000" y="2880057"/>
            <a:ext cx="1878676" cy="19458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학과명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80000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전화번호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80000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사무실 위치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037356"/>
            <a:ext cx="764771" cy="399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학과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86000" y="2436367"/>
            <a:ext cx="1878676" cy="4391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학과코드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725295" y="2875524"/>
            <a:ext cx="1878676" cy="19458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이름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80000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나이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80000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성별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80000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주소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80000"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tx1"/>
                </a:solidFill>
              </a:rPr>
              <a:t>학과코드</a:t>
            </a:r>
            <a:r>
              <a:rPr lang="en-US" altLang="ko-KR" sz="1400" dirty="0" smtClean="0">
                <a:solidFill>
                  <a:schemeClr val="tx1"/>
                </a:solidFill>
              </a:rPr>
              <a:t>(FK)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725295" y="2436367"/>
            <a:ext cx="1878676" cy="4391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학생번호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024553" y="2009709"/>
            <a:ext cx="764771" cy="399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학생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>
            <a:stCxn id="3" idx="3"/>
            <a:endCxn id="36" idx="1"/>
          </p:cNvCxnSpPr>
          <p:nvPr/>
        </p:nvCxnSpPr>
        <p:spPr>
          <a:xfrm flipV="1">
            <a:off x="4164676" y="3848453"/>
            <a:ext cx="3560619" cy="4533"/>
          </a:xfrm>
          <a:prstGeom prst="straightConnector1">
            <a:avLst/>
          </a:prstGeom>
          <a:ln cmpd="sng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4497185" y="3501566"/>
            <a:ext cx="8313" cy="69377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>
            <a:off x="7060276" y="3501566"/>
            <a:ext cx="8313" cy="69377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7060276" y="3501566"/>
            <a:ext cx="665019" cy="34688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068589" y="3843921"/>
            <a:ext cx="656706" cy="351418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endCxn id="36" idx="1"/>
          </p:cNvCxnSpPr>
          <p:nvPr/>
        </p:nvCxnSpPr>
        <p:spPr>
          <a:xfrm>
            <a:off x="7060276" y="3843921"/>
            <a:ext cx="665019" cy="4532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10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74</Words>
  <Application>Microsoft Office PowerPoint</Application>
  <PresentationFormat>와이드스크린</PresentationFormat>
  <Paragraphs>36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데이터베이스 구축 </vt:lpstr>
      <vt:lpstr>  학교 데이터 베이스 구축</vt:lpstr>
      <vt:lpstr>  학교 데이터베이스 구축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구축 </dc:title>
  <dc:creator>user</dc:creator>
  <cp:lastModifiedBy>user</cp:lastModifiedBy>
  <cp:revision>9</cp:revision>
  <dcterms:created xsi:type="dcterms:W3CDTF">2023-04-14T08:05:57Z</dcterms:created>
  <dcterms:modified xsi:type="dcterms:W3CDTF">2023-04-14T09:20:36Z</dcterms:modified>
</cp:coreProperties>
</file>