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7" r:id="rId3"/>
  </p:sldMasterIdLst>
  <p:notesMasterIdLst>
    <p:notesMasterId r:id="rId18"/>
  </p:notesMasterIdLst>
  <p:sldIdLst>
    <p:sldId id="256" r:id="rId4"/>
    <p:sldId id="274" r:id="rId5"/>
    <p:sldId id="276" r:id="rId6"/>
    <p:sldId id="271" r:id="rId7"/>
    <p:sldId id="269" r:id="rId8"/>
    <p:sldId id="277" r:id="rId9"/>
    <p:sldId id="283" r:id="rId10"/>
    <p:sldId id="270" r:id="rId11"/>
    <p:sldId id="272" r:id="rId12"/>
    <p:sldId id="284" r:id="rId13"/>
    <p:sldId id="260" r:id="rId14"/>
    <p:sldId id="281" r:id="rId15"/>
    <p:sldId id="263"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74A"/>
    <a:srgbClr val="5FC3B7"/>
    <a:srgbClr val="1AB3CE"/>
    <a:srgbClr val="248C4B"/>
    <a:srgbClr val="00319F"/>
    <a:srgbClr val="00C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snapToObjects="1">
      <p:cViewPr varScale="1">
        <p:scale>
          <a:sx n="98" d="100"/>
          <a:sy n="98"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hyperlink" Target="https://yousiadel.github.io/Fitness_App/"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6" Type="http://schemas.openxmlformats.org/officeDocument/2006/relationships/hyperlink" Target="https://dashboard.heroku.com/apps/project2-fitness-app" TargetMode="External"/><Relationship Id="rId5" Type="http://schemas.openxmlformats.org/officeDocument/2006/relationships/hyperlink" Target="http://607022755574-tqnsoj113kp49mc1eiqddkqrcjvlk9os.apps.googleusercontent.com/" TargetMode="External"/><Relationship Id="rId4" Type="http://schemas.openxmlformats.org/officeDocument/2006/relationships/hyperlink" Target="https://github.com/Yousiadel/Fitness_App"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hyperlink" Target="http://607022755574-tqnsoj113kp49mc1eiqddkqrcjvlk9os.apps.googleusercontent.com/"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6" Type="http://schemas.openxmlformats.org/officeDocument/2006/relationships/hyperlink" Target="https://dashboard.heroku.com/apps/project2-fitness-app" TargetMode="External"/><Relationship Id="rId5" Type="http://schemas.openxmlformats.org/officeDocument/2006/relationships/hyperlink" Target="https://github.com/Yousiadel/Fitness_App" TargetMode="External"/><Relationship Id="rId4" Type="http://schemas.openxmlformats.org/officeDocument/2006/relationships/hyperlink" Target="https://yousiadel.github.io/Fitness_App/"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73A93-5272-47C1-9AA1-BD3E2909F1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2113A6A-77BC-4759-8F6A-63500BC17674}">
      <dgm:prSet/>
      <dgm:spPr/>
      <dgm:t>
        <a:bodyPr/>
        <a:lstStyle/>
        <a:p>
          <a:r>
            <a:rPr lang="en-US" dirty="0"/>
            <a:t>We worked as a team on getting the API and to do the Polished UI because it was the massive thing for us in the first week. </a:t>
          </a:r>
        </a:p>
      </dgm:t>
    </dgm:pt>
    <dgm:pt modelId="{031B2880-B0C0-4964-A626-CA595A987772}" type="parTrans" cxnId="{95C90045-9C6E-4AD7-9765-1C2413F0B7D5}">
      <dgm:prSet/>
      <dgm:spPr/>
      <dgm:t>
        <a:bodyPr/>
        <a:lstStyle/>
        <a:p>
          <a:endParaRPr lang="en-US"/>
        </a:p>
      </dgm:t>
    </dgm:pt>
    <dgm:pt modelId="{04BC87AA-D587-4C85-8EEE-29A75684EBD9}" type="sibTrans" cxnId="{95C90045-9C6E-4AD7-9765-1C2413F0B7D5}">
      <dgm:prSet/>
      <dgm:spPr/>
      <dgm:t>
        <a:bodyPr/>
        <a:lstStyle/>
        <a:p>
          <a:endParaRPr lang="en-US"/>
        </a:p>
      </dgm:t>
    </dgm:pt>
    <dgm:pt modelId="{BEF300DD-C531-4D43-86B4-9600E31C0963}">
      <dgm:prSet/>
      <dgm:spPr/>
      <dgm:t>
        <a:bodyPr/>
        <a:lstStyle/>
        <a:p>
          <a:r>
            <a:rPr lang="en-US" dirty="0"/>
            <a:t>The second week, each one of us worked on a task to get the back-end work  for the app.</a:t>
          </a:r>
        </a:p>
      </dgm:t>
    </dgm:pt>
    <dgm:pt modelId="{3DCB59CA-39CB-4FAE-A640-CA109A00F681}" type="parTrans" cxnId="{138CEE59-CB5C-48B4-A7FA-754D2B917C68}">
      <dgm:prSet/>
      <dgm:spPr/>
      <dgm:t>
        <a:bodyPr/>
        <a:lstStyle/>
        <a:p>
          <a:endParaRPr lang="en-US"/>
        </a:p>
      </dgm:t>
    </dgm:pt>
    <dgm:pt modelId="{AC717037-91D3-4F60-89AA-EA7CF48A9583}" type="sibTrans" cxnId="{138CEE59-CB5C-48B4-A7FA-754D2B917C68}">
      <dgm:prSet/>
      <dgm:spPr/>
      <dgm:t>
        <a:bodyPr/>
        <a:lstStyle/>
        <a:p>
          <a:endParaRPr lang="en-US"/>
        </a:p>
      </dgm:t>
    </dgm:pt>
    <dgm:pt modelId="{0F62F9F7-8983-4F02-B73A-6346F605EE34}">
      <dgm:prSet/>
      <dgm:spPr/>
      <dgm:t>
        <a:bodyPr/>
        <a:lstStyle/>
        <a:p>
          <a:r>
            <a:rPr lang="en-US" dirty="0"/>
            <a:t>Andrew was his focus on  API &amp; JS. </a:t>
          </a:r>
        </a:p>
      </dgm:t>
    </dgm:pt>
    <dgm:pt modelId="{AB12751B-AD36-440D-9734-E09D0023F513}" type="parTrans" cxnId="{6D2F29A8-F863-4FE6-A4AC-6F811987ADAF}">
      <dgm:prSet/>
      <dgm:spPr/>
      <dgm:t>
        <a:bodyPr/>
        <a:lstStyle/>
        <a:p>
          <a:endParaRPr lang="en-US"/>
        </a:p>
      </dgm:t>
    </dgm:pt>
    <dgm:pt modelId="{BA74D07B-FF72-4AEF-B2FA-2A516A7EE0B9}" type="sibTrans" cxnId="{6D2F29A8-F863-4FE6-A4AC-6F811987ADAF}">
      <dgm:prSet/>
      <dgm:spPr/>
      <dgm:t>
        <a:bodyPr/>
        <a:lstStyle/>
        <a:p>
          <a:endParaRPr lang="en-US"/>
        </a:p>
      </dgm:t>
    </dgm:pt>
    <dgm:pt modelId="{9DB145AE-899C-4689-ADBF-34B7CD537F4B}">
      <dgm:prSet/>
      <dgm:spPr/>
      <dgm:t>
        <a:bodyPr/>
        <a:lstStyle/>
        <a:p>
          <a:r>
            <a:rPr lang="en-US" dirty="0"/>
            <a:t>Derek was his focus on HTML &amp; JS.</a:t>
          </a:r>
        </a:p>
      </dgm:t>
    </dgm:pt>
    <dgm:pt modelId="{785E587F-F1E6-4BB9-A6EE-B3C0292F131B}" type="parTrans" cxnId="{A9DD91A7-B659-4EA6-97AF-3219FC4C739E}">
      <dgm:prSet/>
      <dgm:spPr/>
      <dgm:t>
        <a:bodyPr/>
        <a:lstStyle/>
        <a:p>
          <a:endParaRPr lang="en-US"/>
        </a:p>
      </dgm:t>
    </dgm:pt>
    <dgm:pt modelId="{C0574160-7F8E-42E8-A714-58039804EF13}" type="sibTrans" cxnId="{A9DD91A7-B659-4EA6-97AF-3219FC4C739E}">
      <dgm:prSet/>
      <dgm:spPr/>
      <dgm:t>
        <a:bodyPr/>
        <a:lstStyle/>
        <a:p>
          <a:endParaRPr lang="en-US"/>
        </a:p>
      </dgm:t>
    </dgm:pt>
    <dgm:pt modelId="{F5817575-A0F4-4FD3-8BC5-0036B7C72A4E}">
      <dgm:prSet/>
      <dgm:spPr/>
      <dgm:t>
        <a:bodyPr/>
        <a:lstStyle/>
        <a:p>
          <a:r>
            <a:rPr lang="en-US" dirty="0"/>
            <a:t>Paul was his focus on HTML, JS &amp; Express.</a:t>
          </a:r>
        </a:p>
      </dgm:t>
    </dgm:pt>
    <dgm:pt modelId="{7F8F89CD-4343-4BF5-B1D3-AF893A35BC29}" type="parTrans" cxnId="{CE1B8EF4-667A-47BA-974D-BB346AA4B8B2}">
      <dgm:prSet/>
      <dgm:spPr/>
      <dgm:t>
        <a:bodyPr/>
        <a:lstStyle/>
        <a:p>
          <a:endParaRPr lang="en-US"/>
        </a:p>
      </dgm:t>
    </dgm:pt>
    <dgm:pt modelId="{C8D18694-C7D2-4030-A381-091520A62889}" type="sibTrans" cxnId="{CE1B8EF4-667A-47BA-974D-BB346AA4B8B2}">
      <dgm:prSet/>
      <dgm:spPr/>
      <dgm:t>
        <a:bodyPr/>
        <a:lstStyle/>
        <a:p>
          <a:endParaRPr lang="en-US"/>
        </a:p>
      </dgm:t>
    </dgm:pt>
    <dgm:pt modelId="{083F54CA-3931-422A-AFB5-748439ADEFBF}">
      <dgm:prSet/>
      <dgm:spPr/>
      <dgm:t>
        <a:bodyPr/>
        <a:lstStyle/>
        <a:p>
          <a:r>
            <a:rPr lang="en-US" dirty="0"/>
            <a:t>Youstina was her  focus on HTML, CSS, JS and Node</a:t>
          </a:r>
        </a:p>
      </dgm:t>
    </dgm:pt>
    <dgm:pt modelId="{52D22C72-F2F3-4C77-A665-78A659E0C0B7}" type="parTrans" cxnId="{96009A33-B6E1-42C6-978C-EADE5A8130E3}">
      <dgm:prSet/>
      <dgm:spPr/>
      <dgm:t>
        <a:bodyPr/>
        <a:lstStyle/>
        <a:p>
          <a:endParaRPr lang="en-US"/>
        </a:p>
      </dgm:t>
    </dgm:pt>
    <dgm:pt modelId="{6F32B63C-D2AA-4C07-81D0-49EC19D0E8EF}" type="sibTrans" cxnId="{96009A33-B6E1-42C6-978C-EADE5A8130E3}">
      <dgm:prSet/>
      <dgm:spPr/>
      <dgm:t>
        <a:bodyPr/>
        <a:lstStyle/>
        <a:p>
          <a:endParaRPr lang="en-US"/>
        </a:p>
      </dgm:t>
    </dgm:pt>
    <dgm:pt modelId="{0FC5468A-7605-41A4-8F94-26632FB88C35}">
      <dgm:prSet/>
      <dgm:spPr/>
      <dgm:t>
        <a:bodyPr/>
        <a:lstStyle/>
        <a:p>
          <a:r>
            <a:rPr lang="en-US" dirty="0"/>
            <a:t>We all worked in the pages together to make it function.</a:t>
          </a:r>
        </a:p>
      </dgm:t>
    </dgm:pt>
    <dgm:pt modelId="{31453C49-0FE5-454D-84D3-85C3C011F2FA}" type="parTrans" cxnId="{9E22A687-8765-4410-874F-3A307E44D440}">
      <dgm:prSet/>
      <dgm:spPr/>
      <dgm:t>
        <a:bodyPr/>
        <a:lstStyle/>
        <a:p>
          <a:endParaRPr lang="en-US"/>
        </a:p>
      </dgm:t>
    </dgm:pt>
    <dgm:pt modelId="{158B6B6E-281A-4054-8ABE-79EEF484DDA7}" type="sibTrans" cxnId="{9E22A687-8765-4410-874F-3A307E44D440}">
      <dgm:prSet/>
      <dgm:spPr/>
      <dgm:t>
        <a:bodyPr/>
        <a:lstStyle/>
        <a:p>
          <a:endParaRPr lang="en-US"/>
        </a:p>
      </dgm:t>
    </dgm:pt>
    <dgm:pt modelId="{B27B4215-5763-48DA-AC37-20269A6B8ABA}">
      <dgm:prSet/>
      <dgm:spPr/>
      <dgm:t>
        <a:bodyPr/>
        <a:lstStyle/>
        <a:p>
          <a:r>
            <a:rPr lang="en-US" dirty="0"/>
            <a:t>We all worked on the Front &amp; Back end. Also, we worked to add it to Heroku.</a:t>
          </a:r>
        </a:p>
      </dgm:t>
    </dgm:pt>
    <dgm:pt modelId="{CB92CB44-02DC-40D9-B08E-A2AEE730A2E1}" type="parTrans" cxnId="{DCAFAAA6-135B-4121-8035-0A19EA1562A9}">
      <dgm:prSet/>
      <dgm:spPr/>
      <dgm:t>
        <a:bodyPr/>
        <a:lstStyle/>
        <a:p>
          <a:endParaRPr lang="en-US"/>
        </a:p>
      </dgm:t>
    </dgm:pt>
    <dgm:pt modelId="{4A8BF85E-6411-4126-9C75-FE72CA076020}" type="sibTrans" cxnId="{DCAFAAA6-135B-4121-8035-0A19EA1562A9}">
      <dgm:prSet/>
      <dgm:spPr/>
      <dgm:t>
        <a:bodyPr/>
        <a:lstStyle/>
        <a:p>
          <a:endParaRPr lang="en-US"/>
        </a:p>
      </dgm:t>
    </dgm:pt>
    <dgm:pt modelId="{B7F8765D-0C4B-E649-A2A6-282815797167}" type="pres">
      <dgm:prSet presAssocID="{61273A93-5272-47C1-9AA1-BD3E2909F1FA}" presName="Name0" presStyleCnt="0">
        <dgm:presLayoutVars>
          <dgm:dir/>
          <dgm:resizeHandles val="exact"/>
        </dgm:presLayoutVars>
      </dgm:prSet>
      <dgm:spPr/>
    </dgm:pt>
    <dgm:pt modelId="{A24BE34D-A55F-CA49-9D29-2A53FF02EC32}" type="pres">
      <dgm:prSet presAssocID="{22113A6A-77BC-4759-8F6A-63500BC17674}" presName="node" presStyleLbl="node1" presStyleIdx="0" presStyleCnt="8">
        <dgm:presLayoutVars>
          <dgm:bulletEnabled val="1"/>
        </dgm:presLayoutVars>
      </dgm:prSet>
      <dgm:spPr/>
    </dgm:pt>
    <dgm:pt modelId="{98ADEDC3-479C-6949-B53B-40EC6D7770E6}" type="pres">
      <dgm:prSet presAssocID="{04BC87AA-D587-4C85-8EEE-29A75684EBD9}" presName="sibTrans" presStyleLbl="sibTrans1D1" presStyleIdx="0" presStyleCnt="7"/>
      <dgm:spPr/>
    </dgm:pt>
    <dgm:pt modelId="{8C84C689-665D-1E4D-AEBC-3982C8C022C2}" type="pres">
      <dgm:prSet presAssocID="{04BC87AA-D587-4C85-8EEE-29A75684EBD9}" presName="connectorText" presStyleLbl="sibTrans1D1" presStyleIdx="0" presStyleCnt="7"/>
      <dgm:spPr/>
    </dgm:pt>
    <dgm:pt modelId="{03736622-3BB4-2747-9D9A-CD1BCADF922B}" type="pres">
      <dgm:prSet presAssocID="{BEF300DD-C531-4D43-86B4-9600E31C0963}" presName="node" presStyleLbl="node1" presStyleIdx="1" presStyleCnt="8">
        <dgm:presLayoutVars>
          <dgm:bulletEnabled val="1"/>
        </dgm:presLayoutVars>
      </dgm:prSet>
      <dgm:spPr/>
    </dgm:pt>
    <dgm:pt modelId="{DF71CE63-6AFA-C540-9B24-E51B0CC74109}" type="pres">
      <dgm:prSet presAssocID="{AC717037-91D3-4F60-89AA-EA7CF48A9583}" presName="sibTrans" presStyleLbl="sibTrans1D1" presStyleIdx="1" presStyleCnt="7"/>
      <dgm:spPr/>
    </dgm:pt>
    <dgm:pt modelId="{DE73DD53-ACB5-0048-8274-FC1D0DC44365}" type="pres">
      <dgm:prSet presAssocID="{AC717037-91D3-4F60-89AA-EA7CF48A9583}" presName="connectorText" presStyleLbl="sibTrans1D1" presStyleIdx="1" presStyleCnt="7"/>
      <dgm:spPr/>
    </dgm:pt>
    <dgm:pt modelId="{6F3C0AEE-7DB2-1D41-9098-2561F440CC20}" type="pres">
      <dgm:prSet presAssocID="{0F62F9F7-8983-4F02-B73A-6346F605EE34}" presName="node" presStyleLbl="node1" presStyleIdx="2" presStyleCnt="8">
        <dgm:presLayoutVars>
          <dgm:bulletEnabled val="1"/>
        </dgm:presLayoutVars>
      </dgm:prSet>
      <dgm:spPr/>
    </dgm:pt>
    <dgm:pt modelId="{646354DA-8E9B-524B-8C90-809BE1257566}" type="pres">
      <dgm:prSet presAssocID="{BA74D07B-FF72-4AEF-B2FA-2A516A7EE0B9}" presName="sibTrans" presStyleLbl="sibTrans1D1" presStyleIdx="2" presStyleCnt="7"/>
      <dgm:spPr/>
    </dgm:pt>
    <dgm:pt modelId="{6867BD89-55B6-D949-8589-6F40D595512F}" type="pres">
      <dgm:prSet presAssocID="{BA74D07B-FF72-4AEF-B2FA-2A516A7EE0B9}" presName="connectorText" presStyleLbl="sibTrans1D1" presStyleIdx="2" presStyleCnt="7"/>
      <dgm:spPr/>
    </dgm:pt>
    <dgm:pt modelId="{1E7B77AB-CB98-1149-B8FC-C3FF39C09949}" type="pres">
      <dgm:prSet presAssocID="{9DB145AE-899C-4689-ADBF-34B7CD537F4B}" presName="node" presStyleLbl="node1" presStyleIdx="3" presStyleCnt="8">
        <dgm:presLayoutVars>
          <dgm:bulletEnabled val="1"/>
        </dgm:presLayoutVars>
      </dgm:prSet>
      <dgm:spPr/>
    </dgm:pt>
    <dgm:pt modelId="{EC14DE54-EF7A-1E42-AA6C-93135F4143AF}" type="pres">
      <dgm:prSet presAssocID="{C0574160-7F8E-42E8-A714-58039804EF13}" presName="sibTrans" presStyleLbl="sibTrans1D1" presStyleIdx="3" presStyleCnt="7"/>
      <dgm:spPr/>
    </dgm:pt>
    <dgm:pt modelId="{68D0DC89-F6C1-3840-8DB2-88B1208BBCB7}" type="pres">
      <dgm:prSet presAssocID="{C0574160-7F8E-42E8-A714-58039804EF13}" presName="connectorText" presStyleLbl="sibTrans1D1" presStyleIdx="3" presStyleCnt="7"/>
      <dgm:spPr/>
    </dgm:pt>
    <dgm:pt modelId="{8DCD2240-048C-9547-B354-5B2ED54EB50E}" type="pres">
      <dgm:prSet presAssocID="{F5817575-A0F4-4FD3-8BC5-0036B7C72A4E}" presName="node" presStyleLbl="node1" presStyleIdx="4" presStyleCnt="8">
        <dgm:presLayoutVars>
          <dgm:bulletEnabled val="1"/>
        </dgm:presLayoutVars>
      </dgm:prSet>
      <dgm:spPr/>
    </dgm:pt>
    <dgm:pt modelId="{1415F251-8814-5B40-884F-946E7A2FD6E1}" type="pres">
      <dgm:prSet presAssocID="{C8D18694-C7D2-4030-A381-091520A62889}" presName="sibTrans" presStyleLbl="sibTrans1D1" presStyleIdx="4" presStyleCnt="7"/>
      <dgm:spPr/>
    </dgm:pt>
    <dgm:pt modelId="{087DFAE8-81EB-9B4A-BC8B-B44EAFFCB20A}" type="pres">
      <dgm:prSet presAssocID="{C8D18694-C7D2-4030-A381-091520A62889}" presName="connectorText" presStyleLbl="sibTrans1D1" presStyleIdx="4" presStyleCnt="7"/>
      <dgm:spPr/>
    </dgm:pt>
    <dgm:pt modelId="{B6DECAD4-1535-7045-8BB1-C131013CDD8B}" type="pres">
      <dgm:prSet presAssocID="{083F54CA-3931-422A-AFB5-748439ADEFBF}" presName="node" presStyleLbl="node1" presStyleIdx="5" presStyleCnt="8">
        <dgm:presLayoutVars>
          <dgm:bulletEnabled val="1"/>
        </dgm:presLayoutVars>
      </dgm:prSet>
      <dgm:spPr/>
    </dgm:pt>
    <dgm:pt modelId="{5371ADC6-DC42-F14A-9110-1AC345928FA0}" type="pres">
      <dgm:prSet presAssocID="{6F32B63C-D2AA-4C07-81D0-49EC19D0E8EF}" presName="sibTrans" presStyleLbl="sibTrans1D1" presStyleIdx="5" presStyleCnt="7"/>
      <dgm:spPr/>
    </dgm:pt>
    <dgm:pt modelId="{B8D62A87-7D3B-AF46-9EC7-98A61A23B99E}" type="pres">
      <dgm:prSet presAssocID="{6F32B63C-D2AA-4C07-81D0-49EC19D0E8EF}" presName="connectorText" presStyleLbl="sibTrans1D1" presStyleIdx="5" presStyleCnt="7"/>
      <dgm:spPr/>
    </dgm:pt>
    <dgm:pt modelId="{B984A1CD-7951-BB43-B1A6-148F63869351}" type="pres">
      <dgm:prSet presAssocID="{0FC5468A-7605-41A4-8F94-26632FB88C35}" presName="node" presStyleLbl="node1" presStyleIdx="6" presStyleCnt="8">
        <dgm:presLayoutVars>
          <dgm:bulletEnabled val="1"/>
        </dgm:presLayoutVars>
      </dgm:prSet>
      <dgm:spPr/>
    </dgm:pt>
    <dgm:pt modelId="{2B19046F-5F9C-C34D-9BDE-9E6F96B87C22}" type="pres">
      <dgm:prSet presAssocID="{158B6B6E-281A-4054-8ABE-79EEF484DDA7}" presName="sibTrans" presStyleLbl="sibTrans1D1" presStyleIdx="6" presStyleCnt="7"/>
      <dgm:spPr/>
    </dgm:pt>
    <dgm:pt modelId="{AF1D1612-E547-074B-A2D2-6C12E345686F}" type="pres">
      <dgm:prSet presAssocID="{158B6B6E-281A-4054-8ABE-79EEF484DDA7}" presName="connectorText" presStyleLbl="sibTrans1D1" presStyleIdx="6" presStyleCnt="7"/>
      <dgm:spPr/>
    </dgm:pt>
    <dgm:pt modelId="{DCF5A858-3E0F-BC41-86FE-EE7743A3C3FE}" type="pres">
      <dgm:prSet presAssocID="{B27B4215-5763-48DA-AC37-20269A6B8ABA}" presName="node" presStyleLbl="node1" presStyleIdx="7" presStyleCnt="8">
        <dgm:presLayoutVars>
          <dgm:bulletEnabled val="1"/>
        </dgm:presLayoutVars>
      </dgm:prSet>
      <dgm:spPr/>
    </dgm:pt>
  </dgm:ptLst>
  <dgm:cxnLst>
    <dgm:cxn modelId="{237A650D-4E88-F74E-AF0B-EDAAE11DF358}" type="presOf" srcId="{AC717037-91D3-4F60-89AA-EA7CF48A9583}" destId="{DE73DD53-ACB5-0048-8274-FC1D0DC44365}" srcOrd="1" destOrd="0" presId="urn:microsoft.com/office/officeart/2016/7/layout/RepeatingBendingProcessNew"/>
    <dgm:cxn modelId="{9A7D9214-D544-8B43-8617-742EAE9452B3}" type="presOf" srcId="{6F32B63C-D2AA-4C07-81D0-49EC19D0E8EF}" destId="{5371ADC6-DC42-F14A-9110-1AC345928FA0}" srcOrd="0" destOrd="0" presId="urn:microsoft.com/office/officeart/2016/7/layout/RepeatingBendingProcessNew"/>
    <dgm:cxn modelId="{56870D17-C14B-8D42-A756-E98B9569A814}" type="presOf" srcId="{C0574160-7F8E-42E8-A714-58039804EF13}" destId="{EC14DE54-EF7A-1E42-AA6C-93135F4143AF}" srcOrd="0" destOrd="0" presId="urn:microsoft.com/office/officeart/2016/7/layout/RepeatingBendingProcessNew"/>
    <dgm:cxn modelId="{7007391B-AAF6-1F41-87A3-C3A2C0DB447E}" type="presOf" srcId="{61273A93-5272-47C1-9AA1-BD3E2909F1FA}" destId="{B7F8765D-0C4B-E649-A2A6-282815797167}" srcOrd="0" destOrd="0" presId="urn:microsoft.com/office/officeart/2016/7/layout/RepeatingBendingProcessNew"/>
    <dgm:cxn modelId="{A9B31B22-7369-CB4A-BADD-6CCBADEE89F4}" type="presOf" srcId="{C0574160-7F8E-42E8-A714-58039804EF13}" destId="{68D0DC89-F6C1-3840-8DB2-88B1208BBCB7}" srcOrd="1" destOrd="0" presId="urn:microsoft.com/office/officeart/2016/7/layout/RepeatingBendingProcessNew"/>
    <dgm:cxn modelId="{EC401131-FE2E-4F43-AE9B-2756200C50FF}" type="presOf" srcId="{6F32B63C-D2AA-4C07-81D0-49EC19D0E8EF}" destId="{B8D62A87-7D3B-AF46-9EC7-98A61A23B99E}" srcOrd="1" destOrd="0" presId="urn:microsoft.com/office/officeart/2016/7/layout/RepeatingBendingProcessNew"/>
    <dgm:cxn modelId="{96009A33-B6E1-42C6-978C-EADE5A8130E3}" srcId="{61273A93-5272-47C1-9AA1-BD3E2909F1FA}" destId="{083F54CA-3931-422A-AFB5-748439ADEFBF}" srcOrd="5" destOrd="0" parTransId="{52D22C72-F2F3-4C77-A665-78A659E0C0B7}" sibTransId="{6F32B63C-D2AA-4C07-81D0-49EC19D0E8EF}"/>
    <dgm:cxn modelId="{BD35833E-F3DC-5046-981A-AD5A5B41EE05}" type="presOf" srcId="{BA74D07B-FF72-4AEF-B2FA-2A516A7EE0B9}" destId="{646354DA-8E9B-524B-8C90-809BE1257566}" srcOrd="0" destOrd="0" presId="urn:microsoft.com/office/officeart/2016/7/layout/RepeatingBendingProcessNew"/>
    <dgm:cxn modelId="{95C90045-9C6E-4AD7-9765-1C2413F0B7D5}" srcId="{61273A93-5272-47C1-9AA1-BD3E2909F1FA}" destId="{22113A6A-77BC-4759-8F6A-63500BC17674}" srcOrd="0" destOrd="0" parTransId="{031B2880-B0C0-4964-A626-CA595A987772}" sibTransId="{04BC87AA-D587-4C85-8EEE-29A75684EBD9}"/>
    <dgm:cxn modelId="{02EDD350-566B-3B4F-9ED1-7804B073D38B}" type="presOf" srcId="{B27B4215-5763-48DA-AC37-20269A6B8ABA}" destId="{DCF5A858-3E0F-BC41-86FE-EE7743A3C3FE}" srcOrd="0" destOrd="0" presId="urn:microsoft.com/office/officeart/2016/7/layout/RepeatingBendingProcessNew"/>
    <dgm:cxn modelId="{550C6251-2EB2-D040-B4C3-79DA86518F65}" type="presOf" srcId="{158B6B6E-281A-4054-8ABE-79EEF484DDA7}" destId="{2B19046F-5F9C-C34D-9BDE-9E6F96B87C22}" srcOrd="0" destOrd="0" presId="urn:microsoft.com/office/officeart/2016/7/layout/RepeatingBendingProcessNew"/>
    <dgm:cxn modelId="{138CEE59-CB5C-48B4-A7FA-754D2B917C68}" srcId="{61273A93-5272-47C1-9AA1-BD3E2909F1FA}" destId="{BEF300DD-C531-4D43-86B4-9600E31C0963}" srcOrd="1" destOrd="0" parTransId="{3DCB59CA-39CB-4FAE-A640-CA109A00F681}" sibTransId="{AC717037-91D3-4F60-89AA-EA7CF48A9583}"/>
    <dgm:cxn modelId="{B7758B68-183B-F447-B901-2A1B3F9DE95D}" type="presOf" srcId="{04BC87AA-D587-4C85-8EEE-29A75684EBD9}" destId="{8C84C689-665D-1E4D-AEBC-3982C8C022C2}" srcOrd="1" destOrd="0" presId="urn:microsoft.com/office/officeart/2016/7/layout/RepeatingBendingProcessNew"/>
    <dgm:cxn modelId="{9E22A687-8765-4410-874F-3A307E44D440}" srcId="{61273A93-5272-47C1-9AA1-BD3E2909F1FA}" destId="{0FC5468A-7605-41A4-8F94-26632FB88C35}" srcOrd="6" destOrd="0" parTransId="{31453C49-0FE5-454D-84D3-85C3C011F2FA}" sibTransId="{158B6B6E-281A-4054-8ABE-79EEF484DDA7}"/>
    <dgm:cxn modelId="{E5CFBE87-D2F0-2B4E-A951-8EC53B55482A}" type="presOf" srcId="{22113A6A-77BC-4759-8F6A-63500BC17674}" destId="{A24BE34D-A55F-CA49-9D29-2A53FF02EC32}" srcOrd="0" destOrd="0" presId="urn:microsoft.com/office/officeart/2016/7/layout/RepeatingBendingProcessNew"/>
    <dgm:cxn modelId="{6FBC5E90-17DF-6641-806B-3EFE2CCF2685}" type="presOf" srcId="{158B6B6E-281A-4054-8ABE-79EEF484DDA7}" destId="{AF1D1612-E547-074B-A2D2-6C12E345686F}" srcOrd="1" destOrd="0" presId="urn:microsoft.com/office/officeart/2016/7/layout/RepeatingBendingProcessNew"/>
    <dgm:cxn modelId="{923F9494-6767-074D-98C1-91FC8B68CDEE}" type="presOf" srcId="{F5817575-A0F4-4FD3-8BC5-0036B7C72A4E}" destId="{8DCD2240-048C-9547-B354-5B2ED54EB50E}" srcOrd="0" destOrd="0" presId="urn:microsoft.com/office/officeart/2016/7/layout/RepeatingBendingProcessNew"/>
    <dgm:cxn modelId="{01B1C49D-E7F9-A746-91C9-BB1B633B3D1B}" type="presOf" srcId="{9DB145AE-899C-4689-ADBF-34B7CD537F4B}" destId="{1E7B77AB-CB98-1149-B8FC-C3FF39C09949}" srcOrd="0" destOrd="0" presId="urn:microsoft.com/office/officeart/2016/7/layout/RepeatingBendingProcessNew"/>
    <dgm:cxn modelId="{DCAFAAA6-135B-4121-8035-0A19EA1562A9}" srcId="{61273A93-5272-47C1-9AA1-BD3E2909F1FA}" destId="{B27B4215-5763-48DA-AC37-20269A6B8ABA}" srcOrd="7" destOrd="0" parTransId="{CB92CB44-02DC-40D9-B08E-A2AEE730A2E1}" sibTransId="{4A8BF85E-6411-4126-9C75-FE72CA076020}"/>
    <dgm:cxn modelId="{A9DD91A7-B659-4EA6-97AF-3219FC4C739E}" srcId="{61273A93-5272-47C1-9AA1-BD3E2909F1FA}" destId="{9DB145AE-899C-4689-ADBF-34B7CD537F4B}" srcOrd="3" destOrd="0" parTransId="{785E587F-F1E6-4BB9-A6EE-B3C0292F131B}" sibTransId="{C0574160-7F8E-42E8-A714-58039804EF13}"/>
    <dgm:cxn modelId="{6D2F29A8-F863-4FE6-A4AC-6F811987ADAF}" srcId="{61273A93-5272-47C1-9AA1-BD3E2909F1FA}" destId="{0F62F9F7-8983-4F02-B73A-6346F605EE34}" srcOrd="2" destOrd="0" parTransId="{AB12751B-AD36-440D-9734-E09D0023F513}" sibTransId="{BA74D07B-FF72-4AEF-B2FA-2A516A7EE0B9}"/>
    <dgm:cxn modelId="{FC5F9FA9-72AB-9F4B-B4EE-614D978934B1}" type="presOf" srcId="{C8D18694-C7D2-4030-A381-091520A62889}" destId="{087DFAE8-81EB-9B4A-BC8B-B44EAFFCB20A}" srcOrd="1" destOrd="0" presId="urn:microsoft.com/office/officeart/2016/7/layout/RepeatingBendingProcessNew"/>
    <dgm:cxn modelId="{864C64BD-F3BE-0848-899F-5958B51EE3F7}" type="presOf" srcId="{AC717037-91D3-4F60-89AA-EA7CF48A9583}" destId="{DF71CE63-6AFA-C540-9B24-E51B0CC74109}" srcOrd="0" destOrd="0" presId="urn:microsoft.com/office/officeart/2016/7/layout/RepeatingBendingProcessNew"/>
    <dgm:cxn modelId="{CBECE7BF-D27B-C84B-A346-9DCAC6BAC033}" type="presOf" srcId="{BEF300DD-C531-4D43-86B4-9600E31C0963}" destId="{03736622-3BB4-2747-9D9A-CD1BCADF922B}" srcOrd="0" destOrd="0" presId="urn:microsoft.com/office/officeart/2016/7/layout/RepeatingBendingProcessNew"/>
    <dgm:cxn modelId="{EF2DECC0-B19F-B04B-B7A0-054C8DDDB378}" type="presOf" srcId="{083F54CA-3931-422A-AFB5-748439ADEFBF}" destId="{B6DECAD4-1535-7045-8BB1-C131013CDD8B}" srcOrd="0" destOrd="0" presId="urn:microsoft.com/office/officeart/2016/7/layout/RepeatingBendingProcessNew"/>
    <dgm:cxn modelId="{F517EAC4-8AD6-3945-972F-42B4C074D4E5}" type="presOf" srcId="{C8D18694-C7D2-4030-A381-091520A62889}" destId="{1415F251-8814-5B40-884F-946E7A2FD6E1}" srcOrd="0" destOrd="0" presId="urn:microsoft.com/office/officeart/2016/7/layout/RepeatingBendingProcessNew"/>
    <dgm:cxn modelId="{E1592FDD-6017-F949-ACC0-61AF959743EB}" type="presOf" srcId="{0FC5468A-7605-41A4-8F94-26632FB88C35}" destId="{B984A1CD-7951-BB43-B1A6-148F63869351}" srcOrd="0" destOrd="0" presId="urn:microsoft.com/office/officeart/2016/7/layout/RepeatingBendingProcessNew"/>
    <dgm:cxn modelId="{C8B6FBDE-79BC-D64D-9EE3-EDDD6D1ABA96}" type="presOf" srcId="{0F62F9F7-8983-4F02-B73A-6346F605EE34}" destId="{6F3C0AEE-7DB2-1D41-9098-2561F440CC20}" srcOrd="0" destOrd="0" presId="urn:microsoft.com/office/officeart/2016/7/layout/RepeatingBendingProcessNew"/>
    <dgm:cxn modelId="{0D7163EC-C29A-5C41-BB0B-85BACA0F0BC3}" type="presOf" srcId="{BA74D07B-FF72-4AEF-B2FA-2A516A7EE0B9}" destId="{6867BD89-55B6-D949-8589-6F40D595512F}" srcOrd="1" destOrd="0" presId="urn:microsoft.com/office/officeart/2016/7/layout/RepeatingBendingProcessNew"/>
    <dgm:cxn modelId="{2493ECED-6247-FA49-B358-CF44752E8DC6}" type="presOf" srcId="{04BC87AA-D587-4C85-8EEE-29A75684EBD9}" destId="{98ADEDC3-479C-6949-B53B-40EC6D7770E6}" srcOrd="0" destOrd="0" presId="urn:microsoft.com/office/officeart/2016/7/layout/RepeatingBendingProcessNew"/>
    <dgm:cxn modelId="{CE1B8EF4-667A-47BA-974D-BB346AA4B8B2}" srcId="{61273A93-5272-47C1-9AA1-BD3E2909F1FA}" destId="{F5817575-A0F4-4FD3-8BC5-0036B7C72A4E}" srcOrd="4" destOrd="0" parTransId="{7F8F89CD-4343-4BF5-B1D3-AF893A35BC29}" sibTransId="{C8D18694-C7D2-4030-A381-091520A62889}"/>
    <dgm:cxn modelId="{0ABD2419-7BA9-094E-9A10-4C1DE235D34F}" type="presParOf" srcId="{B7F8765D-0C4B-E649-A2A6-282815797167}" destId="{A24BE34D-A55F-CA49-9D29-2A53FF02EC32}" srcOrd="0" destOrd="0" presId="urn:microsoft.com/office/officeart/2016/7/layout/RepeatingBendingProcessNew"/>
    <dgm:cxn modelId="{994011AF-939F-7E41-AA89-2B9D4B79DAFA}" type="presParOf" srcId="{B7F8765D-0C4B-E649-A2A6-282815797167}" destId="{98ADEDC3-479C-6949-B53B-40EC6D7770E6}" srcOrd="1" destOrd="0" presId="urn:microsoft.com/office/officeart/2016/7/layout/RepeatingBendingProcessNew"/>
    <dgm:cxn modelId="{EFAABB4A-BCE1-884F-A3F4-8A9AAC4ADAC2}" type="presParOf" srcId="{98ADEDC3-479C-6949-B53B-40EC6D7770E6}" destId="{8C84C689-665D-1E4D-AEBC-3982C8C022C2}" srcOrd="0" destOrd="0" presId="urn:microsoft.com/office/officeart/2016/7/layout/RepeatingBendingProcessNew"/>
    <dgm:cxn modelId="{F50E1FC7-C9D9-E649-AF04-00EC9ED6104D}" type="presParOf" srcId="{B7F8765D-0C4B-E649-A2A6-282815797167}" destId="{03736622-3BB4-2747-9D9A-CD1BCADF922B}" srcOrd="2" destOrd="0" presId="urn:microsoft.com/office/officeart/2016/7/layout/RepeatingBendingProcessNew"/>
    <dgm:cxn modelId="{02A2F32C-CEE7-0647-AD4C-F350ADE60ADE}" type="presParOf" srcId="{B7F8765D-0C4B-E649-A2A6-282815797167}" destId="{DF71CE63-6AFA-C540-9B24-E51B0CC74109}" srcOrd="3" destOrd="0" presId="urn:microsoft.com/office/officeart/2016/7/layout/RepeatingBendingProcessNew"/>
    <dgm:cxn modelId="{54ACF7E2-F6A6-9F4E-AB78-67A40CFF9B9A}" type="presParOf" srcId="{DF71CE63-6AFA-C540-9B24-E51B0CC74109}" destId="{DE73DD53-ACB5-0048-8274-FC1D0DC44365}" srcOrd="0" destOrd="0" presId="urn:microsoft.com/office/officeart/2016/7/layout/RepeatingBendingProcessNew"/>
    <dgm:cxn modelId="{EA0E70D3-5ABF-7144-990D-AA08CF4E48D7}" type="presParOf" srcId="{B7F8765D-0C4B-E649-A2A6-282815797167}" destId="{6F3C0AEE-7DB2-1D41-9098-2561F440CC20}" srcOrd="4" destOrd="0" presId="urn:microsoft.com/office/officeart/2016/7/layout/RepeatingBendingProcessNew"/>
    <dgm:cxn modelId="{D77C38FE-893F-1B47-B50B-026DBFC03701}" type="presParOf" srcId="{B7F8765D-0C4B-E649-A2A6-282815797167}" destId="{646354DA-8E9B-524B-8C90-809BE1257566}" srcOrd="5" destOrd="0" presId="urn:microsoft.com/office/officeart/2016/7/layout/RepeatingBendingProcessNew"/>
    <dgm:cxn modelId="{3D61629F-67E0-4740-8BA4-1F429E861BFF}" type="presParOf" srcId="{646354DA-8E9B-524B-8C90-809BE1257566}" destId="{6867BD89-55B6-D949-8589-6F40D595512F}" srcOrd="0" destOrd="0" presId="urn:microsoft.com/office/officeart/2016/7/layout/RepeatingBendingProcessNew"/>
    <dgm:cxn modelId="{9B09E280-14D9-0942-B156-36B4BA7480D1}" type="presParOf" srcId="{B7F8765D-0C4B-E649-A2A6-282815797167}" destId="{1E7B77AB-CB98-1149-B8FC-C3FF39C09949}" srcOrd="6" destOrd="0" presId="urn:microsoft.com/office/officeart/2016/7/layout/RepeatingBendingProcessNew"/>
    <dgm:cxn modelId="{3C0BAE12-4BD7-AC4C-A621-8961AE3154BA}" type="presParOf" srcId="{B7F8765D-0C4B-E649-A2A6-282815797167}" destId="{EC14DE54-EF7A-1E42-AA6C-93135F4143AF}" srcOrd="7" destOrd="0" presId="urn:microsoft.com/office/officeart/2016/7/layout/RepeatingBendingProcessNew"/>
    <dgm:cxn modelId="{083B58ED-0CA4-8D4B-A4D6-E2CB25D1B0C0}" type="presParOf" srcId="{EC14DE54-EF7A-1E42-AA6C-93135F4143AF}" destId="{68D0DC89-F6C1-3840-8DB2-88B1208BBCB7}" srcOrd="0" destOrd="0" presId="urn:microsoft.com/office/officeart/2016/7/layout/RepeatingBendingProcessNew"/>
    <dgm:cxn modelId="{E9275FD4-575F-674D-B083-4A7E5C32C8B7}" type="presParOf" srcId="{B7F8765D-0C4B-E649-A2A6-282815797167}" destId="{8DCD2240-048C-9547-B354-5B2ED54EB50E}" srcOrd="8" destOrd="0" presId="urn:microsoft.com/office/officeart/2016/7/layout/RepeatingBendingProcessNew"/>
    <dgm:cxn modelId="{BBC6CE58-8E81-1447-A6F9-35ADA2D44702}" type="presParOf" srcId="{B7F8765D-0C4B-E649-A2A6-282815797167}" destId="{1415F251-8814-5B40-884F-946E7A2FD6E1}" srcOrd="9" destOrd="0" presId="urn:microsoft.com/office/officeart/2016/7/layout/RepeatingBendingProcessNew"/>
    <dgm:cxn modelId="{4A3E8AAF-C368-114C-B0A1-2530CE27C908}" type="presParOf" srcId="{1415F251-8814-5B40-884F-946E7A2FD6E1}" destId="{087DFAE8-81EB-9B4A-BC8B-B44EAFFCB20A}" srcOrd="0" destOrd="0" presId="urn:microsoft.com/office/officeart/2016/7/layout/RepeatingBendingProcessNew"/>
    <dgm:cxn modelId="{51D9DED3-78BA-1643-A2E7-1337EFB7803B}" type="presParOf" srcId="{B7F8765D-0C4B-E649-A2A6-282815797167}" destId="{B6DECAD4-1535-7045-8BB1-C131013CDD8B}" srcOrd="10" destOrd="0" presId="urn:microsoft.com/office/officeart/2016/7/layout/RepeatingBendingProcessNew"/>
    <dgm:cxn modelId="{60BB7DBF-580E-F347-BA16-7925A2BB8013}" type="presParOf" srcId="{B7F8765D-0C4B-E649-A2A6-282815797167}" destId="{5371ADC6-DC42-F14A-9110-1AC345928FA0}" srcOrd="11" destOrd="0" presId="urn:microsoft.com/office/officeart/2016/7/layout/RepeatingBendingProcessNew"/>
    <dgm:cxn modelId="{98D1ADDE-CC47-AD4F-B2BE-F10C172AC03D}" type="presParOf" srcId="{5371ADC6-DC42-F14A-9110-1AC345928FA0}" destId="{B8D62A87-7D3B-AF46-9EC7-98A61A23B99E}" srcOrd="0" destOrd="0" presId="urn:microsoft.com/office/officeart/2016/7/layout/RepeatingBendingProcessNew"/>
    <dgm:cxn modelId="{8328C328-74A0-324C-8456-CE89A8C2C7BE}" type="presParOf" srcId="{B7F8765D-0C4B-E649-A2A6-282815797167}" destId="{B984A1CD-7951-BB43-B1A6-148F63869351}" srcOrd="12" destOrd="0" presId="urn:microsoft.com/office/officeart/2016/7/layout/RepeatingBendingProcessNew"/>
    <dgm:cxn modelId="{A53EF8C6-7541-D941-8F55-390861D5BD43}" type="presParOf" srcId="{B7F8765D-0C4B-E649-A2A6-282815797167}" destId="{2B19046F-5F9C-C34D-9BDE-9E6F96B87C22}" srcOrd="13" destOrd="0" presId="urn:microsoft.com/office/officeart/2016/7/layout/RepeatingBendingProcessNew"/>
    <dgm:cxn modelId="{F2715778-2986-C94E-9C30-A22FBBE1A01B}" type="presParOf" srcId="{2B19046F-5F9C-C34D-9BDE-9E6F96B87C22}" destId="{AF1D1612-E547-074B-A2D2-6C12E345686F}" srcOrd="0" destOrd="0" presId="urn:microsoft.com/office/officeart/2016/7/layout/RepeatingBendingProcessNew"/>
    <dgm:cxn modelId="{446B440D-0BBA-8044-990E-8F57D4E583CF}" type="presParOf" srcId="{B7F8765D-0C4B-E649-A2A6-282815797167}" destId="{DCF5A858-3E0F-BC41-86FE-EE7743A3C3FE}"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E32B9B-FD57-408C-B439-AF016CD55C9C}"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DE91A29-169F-4400-99DE-3C3D4A70A7DD}">
      <dgm:prSet/>
      <dgm:spPr/>
      <dgm:t>
        <a:bodyPr/>
        <a:lstStyle/>
        <a:p>
          <a:r>
            <a:rPr lang="en-US"/>
            <a:t>Google Maps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endParaRPr lang="en-US"/>
        </a:p>
      </dgm:t>
    </dgm:pt>
    <dgm:pt modelId="{7C5BBA54-2789-402C-9F27-8BF029D0B840}">
      <dgm:prSet/>
      <dgm:spPr/>
      <dgm:t>
        <a:bodyPr/>
        <a:lstStyle/>
        <a:p>
          <a:r>
            <a:rPr lang="en-US"/>
            <a:t>GPS is an essential option since it is the main thing about our site users with one primary function of our site, which is obtaining a parking spot near the parking location. Such an application can't book the free parking spot. </a:t>
          </a:r>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endParaRPr lang="en-US"/>
        </a:p>
      </dgm:t>
    </dgm:pt>
    <dgm:pt modelId="{4D259DA8-11AE-422A-9089-F2D55E930D16}">
      <dgm:prSet/>
      <dgm:spPr/>
      <dgm:t>
        <a:bodyPr/>
        <a:lstStyle/>
        <a:p>
          <a:r>
            <a:rPr lang="en-US"/>
            <a:t>The map that we used is different from another because it allows users to find the chosen parking spot they need. Additionally, the site can navigate the driver to the booked place.</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endParaRPr lang="en-US"/>
        </a:p>
      </dgm:t>
    </dgm:pt>
    <dgm:pt modelId="{6BE3577A-2EEF-434D-A67D-1937786DE045}">
      <dgm:prSet/>
      <dgm:spPr/>
      <dgm:t>
        <a:bodyPr/>
        <a:lstStyle/>
        <a:p>
          <a:r>
            <a:rPr lang="en-US"/>
            <a:t>Register &amp; Login</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endParaRPr lang="en-US"/>
        </a:p>
      </dgm:t>
    </dgm:pt>
    <dgm:pt modelId="{F703D793-A918-439D-B186-1D60B1819940}">
      <dgm:prSet/>
      <dgm:spPr/>
      <dgm:t>
        <a:bodyPr/>
        <a:lstStyle/>
        <a:p>
          <a:r>
            <a:rPr lang="en-US"/>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endParaRPr lang="en-US"/>
        </a:p>
      </dgm:t>
    </dgm:pt>
    <dgm:pt modelId="{4FF699F8-B6E9-8F4B-80E0-2386E2F81AE2}">
      <dgm:prSet/>
      <dgm:spPr/>
      <dgm:t>
        <a:bodyPr/>
        <a:lstStyle/>
        <a:p>
          <a:r>
            <a:rPr lang="en-US"/>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0E4B039F-C965-4C55-AB0C-2CBC3C012ED7}" type="pres">
      <dgm:prSet presAssocID="{84E32B9B-FD57-408C-B439-AF016CD55C9C}" presName="root" presStyleCnt="0">
        <dgm:presLayoutVars>
          <dgm:dir/>
          <dgm:resizeHandles val="exact"/>
        </dgm:presLayoutVars>
      </dgm:prSet>
      <dgm:spPr/>
    </dgm:pt>
    <dgm:pt modelId="{836D56FE-59C0-46C2-B165-D016CADABC34}" type="pres">
      <dgm:prSet presAssocID="{84E32B9B-FD57-408C-B439-AF016CD55C9C}" presName="container" presStyleCnt="0">
        <dgm:presLayoutVars>
          <dgm:dir/>
          <dgm:resizeHandles val="exact"/>
        </dgm:presLayoutVars>
      </dgm:prSet>
      <dgm:spPr/>
    </dgm:pt>
    <dgm:pt modelId="{9BA7B4C2-7445-49CC-806B-5D0B1E8FA168}" type="pres">
      <dgm:prSet presAssocID="{4DE91A29-169F-4400-99DE-3C3D4A70A7DD}" presName="compNode" presStyleCnt="0"/>
      <dgm:spPr/>
    </dgm:pt>
    <dgm:pt modelId="{44B7392A-01B0-4E1B-8681-8A385A97C153}" type="pres">
      <dgm:prSet presAssocID="{4DE91A29-169F-4400-99DE-3C3D4A70A7DD}" presName="iconBgRect" presStyleLbl="bgShp" presStyleIdx="0" presStyleCnt="6"/>
      <dgm:spPr/>
    </dgm:pt>
    <dgm:pt modelId="{A3DEB29C-9795-444B-929C-FD38E7805D64}" type="pres">
      <dgm:prSet presAssocID="{4DE91A29-169F-4400-99DE-3C3D4A70A7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5AAE589-9277-462E-AA3D-F42A7BC3CB05}" type="pres">
      <dgm:prSet presAssocID="{4DE91A29-169F-4400-99DE-3C3D4A70A7DD}" presName="spaceRect" presStyleCnt="0"/>
      <dgm:spPr/>
    </dgm:pt>
    <dgm:pt modelId="{C7DF7460-D979-479A-8A3C-4F58E66F09A7}" type="pres">
      <dgm:prSet presAssocID="{4DE91A29-169F-4400-99DE-3C3D4A70A7DD}" presName="textRect" presStyleLbl="revTx" presStyleIdx="0" presStyleCnt="6">
        <dgm:presLayoutVars>
          <dgm:chMax val="1"/>
          <dgm:chPref val="1"/>
        </dgm:presLayoutVars>
      </dgm:prSet>
      <dgm:spPr/>
    </dgm:pt>
    <dgm:pt modelId="{2BA42451-8FF1-4E5B-A5C9-B2E843D6FB41}" type="pres">
      <dgm:prSet presAssocID="{538BC557-F29F-44C7-8374-B785741A09A0}" presName="sibTrans" presStyleLbl="sibTrans2D1" presStyleIdx="0" presStyleCnt="0"/>
      <dgm:spPr/>
    </dgm:pt>
    <dgm:pt modelId="{2135144F-8B4A-4654-902A-123DC7BCB8F1}" type="pres">
      <dgm:prSet presAssocID="{7C5BBA54-2789-402C-9F27-8BF029D0B840}" presName="compNode" presStyleCnt="0"/>
      <dgm:spPr/>
    </dgm:pt>
    <dgm:pt modelId="{27B93283-6836-4E7F-8B58-9039756570B7}" type="pres">
      <dgm:prSet presAssocID="{7C5BBA54-2789-402C-9F27-8BF029D0B840}" presName="iconBgRect" presStyleLbl="bgShp" presStyleIdx="1" presStyleCnt="6"/>
      <dgm:spPr/>
    </dgm:pt>
    <dgm:pt modelId="{A02CF345-FC23-45D5-BBC1-74DA1DA9873E}" type="pres">
      <dgm:prSet presAssocID="{7C5BBA54-2789-402C-9F27-8BF029D0B8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726C449F-13DC-4548-AC9F-52DF2D69C1AB}" type="pres">
      <dgm:prSet presAssocID="{7C5BBA54-2789-402C-9F27-8BF029D0B840}" presName="spaceRect" presStyleCnt="0"/>
      <dgm:spPr/>
    </dgm:pt>
    <dgm:pt modelId="{8F4B3A42-BDE2-405F-B6EF-FDFF12BD23DE}" type="pres">
      <dgm:prSet presAssocID="{7C5BBA54-2789-402C-9F27-8BF029D0B840}" presName="textRect" presStyleLbl="revTx" presStyleIdx="1" presStyleCnt="6">
        <dgm:presLayoutVars>
          <dgm:chMax val="1"/>
          <dgm:chPref val="1"/>
        </dgm:presLayoutVars>
      </dgm:prSet>
      <dgm:spPr/>
    </dgm:pt>
    <dgm:pt modelId="{5B4890B1-5B48-47DE-B76B-41076FD75505}" type="pres">
      <dgm:prSet presAssocID="{1698248E-E44E-4250-A255-20C712D05655}" presName="sibTrans" presStyleLbl="sibTrans2D1" presStyleIdx="0" presStyleCnt="0"/>
      <dgm:spPr/>
    </dgm:pt>
    <dgm:pt modelId="{5B2288E3-F2CF-4F09-ADE7-1CD5AD37AADA}" type="pres">
      <dgm:prSet presAssocID="{4D259DA8-11AE-422A-9089-F2D55E930D16}" presName="compNode" presStyleCnt="0"/>
      <dgm:spPr/>
    </dgm:pt>
    <dgm:pt modelId="{C90A706F-D6EF-4FCF-A61F-4A57BB47BE88}" type="pres">
      <dgm:prSet presAssocID="{4D259DA8-11AE-422A-9089-F2D55E930D16}" presName="iconBgRect" presStyleLbl="bgShp" presStyleIdx="2" presStyleCnt="6"/>
      <dgm:spPr/>
    </dgm:pt>
    <dgm:pt modelId="{1C234E49-C8E9-4E24-9750-E2C14B377662}" type="pres">
      <dgm:prSet presAssocID="{4D259DA8-11AE-422A-9089-F2D55E930D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FAF4AAF0-E80E-48CE-BBC6-1EF519E03531}" type="pres">
      <dgm:prSet presAssocID="{4D259DA8-11AE-422A-9089-F2D55E930D16}" presName="spaceRect" presStyleCnt="0"/>
      <dgm:spPr/>
    </dgm:pt>
    <dgm:pt modelId="{AE765BD2-ECE5-4E45-8260-29BA28667ACB}" type="pres">
      <dgm:prSet presAssocID="{4D259DA8-11AE-422A-9089-F2D55E930D16}" presName="textRect" presStyleLbl="revTx" presStyleIdx="2" presStyleCnt="6">
        <dgm:presLayoutVars>
          <dgm:chMax val="1"/>
          <dgm:chPref val="1"/>
        </dgm:presLayoutVars>
      </dgm:prSet>
      <dgm:spPr/>
    </dgm:pt>
    <dgm:pt modelId="{6F164456-CDBD-420F-AAE1-746A9B7F678F}" type="pres">
      <dgm:prSet presAssocID="{CFFAD25F-BD51-4EBD-A7A2-4FBA3DE7CCB2}" presName="sibTrans" presStyleLbl="sibTrans2D1" presStyleIdx="0" presStyleCnt="0"/>
      <dgm:spPr/>
    </dgm:pt>
    <dgm:pt modelId="{9AC0A8B0-E37A-4112-A958-AAB20D826EF2}" type="pres">
      <dgm:prSet presAssocID="{6BE3577A-2EEF-434D-A67D-1937786DE045}" presName="compNode" presStyleCnt="0"/>
      <dgm:spPr/>
    </dgm:pt>
    <dgm:pt modelId="{0BCBDC8E-22DF-46AB-A23B-2EE43F335AFD}" type="pres">
      <dgm:prSet presAssocID="{6BE3577A-2EEF-434D-A67D-1937786DE045}" presName="iconBgRect" presStyleLbl="bgShp" presStyleIdx="3" presStyleCnt="6"/>
      <dgm:spPr/>
    </dgm:pt>
    <dgm:pt modelId="{066F885E-F14F-4891-9048-5055024C29B6}" type="pres">
      <dgm:prSet presAssocID="{6BE3577A-2EEF-434D-A67D-1937786DE0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4BE55DB-A44A-4E54-AFAF-968D019D206F}" type="pres">
      <dgm:prSet presAssocID="{6BE3577A-2EEF-434D-A67D-1937786DE045}" presName="spaceRect" presStyleCnt="0"/>
      <dgm:spPr/>
    </dgm:pt>
    <dgm:pt modelId="{D1B88C79-E19D-4F06-9B37-1913F75808D6}" type="pres">
      <dgm:prSet presAssocID="{6BE3577A-2EEF-434D-A67D-1937786DE045}" presName="textRect" presStyleLbl="revTx" presStyleIdx="3" presStyleCnt="6">
        <dgm:presLayoutVars>
          <dgm:chMax val="1"/>
          <dgm:chPref val="1"/>
        </dgm:presLayoutVars>
      </dgm:prSet>
      <dgm:spPr/>
    </dgm:pt>
    <dgm:pt modelId="{7C3F35A6-25C0-43B1-89D7-0CF8EBB82896}" type="pres">
      <dgm:prSet presAssocID="{CB493FE5-B295-44AC-8954-9D3891861046}" presName="sibTrans" presStyleLbl="sibTrans2D1" presStyleIdx="0" presStyleCnt="0"/>
      <dgm:spPr/>
    </dgm:pt>
    <dgm:pt modelId="{57D1F32A-BDED-4F38-86E7-B1096CF71F9A}" type="pres">
      <dgm:prSet presAssocID="{F703D793-A918-439D-B186-1D60B1819940}" presName="compNode" presStyleCnt="0"/>
      <dgm:spPr/>
    </dgm:pt>
    <dgm:pt modelId="{AC1093DC-7BA6-4E00-ADA0-006B5DD42660}" type="pres">
      <dgm:prSet presAssocID="{F703D793-A918-439D-B186-1D60B1819940}" presName="iconBgRect" presStyleLbl="bgShp" presStyleIdx="4" presStyleCnt="6"/>
      <dgm:spPr/>
    </dgm:pt>
    <dgm:pt modelId="{423A8A95-20E4-4E43-8AF8-4F1AED368C4A}" type="pres">
      <dgm:prSet presAssocID="{F703D793-A918-439D-B186-1D60B18199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E2EC470-2E89-4C1F-A754-A3CE28CBA425}" type="pres">
      <dgm:prSet presAssocID="{F703D793-A918-439D-B186-1D60B1819940}" presName="spaceRect" presStyleCnt="0"/>
      <dgm:spPr/>
    </dgm:pt>
    <dgm:pt modelId="{E842CF6B-F1D6-40A4-9D98-383390B9B87F}" type="pres">
      <dgm:prSet presAssocID="{F703D793-A918-439D-B186-1D60B1819940}" presName="textRect" presStyleLbl="revTx" presStyleIdx="4" presStyleCnt="6">
        <dgm:presLayoutVars>
          <dgm:chMax val="1"/>
          <dgm:chPref val="1"/>
        </dgm:presLayoutVars>
      </dgm:prSet>
      <dgm:spPr/>
    </dgm:pt>
    <dgm:pt modelId="{54D530DE-532F-4B3D-88F7-FE9D9060966E}" type="pres">
      <dgm:prSet presAssocID="{33AAA227-0A68-43FE-8DFF-ECD1CD9B32AD}" presName="sibTrans" presStyleLbl="sibTrans2D1" presStyleIdx="0" presStyleCnt="0"/>
      <dgm:spPr/>
    </dgm:pt>
    <dgm:pt modelId="{CFED6AC3-428A-4452-9138-B1D63A27D8A0}" type="pres">
      <dgm:prSet presAssocID="{4FF699F8-B6E9-8F4B-80E0-2386E2F81AE2}" presName="compNode" presStyleCnt="0"/>
      <dgm:spPr/>
    </dgm:pt>
    <dgm:pt modelId="{8DD7E083-D61B-434C-AA35-345276811284}" type="pres">
      <dgm:prSet presAssocID="{4FF699F8-B6E9-8F4B-80E0-2386E2F81AE2}" presName="iconBgRect" presStyleLbl="bgShp" presStyleIdx="5" presStyleCnt="6"/>
      <dgm:spPr/>
    </dgm:pt>
    <dgm:pt modelId="{8C8D8D11-A8BC-495A-95CD-8179B52CF9A1}" type="pres">
      <dgm:prSet presAssocID="{4FF699F8-B6E9-8F4B-80E0-2386E2F81A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1A74EFDB-5134-40AA-B875-415CD92EA309}" type="pres">
      <dgm:prSet presAssocID="{4FF699F8-B6E9-8F4B-80E0-2386E2F81AE2}" presName="spaceRect" presStyleCnt="0"/>
      <dgm:spPr/>
    </dgm:pt>
    <dgm:pt modelId="{253BDD44-D96E-4587-8A98-B2C2E455E5CF}" type="pres">
      <dgm:prSet presAssocID="{4FF699F8-B6E9-8F4B-80E0-2386E2F81AE2}" presName="textRect" presStyleLbl="revTx" presStyleIdx="5" presStyleCnt="6">
        <dgm:presLayoutVars>
          <dgm:chMax val="1"/>
          <dgm:chPref val="1"/>
        </dgm:presLayoutVars>
      </dgm:prSet>
      <dgm:spPr/>
    </dgm:pt>
  </dgm:ptLst>
  <dgm:cxnLst>
    <dgm:cxn modelId="{20001C05-7487-FA49-9252-5545B6D1DC9F}" type="presOf" srcId="{CB493FE5-B295-44AC-8954-9D3891861046}" destId="{7C3F35A6-25C0-43B1-89D7-0CF8EBB82896}" srcOrd="0" destOrd="0" presId="urn:microsoft.com/office/officeart/2018/2/layout/IconCircleList"/>
    <dgm:cxn modelId="{6B0B3615-AF23-4FCA-B0C9-A8E81D82DEB0}" srcId="{84E32B9B-FD57-408C-B439-AF016CD55C9C}" destId="{4DE91A29-169F-4400-99DE-3C3D4A70A7DD}" srcOrd="0" destOrd="0" parTransId="{75524E49-107C-4FA5-854F-31D401FA403B}" sibTransId="{538BC557-F29F-44C7-8374-B785741A09A0}"/>
    <dgm:cxn modelId="{16E15E2B-AB99-41EB-813A-23531E355079}" srcId="{84E32B9B-FD57-408C-B439-AF016CD55C9C}" destId="{4D259DA8-11AE-422A-9089-F2D55E930D16}" srcOrd="2" destOrd="0" parTransId="{3A57AC02-0858-4A9B-A9DF-05E6EBDE0CED}" sibTransId="{CFFAD25F-BD51-4EBD-A7A2-4FBA3DE7CCB2}"/>
    <dgm:cxn modelId="{91BD4330-A719-A149-8948-4F62FD4B2CC3}" type="presOf" srcId="{538BC557-F29F-44C7-8374-B785741A09A0}" destId="{2BA42451-8FF1-4E5B-A5C9-B2E843D6FB41}" srcOrd="0" destOrd="0" presId="urn:microsoft.com/office/officeart/2018/2/layout/IconCircleList"/>
    <dgm:cxn modelId="{03B6E730-C3DB-42B3-AE3F-F3B7E803DC37}" srcId="{84E32B9B-FD57-408C-B439-AF016CD55C9C}" destId="{7C5BBA54-2789-402C-9F27-8BF029D0B840}" srcOrd="1" destOrd="0" parTransId="{84515A20-A696-4FD5-A2A0-8854102BBD3C}" sibTransId="{1698248E-E44E-4250-A255-20C712D05655}"/>
    <dgm:cxn modelId="{84237A34-831A-4D06-9218-DF7E47F571F0}" srcId="{84E32B9B-FD57-408C-B439-AF016CD55C9C}" destId="{6BE3577A-2EEF-434D-A67D-1937786DE045}" srcOrd="3" destOrd="0" parTransId="{EACA85A9-33F7-4F5C-8066-3572F3BD9321}" sibTransId="{CB493FE5-B295-44AC-8954-9D3891861046}"/>
    <dgm:cxn modelId="{B7223C54-A0BA-8746-BCB8-B7DD45BC9988}" srcId="{84E32B9B-FD57-408C-B439-AF016CD55C9C}" destId="{4FF699F8-B6E9-8F4B-80E0-2386E2F81AE2}" srcOrd="5" destOrd="0" parTransId="{2D4D9A71-31BE-7440-B4C9-DFEB734E8066}" sibTransId="{392E2554-0551-6D45-B711-F554C95D9F27}"/>
    <dgm:cxn modelId="{6D2F7C5D-6187-E44A-96E8-9370007CDE82}" type="presOf" srcId="{84E32B9B-FD57-408C-B439-AF016CD55C9C}" destId="{0E4B039F-C965-4C55-AB0C-2CBC3C012ED7}" srcOrd="0" destOrd="0" presId="urn:microsoft.com/office/officeart/2018/2/layout/IconCircleList"/>
    <dgm:cxn modelId="{A21E006B-4EC5-463A-9251-D39212BC8668}" srcId="{84E32B9B-FD57-408C-B439-AF016CD55C9C}" destId="{F703D793-A918-439D-B186-1D60B1819940}" srcOrd="4" destOrd="0" parTransId="{9A2E3F2C-35CE-474E-9873-E950D603A12E}" sibTransId="{33AAA227-0A68-43FE-8DFF-ECD1CD9B32AD}"/>
    <dgm:cxn modelId="{64DE2D79-4A32-6741-AA7E-32449A372B1E}" type="presOf" srcId="{33AAA227-0A68-43FE-8DFF-ECD1CD9B32AD}" destId="{54D530DE-532F-4B3D-88F7-FE9D9060966E}" srcOrd="0" destOrd="0" presId="urn:microsoft.com/office/officeart/2018/2/layout/IconCircleList"/>
    <dgm:cxn modelId="{DAF4447B-EFC0-CC4F-BFE7-1BFBB5D4EDAD}" type="presOf" srcId="{1698248E-E44E-4250-A255-20C712D05655}" destId="{5B4890B1-5B48-47DE-B76B-41076FD75505}" srcOrd="0" destOrd="0" presId="urn:microsoft.com/office/officeart/2018/2/layout/IconCircleList"/>
    <dgm:cxn modelId="{AEC5179A-9733-3A4A-949F-D04F1B34683E}" type="presOf" srcId="{6BE3577A-2EEF-434D-A67D-1937786DE045}" destId="{D1B88C79-E19D-4F06-9B37-1913F75808D6}" srcOrd="0" destOrd="0" presId="urn:microsoft.com/office/officeart/2018/2/layout/IconCircleList"/>
    <dgm:cxn modelId="{481E30B0-518E-3147-B0F5-BFE4FBC0E46F}" type="presOf" srcId="{4DE91A29-169F-4400-99DE-3C3D4A70A7DD}" destId="{C7DF7460-D979-479A-8A3C-4F58E66F09A7}" srcOrd="0" destOrd="0" presId="urn:microsoft.com/office/officeart/2018/2/layout/IconCircleList"/>
    <dgm:cxn modelId="{554B88B3-5D6D-B649-A303-253134A1B02F}" type="presOf" srcId="{4D259DA8-11AE-422A-9089-F2D55E930D16}" destId="{AE765BD2-ECE5-4E45-8260-29BA28667ACB}" srcOrd="0" destOrd="0" presId="urn:microsoft.com/office/officeart/2018/2/layout/IconCircleList"/>
    <dgm:cxn modelId="{72087BBB-DACE-804A-A036-CD79EFF29B89}" type="presOf" srcId="{4FF699F8-B6E9-8F4B-80E0-2386E2F81AE2}" destId="{253BDD44-D96E-4587-8A98-B2C2E455E5CF}" srcOrd="0" destOrd="0" presId="urn:microsoft.com/office/officeart/2018/2/layout/IconCircleList"/>
    <dgm:cxn modelId="{00AFD2CC-E1CD-CC42-AECC-850970730489}" type="presOf" srcId="{F703D793-A918-439D-B186-1D60B1819940}" destId="{E842CF6B-F1D6-40A4-9D98-383390B9B87F}" srcOrd="0" destOrd="0" presId="urn:microsoft.com/office/officeart/2018/2/layout/IconCircleList"/>
    <dgm:cxn modelId="{F9CAB3F9-DD05-A84D-9443-F9572E62FFA9}" type="presOf" srcId="{CFFAD25F-BD51-4EBD-A7A2-4FBA3DE7CCB2}" destId="{6F164456-CDBD-420F-AAE1-746A9B7F678F}" srcOrd="0" destOrd="0" presId="urn:microsoft.com/office/officeart/2018/2/layout/IconCircleList"/>
    <dgm:cxn modelId="{4E840BFB-0F24-6F42-A5B9-26D2F1CBF1C4}" type="presOf" srcId="{7C5BBA54-2789-402C-9F27-8BF029D0B840}" destId="{8F4B3A42-BDE2-405F-B6EF-FDFF12BD23DE}" srcOrd="0" destOrd="0" presId="urn:microsoft.com/office/officeart/2018/2/layout/IconCircleList"/>
    <dgm:cxn modelId="{F5F1AF77-4286-9443-B286-0BD89FD64780}" type="presParOf" srcId="{0E4B039F-C965-4C55-AB0C-2CBC3C012ED7}" destId="{836D56FE-59C0-46C2-B165-D016CADABC34}" srcOrd="0" destOrd="0" presId="urn:microsoft.com/office/officeart/2018/2/layout/IconCircleList"/>
    <dgm:cxn modelId="{463CBFA2-38AC-0947-9665-D556E1EF5F1B}" type="presParOf" srcId="{836D56FE-59C0-46C2-B165-D016CADABC34}" destId="{9BA7B4C2-7445-49CC-806B-5D0B1E8FA168}" srcOrd="0" destOrd="0" presId="urn:microsoft.com/office/officeart/2018/2/layout/IconCircleList"/>
    <dgm:cxn modelId="{6B348C4E-C851-2F4E-85D9-369E53B1EC8D}" type="presParOf" srcId="{9BA7B4C2-7445-49CC-806B-5D0B1E8FA168}" destId="{44B7392A-01B0-4E1B-8681-8A385A97C153}" srcOrd="0" destOrd="0" presId="urn:microsoft.com/office/officeart/2018/2/layout/IconCircleList"/>
    <dgm:cxn modelId="{0D95C01E-E270-AB4E-92EE-27F8F171D363}" type="presParOf" srcId="{9BA7B4C2-7445-49CC-806B-5D0B1E8FA168}" destId="{A3DEB29C-9795-444B-929C-FD38E7805D64}" srcOrd="1" destOrd="0" presId="urn:microsoft.com/office/officeart/2018/2/layout/IconCircleList"/>
    <dgm:cxn modelId="{937E1440-0809-2D4B-A751-043EC1C6D51F}" type="presParOf" srcId="{9BA7B4C2-7445-49CC-806B-5D0B1E8FA168}" destId="{F5AAE589-9277-462E-AA3D-F42A7BC3CB05}" srcOrd="2" destOrd="0" presId="urn:microsoft.com/office/officeart/2018/2/layout/IconCircleList"/>
    <dgm:cxn modelId="{E73BA1A8-91FC-E645-B89C-9C3AB672D9D6}" type="presParOf" srcId="{9BA7B4C2-7445-49CC-806B-5D0B1E8FA168}" destId="{C7DF7460-D979-479A-8A3C-4F58E66F09A7}" srcOrd="3" destOrd="0" presId="urn:microsoft.com/office/officeart/2018/2/layout/IconCircleList"/>
    <dgm:cxn modelId="{CCF22ED6-8EDC-A34F-A7AF-8C40A0D3035B}" type="presParOf" srcId="{836D56FE-59C0-46C2-B165-D016CADABC34}" destId="{2BA42451-8FF1-4E5B-A5C9-B2E843D6FB41}" srcOrd="1" destOrd="0" presId="urn:microsoft.com/office/officeart/2018/2/layout/IconCircleList"/>
    <dgm:cxn modelId="{4C3425E3-4A59-874F-91B4-EFB2A2F32BE2}" type="presParOf" srcId="{836D56FE-59C0-46C2-B165-D016CADABC34}" destId="{2135144F-8B4A-4654-902A-123DC7BCB8F1}" srcOrd="2" destOrd="0" presId="urn:microsoft.com/office/officeart/2018/2/layout/IconCircleList"/>
    <dgm:cxn modelId="{54802DAF-6D39-3740-B456-B8133FB23E7B}" type="presParOf" srcId="{2135144F-8B4A-4654-902A-123DC7BCB8F1}" destId="{27B93283-6836-4E7F-8B58-9039756570B7}" srcOrd="0" destOrd="0" presId="urn:microsoft.com/office/officeart/2018/2/layout/IconCircleList"/>
    <dgm:cxn modelId="{117020CE-5F64-1249-8F08-8834B361BDC5}" type="presParOf" srcId="{2135144F-8B4A-4654-902A-123DC7BCB8F1}" destId="{A02CF345-FC23-45D5-BBC1-74DA1DA9873E}" srcOrd="1" destOrd="0" presId="urn:microsoft.com/office/officeart/2018/2/layout/IconCircleList"/>
    <dgm:cxn modelId="{0C0708A0-24A6-564B-8C97-49B7EF68778B}" type="presParOf" srcId="{2135144F-8B4A-4654-902A-123DC7BCB8F1}" destId="{726C449F-13DC-4548-AC9F-52DF2D69C1AB}" srcOrd="2" destOrd="0" presId="urn:microsoft.com/office/officeart/2018/2/layout/IconCircleList"/>
    <dgm:cxn modelId="{613713A9-D7EA-C54A-8F85-FD20E4759B4C}" type="presParOf" srcId="{2135144F-8B4A-4654-902A-123DC7BCB8F1}" destId="{8F4B3A42-BDE2-405F-B6EF-FDFF12BD23DE}" srcOrd="3" destOrd="0" presId="urn:microsoft.com/office/officeart/2018/2/layout/IconCircleList"/>
    <dgm:cxn modelId="{6877E2E3-A4D5-DA43-B472-4113A57A4D08}" type="presParOf" srcId="{836D56FE-59C0-46C2-B165-D016CADABC34}" destId="{5B4890B1-5B48-47DE-B76B-41076FD75505}" srcOrd="3" destOrd="0" presId="urn:microsoft.com/office/officeart/2018/2/layout/IconCircleList"/>
    <dgm:cxn modelId="{1845997A-DDE3-C045-B45F-166504A0AB1E}" type="presParOf" srcId="{836D56FE-59C0-46C2-B165-D016CADABC34}" destId="{5B2288E3-F2CF-4F09-ADE7-1CD5AD37AADA}" srcOrd="4" destOrd="0" presId="urn:microsoft.com/office/officeart/2018/2/layout/IconCircleList"/>
    <dgm:cxn modelId="{9C0FE3B3-9E24-3F42-BFF9-7BBDAEA57B75}" type="presParOf" srcId="{5B2288E3-F2CF-4F09-ADE7-1CD5AD37AADA}" destId="{C90A706F-D6EF-4FCF-A61F-4A57BB47BE88}" srcOrd="0" destOrd="0" presId="urn:microsoft.com/office/officeart/2018/2/layout/IconCircleList"/>
    <dgm:cxn modelId="{0F309C15-6E71-4647-8BA1-460255467D88}" type="presParOf" srcId="{5B2288E3-F2CF-4F09-ADE7-1CD5AD37AADA}" destId="{1C234E49-C8E9-4E24-9750-E2C14B377662}" srcOrd="1" destOrd="0" presId="urn:microsoft.com/office/officeart/2018/2/layout/IconCircleList"/>
    <dgm:cxn modelId="{F5955666-8406-5F44-A642-A0AB9C360948}" type="presParOf" srcId="{5B2288E3-F2CF-4F09-ADE7-1CD5AD37AADA}" destId="{FAF4AAF0-E80E-48CE-BBC6-1EF519E03531}" srcOrd="2" destOrd="0" presId="urn:microsoft.com/office/officeart/2018/2/layout/IconCircleList"/>
    <dgm:cxn modelId="{4FFB0B27-20FF-D847-9F88-D01DBAA0094B}" type="presParOf" srcId="{5B2288E3-F2CF-4F09-ADE7-1CD5AD37AADA}" destId="{AE765BD2-ECE5-4E45-8260-29BA28667ACB}" srcOrd="3" destOrd="0" presId="urn:microsoft.com/office/officeart/2018/2/layout/IconCircleList"/>
    <dgm:cxn modelId="{07961CA8-D3A9-DD45-9853-D8D476D31D13}" type="presParOf" srcId="{836D56FE-59C0-46C2-B165-D016CADABC34}" destId="{6F164456-CDBD-420F-AAE1-746A9B7F678F}" srcOrd="5" destOrd="0" presId="urn:microsoft.com/office/officeart/2018/2/layout/IconCircleList"/>
    <dgm:cxn modelId="{32FF1B14-414A-B542-A930-DA978D0E98EF}" type="presParOf" srcId="{836D56FE-59C0-46C2-B165-D016CADABC34}" destId="{9AC0A8B0-E37A-4112-A958-AAB20D826EF2}" srcOrd="6" destOrd="0" presId="urn:microsoft.com/office/officeart/2018/2/layout/IconCircleList"/>
    <dgm:cxn modelId="{A5A5BD8D-7218-4A45-B173-44A02CE13893}" type="presParOf" srcId="{9AC0A8B0-E37A-4112-A958-AAB20D826EF2}" destId="{0BCBDC8E-22DF-46AB-A23B-2EE43F335AFD}" srcOrd="0" destOrd="0" presId="urn:microsoft.com/office/officeart/2018/2/layout/IconCircleList"/>
    <dgm:cxn modelId="{7C7C4456-07D4-5A4B-885E-7FB824C89687}" type="presParOf" srcId="{9AC0A8B0-E37A-4112-A958-AAB20D826EF2}" destId="{066F885E-F14F-4891-9048-5055024C29B6}" srcOrd="1" destOrd="0" presId="urn:microsoft.com/office/officeart/2018/2/layout/IconCircleList"/>
    <dgm:cxn modelId="{C2405F59-309B-B64C-9E8D-40628A58A9D7}" type="presParOf" srcId="{9AC0A8B0-E37A-4112-A958-AAB20D826EF2}" destId="{94BE55DB-A44A-4E54-AFAF-968D019D206F}" srcOrd="2" destOrd="0" presId="urn:microsoft.com/office/officeart/2018/2/layout/IconCircleList"/>
    <dgm:cxn modelId="{8F077DE3-21CE-9044-A8C6-7F90C28FDDBB}" type="presParOf" srcId="{9AC0A8B0-E37A-4112-A958-AAB20D826EF2}" destId="{D1B88C79-E19D-4F06-9B37-1913F75808D6}" srcOrd="3" destOrd="0" presId="urn:microsoft.com/office/officeart/2018/2/layout/IconCircleList"/>
    <dgm:cxn modelId="{0EBC51BE-08C0-ED4D-95B1-D413F4C5F101}" type="presParOf" srcId="{836D56FE-59C0-46C2-B165-D016CADABC34}" destId="{7C3F35A6-25C0-43B1-89D7-0CF8EBB82896}" srcOrd="7" destOrd="0" presId="urn:microsoft.com/office/officeart/2018/2/layout/IconCircleList"/>
    <dgm:cxn modelId="{7B863105-6DA0-7C4A-9A81-6F5A9CDE0435}" type="presParOf" srcId="{836D56FE-59C0-46C2-B165-D016CADABC34}" destId="{57D1F32A-BDED-4F38-86E7-B1096CF71F9A}" srcOrd="8" destOrd="0" presId="urn:microsoft.com/office/officeart/2018/2/layout/IconCircleList"/>
    <dgm:cxn modelId="{1EC4A410-4967-B04E-941D-6659BCDA58B3}" type="presParOf" srcId="{57D1F32A-BDED-4F38-86E7-B1096CF71F9A}" destId="{AC1093DC-7BA6-4E00-ADA0-006B5DD42660}" srcOrd="0" destOrd="0" presId="urn:microsoft.com/office/officeart/2018/2/layout/IconCircleList"/>
    <dgm:cxn modelId="{B16DEC86-6F09-684A-BF81-0BA9388F8A72}" type="presParOf" srcId="{57D1F32A-BDED-4F38-86E7-B1096CF71F9A}" destId="{423A8A95-20E4-4E43-8AF8-4F1AED368C4A}" srcOrd="1" destOrd="0" presId="urn:microsoft.com/office/officeart/2018/2/layout/IconCircleList"/>
    <dgm:cxn modelId="{BF398565-9B18-5D40-911D-40A52D7598E0}" type="presParOf" srcId="{57D1F32A-BDED-4F38-86E7-B1096CF71F9A}" destId="{4E2EC470-2E89-4C1F-A754-A3CE28CBA425}" srcOrd="2" destOrd="0" presId="urn:microsoft.com/office/officeart/2018/2/layout/IconCircleList"/>
    <dgm:cxn modelId="{90C04D3B-DDD7-C248-AB38-98A33534A001}" type="presParOf" srcId="{57D1F32A-BDED-4F38-86E7-B1096CF71F9A}" destId="{E842CF6B-F1D6-40A4-9D98-383390B9B87F}" srcOrd="3" destOrd="0" presId="urn:microsoft.com/office/officeart/2018/2/layout/IconCircleList"/>
    <dgm:cxn modelId="{7146CFD9-F5E5-BD41-8809-AD605F51D086}" type="presParOf" srcId="{836D56FE-59C0-46C2-B165-D016CADABC34}" destId="{54D530DE-532F-4B3D-88F7-FE9D9060966E}" srcOrd="9" destOrd="0" presId="urn:microsoft.com/office/officeart/2018/2/layout/IconCircleList"/>
    <dgm:cxn modelId="{E50AAA43-E03A-FC42-BCA5-58A52BE8D094}" type="presParOf" srcId="{836D56FE-59C0-46C2-B165-D016CADABC34}" destId="{CFED6AC3-428A-4452-9138-B1D63A27D8A0}" srcOrd="10" destOrd="0" presId="urn:microsoft.com/office/officeart/2018/2/layout/IconCircleList"/>
    <dgm:cxn modelId="{01BF5508-C245-6649-9FB8-A028AD0FC654}" type="presParOf" srcId="{CFED6AC3-428A-4452-9138-B1D63A27D8A0}" destId="{8DD7E083-D61B-434C-AA35-345276811284}" srcOrd="0" destOrd="0" presId="urn:microsoft.com/office/officeart/2018/2/layout/IconCircleList"/>
    <dgm:cxn modelId="{1CB42017-2990-9441-B94B-E0AD5014FC95}" type="presParOf" srcId="{CFED6AC3-428A-4452-9138-B1D63A27D8A0}" destId="{8C8D8D11-A8BC-495A-95CD-8179B52CF9A1}" srcOrd="1" destOrd="0" presId="urn:microsoft.com/office/officeart/2018/2/layout/IconCircleList"/>
    <dgm:cxn modelId="{58E56609-C759-F84B-8128-83A046C44F5D}" type="presParOf" srcId="{CFED6AC3-428A-4452-9138-B1D63A27D8A0}" destId="{1A74EFDB-5134-40AA-B875-415CD92EA309}" srcOrd="2" destOrd="0" presId="urn:microsoft.com/office/officeart/2018/2/layout/IconCircleList"/>
    <dgm:cxn modelId="{1A8CBAC2-C027-1341-95D6-D4897F96A21B}" type="presParOf" srcId="{CFED6AC3-428A-4452-9138-B1D63A27D8A0}" destId="{253BDD44-D96E-4587-8A98-B2C2E455E5CF}" srcOrd="3" destOrd="0" presId="urn:microsoft.com/office/officeart/2018/2/layout/IconCircleList"/>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E32B9B-FD57-408C-B439-AF016CD55C9C}"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4DE91A29-169F-4400-99DE-3C3D4A70A7DD}">
      <dgm:prSet/>
      <dgm:spPr/>
      <dgm:t>
        <a:bodyPr/>
        <a:lstStyle/>
        <a:p>
          <a:r>
            <a:rPr lang="en-US"/>
            <a:t>Videos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endParaRPr lang="en-US"/>
        </a:p>
      </dgm:t>
    </dgm:pt>
    <dgm:pt modelId="{7C5BBA54-2789-402C-9F27-8BF029D0B840}">
      <dgm:prSet/>
      <dgm:spPr/>
      <dgm:t>
        <a:bodyPr/>
        <a:lstStyle/>
        <a:p>
          <a:r>
            <a:rPr lang="en-US" b="0" i="0"/>
            <a:t>The Coronavirus lockdown has put everyone’s schedules and routines out of order. This can be especially annoying for for those who like to exercise outdoors regularly.</a:t>
          </a:r>
          <a:br>
            <a:rPr lang="en-US"/>
          </a:br>
          <a:endParaRPr lang="en-US"/>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endParaRPr lang="en-US"/>
        </a:p>
      </dgm:t>
    </dgm:pt>
    <dgm:pt modelId="{4D259DA8-11AE-422A-9089-F2D55E930D16}">
      <dgm:prSet/>
      <dgm:spPr/>
      <dgm:t>
        <a:bodyPr/>
        <a:lstStyle/>
        <a:p>
          <a:r>
            <a:rPr lang="en-US"/>
            <a:t>That’s why we found that adding the videos to our site was kind of helpful and add-on for the App.</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endParaRPr lang="en-US"/>
        </a:p>
      </dgm:t>
    </dgm:pt>
    <dgm:pt modelId="{6BE3577A-2EEF-434D-A67D-1937786DE045}">
      <dgm:prSet/>
      <dgm:spPr/>
      <dgm:t>
        <a:bodyPr/>
        <a:lstStyle/>
        <a:p>
          <a:pPr rtl="0"/>
          <a:r>
            <a:rPr lang="en-US" dirty="0"/>
            <a:t>BMI calculator</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endParaRPr lang="en-US"/>
        </a:p>
      </dgm:t>
    </dgm:pt>
    <dgm:pt modelId="{F703D793-A918-439D-B186-1D60B1819940}">
      <dgm:prSet/>
      <dgm:spPr/>
      <dgm:t>
        <a:bodyPr/>
        <a:lstStyle/>
        <a:p>
          <a:r>
            <a:rPr lang="en-US" b="0" i="0"/>
            <a:t>Body mass index (BMI) is a measure of body fat based on height and weight that applies to adult men and women. We created a place to enter user weight and height using standard or metric measures.</a:t>
          </a:r>
          <a:endParaRPr lang="en-US" b="0"/>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endParaRPr lang="en-US"/>
        </a:p>
      </dgm:t>
    </dgm:pt>
    <dgm:pt modelId="{4FF699F8-B6E9-8F4B-80E0-2386E2F81AE2}">
      <dgm:prSet/>
      <dgm:spPr/>
      <dgm:t>
        <a:bodyPr/>
        <a:lstStyle/>
        <a:p>
          <a:r>
            <a:rPr lang="en-US" dirty="0"/>
            <a:t>We created the BMI calculated and it does function, with correct calculations.</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A384D7AF-423C-4645-927C-ECDD4A9A6E68}">
      <dgm:prSet/>
      <dgm:spPr/>
      <dgm:t>
        <a:bodyPr/>
        <a:lstStyle/>
        <a:p>
          <a:r>
            <a:rPr lang="en-US" dirty="0"/>
            <a:t>Schedule</a:t>
          </a:r>
        </a:p>
      </dgm:t>
    </dgm:pt>
    <dgm:pt modelId="{BF23B537-F76B-AF4F-B3C3-5B0A8863DA06}" type="parTrans" cxnId="{9B0338CA-15E5-6145-9F3D-F6BABDD0C4D1}">
      <dgm:prSet/>
      <dgm:spPr/>
      <dgm:t>
        <a:bodyPr/>
        <a:lstStyle/>
        <a:p>
          <a:endParaRPr lang="en-US"/>
        </a:p>
      </dgm:t>
    </dgm:pt>
    <dgm:pt modelId="{7CC94E71-2AF1-4642-A97B-0F9D760A5E02}" type="sibTrans" cxnId="{9B0338CA-15E5-6145-9F3D-F6BABDD0C4D1}">
      <dgm:prSet/>
      <dgm:spPr/>
      <dgm:t>
        <a:bodyPr/>
        <a:lstStyle/>
        <a:p>
          <a:endParaRPr lang="en-US"/>
        </a:p>
      </dgm:t>
    </dgm:pt>
    <dgm:pt modelId="{41809911-95F5-9E42-9591-869554412FEA}">
      <dgm:prSet/>
      <dgm:spPr/>
      <dgm:t>
        <a:bodyPr/>
        <a:lstStyle/>
        <a:p>
          <a:r>
            <a:rPr lang="en-US" dirty="0"/>
            <a:t>We created a one week for workouts if the users doesn't know what to do.</a:t>
          </a:r>
        </a:p>
      </dgm:t>
    </dgm:pt>
    <dgm:pt modelId="{B6340259-C781-B441-80B7-00DE660A7237}" type="parTrans" cxnId="{4544EAD6-9C2B-D04A-A01A-369764059096}">
      <dgm:prSet/>
      <dgm:spPr/>
      <dgm:t>
        <a:bodyPr/>
        <a:lstStyle/>
        <a:p>
          <a:endParaRPr lang="en-US"/>
        </a:p>
      </dgm:t>
    </dgm:pt>
    <dgm:pt modelId="{66C3E683-BB75-E84E-B99A-CD5C74F42B8D}" type="sibTrans" cxnId="{4544EAD6-9C2B-D04A-A01A-369764059096}">
      <dgm:prSet/>
      <dgm:spPr/>
      <dgm:t>
        <a:bodyPr/>
        <a:lstStyle/>
        <a:p>
          <a:endParaRPr lang="en-US"/>
        </a:p>
      </dgm:t>
    </dgm:pt>
    <dgm:pt modelId="{5C238091-2860-BC4B-8C15-281B0821E95D}">
      <dgm:prSet/>
      <dgm:spPr/>
      <dgm:t>
        <a:bodyPr/>
        <a:lstStyle/>
        <a:p>
          <a:r>
            <a:rPr lang="en-US" dirty="0"/>
            <a:t>we also created a trainings with videos for a whole month.</a:t>
          </a:r>
        </a:p>
      </dgm:t>
    </dgm:pt>
    <dgm:pt modelId="{2CDA417F-55F7-4240-A330-BEDAD1370D1B}" type="parTrans" cxnId="{B8780904-470A-2C47-8E63-02013EF4694B}">
      <dgm:prSet/>
      <dgm:spPr/>
      <dgm:t>
        <a:bodyPr/>
        <a:lstStyle/>
        <a:p>
          <a:endParaRPr lang="en-US"/>
        </a:p>
      </dgm:t>
    </dgm:pt>
    <dgm:pt modelId="{7C9AF941-530B-CA40-BBD3-D11786BB6249}" type="sibTrans" cxnId="{B8780904-470A-2C47-8E63-02013EF4694B}">
      <dgm:prSet/>
      <dgm:spPr/>
      <dgm:t>
        <a:bodyPr/>
        <a:lstStyle/>
        <a:p>
          <a:endParaRPr lang="en-US"/>
        </a:p>
      </dgm:t>
    </dgm:pt>
    <dgm:pt modelId="{11CBF0D9-4BCD-F046-9804-AF051241A9B3}" type="pres">
      <dgm:prSet presAssocID="{84E32B9B-FD57-408C-B439-AF016CD55C9C}" presName="Name0" presStyleCnt="0">
        <dgm:presLayoutVars>
          <dgm:dir/>
          <dgm:resizeHandles val="exact"/>
        </dgm:presLayoutVars>
      </dgm:prSet>
      <dgm:spPr/>
    </dgm:pt>
    <dgm:pt modelId="{5A398862-2067-0B41-A494-6CEE47147E5A}" type="pres">
      <dgm:prSet presAssocID="{4DE91A29-169F-4400-99DE-3C3D4A70A7DD}" presName="node" presStyleLbl="node1" presStyleIdx="0" presStyleCnt="17">
        <dgm:presLayoutVars>
          <dgm:bulletEnabled val="1"/>
        </dgm:presLayoutVars>
      </dgm:prSet>
      <dgm:spPr/>
    </dgm:pt>
    <dgm:pt modelId="{F32487F7-285F-F143-BD04-B566741F8E35}" type="pres">
      <dgm:prSet presAssocID="{538BC557-F29F-44C7-8374-B785741A09A0}" presName="sibTransSpacerBeforeConnector" presStyleCnt="0"/>
      <dgm:spPr/>
    </dgm:pt>
    <dgm:pt modelId="{D4BC7144-B3DF-0C46-B4DA-D305EF016159}" type="pres">
      <dgm:prSet presAssocID="{538BC557-F29F-44C7-8374-B785741A09A0}" presName="sibTrans" presStyleLbl="node1" presStyleIdx="1" presStyleCnt="17"/>
      <dgm:spPr/>
    </dgm:pt>
    <dgm:pt modelId="{55D08D00-F56C-7540-9A69-7719DB47DA25}" type="pres">
      <dgm:prSet presAssocID="{538BC557-F29F-44C7-8374-B785741A09A0}" presName="sibTransSpacerAfterConnector" presStyleCnt="0"/>
      <dgm:spPr/>
    </dgm:pt>
    <dgm:pt modelId="{D5CE7BDE-6B76-E542-8752-99B36F8A93CF}" type="pres">
      <dgm:prSet presAssocID="{7C5BBA54-2789-402C-9F27-8BF029D0B840}" presName="node" presStyleLbl="node1" presStyleIdx="2" presStyleCnt="17">
        <dgm:presLayoutVars>
          <dgm:bulletEnabled val="1"/>
        </dgm:presLayoutVars>
      </dgm:prSet>
      <dgm:spPr/>
    </dgm:pt>
    <dgm:pt modelId="{A9D96A93-7745-964B-B03F-89C250E4406A}" type="pres">
      <dgm:prSet presAssocID="{1698248E-E44E-4250-A255-20C712D05655}" presName="sibTransSpacerBeforeConnector" presStyleCnt="0"/>
      <dgm:spPr/>
    </dgm:pt>
    <dgm:pt modelId="{34452D38-D7EA-564F-B9BE-0495E39C449C}" type="pres">
      <dgm:prSet presAssocID="{1698248E-E44E-4250-A255-20C712D05655}" presName="sibTrans" presStyleLbl="node1" presStyleIdx="3" presStyleCnt="17"/>
      <dgm:spPr/>
    </dgm:pt>
    <dgm:pt modelId="{B73BF380-76F6-2B48-8F1B-63ACDB8FE8AE}" type="pres">
      <dgm:prSet presAssocID="{1698248E-E44E-4250-A255-20C712D05655}" presName="sibTransSpacerAfterConnector" presStyleCnt="0"/>
      <dgm:spPr/>
    </dgm:pt>
    <dgm:pt modelId="{0E1CF334-32CB-864F-803D-4F3F4C41D40C}" type="pres">
      <dgm:prSet presAssocID="{4D259DA8-11AE-422A-9089-F2D55E930D16}" presName="node" presStyleLbl="node1" presStyleIdx="4" presStyleCnt="17">
        <dgm:presLayoutVars>
          <dgm:bulletEnabled val="1"/>
        </dgm:presLayoutVars>
      </dgm:prSet>
      <dgm:spPr/>
    </dgm:pt>
    <dgm:pt modelId="{19FBFB99-93DA-E146-9EC6-887E03FAA132}" type="pres">
      <dgm:prSet presAssocID="{CFFAD25F-BD51-4EBD-A7A2-4FBA3DE7CCB2}" presName="sibTransSpacerBeforeConnector" presStyleCnt="0"/>
      <dgm:spPr/>
    </dgm:pt>
    <dgm:pt modelId="{CEC4F2E1-C400-CB4F-B73E-8A378E101A91}" type="pres">
      <dgm:prSet presAssocID="{CFFAD25F-BD51-4EBD-A7A2-4FBA3DE7CCB2}" presName="sibTrans" presStyleLbl="node1" presStyleIdx="5" presStyleCnt="17"/>
      <dgm:spPr/>
    </dgm:pt>
    <dgm:pt modelId="{CC1539A7-E2B9-E84D-9682-0C3A4B074AAE}" type="pres">
      <dgm:prSet presAssocID="{CFFAD25F-BD51-4EBD-A7A2-4FBA3DE7CCB2}" presName="sibTransSpacerAfterConnector" presStyleCnt="0"/>
      <dgm:spPr/>
    </dgm:pt>
    <dgm:pt modelId="{AA1D6BBC-2E87-A441-9A97-83FCD4B874EB}" type="pres">
      <dgm:prSet presAssocID="{6BE3577A-2EEF-434D-A67D-1937786DE045}" presName="node" presStyleLbl="node1" presStyleIdx="6" presStyleCnt="17">
        <dgm:presLayoutVars>
          <dgm:bulletEnabled val="1"/>
        </dgm:presLayoutVars>
      </dgm:prSet>
      <dgm:spPr/>
    </dgm:pt>
    <dgm:pt modelId="{420DA885-C285-754E-81E8-1B429F8180C3}" type="pres">
      <dgm:prSet presAssocID="{CB493FE5-B295-44AC-8954-9D3891861046}" presName="sibTransSpacerBeforeConnector" presStyleCnt="0"/>
      <dgm:spPr/>
    </dgm:pt>
    <dgm:pt modelId="{036EA4AB-6205-3340-9D18-0E816AE79385}" type="pres">
      <dgm:prSet presAssocID="{CB493FE5-B295-44AC-8954-9D3891861046}" presName="sibTrans" presStyleLbl="node1" presStyleIdx="7" presStyleCnt="17"/>
      <dgm:spPr/>
    </dgm:pt>
    <dgm:pt modelId="{B012DF87-AC10-3D41-B649-E3ABD661FD79}" type="pres">
      <dgm:prSet presAssocID="{CB493FE5-B295-44AC-8954-9D3891861046}" presName="sibTransSpacerAfterConnector" presStyleCnt="0"/>
      <dgm:spPr/>
    </dgm:pt>
    <dgm:pt modelId="{7B1ACA80-3C16-3F43-B802-B66DCB5DD9AB}" type="pres">
      <dgm:prSet presAssocID="{F703D793-A918-439D-B186-1D60B1819940}" presName="node" presStyleLbl="node1" presStyleIdx="8" presStyleCnt="17">
        <dgm:presLayoutVars>
          <dgm:bulletEnabled val="1"/>
        </dgm:presLayoutVars>
      </dgm:prSet>
      <dgm:spPr/>
    </dgm:pt>
    <dgm:pt modelId="{62ED8CEB-A99D-9A42-AF0B-AD04D02F003D}" type="pres">
      <dgm:prSet presAssocID="{33AAA227-0A68-43FE-8DFF-ECD1CD9B32AD}" presName="sibTransSpacerBeforeConnector" presStyleCnt="0"/>
      <dgm:spPr/>
    </dgm:pt>
    <dgm:pt modelId="{1F529DE2-5A12-B74B-8BE7-8B39DBABBE87}" type="pres">
      <dgm:prSet presAssocID="{33AAA227-0A68-43FE-8DFF-ECD1CD9B32AD}" presName="sibTrans" presStyleLbl="node1" presStyleIdx="9" presStyleCnt="17"/>
      <dgm:spPr/>
    </dgm:pt>
    <dgm:pt modelId="{DFCC8FF3-5127-0C41-A190-1A5683F61405}" type="pres">
      <dgm:prSet presAssocID="{33AAA227-0A68-43FE-8DFF-ECD1CD9B32AD}" presName="sibTransSpacerAfterConnector" presStyleCnt="0"/>
      <dgm:spPr/>
    </dgm:pt>
    <dgm:pt modelId="{663DC4A4-DF82-CD40-822B-A869204206BC}" type="pres">
      <dgm:prSet presAssocID="{4FF699F8-B6E9-8F4B-80E0-2386E2F81AE2}" presName="node" presStyleLbl="node1" presStyleIdx="10" presStyleCnt="17">
        <dgm:presLayoutVars>
          <dgm:bulletEnabled val="1"/>
        </dgm:presLayoutVars>
      </dgm:prSet>
      <dgm:spPr/>
    </dgm:pt>
    <dgm:pt modelId="{280B10EA-3EBC-2E4E-AC66-8B9B791EDEE0}" type="pres">
      <dgm:prSet presAssocID="{392E2554-0551-6D45-B711-F554C95D9F27}" presName="sibTransSpacerBeforeConnector" presStyleCnt="0"/>
      <dgm:spPr/>
    </dgm:pt>
    <dgm:pt modelId="{1BF8753D-6EED-7E48-90F6-63BF0A088CC9}" type="pres">
      <dgm:prSet presAssocID="{392E2554-0551-6D45-B711-F554C95D9F27}" presName="sibTrans" presStyleLbl="node1" presStyleIdx="11" presStyleCnt="17"/>
      <dgm:spPr/>
    </dgm:pt>
    <dgm:pt modelId="{5F900BF6-0DB0-0E4C-9132-162D1F5F0665}" type="pres">
      <dgm:prSet presAssocID="{392E2554-0551-6D45-B711-F554C95D9F27}" presName="sibTransSpacerAfterConnector" presStyleCnt="0"/>
      <dgm:spPr/>
    </dgm:pt>
    <dgm:pt modelId="{6ACBE565-333F-2C45-9C87-4030DD55D38B}" type="pres">
      <dgm:prSet presAssocID="{A384D7AF-423C-4645-927C-ECDD4A9A6E68}" presName="node" presStyleLbl="node1" presStyleIdx="12" presStyleCnt="17">
        <dgm:presLayoutVars>
          <dgm:bulletEnabled val="1"/>
        </dgm:presLayoutVars>
      </dgm:prSet>
      <dgm:spPr/>
    </dgm:pt>
    <dgm:pt modelId="{030C5AE3-5304-8E4C-A762-9FD52605958A}" type="pres">
      <dgm:prSet presAssocID="{7CC94E71-2AF1-4642-A97B-0F9D760A5E02}" presName="sibTransSpacerBeforeConnector" presStyleCnt="0"/>
      <dgm:spPr/>
    </dgm:pt>
    <dgm:pt modelId="{1752D29C-EDA4-1F42-B57E-A0CB71E91423}" type="pres">
      <dgm:prSet presAssocID="{7CC94E71-2AF1-4642-A97B-0F9D760A5E02}" presName="sibTrans" presStyleLbl="node1" presStyleIdx="13" presStyleCnt="17"/>
      <dgm:spPr/>
    </dgm:pt>
    <dgm:pt modelId="{6D90E799-1884-9F4A-9A28-2735D6013CB0}" type="pres">
      <dgm:prSet presAssocID="{7CC94E71-2AF1-4642-A97B-0F9D760A5E02}" presName="sibTransSpacerAfterConnector" presStyleCnt="0"/>
      <dgm:spPr/>
    </dgm:pt>
    <dgm:pt modelId="{513B09AA-C6F2-FF42-B472-437F1EC709FD}" type="pres">
      <dgm:prSet presAssocID="{41809911-95F5-9E42-9591-869554412FEA}" presName="node" presStyleLbl="node1" presStyleIdx="14" presStyleCnt="17">
        <dgm:presLayoutVars>
          <dgm:bulletEnabled val="1"/>
        </dgm:presLayoutVars>
      </dgm:prSet>
      <dgm:spPr/>
    </dgm:pt>
    <dgm:pt modelId="{539B0A17-8C44-1E48-992F-1A0CD00FD4FD}" type="pres">
      <dgm:prSet presAssocID="{66C3E683-BB75-E84E-B99A-CD5C74F42B8D}" presName="sibTransSpacerBeforeConnector" presStyleCnt="0"/>
      <dgm:spPr/>
    </dgm:pt>
    <dgm:pt modelId="{0B4ADD41-1B3F-3948-822E-6252FD3BB1A7}" type="pres">
      <dgm:prSet presAssocID="{66C3E683-BB75-E84E-B99A-CD5C74F42B8D}" presName="sibTrans" presStyleLbl="node1" presStyleIdx="15" presStyleCnt="17"/>
      <dgm:spPr/>
    </dgm:pt>
    <dgm:pt modelId="{0DF1C059-2831-A340-B45C-143AAF5DA300}" type="pres">
      <dgm:prSet presAssocID="{66C3E683-BB75-E84E-B99A-CD5C74F42B8D}" presName="sibTransSpacerAfterConnector" presStyleCnt="0"/>
      <dgm:spPr/>
    </dgm:pt>
    <dgm:pt modelId="{611B2206-4A19-4442-A334-11AE6765E574}" type="pres">
      <dgm:prSet presAssocID="{5C238091-2860-BC4B-8C15-281B0821E95D}" presName="node" presStyleLbl="node1" presStyleIdx="16" presStyleCnt="17">
        <dgm:presLayoutVars>
          <dgm:bulletEnabled val="1"/>
        </dgm:presLayoutVars>
      </dgm:prSet>
      <dgm:spPr/>
    </dgm:pt>
  </dgm:ptLst>
  <dgm:cxnLst>
    <dgm:cxn modelId="{B8780904-470A-2C47-8E63-02013EF4694B}" srcId="{84E32B9B-FD57-408C-B439-AF016CD55C9C}" destId="{5C238091-2860-BC4B-8C15-281B0821E95D}" srcOrd="8" destOrd="0" parTransId="{2CDA417F-55F7-4240-A330-BEDAD1370D1B}" sibTransId="{7C9AF941-530B-CA40-BBD3-D11786BB6249}"/>
    <dgm:cxn modelId="{25847F11-2507-814C-A3F7-6506FC96DC12}" type="presOf" srcId="{538BC557-F29F-44C7-8374-B785741A09A0}" destId="{D4BC7144-B3DF-0C46-B4DA-D305EF016159}" srcOrd="0" destOrd="0" presId="urn:microsoft.com/office/officeart/2016/7/layout/BasicProcessNew"/>
    <dgm:cxn modelId="{6B0B3615-AF23-4FCA-B0C9-A8E81D82DEB0}" srcId="{84E32B9B-FD57-408C-B439-AF016CD55C9C}" destId="{4DE91A29-169F-4400-99DE-3C3D4A70A7DD}" srcOrd="0" destOrd="0" parTransId="{75524E49-107C-4FA5-854F-31D401FA403B}" sibTransId="{538BC557-F29F-44C7-8374-B785741A09A0}"/>
    <dgm:cxn modelId="{16E15E2B-AB99-41EB-813A-23531E355079}" srcId="{84E32B9B-FD57-408C-B439-AF016CD55C9C}" destId="{4D259DA8-11AE-422A-9089-F2D55E930D16}" srcOrd="2" destOrd="0" parTransId="{3A57AC02-0858-4A9B-A9DF-05E6EBDE0CED}" sibTransId="{CFFAD25F-BD51-4EBD-A7A2-4FBA3DE7CCB2}"/>
    <dgm:cxn modelId="{03473030-B763-DB41-91BB-EE8A9C883F69}" type="presOf" srcId="{7C5BBA54-2789-402C-9F27-8BF029D0B840}" destId="{D5CE7BDE-6B76-E542-8752-99B36F8A93CF}" srcOrd="0" destOrd="0" presId="urn:microsoft.com/office/officeart/2016/7/layout/BasicProcessNew"/>
    <dgm:cxn modelId="{03B6E730-C3DB-42B3-AE3F-F3B7E803DC37}" srcId="{84E32B9B-FD57-408C-B439-AF016CD55C9C}" destId="{7C5BBA54-2789-402C-9F27-8BF029D0B840}" srcOrd="1" destOrd="0" parTransId="{84515A20-A696-4FD5-A2A0-8854102BBD3C}" sibTransId="{1698248E-E44E-4250-A255-20C712D05655}"/>
    <dgm:cxn modelId="{84237A34-831A-4D06-9218-DF7E47F571F0}" srcId="{84E32B9B-FD57-408C-B439-AF016CD55C9C}" destId="{6BE3577A-2EEF-434D-A67D-1937786DE045}" srcOrd="3" destOrd="0" parTransId="{EACA85A9-33F7-4F5C-8066-3572F3BD9321}" sibTransId="{CB493FE5-B295-44AC-8954-9D3891861046}"/>
    <dgm:cxn modelId="{7E684236-B607-1F43-9D06-87CBF804E01F}" type="presOf" srcId="{4D259DA8-11AE-422A-9089-F2D55E930D16}" destId="{0E1CF334-32CB-864F-803D-4F3F4C41D40C}" srcOrd="0" destOrd="0" presId="urn:microsoft.com/office/officeart/2016/7/layout/BasicProcessNew"/>
    <dgm:cxn modelId="{DEC13449-EA45-E542-957F-2015226638FF}" type="presOf" srcId="{CB493FE5-B295-44AC-8954-9D3891861046}" destId="{036EA4AB-6205-3340-9D18-0E816AE79385}" srcOrd="0" destOrd="0" presId="urn:microsoft.com/office/officeart/2016/7/layout/BasicProcessNew"/>
    <dgm:cxn modelId="{6804794E-FC9B-AB44-9580-ABEEEDAA35B2}" type="presOf" srcId="{41809911-95F5-9E42-9591-869554412FEA}" destId="{513B09AA-C6F2-FF42-B472-437F1EC709FD}" srcOrd="0" destOrd="0" presId="urn:microsoft.com/office/officeart/2016/7/layout/BasicProcessNew"/>
    <dgm:cxn modelId="{B7223C54-A0BA-8746-BCB8-B7DD45BC9988}" srcId="{84E32B9B-FD57-408C-B439-AF016CD55C9C}" destId="{4FF699F8-B6E9-8F4B-80E0-2386E2F81AE2}" srcOrd="5" destOrd="0" parTransId="{2D4D9A71-31BE-7440-B4C9-DFEB734E8066}" sibTransId="{392E2554-0551-6D45-B711-F554C95D9F27}"/>
    <dgm:cxn modelId="{0F262660-94CD-7D43-92E2-71AEA66E2874}" type="presOf" srcId="{4DE91A29-169F-4400-99DE-3C3D4A70A7DD}" destId="{5A398862-2067-0B41-A494-6CEE47147E5A}" srcOrd="0" destOrd="0" presId="urn:microsoft.com/office/officeart/2016/7/layout/BasicProcessNew"/>
    <dgm:cxn modelId="{D7C01367-5D6C-E940-B552-3E9CBFC5588B}" type="presOf" srcId="{6BE3577A-2EEF-434D-A67D-1937786DE045}" destId="{AA1D6BBC-2E87-A441-9A97-83FCD4B874EB}" srcOrd="0" destOrd="0" presId="urn:microsoft.com/office/officeart/2016/7/layout/BasicProcessNew"/>
    <dgm:cxn modelId="{3E6D4967-3DEC-574A-AA5C-C4F6F3DD7A69}" type="presOf" srcId="{66C3E683-BB75-E84E-B99A-CD5C74F42B8D}" destId="{0B4ADD41-1B3F-3948-822E-6252FD3BB1A7}" srcOrd="0" destOrd="0" presId="urn:microsoft.com/office/officeart/2016/7/layout/BasicProcessNew"/>
    <dgm:cxn modelId="{A21E006B-4EC5-463A-9251-D39212BC8668}" srcId="{84E32B9B-FD57-408C-B439-AF016CD55C9C}" destId="{F703D793-A918-439D-B186-1D60B1819940}" srcOrd="4" destOrd="0" parTransId="{9A2E3F2C-35CE-474E-9873-E950D603A12E}" sibTransId="{33AAA227-0A68-43FE-8DFF-ECD1CD9B32AD}"/>
    <dgm:cxn modelId="{04BFA46B-D723-4248-B6F7-83DACF91F86C}" type="presOf" srcId="{4FF699F8-B6E9-8F4B-80E0-2386E2F81AE2}" destId="{663DC4A4-DF82-CD40-822B-A869204206BC}" srcOrd="0" destOrd="0" presId="urn:microsoft.com/office/officeart/2016/7/layout/BasicProcessNew"/>
    <dgm:cxn modelId="{111DAC87-4296-FC40-AE2B-BEE8F089BFBE}" type="presOf" srcId="{1698248E-E44E-4250-A255-20C712D05655}" destId="{34452D38-D7EA-564F-B9BE-0495E39C449C}" srcOrd="0" destOrd="0" presId="urn:microsoft.com/office/officeart/2016/7/layout/BasicProcessNew"/>
    <dgm:cxn modelId="{C5569897-E117-B746-871A-7004630B6192}" type="presOf" srcId="{F703D793-A918-439D-B186-1D60B1819940}" destId="{7B1ACA80-3C16-3F43-B802-B66DCB5DD9AB}" srcOrd="0" destOrd="0" presId="urn:microsoft.com/office/officeart/2016/7/layout/BasicProcessNew"/>
    <dgm:cxn modelId="{2EEDC0A0-99CA-AC4D-9BC3-DE543794C60D}" type="presOf" srcId="{CFFAD25F-BD51-4EBD-A7A2-4FBA3DE7CCB2}" destId="{CEC4F2E1-C400-CB4F-B73E-8A378E101A91}" srcOrd="0" destOrd="0" presId="urn:microsoft.com/office/officeart/2016/7/layout/BasicProcessNew"/>
    <dgm:cxn modelId="{709FE5BD-3A98-7F41-95C0-ADF825FF319F}" type="presOf" srcId="{5C238091-2860-BC4B-8C15-281B0821E95D}" destId="{611B2206-4A19-4442-A334-11AE6765E574}" srcOrd="0" destOrd="0" presId="urn:microsoft.com/office/officeart/2016/7/layout/BasicProcessNew"/>
    <dgm:cxn modelId="{81660FBE-A7A8-6845-BE78-B8B794C1ABCD}" type="presOf" srcId="{7CC94E71-2AF1-4642-A97B-0F9D760A5E02}" destId="{1752D29C-EDA4-1F42-B57E-A0CB71E91423}" srcOrd="0" destOrd="0" presId="urn:microsoft.com/office/officeart/2016/7/layout/BasicProcessNew"/>
    <dgm:cxn modelId="{9B0338CA-15E5-6145-9F3D-F6BABDD0C4D1}" srcId="{84E32B9B-FD57-408C-B439-AF016CD55C9C}" destId="{A384D7AF-423C-4645-927C-ECDD4A9A6E68}" srcOrd="6" destOrd="0" parTransId="{BF23B537-F76B-AF4F-B3C3-5B0A8863DA06}" sibTransId="{7CC94E71-2AF1-4642-A97B-0F9D760A5E02}"/>
    <dgm:cxn modelId="{2A04FBCE-3923-3845-A7CC-CB5E65C5A28E}" type="presOf" srcId="{392E2554-0551-6D45-B711-F554C95D9F27}" destId="{1BF8753D-6EED-7E48-90F6-63BF0A088CC9}" srcOrd="0" destOrd="0" presId="urn:microsoft.com/office/officeart/2016/7/layout/BasicProcessNew"/>
    <dgm:cxn modelId="{9B231DD4-E9CB-1B46-AE8D-93BDB69B3B2C}" type="presOf" srcId="{33AAA227-0A68-43FE-8DFF-ECD1CD9B32AD}" destId="{1F529DE2-5A12-B74B-8BE7-8B39DBABBE87}" srcOrd="0" destOrd="0" presId="urn:microsoft.com/office/officeart/2016/7/layout/BasicProcessNew"/>
    <dgm:cxn modelId="{4544EAD6-9C2B-D04A-A01A-369764059096}" srcId="{84E32B9B-FD57-408C-B439-AF016CD55C9C}" destId="{41809911-95F5-9E42-9591-869554412FEA}" srcOrd="7" destOrd="0" parTransId="{B6340259-C781-B441-80B7-00DE660A7237}" sibTransId="{66C3E683-BB75-E84E-B99A-CD5C74F42B8D}"/>
    <dgm:cxn modelId="{B78D26FA-FD18-784B-BD0B-F3920263BDBD}" type="presOf" srcId="{A384D7AF-423C-4645-927C-ECDD4A9A6E68}" destId="{6ACBE565-333F-2C45-9C87-4030DD55D38B}" srcOrd="0" destOrd="0" presId="urn:microsoft.com/office/officeart/2016/7/layout/BasicProcessNew"/>
    <dgm:cxn modelId="{D67B23FE-63C3-2A4F-8B85-D0DA3DEDC299}" type="presOf" srcId="{84E32B9B-FD57-408C-B439-AF016CD55C9C}" destId="{11CBF0D9-4BCD-F046-9804-AF051241A9B3}" srcOrd="0" destOrd="0" presId="urn:microsoft.com/office/officeart/2016/7/layout/BasicProcessNew"/>
    <dgm:cxn modelId="{E991527D-5EA1-9D47-A76B-9A3A8201F3B9}" type="presParOf" srcId="{11CBF0D9-4BCD-F046-9804-AF051241A9B3}" destId="{5A398862-2067-0B41-A494-6CEE47147E5A}" srcOrd="0" destOrd="0" presId="urn:microsoft.com/office/officeart/2016/7/layout/BasicProcessNew"/>
    <dgm:cxn modelId="{F3EDCED7-16C0-2C40-96E8-D7EDF59B7692}" type="presParOf" srcId="{11CBF0D9-4BCD-F046-9804-AF051241A9B3}" destId="{F32487F7-285F-F143-BD04-B566741F8E35}" srcOrd="1" destOrd="0" presId="urn:microsoft.com/office/officeart/2016/7/layout/BasicProcessNew"/>
    <dgm:cxn modelId="{5550BB4D-9618-BB4E-99BC-7FC921D36D2F}" type="presParOf" srcId="{11CBF0D9-4BCD-F046-9804-AF051241A9B3}" destId="{D4BC7144-B3DF-0C46-B4DA-D305EF016159}" srcOrd="2" destOrd="0" presId="urn:microsoft.com/office/officeart/2016/7/layout/BasicProcessNew"/>
    <dgm:cxn modelId="{70AB3B1F-6D90-F743-8587-5F3E27766394}" type="presParOf" srcId="{11CBF0D9-4BCD-F046-9804-AF051241A9B3}" destId="{55D08D00-F56C-7540-9A69-7719DB47DA25}" srcOrd="3" destOrd="0" presId="urn:microsoft.com/office/officeart/2016/7/layout/BasicProcessNew"/>
    <dgm:cxn modelId="{BBDFE614-8FC7-FA41-8B53-2371403DD201}" type="presParOf" srcId="{11CBF0D9-4BCD-F046-9804-AF051241A9B3}" destId="{D5CE7BDE-6B76-E542-8752-99B36F8A93CF}" srcOrd="4" destOrd="0" presId="urn:microsoft.com/office/officeart/2016/7/layout/BasicProcessNew"/>
    <dgm:cxn modelId="{D191CDF7-21C2-1B48-97AD-BDDE3815C418}" type="presParOf" srcId="{11CBF0D9-4BCD-F046-9804-AF051241A9B3}" destId="{A9D96A93-7745-964B-B03F-89C250E4406A}" srcOrd="5" destOrd="0" presId="urn:microsoft.com/office/officeart/2016/7/layout/BasicProcessNew"/>
    <dgm:cxn modelId="{8BF66F1D-6FA9-A448-9C56-3F8F179365DD}" type="presParOf" srcId="{11CBF0D9-4BCD-F046-9804-AF051241A9B3}" destId="{34452D38-D7EA-564F-B9BE-0495E39C449C}" srcOrd="6" destOrd="0" presId="urn:microsoft.com/office/officeart/2016/7/layout/BasicProcessNew"/>
    <dgm:cxn modelId="{7A3E1988-7A67-2343-99BE-CE668550A596}" type="presParOf" srcId="{11CBF0D9-4BCD-F046-9804-AF051241A9B3}" destId="{B73BF380-76F6-2B48-8F1B-63ACDB8FE8AE}" srcOrd="7" destOrd="0" presId="urn:microsoft.com/office/officeart/2016/7/layout/BasicProcessNew"/>
    <dgm:cxn modelId="{79BE7659-424A-1B4A-A51E-1AF4B8C30478}" type="presParOf" srcId="{11CBF0D9-4BCD-F046-9804-AF051241A9B3}" destId="{0E1CF334-32CB-864F-803D-4F3F4C41D40C}" srcOrd="8" destOrd="0" presId="urn:microsoft.com/office/officeart/2016/7/layout/BasicProcessNew"/>
    <dgm:cxn modelId="{18E72FDC-3253-474E-8BF6-161E17667AB3}" type="presParOf" srcId="{11CBF0D9-4BCD-F046-9804-AF051241A9B3}" destId="{19FBFB99-93DA-E146-9EC6-887E03FAA132}" srcOrd="9" destOrd="0" presId="urn:microsoft.com/office/officeart/2016/7/layout/BasicProcessNew"/>
    <dgm:cxn modelId="{FF72C098-10AB-4348-ACEB-598276E43313}" type="presParOf" srcId="{11CBF0D9-4BCD-F046-9804-AF051241A9B3}" destId="{CEC4F2E1-C400-CB4F-B73E-8A378E101A91}" srcOrd="10" destOrd="0" presId="urn:microsoft.com/office/officeart/2016/7/layout/BasicProcessNew"/>
    <dgm:cxn modelId="{00F4A594-375A-8C43-9A71-02B6977C4C76}" type="presParOf" srcId="{11CBF0D9-4BCD-F046-9804-AF051241A9B3}" destId="{CC1539A7-E2B9-E84D-9682-0C3A4B074AAE}" srcOrd="11" destOrd="0" presId="urn:microsoft.com/office/officeart/2016/7/layout/BasicProcessNew"/>
    <dgm:cxn modelId="{1C7117BE-1891-BC4F-83ED-A917B57883A2}" type="presParOf" srcId="{11CBF0D9-4BCD-F046-9804-AF051241A9B3}" destId="{AA1D6BBC-2E87-A441-9A97-83FCD4B874EB}" srcOrd="12" destOrd="0" presId="urn:microsoft.com/office/officeart/2016/7/layout/BasicProcessNew"/>
    <dgm:cxn modelId="{EB966491-1D94-594F-AAA3-3A20D41CA451}" type="presParOf" srcId="{11CBF0D9-4BCD-F046-9804-AF051241A9B3}" destId="{420DA885-C285-754E-81E8-1B429F8180C3}" srcOrd="13" destOrd="0" presId="urn:microsoft.com/office/officeart/2016/7/layout/BasicProcessNew"/>
    <dgm:cxn modelId="{36ECAE46-5F5F-EB48-B491-88848CBB4957}" type="presParOf" srcId="{11CBF0D9-4BCD-F046-9804-AF051241A9B3}" destId="{036EA4AB-6205-3340-9D18-0E816AE79385}" srcOrd="14" destOrd="0" presId="urn:microsoft.com/office/officeart/2016/7/layout/BasicProcessNew"/>
    <dgm:cxn modelId="{0B40ACC6-B7A7-AA47-9D30-B8C2EF7DC31B}" type="presParOf" srcId="{11CBF0D9-4BCD-F046-9804-AF051241A9B3}" destId="{B012DF87-AC10-3D41-B649-E3ABD661FD79}" srcOrd="15" destOrd="0" presId="urn:microsoft.com/office/officeart/2016/7/layout/BasicProcessNew"/>
    <dgm:cxn modelId="{E0B40F84-874B-254E-89AA-FF4A4A625EC0}" type="presParOf" srcId="{11CBF0D9-4BCD-F046-9804-AF051241A9B3}" destId="{7B1ACA80-3C16-3F43-B802-B66DCB5DD9AB}" srcOrd="16" destOrd="0" presId="urn:microsoft.com/office/officeart/2016/7/layout/BasicProcessNew"/>
    <dgm:cxn modelId="{47E99372-F611-DC4A-B04D-379B63C962B8}" type="presParOf" srcId="{11CBF0D9-4BCD-F046-9804-AF051241A9B3}" destId="{62ED8CEB-A99D-9A42-AF0B-AD04D02F003D}" srcOrd="17" destOrd="0" presId="urn:microsoft.com/office/officeart/2016/7/layout/BasicProcessNew"/>
    <dgm:cxn modelId="{026F3FC3-F812-6449-8D03-8A7201771221}" type="presParOf" srcId="{11CBF0D9-4BCD-F046-9804-AF051241A9B3}" destId="{1F529DE2-5A12-B74B-8BE7-8B39DBABBE87}" srcOrd="18" destOrd="0" presId="urn:microsoft.com/office/officeart/2016/7/layout/BasicProcessNew"/>
    <dgm:cxn modelId="{3C512C5E-3289-304B-8E27-ACE3887AEAA2}" type="presParOf" srcId="{11CBF0D9-4BCD-F046-9804-AF051241A9B3}" destId="{DFCC8FF3-5127-0C41-A190-1A5683F61405}" srcOrd="19" destOrd="0" presId="urn:microsoft.com/office/officeart/2016/7/layout/BasicProcessNew"/>
    <dgm:cxn modelId="{D3CEBA87-F1A6-5345-B5A0-54873466995D}" type="presParOf" srcId="{11CBF0D9-4BCD-F046-9804-AF051241A9B3}" destId="{663DC4A4-DF82-CD40-822B-A869204206BC}" srcOrd="20" destOrd="0" presId="urn:microsoft.com/office/officeart/2016/7/layout/BasicProcessNew"/>
    <dgm:cxn modelId="{1776E66F-BB52-DC4B-A64E-3DC073AC4F33}" type="presParOf" srcId="{11CBF0D9-4BCD-F046-9804-AF051241A9B3}" destId="{280B10EA-3EBC-2E4E-AC66-8B9B791EDEE0}" srcOrd="21" destOrd="0" presId="urn:microsoft.com/office/officeart/2016/7/layout/BasicProcessNew"/>
    <dgm:cxn modelId="{08B0236A-6E29-E343-9D0C-08B930675152}" type="presParOf" srcId="{11CBF0D9-4BCD-F046-9804-AF051241A9B3}" destId="{1BF8753D-6EED-7E48-90F6-63BF0A088CC9}" srcOrd="22" destOrd="0" presId="urn:microsoft.com/office/officeart/2016/7/layout/BasicProcessNew"/>
    <dgm:cxn modelId="{B64D0458-F723-2549-A1EF-62880E775A3D}" type="presParOf" srcId="{11CBF0D9-4BCD-F046-9804-AF051241A9B3}" destId="{5F900BF6-0DB0-0E4C-9132-162D1F5F0665}" srcOrd="23" destOrd="0" presId="urn:microsoft.com/office/officeart/2016/7/layout/BasicProcessNew"/>
    <dgm:cxn modelId="{54ED4A8C-BC54-7749-BD0C-84B61D512379}" type="presParOf" srcId="{11CBF0D9-4BCD-F046-9804-AF051241A9B3}" destId="{6ACBE565-333F-2C45-9C87-4030DD55D38B}" srcOrd="24" destOrd="0" presId="urn:microsoft.com/office/officeart/2016/7/layout/BasicProcessNew"/>
    <dgm:cxn modelId="{A9033835-BF47-F549-8A99-02B3AF7D59DA}" type="presParOf" srcId="{11CBF0D9-4BCD-F046-9804-AF051241A9B3}" destId="{030C5AE3-5304-8E4C-A762-9FD52605958A}" srcOrd="25" destOrd="0" presId="urn:microsoft.com/office/officeart/2016/7/layout/BasicProcessNew"/>
    <dgm:cxn modelId="{3D458B77-B017-884D-A10D-2ACCC28DA51A}" type="presParOf" srcId="{11CBF0D9-4BCD-F046-9804-AF051241A9B3}" destId="{1752D29C-EDA4-1F42-B57E-A0CB71E91423}" srcOrd="26" destOrd="0" presId="urn:microsoft.com/office/officeart/2016/7/layout/BasicProcessNew"/>
    <dgm:cxn modelId="{188B5AF3-533E-044C-88E5-E1D9C6282D30}" type="presParOf" srcId="{11CBF0D9-4BCD-F046-9804-AF051241A9B3}" destId="{6D90E799-1884-9F4A-9A28-2735D6013CB0}" srcOrd="27" destOrd="0" presId="urn:microsoft.com/office/officeart/2016/7/layout/BasicProcessNew"/>
    <dgm:cxn modelId="{FF748346-1708-2C4D-972E-9C18213DE4BD}" type="presParOf" srcId="{11CBF0D9-4BCD-F046-9804-AF051241A9B3}" destId="{513B09AA-C6F2-FF42-B472-437F1EC709FD}" srcOrd="28" destOrd="0" presId="urn:microsoft.com/office/officeart/2016/7/layout/BasicProcessNew"/>
    <dgm:cxn modelId="{3B6B4FB7-3B62-4047-9151-A58455E9F37C}" type="presParOf" srcId="{11CBF0D9-4BCD-F046-9804-AF051241A9B3}" destId="{539B0A17-8C44-1E48-992F-1A0CD00FD4FD}" srcOrd="29" destOrd="0" presId="urn:microsoft.com/office/officeart/2016/7/layout/BasicProcessNew"/>
    <dgm:cxn modelId="{B2A85375-1B00-264A-88EF-EF4526E2B6F6}" type="presParOf" srcId="{11CBF0D9-4BCD-F046-9804-AF051241A9B3}" destId="{0B4ADD41-1B3F-3948-822E-6252FD3BB1A7}" srcOrd="30" destOrd="0" presId="urn:microsoft.com/office/officeart/2016/7/layout/BasicProcessNew"/>
    <dgm:cxn modelId="{011069BD-8C05-D347-BBD2-99DB8BA48B97}" type="presParOf" srcId="{11CBF0D9-4BCD-F046-9804-AF051241A9B3}" destId="{0DF1C059-2831-A340-B45C-143AAF5DA300}" srcOrd="31" destOrd="0" presId="urn:microsoft.com/office/officeart/2016/7/layout/BasicProcessNew"/>
    <dgm:cxn modelId="{A5EC825E-5045-3B4C-A851-E3BDBE6B9C5D}" type="presParOf" srcId="{11CBF0D9-4BCD-F046-9804-AF051241A9B3}" destId="{611B2206-4A19-4442-A334-11AE6765E574}" srcOrd="32" destOrd="0" presId="urn:microsoft.com/office/officeart/2016/7/layout/BasicProcessNew"/>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63FD2B-9D75-49A7-8AC4-7DB8AE31F27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B823C4B-FA00-4BCB-A2DB-7D4267434CF4}">
      <dgm:prSet custT="1"/>
      <dgm:spPr/>
      <dgm:t>
        <a:bodyPr/>
        <a:lstStyle/>
        <a:p>
          <a:r>
            <a:rPr lang="en-US" sz="1600" b="1" u="sng" dirty="0"/>
            <a:t>API:  </a:t>
          </a:r>
          <a:r>
            <a:rPr lang="en-US" sz="1600" dirty="0">
              <a:hlinkClick xmlns:r="http://schemas.openxmlformats.org/officeDocument/2006/relationships" r:id="rId1"/>
            </a:rPr>
            <a:t>https://maps.googleapis.com/maps/api/js?key=AIzaSyAYAisHYPEd-ctlO0ReVyA2IlFLkrWbRIE&amp;libraries=places&amp;callback=initMap</a:t>
          </a:r>
          <a:endParaRPr lang="en-US" sz="1600" dirty="0"/>
        </a:p>
      </dgm:t>
    </dgm:pt>
    <dgm:pt modelId="{2102F33A-27A2-4F27-A85D-FF68FDB13E5B}" type="parTrans" cxnId="{77190F8B-FB67-4627-8537-46E037634402}">
      <dgm:prSet/>
      <dgm:spPr/>
      <dgm:t>
        <a:bodyPr/>
        <a:lstStyle/>
        <a:p>
          <a:endParaRPr lang="en-US"/>
        </a:p>
      </dgm:t>
    </dgm:pt>
    <dgm:pt modelId="{04AF2312-77B2-4FC8-931E-97538EA02049}" type="sibTrans" cxnId="{77190F8B-FB67-4627-8537-46E037634402}">
      <dgm:prSet/>
      <dgm:spPr/>
      <dgm:t>
        <a:bodyPr/>
        <a:lstStyle/>
        <a:p>
          <a:endParaRPr lang="en-US"/>
        </a:p>
      </dgm:t>
    </dgm:pt>
    <dgm:pt modelId="{C0B1BD14-93DD-4C40-BEA8-6177AE95D9CA}">
      <dgm:prSet custT="1"/>
      <dgm:spPr/>
      <dgm:t>
        <a:bodyPr/>
        <a:lstStyle/>
        <a:p>
          <a:r>
            <a:rPr lang="en-US" sz="1600" dirty="0">
              <a:hlinkClick xmlns:r="http://schemas.openxmlformats.org/officeDocument/2006/relationships" r:id="rId2"/>
            </a:rPr>
            <a:t>https://developers.google.com/maps/documentation/embed/get-api-key</a:t>
          </a:r>
          <a:endParaRPr lang="en-US" sz="1600" dirty="0"/>
        </a:p>
      </dgm:t>
    </dgm:pt>
    <dgm:pt modelId="{3FDB0D89-FD17-4E4D-B4B3-9130BA7251B4}" type="parTrans" cxnId="{6A067725-F3FB-4639-A87B-3EB50BB4AF09}">
      <dgm:prSet/>
      <dgm:spPr/>
      <dgm:t>
        <a:bodyPr/>
        <a:lstStyle/>
        <a:p>
          <a:endParaRPr lang="en-US"/>
        </a:p>
      </dgm:t>
    </dgm:pt>
    <dgm:pt modelId="{02459095-1B74-48FC-A4D6-339F16D33469}" type="sibTrans" cxnId="{6A067725-F3FB-4639-A87B-3EB50BB4AF09}">
      <dgm:prSet/>
      <dgm:spPr/>
      <dgm:t>
        <a:bodyPr/>
        <a:lstStyle/>
        <a:p>
          <a:endParaRPr lang="en-US"/>
        </a:p>
      </dgm:t>
    </dgm:pt>
    <dgm:pt modelId="{A147A35B-8126-4777-A4B3-33918A7A2FE9}">
      <dgm:prSet custT="1"/>
      <dgm:spPr/>
      <dgm:t>
        <a:bodyPr/>
        <a:lstStyle/>
        <a:p>
          <a:r>
            <a:rPr lang="en-US" sz="1600" dirty="0"/>
            <a:t>AIzaSyAYAisHYPEd-ctlO0ReVyA2IlFLkrWbRIE</a:t>
          </a:r>
        </a:p>
      </dgm:t>
    </dgm:pt>
    <dgm:pt modelId="{2D19A308-ED04-4159-8D28-639EBBECB9B3}" type="parTrans" cxnId="{C3306837-3D71-47E7-9168-E426CE549C41}">
      <dgm:prSet/>
      <dgm:spPr/>
      <dgm:t>
        <a:bodyPr/>
        <a:lstStyle/>
        <a:p>
          <a:endParaRPr lang="en-US"/>
        </a:p>
      </dgm:t>
    </dgm:pt>
    <dgm:pt modelId="{21DF76CD-A715-4587-8D82-11EB3D622A71}" type="sibTrans" cxnId="{C3306837-3D71-47E7-9168-E426CE549C41}">
      <dgm:prSet/>
      <dgm:spPr/>
      <dgm:t>
        <a:bodyPr/>
        <a:lstStyle/>
        <a:p>
          <a:endParaRPr lang="en-US"/>
        </a:p>
      </dgm:t>
    </dgm:pt>
    <dgm:pt modelId="{2AA27F00-102B-4CF7-B8F3-AD22BF5A511E}">
      <dgm:prSet custT="1"/>
      <dgm:spPr/>
      <dgm:t>
        <a:bodyPr/>
        <a:lstStyle/>
        <a:p>
          <a:r>
            <a:rPr lang="en-US" sz="1600" b="1" u="sng" dirty="0"/>
            <a:t>GitHub:</a:t>
          </a:r>
          <a:endParaRPr lang="en-US" sz="1600" dirty="0"/>
        </a:p>
      </dgm:t>
    </dgm:pt>
    <dgm:pt modelId="{9682601C-D13E-4423-B03C-52C51139AB0B}" type="parTrans" cxnId="{53799CF9-D68D-4F30-AF36-842485C1A57C}">
      <dgm:prSet/>
      <dgm:spPr/>
      <dgm:t>
        <a:bodyPr/>
        <a:lstStyle/>
        <a:p>
          <a:endParaRPr lang="en-US"/>
        </a:p>
      </dgm:t>
    </dgm:pt>
    <dgm:pt modelId="{41F21323-D2F1-4BAB-BBE0-F3403621700D}" type="sibTrans" cxnId="{53799CF9-D68D-4F30-AF36-842485C1A57C}">
      <dgm:prSet/>
      <dgm:spPr/>
      <dgm:t>
        <a:bodyPr/>
        <a:lstStyle/>
        <a:p>
          <a:endParaRPr lang="en-US"/>
        </a:p>
      </dgm:t>
    </dgm:pt>
    <dgm:pt modelId="{6EE14641-5F02-4341-B0B1-F800A5969E67}">
      <dgm:prSet custT="1"/>
      <dgm:spPr/>
      <dgm:t>
        <a:bodyPr/>
        <a:lstStyle/>
        <a:p>
          <a:r>
            <a:rPr lang="en-US" sz="1600" b="0" i="0" dirty="0">
              <a:hlinkClick xmlns:r="http://schemas.openxmlformats.org/officeDocument/2006/relationships" r:id="rId3"/>
            </a:rPr>
            <a:t>https://yousiadel.github.io/Fitness_App/</a:t>
          </a:r>
          <a:endParaRPr lang="en-US" sz="1600" dirty="0"/>
        </a:p>
      </dgm:t>
    </dgm:pt>
    <dgm:pt modelId="{24AE8232-63D8-4CAA-A91C-F66D019FB8EE}" type="parTrans" cxnId="{26C65E05-9ACA-42D7-9312-125C0AD0AF8C}">
      <dgm:prSet/>
      <dgm:spPr/>
      <dgm:t>
        <a:bodyPr/>
        <a:lstStyle/>
        <a:p>
          <a:endParaRPr lang="en-US"/>
        </a:p>
      </dgm:t>
    </dgm:pt>
    <dgm:pt modelId="{A8C3CBD9-8FB2-4BF1-8039-D36F57FAA7EA}" type="sibTrans" cxnId="{26C65E05-9ACA-42D7-9312-125C0AD0AF8C}">
      <dgm:prSet/>
      <dgm:spPr/>
      <dgm:t>
        <a:bodyPr/>
        <a:lstStyle/>
        <a:p>
          <a:endParaRPr lang="en-US"/>
        </a:p>
      </dgm:t>
    </dgm:pt>
    <dgm:pt modelId="{3E40CF1A-1A90-4D1B-88CA-672ABCF637A8}">
      <dgm:prSet custT="1"/>
      <dgm:spPr/>
      <dgm:t>
        <a:bodyPr/>
        <a:lstStyle/>
        <a:p>
          <a:r>
            <a:rPr lang="en-US" sz="1600" dirty="0">
              <a:hlinkClick xmlns:r="http://schemas.openxmlformats.org/officeDocument/2006/relationships" r:id="rId4"/>
            </a:rPr>
            <a:t>https://github.com/Yousiadel/Fitness_App</a:t>
          </a:r>
          <a:endParaRPr lang="en-US" sz="1600" dirty="0"/>
        </a:p>
      </dgm:t>
    </dgm:pt>
    <dgm:pt modelId="{25E20166-5C57-40AE-BCB1-293BA3236614}" type="parTrans" cxnId="{4988F0B6-AF44-4AFC-894A-1E106B2144E7}">
      <dgm:prSet/>
      <dgm:spPr/>
      <dgm:t>
        <a:bodyPr/>
        <a:lstStyle/>
        <a:p>
          <a:endParaRPr lang="en-US"/>
        </a:p>
      </dgm:t>
    </dgm:pt>
    <dgm:pt modelId="{BF0BFB60-F36A-4C4C-A9F8-22DB6B4BF977}" type="sibTrans" cxnId="{4988F0B6-AF44-4AFC-894A-1E106B2144E7}">
      <dgm:prSet/>
      <dgm:spPr/>
      <dgm:t>
        <a:bodyPr/>
        <a:lstStyle/>
        <a:p>
          <a:endParaRPr lang="en-US"/>
        </a:p>
      </dgm:t>
    </dgm:pt>
    <dgm:pt modelId="{FB6C4F52-C81B-7042-91DA-4711680CC22C}">
      <dgm:prSet custT="1"/>
      <dgm:spPr/>
      <dgm:t>
        <a:bodyPr/>
        <a:lstStyle/>
        <a:p>
          <a:r>
            <a:rPr lang="en-US" sz="1600" dirty="0"/>
            <a:t>API: Google Fit</a:t>
          </a:r>
        </a:p>
      </dgm:t>
    </dgm:pt>
    <dgm:pt modelId="{A017E964-B942-E647-AB74-746EBE517382}" type="parTrans" cxnId="{6AE5108B-08DE-4C42-8442-75A902297A94}">
      <dgm:prSet/>
      <dgm:spPr/>
      <dgm:t>
        <a:bodyPr/>
        <a:lstStyle/>
        <a:p>
          <a:endParaRPr lang="en-US"/>
        </a:p>
      </dgm:t>
    </dgm:pt>
    <dgm:pt modelId="{90624440-A894-BB49-91E1-B5B9F46EEB20}" type="sibTrans" cxnId="{6AE5108B-08DE-4C42-8442-75A902297A94}">
      <dgm:prSet/>
      <dgm:spPr/>
      <dgm:t>
        <a:bodyPr/>
        <a:lstStyle/>
        <a:p>
          <a:endParaRPr lang="en-US"/>
        </a:p>
      </dgm:t>
    </dgm:pt>
    <dgm:pt modelId="{8C3B6564-1B84-9147-A03F-DE6EC564CBBA}">
      <dgm:prSet custT="1"/>
      <dgm:spPr/>
      <dgm:t>
        <a:bodyPr/>
        <a:lstStyle/>
        <a:p>
          <a:r>
            <a:rPr lang="en-US" sz="1600" b="0" i="0" dirty="0"/>
            <a:t>//client id "</a:t>
          </a:r>
          <a:r>
            <a:rPr lang="en-US" sz="1600" b="0" i="0" dirty="0">
              <a:hlinkClick xmlns:r="http://schemas.openxmlformats.org/officeDocument/2006/relationships" r:id="rId5"/>
            </a:rPr>
            <a:t>607022755574- tqnsoj113kp49mc1eiqddkqrcjvlk9os.apps.googleusercontent.com</a:t>
          </a:r>
          <a:r>
            <a:rPr lang="en-US" sz="1600" b="0" i="0" dirty="0"/>
            <a:t>", //client sec</a:t>
          </a:r>
          <a:br>
            <a:rPr lang="en-US" sz="1600" dirty="0"/>
          </a:br>
          <a:r>
            <a:rPr lang="en-US" sz="1600" b="0" i="0" dirty="0"/>
            <a:t>     "esfNtnvL6f8tjBBqAD4APEAd",</a:t>
          </a:r>
          <a:endParaRPr lang="en-US" sz="1600" dirty="0"/>
        </a:p>
      </dgm:t>
    </dgm:pt>
    <dgm:pt modelId="{A59F6F19-D7FD-E54C-9CC5-F256252E08E9}" type="parTrans" cxnId="{2D5FF603-CD07-8742-B6A1-8E7E86FA01D0}">
      <dgm:prSet/>
      <dgm:spPr/>
      <dgm:t>
        <a:bodyPr/>
        <a:lstStyle/>
        <a:p>
          <a:endParaRPr lang="en-US"/>
        </a:p>
      </dgm:t>
    </dgm:pt>
    <dgm:pt modelId="{1336B234-699B-CC47-B23A-9ACDDA288FD0}" type="sibTrans" cxnId="{2D5FF603-CD07-8742-B6A1-8E7E86FA01D0}">
      <dgm:prSet/>
      <dgm:spPr/>
      <dgm:t>
        <a:bodyPr/>
        <a:lstStyle/>
        <a:p>
          <a:endParaRPr lang="en-US"/>
        </a:p>
      </dgm:t>
    </dgm:pt>
    <dgm:pt modelId="{C97D6E82-242A-1244-ABA0-854182BA0E64}">
      <dgm:prSet custT="1"/>
      <dgm:spPr/>
      <dgm:t>
        <a:bodyPr/>
        <a:lstStyle/>
        <a:p>
          <a:r>
            <a:rPr lang="en-US" sz="1600" dirty="0"/>
            <a:t>Heroku</a:t>
          </a:r>
        </a:p>
      </dgm:t>
    </dgm:pt>
    <dgm:pt modelId="{90CC4511-7512-014A-B9B7-C28B081AE139}" type="parTrans" cxnId="{69857CC8-E829-1346-9E5D-16A5E212D5D1}">
      <dgm:prSet/>
      <dgm:spPr/>
      <dgm:t>
        <a:bodyPr/>
        <a:lstStyle/>
        <a:p>
          <a:endParaRPr lang="en-US"/>
        </a:p>
      </dgm:t>
    </dgm:pt>
    <dgm:pt modelId="{B92FF641-9D9F-1141-A8BE-915183A17BE8}" type="sibTrans" cxnId="{69857CC8-E829-1346-9E5D-16A5E212D5D1}">
      <dgm:prSet/>
      <dgm:spPr/>
      <dgm:t>
        <a:bodyPr/>
        <a:lstStyle/>
        <a:p>
          <a:endParaRPr lang="en-US"/>
        </a:p>
      </dgm:t>
    </dgm:pt>
    <dgm:pt modelId="{0F3AC04C-76A6-B84E-98DB-29AE0534F7FD}">
      <dgm:prSet custT="1"/>
      <dgm:spPr/>
      <dgm:t>
        <a:bodyPr/>
        <a:lstStyle/>
        <a:p>
          <a:r>
            <a:rPr lang="en-US" sz="1600" dirty="0">
              <a:hlinkClick xmlns:r="http://schemas.openxmlformats.org/officeDocument/2006/relationships" r:id="rId6"/>
            </a:rPr>
            <a:t>https://dashboard.heroku.com/apps/project2-fitness-app</a:t>
          </a:r>
          <a:endParaRPr lang="en-US" sz="1600" dirty="0"/>
        </a:p>
      </dgm:t>
    </dgm:pt>
    <dgm:pt modelId="{1BFA7949-4AD8-CB49-9B47-83C4420F0EEE}" type="parTrans" cxnId="{04E13F5B-27F4-3A47-BDB1-6932E161D60C}">
      <dgm:prSet/>
      <dgm:spPr/>
      <dgm:t>
        <a:bodyPr/>
        <a:lstStyle/>
        <a:p>
          <a:endParaRPr lang="en-US"/>
        </a:p>
      </dgm:t>
    </dgm:pt>
    <dgm:pt modelId="{42FC6FD6-3E89-3D40-8B24-1A3566341FE2}" type="sibTrans" cxnId="{04E13F5B-27F4-3A47-BDB1-6932E161D60C}">
      <dgm:prSet/>
      <dgm:spPr/>
      <dgm:t>
        <a:bodyPr/>
        <a:lstStyle/>
        <a:p>
          <a:endParaRPr lang="en-US"/>
        </a:p>
      </dgm:t>
    </dgm:pt>
    <dgm:pt modelId="{A3B56B8E-3D39-8C49-B88A-C96959F02A57}" type="pres">
      <dgm:prSet presAssocID="{6F63FD2B-9D75-49A7-8AC4-7DB8AE31F279}" presName="linear" presStyleCnt="0">
        <dgm:presLayoutVars>
          <dgm:animLvl val="lvl"/>
          <dgm:resizeHandles val="exact"/>
        </dgm:presLayoutVars>
      </dgm:prSet>
      <dgm:spPr/>
    </dgm:pt>
    <dgm:pt modelId="{41A6F00A-C9C6-9248-84FD-2FC5BB4450CD}" type="pres">
      <dgm:prSet presAssocID="{BB823C4B-FA00-4BCB-A2DB-7D4267434CF4}" presName="parentText" presStyleLbl="node1" presStyleIdx="0" presStyleCnt="10">
        <dgm:presLayoutVars>
          <dgm:chMax val="0"/>
          <dgm:bulletEnabled val="1"/>
        </dgm:presLayoutVars>
      </dgm:prSet>
      <dgm:spPr/>
    </dgm:pt>
    <dgm:pt modelId="{6FF9F80E-F2C2-124A-AF2D-FD8C357CF6F7}" type="pres">
      <dgm:prSet presAssocID="{04AF2312-77B2-4FC8-931E-97538EA02049}" presName="spacer" presStyleCnt="0"/>
      <dgm:spPr/>
    </dgm:pt>
    <dgm:pt modelId="{D8CCC1C4-34B9-0B4F-A612-D6CF3F757C75}" type="pres">
      <dgm:prSet presAssocID="{C0B1BD14-93DD-4C40-BEA8-6177AE95D9CA}" presName="parentText" presStyleLbl="node1" presStyleIdx="1" presStyleCnt="10">
        <dgm:presLayoutVars>
          <dgm:chMax val="0"/>
          <dgm:bulletEnabled val="1"/>
        </dgm:presLayoutVars>
      </dgm:prSet>
      <dgm:spPr/>
    </dgm:pt>
    <dgm:pt modelId="{5FA3D358-2CE8-7B4B-86B9-33448FB94552}" type="pres">
      <dgm:prSet presAssocID="{02459095-1B74-48FC-A4D6-339F16D33469}" presName="spacer" presStyleCnt="0"/>
      <dgm:spPr/>
    </dgm:pt>
    <dgm:pt modelId="{4CEBA9F7-2568-274F-AF4A-BD49C2F7BD73}" type="pres">
      <dgm:prSet presAssocID="{A147A35B-8126-4777-A4B3-33918A7A2FE9}" presName="parentText" presStyleLbl="node1" presStyleIdx="2" presStyleCnt="10">
        <dgm:presLayoutVars>
          <dgm:chMax val="0"/>
          <dgm:bulletEnabled val="1"/>
        </dgm:presLayoutVars>
      </dgm:prSet>
      <dgm:spPr/>
    </dgm:pt>
    <dgm:pt modelId="{E3341F26-95A0-A748-85C6-77568C5F3D18}" type="pres">
      <dgm:prSet presAssocID="{21DF76CD-A715-4587-8D82-11EB3D622A71}" presName="spacer" presStyleCnt="0"/>
      <dgm:spPr/>
    </dgm:pt>
    <dgm:pt modelId="{0245DACC-1283-1A4E-8762-DB67EA47823B}" type="pres">
      <dgm:prSet presAssocID="{FB6C4F52-C81B-7042-91DA-4711680CC22C}" presName="parentText" presStyleLbl="node1" presStyleIdx="3" presStyleCnt="10">
        <dgm:presLayoutVars>
          <dgm:chMax val="0"/>
          <dgm:bulletEnabled val="1"/>
        </dgm:presLayoutVars>
      </dgm:prSet>
      <dgm:spPr/>
    </dgm:pt>
    <dgm:pt modelId="{04174BE3-2A85-5B41-93F6-CE0C6B305E3D}" type="pres">
      <dgm:prSet presAssocID="{90624440-A894-BB49-91E1-B5B9F46EEB20}" presName="spacer" presStyleCnt="0"/>
      <dgm:spPr/>
    </dgm:pt>
    <dgm:pt modelId="{77049F30-B8E2-314E-859E-FE29CB38A5AA}" type="pres">
      <dgm:prSet presAssocID="{8C3B6564-1B84-9147-A03F-DE6EC564CBBA}" presName="parentText" presStyleLbl="node1" presStyleIdx="4" presStyleCnt="10">
        <dgm:presLayoutVars>
          <dgm:chMax val="0"/>
          <dgm:bulletEnabled val="1"/>
        </dgm:presLayoutVars>
      </dgm:prSet>
      <dgm:spPr/>
    </dgm:pt>
    <dgm:pt modelId="{1EFC24BF-98EB-7B4D-A306-95E122296ADF}" type="pres">
      <dgm:prSet presAssocID="{1336B234-699B-CC47-B23A-9ACDDA288FD0}" presName="spacer" presStyleCnt="0"/>
      <dgm:spPr/>
    </dgm:pt>
    <dgm:pt modelId="{58435E19-C680-C844-B5F7-E2D1B5E3DD60}" type="pres">
      <dgm:prSet presAssocID="{2AA27F00-102B-4CF7-B8F3-AD22BF5A511E}" presName="parentText" presStyleLbl="node1" presStyleIdx="5" presStyleCnt="10">
        <dgm:presLayoutVars>
          <dgm:chMax val="0"/>
          <dgm:bulletEnabled val="1"/>
        </dgm:presLayoutVars>
      </dgm:prSet>
      <dgm:spPr/>
    </dgm:pt>
    <dgm:pt modelId="{6842D0D3-52EC-8B4C-82FF-DBF5856F0863}" type="pres">
      <dgm:prSet presAssocID="{41F21323-D2F1-4BAB-BBE0-F3403621700D}" presName="spacer" presStyleCnt="0"/>
      <dgm:spPr/>
    </dgm:pt>
    <dgm:pt modelId="{72BA8ADF-DA3A-074B-92D0-B5B403348C6E}" type="pres">
      <dgm:prSet presAssocID="{6EE14641-5F02-4341-B0B1-F800A5969E67}" presName="parentText" presStyleLbl="node1" presStyleIdx="6" presStyleCnt="10">
        <dgm:presLayoutVars>
          <dgm:chMax val="0"/>
          <dgm:bulletEnabled val="1"/>
        </dgm:presLayoutVars>
      </dgm:prSet>
      <dgm:spPr/>
    </dgm:pt>
    <dgm:pt modelId="{6EC3D747-1EFA-6742-8F83-0514335B52B3}" type="pres">
      <dgm:prSet presAssocID="{A8C3CBD9-8FB2-4BF1-8039-D36F57FAA7EA}" presName="spacer" presStyleCnt="0"/>
      <dgm:spPr/>
    </dgm:pt>
    <dgm:pt modelId="{54EC9329-7B28-B841-A777-1969F5BDF981}" type="pres">
      <dgm:prSet presAssocID="{3E40CF1A-1A90-4D1B-88CA-672ABCF637A8}" presName="parentText" presStyleLbl="node1" presStyleIdx="7" presStyleCnt="10">
        <dgm:presLayoutVars>
          <dgm:chMax val="0"/>
          <dgm:bulletEnabled val="1"/>
        </dgm:presLayoutVars>
      </dgm:prSet>
      <dgm:spPr/>
    </dgm:pt>
    <dgm:pt modelId="{129C11E0-9199-364F-96E7-A4DBCF4F814B}" type="pres">
      <dgm:prSet presAssocID="{BF0BFB60-F36A-4C4C-A9F8-22DB6B4BF977}" presName="spacer" presStyleCnt="0"/>
      <dgm:spPr/>
    </dgm:pt>
    <dgm:pt modelId="{84935C9D-2957-7549-BC88-D8CA7877C855}" type="pres">
      <dgm:prSet presAssocID="{C97D6E82-242A-1244-ABA0-854182BA0E64}" presName="parentText" presStyleLbl="node1" presStyleIdx="8" presStyleCnt="10">
        <dgm:presLayoutVars>
          <dgm:chMax val="0"/>
          <dgm:bulletEnabled val="1"/>
        </dgm:presLayoutVars>
      </dgm:prSet>
      <dgm:spPr/>
    </dgm:pt>
    <dgm:pt modelId="{AB036AA9-9903-5A4F-BB16-ADD3D04301F7}" type="pres">
      <dgm:prSet presAssocID="{B92FF641-9D9F-1141-A8BE-915183A17BE8}" presName="spacer" presStyleCnt="0"/>
      <dgm:spPr/>
    </dgm:pt>
    <dgm:pt modelId="{5DB5BF77-FAC8-8945-9269-2E964ABA45FA}" type="pres">
      <dgm:prSet presAssocID="{0F3AC04C-76A6-B84E-98DB-29AE0534F7FD}" presName="parentText" presStyleLbl="node1" presStyleIdx="9" presStyleCnt="10">
        <dgm:presLayoutVars>
          <dgm:chMax val="0"/>
          <dgm:bulletEnabled val="1"/>
        </dgm:presLayoutVars>
      </dgm:prSet>
      <dgm:spPr/>
    </dgm:pt>
  </dgm:ptLst>
  <dgm:cxnLst>
    <dgm:cxn modelId="{64691801-20EA-F845-9E08-A34831F35632}" type="presOf" srcId="{BB823C4B-FA00-4BCB-A2DB-7D4267434CF4}" destId="{41A6F00A-C9C6-9248-84FD-2FC5BB4450CD}" srcOrd="0" destOrd="0" presId="urn:microsoft.com/office/officeart/2005/8/layout/vList2"/>
    <dgm:cxn modelId="{2D5FF603-CD07-8742-B6A1-8E7E86FA01D0}" srcId="{6F63FD2B-9D75-49A7-8AC4-7DB8AE31F279}" destId="{8C3B6564-1B84-9147-A03F-DE6EC564CBBA}" srcOrd="4" destOrd="0" parTransId="{A59F6F19-D7FD-E54C-9CC5-F256252E08E9}" sibTransId="{1336B234-699B-CC47-B23A-9ACDDA288FD0}"/>
    <dgm:cxn modelId="{26C65E05-9ACA-42D7-9312-125C0AD0AF8C}" srcId="{6F63FD2B-9D75-49A7-8AC4-7DB8AE31F279}" destId="{6EE14641-5F02-4341-B0B1-F800A5969E67}" srcOrd="6" destOrd="0" parTransId="{24AE8232-63D8-4CAA-A91C-F66D019FB8EE}" sibTransId="{A8C3CBD9-8FB2-4BF1-8039-D36F57FAA7EA}"/>
    <dgm:cxn modelId="{6A067725-F3FB-4639-A87B-3EB50BB4AF09}" srcId="{6F63FD2B-9D75-49A7-8AC4-7DB8AE31F279}" destId="{C0B1BD14-93DD-4C40-BEA8-6177AE95D9CA}" srcOrd="1" destOrd="0" parTransId="{3FDB0D89-FD17-4E4D-B4B3-9130BA7251B4}" sibTransId="{02459095-1B74-48FC-A4D6-339F16D33469}"/>
    <dgm:cxn modelId="{C3306837-3D71-47E7-9168-E426CE549C41}" srcId="{6F63FD2B-9D75-49A7-8AC4-7DB8AE31F279}" destId="{A147A35B-8126-4777-A4B3-33918A7A2FE9}" srcOrd="2" destOrd="0" parTransId="{2D19A308-ED04-4159-8D28-639EBBECB9B3}" sibTransId="{21DF76CD-A715-4587-8D82-11EB3D622A71}"/>
    <dgm:cxn modelId="{87EF1C40-9BB2-A94D-B55C-3F944F43DC24}" type="presOf" srcId="{0F3AC04C-76A6-B84E-98DB-29AE0534F7FD}" destId="{5DB5BF77-FAC8-8945-9269-2E964ABA45FA}" srcOrd="0" destOrd="0" presId="urn:microsoft.com/office/officeart/2005/8/layout/vList2"/>
    <dgm:cxn modelId="{BA640446-3948-4A40-9E51-951AA6816163}" type="presOf" srcId="{A147A35B-8126-4777-A4B3-33918A7A2FE9}" destId="{4CEBA9F7-2568-274F-AF4A-BD49C2F7BD73}" srcOrd="0" destOrd="0" presId="urn:microsoft.com/office/officeart/2005/8/layout/vList2"/>
    <dgm:cxn modelId="{9DA0934B-6142-1E4C-889A-34F313456D14}" type="presOf" srcId="{C0B1BD14-93DD-4C40-BEA8-6177AE95D9CA}" destId="{D8CCC1C4-34B9-0B4F-A612-D6CF3F757C75}" srcOrd="0" destOrd="0" presId="urn:microsoft.com/office/officeart/2005/8/layout/vList2"/>
    <dgm:cxn modelId="{04E13F5B-27F4-3A47-BDB1-6932E161D60C}" srcId="{6F63FD2B-9D75-49A7-8AC4-7DB8AE31F279}" destId="{0F3AC04C-76A6-B84E-98DB-29AE0534F7FD}" srcOrd="9" destOrd="0" parTransId="{1BFA7949-4AD8-CB49-9B47-83C4420F0EEE}" sibTransId="{42FC6FD6-3E89-3D40-8B24-1A3566341FE2}"/>
    <dgm:cxn modelId="{375F9B7C-4300-F04D-96E9-BD19C03FBADC}" type="presOf" srcId="{2AA27F00-102B-4CF7-B8F3-AD22BF5A511E}" destId="{58435E19-C680-C844-B5F7-E2D1B5E3DD60}" srcOrd="0" destOrd="0" presId="urn:microsoft.com/office/officeart/2005/8/layout/vList2"/>
    <dgm:cxn modelId="{77190F8B-FB67-4627-8537-46E037634402}" srcId="{6F63FD2B-9D75-49A7-8AC4-7DB8AE31F279}" destId="{BB823C4B-FA00-4BCB-A2DB-7D4267434CF4}" srcOrd="0" destOrd="0" parTransId="{2102F33A-27A2-4F27-A85D-FF68FDB13E5B}" sibTransId="{04AF2312-77B2-4FC8-931E-97538EA02049}"/>
    <dgm:cxn modelId="{6AE5108B-08DE-4C42-8442-75A902297A94}" srcId="{6F63FD2B-9D75-49A7-8AC4-7DB8AE31F279}" destId="{FB6C4F52-C81B-7042-91DA-4711680CC22C}" srcOrd="3" destOrd="0" parTransId="{A017E964-B942-E647-AB74-746EBE517382}" sibTransId="{90624440-A894-BB49-91E1-B5B9F46EEB20}"/>
    <dgm:cxn modelId="{5C028A8F-DA7D-D644-8FB5-2BC8939F022D}" type="presOf" srcId="{6EE14641-5F02-4341-B0B1-F800A5969E67}" destId="{72BA8ADF-DA3A-074B-92D0-B5B403348C6E}" srcOrd="0" destOrd="0" presId="urn:microsoft.com/office/officeart/2005/8/layout/vList2"/>
    <dgm:cxn modelId="{51B77C90-4394-304E-A03D-346790735965}" type="presOf" srcId="{C97D6E82-242A-1244-ABA0-854182BA0E64}" destId="{84935C9D-2957-7549-BC88-D8CA7877C855}" srcOrd="0" destOrd="0" presId="urn:microsoft.com/office/officeart/2005/8/layout/vList2"/>
    <dgm:cxn modelId="{8696549F-78B1-1644-8B7B-AD8C837DF3CA}" type="presOf" srcId="{FB6C4F52-C81B-7042-91DA-4711680CC22C}" destId="{0245DACC-1283-1A4E-8762-DB67EA47823B}" srcOrd="0" destOrd="0" presId="urn:microsoft.com/office/officeart/2005/8/layout/vList2"/>
    <dgm:cxn modelId="{F02476A5-214B-5F4C-88D7-4F9B0395E9C8}" type="presOf" srcId="{3E40CF1A-1A90-4D1B-88CA-672ABCF637A8}" destId="{54EC9329-7B28-B841-A777-1969F5BDF981}" srcOrd="0" destOrd="0" presId="urn:microsoft.com/office/officeart/2005/8/layout/vList2"/>
    <dgm:cxn modelId="{F1D247B2-87A1-504A-8CE0-6CB30159CD9B}" type="presOf" srcId="{8C3B6564-1B84-9147-A03F-DE6EC564CBBA}" destId="{77049F30-B8E2-314E-859E-FE29CB38A5AA}" srcOrd="0" destOrd="0" presId="urn:microsoft.com/office/officeart/2005/8/layout/vList2"/>
    <dgm:cxn modelId="{4988F0B6-AF44-4AFC-894A-1E106B2144E7}" srcId="{6F63FD2B-9D75-49A7-8AC4-7DB8AE31F279}" destId="{3E40CF1A-1A90-4D1B-88CA-672ABCF637A8}" srcOrd="7" destOrd="0" parTransId="{25E20166-5C57-40AE-BCB1-293BA3236614}" sibTransId="{BF0BFB60-F36A-4C4C-A9F8-22DB6B4BF977}"/>
    <dgm:cxn modelId="{69857CC8-E829-1346-9E5D-16A5E212D5D1}" srcId="{6F63FD2B-9D75-49A7-8AC4-7DB8AE31F279}" destId="{C97D6E82-242A-1244-ABA0-854182BA0E64}" srcOrd="8" destOrd="0" parTransId="{90CC4511-7512-014A-B9B7-C28B081AE139}" sibTransId="{B92FF641-9D9F-1141-A8BE-915183A17BE8}"/>
    <dgm:cxn modelId="{DEB8FAF5-9E2E-AA46-B663-215A12BA14EC}" type="presOf" srcId="{6F63FD2B-9D75-49A7-8AC4-7DB8AE31F279}" destId="{A3B56B8E-3D39-8C49-B88A-C96959F02A57}" srcOrd="0" destOrd="0" presId="urn:microsoft.com/office/officeart/2005/8/layout/vList2"/>
    <dgm:cxn modelId="{53799CF9-D68D-4F30-AF36-842485C1A57C}" srcId="{6F63FD2B-9D75-49A7-8AC4-7DB8AE31F279}" destId="{2AA27F00-102B-4CF7-B8F3-AD22BF5A511E}" srcOrd="5" destOrd="0" parTransId="{9682601C-D13E-4423-B03C-52C51139AB0B}" sibTransId="{41F21323-D2F1-4BAB-BBE0-F3403621700D}"/>
    <dgm:cxn modelId="{DE34A3F5-EEA0-8646-981A-ABF688043CF6}" type="presParOf" srcId="{A3B56B8E-3D39-8C49-B88A-C96959F02A57}" destId="{41A6F00A-C9C6-9248-84FD-2FC5BB4450CD}" srcOrd="0" destOrd="0" presId="urn:microsoft.com/office/officeart/2005/8/layout/vList2"/>
    <dgm:cxn modelId="{E7E9EBE3-1651-7A42-98F7-DB0D7E7FBAAF}" type="presParOf" srcId="{A3B56B8E-3D39-8C49-B88A-C96959F02A57}" destId="{6FF9F80E-F2C2-124A-AF2D-FD8C357CF6F7}" srcOrd="1" destOrd="0" presId="urn:microsoft.com/office/officeart/2005/8/layout/vList2"/>
    <dgm:cxn modelId="{3E3F25A1-4203-264D-A21F-4BA79E877123}" type="presParOf" srcId="{A3B56B8E-3D39-8C49-B88A-C96959F02A57}" destId="{D8CCC1C4-34B9-0B4F-A612-D6CF3F757C75}" srcOrd="2" destOrd="0" presId="urn:microsoft.com/office/officeart/2005/8/layout/vList2"/>
    <dgm:cxn modelId="{8F3B879B-C544-F347-9323-E67E599D0EEC}" type="presParOf" srcId="{A3B56B8E-3D39-8C49-B88A-C96959F02A57}" destId="{5FA3D358-2CE8-7B4B-86B9-33448FB94552}" srcOrd="3" destOrd="0" presId="urn:microsoft.com/office/officeart/2005/8/layout/vList2"/>
    <dgm:cxn modelId="{E8C6BB2D-BC14-AA4F-87A7-F99F0BFAAEC2}" type="presParOf" srcId="{A3B56B8E-3D39-8C49-B88A-C96959F02A57}" destId="{4CEBA9F7-2568-274F-AF4A-BD49C2F7BD73}" srcOrd="4" destOrd="0" presId="urn:microsoft.com/office/officeart/2005/8/layout/vList2"/>
    <dgm:cxn modelId="{C0E48E4D-56C6-7F4B-8614-673944E5F7AF}" type="presParOf" srcId="{A3B56B8E-3D39-8C49-B88A-C96959F02A57}" destId="{E3341F26-95A0-A748-85C6-77568C5F3D18}" srcOrd="5" destOrd="0" presId="urn:microsoft.com/office/officeart/2005/8/layout/vList2"/>
    <dgm:cxn modelId="{3C6FB74D-FD56-4341-BE9B-70A2E066A5EB}" type="presParOf" srcId="{A3B56B8E-3D39-8C49-B88A-C96959F02A57}" destId="{0245DACC-1283-1A4E-8762-DB67EA47823B}" srcOrd="6" destOrd="0" presId="urn:microsoft.com/office/officeart/2005/8/layout/vList2"/>
    <dgm:cxn modelId="{02BA49B5-27FC-FD48-8762-3CA43216D46B}" type="presParOf" srcId="{A3B56B8E-3D39-8C49-B88A-C96959F02A57}" destId="{04174BE3-2A85-5B41-93F6-CE0C6B305E3D}" srcOrd="7" destOrd="0" presId="urn:microsoft.com/office/officeart/2005/8/layout/vList2"/>
    <dgm:cxn modelId="{33B0D4C9-05C3-0542-A943-F417C81F3229}" type="presParOf" srcId="{A3B56B8E-3D39-8C49-B88A-C96959F02A57}" destId="{77049F30-B8E2-314E-859E-FE29CB38A5AA}" srcOrd="8" destOrd="0" presId="urn:microsoft.com/office/officeart/2005/8/layout/vList2"/>
    <dgm:cxn modelId="{AE5FDB50-3AF3-F942-85F1-8251076C732A}" type="presParOf" srcId="{A3B56B8E-3D39-8C49-B88A-C96959F02A57}" destId="{1EFC24BF-98EB-7B4D-A306-95E122296ADF}" srcOrd="9" destOrd="0" presId="urn:microsoft.com/office/officeart/2005/8/layout/vList2"/>
    <dgm:cxn modelId="{1AA7BE7B-EF91-C048-BA03-F6D4C0536649}" type="presParOf" srcId="{A3B56B8E-3D39-8C49-B88A-C96959F02A57}" destId="{58435E19-C680-C844-B5F7-E2D1B5E3DD60}" srcOrd="10" destOrd="0" presId="urn:microsoft.com/office/officeart/2005/8/layout/vList2"/>
    <dgm:cxn modelId="{BA58714F-4039-7845-BFFA-49F84A2FB8AC}" type="presParOf" srcId="{A3B56B8E-3D39-8C49-B88A-C96959F02A57}" destId="{6842D0D3-52EC-8B4C-82FF-DBF5856F0863}" srcOrd="11" destOrd="0" presId="urn:microsoft.com/office/officeart/2005/8/layout/vList2"/>
    <dgm:cxn modelId="{5A7F5739-633E-D842-AFDC-DA992FF05807}" type="presParOf" srcId="{A3B56B8E-3D39-8C49-B88A-C96959F02A57}" destId="{72BA8ADF-DA3A-074B-92D0-B5B403348C6E}" srcOrd="12" destOrd="0" presId="urn:microsoft.com/office/officeart/2005/8/layout/vList2"/>
    <dgm:cxn modelId="{634CAFC3-59B6-8040-BC7B-478093D27E4B}" type="presParOf" srcId="{A3B56B8E-3D39-8C49-B88A-C96959F02A57}" destId="{6EC3D747-1EFA-6742-8F83-0514335B52B3}" srcOrd="13" destOrd="0" presId="urn:microsoft.com/office/officeart/2005/8/layout/vList2"/>
    <dgm:cxn modelId="{AF0A64CF-E5A7-C142-AE09-79DD9FA6ACCF}" type="presParOf" srcId="{A3B56B8E-3D39-8C49-B88A-C96959F02A57}" destId="{54EC9329-7B28-B841-A777-1969F5BDF981}" srcOrd="14" destOrd="0" presId="urn:microsoft.com/office/officeart/2005/8/layout/vList2"/>
    <dgm:cxn modelId="{927535BD-AA6C-DA46-BEB8-160B25804AEF}" type="presParOf" srcId="{A3B56B8E-3D39-8C49-B88A-C96959F02A57}" destId="{129C11E0-9199-364F-96E7-A4DBCF4F814B}" srcOrd="15" destOrd="0" presId="urn:microsoft.com/office/officeart/2005/8/layout/vList2"/>
    <dgm:cxn modelId="{CA154159-677A-C747-BB03-9FA9CC62606A}" type="presParOf" srcId="{A3B56B8E-3D39-8C49-B88A-C96959F02A57}" destId="{84935C9D-2957-7549-BC88-D8CA7877C855}" srcOrd="16" destOrd="0" presId="urn:microsoft.com/office/officeart/2005/8/layout/vList2"/>
    <dgm:cxn modelId="{328E31C0-169B-864A-8698-6ED829BE71B2}" type="presParOf" srcId="{A3B56B8E-3D39-8C49-B88A-C96959F02A57}" destId="{AB036AA9-9903-5A4F-BB16-ADD3D04301F7}" srcOrd="17" destOrd="0" presId="urn:microsoft.com/office/officeart/2005/8/layout/vList2"/>
    <dgm:cxn modelId="{B0FB3E18-EB86-384B-A1EC-E9635797B076}" type="presParOf" srcId="{A3B56B8E-3D39-8C49-B88A-C96959F02A57}" destId="{5DB5BF77-FAC8-8945-9269-2E964ABA45FA}"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EDC3-479C-6949-B53B-40EC6D7770E6}">
      <dsp:nvSpPr>
        <dsp:cNvPr id="0" name=""/>
        <dsp:cNvSpPr/>
      </dsp:nvSpPr>
      <dsp:spPr>
        <a:xfrm>
          <a:off x="2563364" y="647791"/>
          <a:ext cx="498515" cy="91440"/>
        </a:xfrm>
        <a:custGeom>
          <a:avLst/>
          <a:gdLst/>
          <a:ahLst/>
          <a:cxnLst/>
          <a:rect l="0" t="0" r="0" b="0"/>
          <a:pathLst>
            <a:path>
              <a:moveTo>
                <a:pt x="0" y="45720"/>
              </a:moveTo>
              <a:lnTo>
                <a:pt x="49851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690866"/>
        <a:ext cx="26455" cy="5291"/>
      </dsp:txXfrm>
    </dsp:sp>
    <dsp:sp modelId="{A24BE34D-A55F-CA49-9D29-2A53FF02EC32}">
      <dsp:nvSpPr>
        <dsp:cNvPr id="0" name=""/>
        <dsp:cNvSpPr/>
      </dsp:nvSpPr>
      <dsp:spPr>
        <a:xfrm>
          <a:off x="264661" y="3361"/>
          <a:ext cx="2300502" cy="13803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worked as a team on getting the API and to do the Polished UI because it was the massive thing for us in the first week. </a:t>
          </a:r>
        </a:p>
      </dsp:txBody>
      <dsp:txXfrm>
        <a:off x="264661" y="3361"/>
        <a:ext cx="2300502" cy="1380301"/>
      </dsp:txXfrm>
    </dsp:sp>
    <dsp:sp modelId="{DF71CE63-6AFA-C540-9B24-E51B0CC74109}">
      <dsp:nvSpPr>
        <dsp:cNvPr id="0" name=""/>
        <dsp:cNvSpPr/>
      </dsp:nvSpPr>
      <dsp:spPr>
        <a:xfrm>
          <a:off x="5392982" y="647791"/>
          <a:ext cx="498515" cy="91440"/>
        </a:xfrm>
        <a:custGeom>
          <a:avLst/>
          <a:gdLst/>
          <a:ahLst/>
          <a:cxnLst/>
          <a:rect l="0" t="0" r="0" b="0"/>
          <a:pathLst>
            <a:path>
              <a:moveTo>
                <a:pt x="0" y="45720"/>
              </a:moveTo>
              <a:lnTo>
                <a:pt x="49851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9012" y="690866"/>
        <a:ext cx="26455" cy="5291"/>
      </dsp:txXfrm>
    </dsp:sp>
    <dsp:sp modelId="{03736622-3BB4-2747-9D9A-CD1BCADF922B}">
      <dsp:nvSpPr>
        <dsp:cNvPr id="0" name=""/>
        <dsp:cNvSpPr/>
      </dsp:nvSpPr>
      <dsp:spPr>
        <a:xfrm>
          <a:off x="3094279" y="3361"/>
          <a:ext cx="2300502" cy="13803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The second week, each one of us worked on a task to get the back-end work  for the app.</a:t>
          </a:r>
        </a:p>
      </dsp:txBody>
      <dsp:txXfrm>
        <a:off x="3094279" y="3361"/>
        <a:ext cx="2300502" cy="1380301"/>
      </dsp:txXfrm>
    </dsp:sp>
    <dsp:sp modelId="{646354DA-8E9B-524B-8C90-809BE1257566}">
      <dsp:nvSpPr>
        <dsp:cNvPr id="0" name=""/>
        <dsp:cNvSpPr/>
      </dsp:nvSpPr>
      <dsp:spPr>
        <a:xfrm>
          <a:off x="1414912" y="1381862"/>
          <a:ext cx="5659236" cy="498515"/>
        </a:xfrm>
        <a:custGeom>
          <a:avLst/>
          <a:gdLst/>
          <a:ahLst/>
          <a:cxnLst/>
          <a:rect l="0" t="0" r="0" b="0"/>
          <a:pathLst>
            <a:path>
              <a:moveTo>
                <a:pt x="5659236" y="0"/>
              </a:moveTo>
              <a:lnTo>
                <a:pt x="5659236" y="266357"/>
              </a:lnTo>
              <a:lnTo>
                <a:pt x="0" y="266357"/>
              </a:lnTo>
              <a:lnTo>
                <a:pt x="0" y="498515"/>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433" y="1628474"/>
        <a:ext cx="284195" cy="5291"/>
      </dsp:txXfrm>
    </dsp:sp>
    <dsp:sp modelId="{6F3C0AEE-7DB2-1D41-9098-2561F440CC20}">
      <dsp:nvSpPr>
        <dsp:cNvPr id="0" name=""/>
        <dsp:cNvSpPr/>
      </dsp:nvSpPr>
      <dsp:spPr>
        <a:xfrm>
          <a:off x="5923897" y="3361"/>
          <a:ext cx="2300502" cy="13803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Andrew was his focus on  API &amp; JS. </a:t>
          </a:r>
        </a:p>
      </dsp:txBody>
      <dsp:txXfrm>
        <a:off x="5923897" y="3361"/>
        <a:ext cx="2300502" cy="1380301"/>
      </dsp:txXfrm>
    </dsp:sp>
    <dsp:sp modelId="{EC14DE54-EF7A-1E42-AA6C-93135F4143AF}">
      <dsp:nvSpPr>
        <dsp:cNvPr id="0" name=""/>
        <dsp:cNvSpPr/>
      </dsp:nvSpPr>
      <dsp:spPr>
        <a:xfrm>
          <a:off x="2563364" y="2557209"/>
          <a:ext cx="498515" cy="91440"/>
        </a:xfrm>
        <a:custGeom>
          <a:avLst/>
          <a:gdLst/>
          <a:ahLst/>
          <a:cxnLst/>
          <a:rect l="0" t="0" r="0" b="0"/>
          <a:pathLst>
            <a:path>
              <a:moveTo>
                <a:pt x="0" y="45720"/>
              </a:moveTo>
              <a:lnTo>
                <a:pt x="498515"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2600283"/>
        <a:ext cx="26455" cy="5291"/>
      </dsp:txXfrm>
    </dsp:sp>
    <dsp:sp modelId="{1E7B77AB-CB98-1149-B8FC-C3FF39C09949}">
      <dsp:nvSpPr>
        <dsp:cNvPr id="0" name=""/>
        <dsp:cNvSpPr/>
      </dsp:nvSpPr>
      <dsp:spPr>
        <a:xfrm>
          <a:off x="264661" y="1912778"/>
          <a:ext cx="2300502" cy="13803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Derek was his focus on HTML &amp; JS.</a:t>
          </a:r>
        </a:p>
      </dsp:txBody>
      <dsp:txXfrm>
        <a:off x="264661" y="1912778"/>
        <a:ext cx="2300502" cy="1380301"/>
      </dsp:txXfrm>
    </dsp:sp>
    <dsp:sp modelId="{1415F251-8814-5B40-884F-946E7A2FD6E1}">
      <dsp:nvSpPr>
        <dsp:cNvPr id="0" name=""/>
        <dsp:cNvSpPr/>
      </dsp:nvSpPr>
      <dsp:spPr>
        <a:xfrm>
          <a:off x="5392982" y="2557209"/>
          <a:ext cx="498515" cy="91440"/>
        </a:xfrm>
        <a:custGeom>
          <a:avLst/>
          <a:gdLst/>
          <a:ahLst/>
          <a:cxnLst/>
          <a:rect l="0" t="0" r="0" b="0"/>
          <a:pathLst>
            <a:path>
              <a:moveTo>
                <a:pt x="0" y="45720"/>
              </a:moveTo>
              <a:lnTo>
                <a:pt x="49851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9012" y="2600283"/>
        <a:ext cx="26455" cy="5291"/>
      </dsp:txXfrm>
    </dsp:sp>
    <dsp:sp modelId="{8DCD2240-048C-9547-B354-5B2ED54EB50E}">
      <dsp:nvSpPr>
        <dsp:cNvPr id="0" name=""/>
        <dsp:cNvSpPr/>
      </dsp:nvSpPr>
      <dsp:spPr>
        <a:xfrm>
          <a:off x="3094279" y="1912778"/>
          <a:ext cx="2300502" cy="138030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Paul was his focus on HTML, JS &amp; Express.</a:t>
          </a:r>
        </a:p>
      </dsp:txBody>
      <dsp:txXfrm>
        <a:off x="3094279" y="1912778"/>
        <a:ext cx="2300502" cy="1380301"/>
      </dsp:txXfrm>
    </dsp:sp>
    <dsp:sp modelId="{5371ADC6-DC42-F14A-9110-1AC345928FA0}">
      <dsp:nvSpPr>
        <dsp:cNvPr id="0" name=""/>
        <dsp:cNvSpPr/>
      </dsp:nvSpPr>
      <dsp:spPr>
        <a:xfrm>
          <a:off x="1414912" y="3291279"/>
          <a:ext cx="5659236" cy="498515"/>
        </a:xfrm>
        <a:custGeom>
          <a:avLst/>
          <a:gdLst/>
          <a:ahLst/>
          <a:cxnLst/>
          <a:rect l="0" t="0" r="0" b="0"/>
          <a:pathLst>
            <a:path>
              <a:moveTo>
                <a:pt x="5659236" y="0"/>
              </a:moveTo>
              <a:lnTo>
                <a:pt x="5659236" y="266357"/>
              </a:lnTo>
              <a:lnTo>
                <a:pt x="0" y="266357"/>
              </a:lnTo>
              <a:lnTo>
                <a:pt x="0" y="49851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433" y="3537892"/>
        <a:ext cx="284195" cy="5291"/>
      </dsp:txXfrm>
    </dsp:sp>
    <dsp:sp modelId="{B6DECAD4-1535-7045-8BB1-C131013CDD8B}">
      <dsp:nvSpPr>
        <dsp:cNvPr id="0" name=""/>
        <dsp:cNvSpPr/>
      </dsp:nvSpPr>
      <dsp:spPr>
        <a:xfrm>
          <a:off x="5923897" y="1912778"/>
          <a:ext cx="2300502" cy="13803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Youstina was her  focus on HTML, CSS, JS and Node</a:t>
          </a:r>
        </a:p>
      </dsp:txBody>
      <dsp:txXfrm>
        <a:off x="5923897" y="1912778"/>
        <a:ext cx="2300502" cy="1380301"/>
      </dsp:txXfrm>
    </dsp:sp>
    <dsp:sp modelId="{2B19046F-5F9C-C34D-9BDE-9E6F96B87C22}">
      <dsp:nvSpPr>
        <dsp:cNvPr id="0" name=""/>
        <dsp:cNvSpPr/>
      </dsp:nvSpPr>
      <dsp:spPr>
        <a:xfrm>
          <a:off x="2563364" y="4466626"/>
          <a:ext cx="498515" cy="91440"/>
        </a:xfrm>
        <a:custGeom>
          <a:avLst/>
          <a:gdLst/>
          <a:ahLst/>
          <a:cxnLst/>
          <a:rect l="0" t="0" r="0" b="0"/>
          <a:pathLst>
            <a:path>
              <a:moveTo>
                <a:pt x="0" y="45720"/>
              </a:moveTo>
              <a:lnTo>
                <a:pt x="49851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4509700"/>
        <a:ext cx="26455" cy="5291"/>
      </dsp:txXfrm>
    </dsp:sp>
    <dsp:sp modelId="{B984A1CD-7951-BB43-B1A6-148F63869351}">
      <dsp:nvSpPr>
        <dsp:cNvPr id="0" name=""/>
        <dsp:cNvSpPr/>
      </dsp:nvSpPr>
      <dsp:spPr>
        <a:xfrm>
          <a:off x="264661" y="3822195"/>
          <a:ext cx="2300502" cy="13803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all worked in the pages together to make it function.</a:t>
          </a:r>
        </a:p>
      </dsp:txBody>
      <dsp:txXfrm>
        <a:off x="264661" y="3822195"/>
        <a:ext cx="2300502" cy="1380301"/>
      </dsp:txXfrm>
    </dsp:sp>
    <dsp:sp modelId="{DCF5A858-3E0F-BC41-86FE-EE7743A3C3FE}">
      <dsp:nvSpPr>
        <dsp:cNvPr id="0" name=""/>
        <dsp:cNvSpPr/>
      </dsp:nvSpPr>
      <dsp:spPr>
        <a:xfrm>
          <a:off x="3094279" y="3822195"/>
          <a:ext cx="2300502" cy="13803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all worked on the Front &amp; Back end. Also, we worked to add it to Heroku.</a:t>
          </a:r>
        </a:p>
      </dsp:txBody>
      <dsp:txXfrm>
        <a:off x="3094279" y="3822195"/>
        <a:ext cx="2300502" cy="1380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7392A-01B0-4E1B-8681-8A385A97C153}">
      <dsp:nvSpPr>
        <dsp:cNvPr id="0" name=""/>
        <dsp:cNvSpPr/>
      </dsp:nvSpPr>
      <dsp:spPr>
        <a:xfrm>
          <a:off x="82613"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EB29C-9795-444B-929C-FD38E7805D6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DF7460-D979-479A-8A3C-4F58E66F09A7}">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Google Maps</a:t>
          </a:r>
        </a:p>
      </dsp:txBody>
      <dsp:txXfrm>
        <a:off x="1172126" y="908559"/>
        <a:ext cx="2114937" cy="897246"/>
      </dsp:txXfrm>
    </dsp:sp>
    <dsp:sp modelId="{27B93283-6836-4E7F-8B58-9039756570B7}">
      <dsp:nvSpPr>
        <dsp:cNvPr id="0" name=""/>
        <dsp:cNvSpPr/>
      </dsp:nvSpPr>
      <dsp:spPr>
        <a:xfrm>
          <a:off x="3655575" y="908559"/>
          <a:ext cx="897246" cy="897246"/>
        </a:xfrm>
        <a:prstGeom prst="ellipse">
          <a:avLst/>
        </a:prstGeom>
        <a:solidFill>
          <a:schemeClr val="accent5">
            <a:hueOff val="1580393"/>
            <a:satOff val="-6006"/>
            <a:lumOff val="-3569"/>
            <a:alphaOff val="0"/>
          </a:schemeClr>
        </a:solidFill>
        <a:ln>
          <a:noFill/>
        </a:ln>
        <a:effectLst/>
      </dsp:spPr>
      <dsp:style>
        <a:lnRef idx="0">
          <a:scrgbClr r="0" g="0" b="0"/>
        </a:lnRef>
        <a:fillRef idx="1">
          <a:scrgbClr r="0" g="0" b="0"/>
        </a:fillRef>
        <a:effectRef idx="0">
          <a:scrgbClr r="0" g="0" b="0"/>
        </a:effectRef>
        <a:fontRef idx="minor"/>
      </dsp:style>
    </dsp:sp>
    <dsp:sp modelId="{A02CF345-FC23-45D5-BBC1-74DA1DA9873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B3A42-BDE2-405F-B6EF-FDFF12BD23DE}">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GPS is an essential option since it is the main thing about our site users with one primary function of our site, which is obtaining a parking spot near the parking location. Such an application can't book the free parking spot. </a:t>
          </a:r>
        </a:p>
      </dsp:txBody>
      <dsp:txXfrm>
        <a:off x="4745088" y="908559"/>
        <a:ext cx="2114937" cy="897246"/>
      </dsp:txXfrm>
    </dsp:sp>
    <dsp:sp modelId="{C90A706F-D6EF-4FCF-A61F-4A57BB47BE88}">
      <dsp:nvSpPr>
        <dsp:cNvPr id="0" name=""/>
        <dsp:cNvSpPr/>
      </dsp:nvSpPr>
      <dsp:spPr>
        <a:xfrm>
          <a:off x="7228536" y="908559"/>
          <a:ext cx="897246" cy="897246"/>
        </a:xfrm>
        <a:prstGeom prst="ellipse">
          <a:avLst/>
        </a:prstGeom>
        <a:solidFill>
          <a:schemeClr val="accent5">
            <a:hueOff val="3160787"/>
            <a:satOff val="-12012"/>
            <a:lumOff val="-7138"/>
            <a:alphaOff val="0"/>
          </a:schemeClr>
        </a:solidFill>
        <a:ln>
          <a:noFill/>
        </a:ln>
        <a:effectLst/>
      </dsp:spPr>
      <dsp:style>
        <a:lnRef idx="0">
          <a:scrgbClr r="0" g="0" b="0"/>
        </a:lnRef>
        <a:fillRef idx="1">
          <a:scrgbClr r="0" g="0" b="0"/>
        </a:fillRef>
        <a:effectRef idx="0">
          <a:scrgbClr r="0" g="0" b="0"/>
        </a:effectRef>
        <a:fontRef idx="minor"/>
      </dsp:style>
    </dsp:sp>
    <dsp:sp modelId="{1C234E49-C8E9-4E24-9750-E2C14B37766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65BD2-ECE5-4E45-8260-29BA28667AC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map that we used is different from another because it allows users to find the chosen parking spot they need. Additionally, the site can navigate the driver to the booked place.</a:t>
          </a:r>
        </a:p>
      </dsp:txBody>
      <dsp:txXfrm>
        <a:off x="8318049" y="908559"/>
        <a:ext cx="2114937" cy="897246"/>
      </dsp:txXfrm>
    </dsp:sp>
    <dsp:sp modelId="{0BCBDC8E-22DF-46AB-A23B-2EE43F335AFD}">
      <dsp:nvSpPr>
        <dsp:cNvPr id="0" name=""/>
        <dsp:cNvSpPr/>
      </dsp:nvSpPr>
      <dsp:spPr>
        <a:xfrm>
          <a:off x="82613" y="2545532"/>
          <a:ext cx="897246" cy="897246"/>
        </a:xfrm>
        <a:prstGeom prst="ellipse">
          <a:avLst/>
        </a:prstGeom>
        <a:solidFill>
          <a:schemeClr val="accent5">
            <a:hueOff val="4741180"/>
            <a:satOff val="-18019"/>
            <a:lumOff val="-10706"/>
            <a:alphaOff val="0"/>
          </a:schemeClr>
        </a:solidFill>
        <a:ln>
          <a:noFill/>
        </a:ln>
        <a:effectLst/>
      </dsp:spPr>
      <dsp:style>
        <a:lnRef idx="0">
          <a:scrgbClr r="0" g="0" b="0"/>
        </a:lnRef>
        <a:fillRef idx="1">
          <a:scrgbClr r="0" g="0" b="0"/>
        </a:fillRef>
        <a:effectRef idx="0">
          <a:scrgbClr r="0" g="0" b="0"/>
        </a:effectRef>
        <a:fontRef idx="minor"/>
      </dsp:style>
    </dsp:sp>
    <dsp:sp modelId="{066F885E-F14F-4891-9048-5055024C29B6}">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B88C79-E19D-4F06-9B37-1913F75808D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Register &amp; Login</a:t>
          </a:r>
        </a:p>
      </dsp:txBody>
      <dsp:txXfrm>
        <a:off x="1172126" y="2545532"/>
        <a:ext cx="2114937" cy="897246"/>
      </dsp:txXfrm>
    </dsp:sp>
    <dsp:sp modelId="{AC1093DC-7BA6-4E00-ADA0-006B5DD42660}">
      <dsp:nvSpPr>
        <dsp:cNvPr id="0" name=""/>
        <dsp:cNvSpPr/>
      </dsp:nvSpPr>
      <dsp:spPr>
        <a:xfrm>
          <a:off x="3655575" y="2545532"/>
          <a:ext cx="897246" cy="897246"/>
        </a:xfrm>
        <a:prstGeom prst="ellipse">
          <a:avLst/>
        </a:prstGeom>
        <a:solidFill>
          <a:schemeClr val="accent5">
            <a:hueOff val="6321573"/>
            <a:satOff val="-24025"/>
            <a:lumOff val="-14275"/>
            <a:alphaOff val="0"/>
          </a:schemeClr>
        </a:solidFill>
        <a:ln>
          <a:noFill/>
        </a:ln>
        <a:effectLst/>
      </dsp:spPr>
      <dsp:style>
        <a:lnRef idx="0">
          <a:scrgbClr r="0" g="0" b="0"/>
        </a:lnRef>
        <a:fillRef idx="1">
          <a:scrgbClr r="0" g="0" b="0"/>
        </a:fillRef>
        <a:effectRef idx="0">
          <a:scrgbClr r="0" g="0" b="0"/>
        </a:effectRef>
        <a:fontRef idx="minor"/>
      </dsp:style>
    </dsp:sp>
    <dsp:sp modelId="{423A8A95-20E4-4E43-8AF8-4F1AED368C4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42CF6B-F1D6-40A4-9D98-383390B9B87F}">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sp:txBody>
      <dsp:txXfrm>
        <a:off x="4745088" y="2545532"/>
        <a:ext cx="2114937" cy="897246"/>
      </dsp:txXfrm>
    </dsp:sp>
    <dsp:sp modelId="{8DD7E083-D61B-434C-AA35-345276811284}">
      <dsp:nvSpPr>
        <dsp:cNvPr id="0" name=""/>
        <dsp:cNvSpPr/>
      </dsp:nvSpPr>
      <dsp:spPr>
        <a:xfrm>
          <a:off x="7228536" y="2545532"/>
          <a:ext cx="897246" cy="897246"/>
        </a:xfrm>
        <a:prstGeom prst="ellipse">
          <a:avLst/>
        </a:prstGeom>
        <a:solidFill>
          <a:schemeClr val="accent5">
            <a:hueOff val="7901966"/>
            <a:satOff val="-30031"/>
            <a:lumOff val="-17844"/>
            <a:alphaOff val="0"/>
          </a:schemeClr>
        </a:solidFill>
        <a:ln>
          <a:noFill/>
        </a:ln>
        <a:effectLst/>
      </dsp:spPr>
      <dsp:style>
        <a:lnRef idx="0">
          <a:scrgbClr r="0" g="0" b="0"/>
        </a:lnRef>
        <a:fillRef idx="1">
          <a:scrgbClr r="0" g="0" b="0"/>
        </a:fillRef>
        <a:effectRef idx="0">
          <a:scrgbClr r="0" g="0" b="0"/>
        </a:effectRef>
        <a:fontRef idx="minor"/>
      </dsp:style>
    </dsp:sp>
    <dsp:sp modelId="{8C8D8D11-A8BC-495A-95CD-8179B52CF9A1}">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3BDD44-D96E-4587-8A98-B2C2E455E5CF}">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sp:txBody>
      <dsp:txXfrm>
        <a:off x="8318049" y="25455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98862-2067-0B41-A494-6CEE47147E5A}">
      <dsp:nvSpPr>
        <dsp:cNvPr id="0" name=""/>
        <dsp:cNvSpPr/>
      </dsp:nvSpPr>
      <dsp:spPr>
        <a:xfrm>
          <a:off x="19" y="212506"/>
          <a:ext cx="1054099" cy="30679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Videos</a:t>
          </a:r>
        </a:p>
      </dsp:txBody>
      <dsp:txXfrm>
        <a:off x="19" y="212506"/>
        <a:ext cx="1054099" cy="3067994"/>
      </dsp:txXfrm>
    </dsp:sp>
    <dsp:sp modelId="{D4BC7144-B3DF-0C46-B4DA-D305EF016159}">
      <dsp:nvSpPr>
        <dsp:cNvPr id="0" name=""/>
        <dsp:cNvSpPr/>
      </dsp:nvSpPr>
      <dsp:spPr>
        <a:xfrm>
          <a:off x="1069642" y="1625004"/>
          <a:ext cx="158114" cy="243000"/>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E7BDE-6B76-E542-8752-99B36F8A93CF}">
      <dsp:nvSpPr>
        <dsp:cNvPr id="0" name=""/>
        <dsp:cNvSpPr/>
      </dsp:nvSpPr>
      <dsp:spPr>
        <a:xfrm>
          <a:off x="1243281" y="212506"/>
          <a:ext cx="1054099" cy="306799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The Coronavirus lockdown has put everyone’s schedules and routines out of order. This can be especially annoying for for those who like to exercise outdoors regularly.</a:t>
          </a:r>
          <a:br>
            <a:rPr lang="en-US" sz="1100" kern="1200"/>
          </a:br>
          <a:endParaRPr lang="en-US" sz="1100" kern="1200"/>
        </a:p>
      </dsp:txBody>
      <dsp:txXfrm>
        <a:off x="1243281" y="212506"/>
        <a:ext cx="1054099" cy="3067994"/>
      </dsp:txXfrm>
    </dsp:sp>
    <dsp:sp modelId="{34452D38-D7EA-564F-B9BE-0495E39C449C}">
      <dsp:nvSpPr>
        <dsp:cNvPr id="0" name=""/>
        <dsp:cNvSpPr/>
      </dsp:nvSpPr>
      <dsp:spPr>
        <a:xfrm>
          <a:off x="2312904" y="1625004"/>
          <a:ext cx="158114" cy="243000"/>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CF334-32CB-864F-803D-4F3F4C41D40C}">
      <dsp:nvSpPr>
        <dsp:cNvPr id="0" name=""/>
        <dsp:cNvSpPr/>
      </dsp:nvSpPr>
      <dsp:spPr>
        <a:xfrm>
          <a:off x="2486543" y="212506"/>
          <a:ext cx="1054099" cy="30679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That’s why we found that adding the videos to our site was kind of helpful and add-on for the App.</a:t>
          </a:r>
        </a:p>
      </dsp:txBody>
      <dsp:txXfrm>
        <a:off x="2486543" y="212506"/>
        <a:ext cx="1054099" cy="3067994"/>
      </dsp:txXfrm>
    </dsp:sp>
    <dsp:sp modelId="{CEC4F2E1-C400-CB4F-B73E-8A378E101A91}">
      <dsp:nvSpPr>
        <dsp:cNvPr id="0" name=""/>
        <dsp:cNvSpPr/>
      </dsp:nvSpPr>
      <dsp:spPr>
        <a:xfrm>
          <a:off x="3556166" y="1625004"/>
          <a:ext cx="158114"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D6BBC-2E87-A441-9A97-83FCD4B874EB}">
      <dsp:nvSpPr>
        <dsp:cNvPr id="0" name=""/>
        <dsp:cNvSpPr/>
      </dsp:nvSpPr>
      <dsp:spPr>
        <a:xfrm>
          <a:off x="3729804" y="212506"/>
          <a:ext cx="1054099" cy="306799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rtl="0">
            <a:lnSpc>
              <a:spcPct val="90000"/>
            </a:lnSpc>
            <a:spcBef>
              <a:spcPct val="0"/>
            </a:spcBef>
            <a:spcAft>
              <a:spcPct val="35000"/>
            </a:spcAft>
            <a:buNone/>
          </a:pPr>
          <a:r>
            <a:rPr lang="en-US" sz="1100" kern="1200" dirty="0"/>
            <a:t>BMI calculator</a:t>
          </a:r>
        </a:p>
      </dsp:txBody>
      <dsp:txXfrm>
        <a:off x="3729804" y="212506"/>
        <a:ext cx="1054099" cy="3067994"/>
      </dsp:txXfrm>
    </dsp:sp>
    <dsp:sp modelId="{036EA4AB-6205-3340-9D18-0E816AE79385}">
      <dsp:nvSpPr>
        <dsp:cNvPr id="0" name=""/>
        <dsp:cNvSpPr/>
      </dsp:nvSpPr>
      <dsp:spPr>
        <a:xfrm>
          <a:off x="4799427" y="1625004"/>
          <a:ext cx="158114" cy="243000"/>
        </a:xfrm>
        <a:prstGeom prst="rightArrow">
          <a:avLst>
            <a:gd name="adj1" fmla="val 50000"/>
            <a:gd name="adj2" fmla="val 5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ACA80-3C16-3F43-B802-B66DCB5DD9AB}">
      <dsp:nvSpPr>
        <dsp:cNvPr id="0" name=""/>
        <dsp:cNvSpPr/>
      </dsp:nvSpPr>
      <dsp:spPr>
        <a:xfrm>
          <a:off x="4973066" y="212506"/>
          <a:ext cx="1054099" cy="306799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Body mass index (BMI) is a measure of body fat based on height and weight that applies to adult men and women. We created a place to enter user weight and height using standard or metric measures.</a:t>
          </a:r>
          <a:endParaRPr lang="en-US" sz="1100" b="0" kern="1200"/>
        </a:p>
      </dsp:txBody>
      <dsp:txXfrm>
        <a:off x="4973066" y="212506"/>
        <a:ext cx="1054099" cy="3067994"/>
      </dsp:txXfrm>
    </dsp:sp>
    <dsp:sp modelId="{1F529DE2-5A12-B74B-8BE7-8B39DBABBE87}">
      <dsp:nvSpPr>
        <dsp:cNvPr id="0" name=""/>
        <dsp:cNvSpPr/>
      </dsp:nvSpPr>
      <dsp:spPr>
        <a:xfrm>
          <a:off x="6042689" y="1625004"/>
          <a:ext cx="158114" cy="243000"/>
        </a:xfrm>
        <a:prstGeom prst="rightArrow">
          <a:avLst>
            <a:gd name="adj1" fmla="val 50000"/>
            <a:gd name="adj2" fmla="val 5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DC4A4-DF82-CD40-822B-A869204206BC}">
      <dsp:nvSpPr>
        <dsp:cNvPr id="0" name=""/>
        <dsp:cNvSpPr/>
      </dsp:nvSpPr>
      <dsp:spPr>
        <a:xfrm>
          <a:off x="6216327" y="212506"/>
          <a:ext cx="1054099" cy="30679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created the BMI calculated and it does function, with correct calculations.</a:t>
          </a:r>
        </a:p>
      </dsp:txBody>
      <dsp:txXfrm>
        <a:off x="6216327" y="212506"/>
        <a:ext cx="1054099" cy="3067994"/>
      </dsp:txXfrm>
    </dsp:sp>
    <dsp:sp modelId="{1BF8753D-6EED-7E48-90F6-63BF0A088CC9}">
      <dsp:nvSpPr>
        <dsp:cNvPr id="0" name=""/>
        <dsp:cNvSpPr/>
      </dsp:nvSpPr>
      <dsp:spPr>
        <a:xfrm>
          <a:off x="7285951" y="1625004"/>
          <a:ext cx="158114" cy="243000"/>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E565-333F-2C45-9C87-4030DD55D38B}">
      <dsp:nvSpPr>
        <dsp:cNvPr id="0" name=""/>
        <dsp:cNvSpPr/>
      </dsp:nvSpPr>
      <dsp:spPr>
        <a:xfrm>
          <a:off x="7459589" y="212506"/>
          <a:ext cx="1054099" cy="306799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Schedule</a:t>
          </a:r>
        </a:p>
      </dsp:txBody>
      <dsp:txXfrm>
        <a:off x="7459589" y="212506"/>
        <a:ext cx="1054099" cy="3067994"/>
      </dsp:txXfrm>
    </dsp:sp>
    <dsp:sp modelId="{1752D29C-EDA4-1F42-B57E-A0CB71E91423}">
      <dsp:nvSpPr>
        <dsp:cNvPr id="0" name=""/>
        <dsp:cNvSpPr/>
      </dsp:nvSpPr>
      <dsp:spPr>
        <a:xfrm>
          <a:off x="8529212" y="1625004"/>
          <a:ext cx="158114" cy="243000"/>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B09AA-C6F2-FF42-B472-437F1EC709FD}">
      <dsp:nvSpPr>
        <dsp:cNvPr id="0" name=""/>
        <dsp:cNvSpPr/>
      </dsp:nvSpPr>
      <dsp:spPr>
        <a:xfrm>
          <a:off x="8702851" y="212506"/>
          <a:ext cx="1054099" cy="30679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created a one week for workouts if the users doesn't know what to do.</a:t>
          </a:r>
        </a:p>
      </dsp:txBody>
      <dsp:txXfrm>
        <a:off x="8702851" y="212506"/>
        <a:ext cx="1054099" cy="3067994"/>
      </dsp:txXfrm>
    </dsp:sp>
    <dsp:sp modelId="{0B4ADD41-1B3F-3948-822E-6252FD3BB1A7}">
      <dsp:nvSpPr>
        <dsp:cNvPr id="0" name=""/>
        <dsp:cNvSpPr/>
      </dsp:nvSpPr>
      <dsp:spPr>
        <a:xfrm>
          <a:off x="9772474" y="1625004"/>
          <a:ext cx="158114"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B2206-4A19-4442-A334-11AE6765E574}">
      <dsp:nvSpPr>
        <dsp:cNvPr id="0" name=""/>
        <dsp:cNvSpPr/>
      </dsp:nvSpPr>
      <dsp:spPr>
        <a:xfrm>
          <a:off x="9946112" y="212506"/>
          <a:ext cx="1054099" cy="306799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also created a trainings with videos for a whole month.</a:t>
          </a:r>
        </a:p>
      </dsp:txBody>
      <dsp:txXfrm>
        <a:off x="9946112" y="212506"/>
        <a:ext cx="1054099" cy="3067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6F00A-C9C6-9248-84FD-2FC5BB4450CD}">
      <dsp:nvSpPr>
        <dsp:cNvPr id="0" name=""/>
        <dsp:cNvSpPr/>
      </dsp:nvSpPr>
      <dsp:spPr>
        <a:xfrm>
          <a:off x="0" y="1270"/>
          <a:ext cx="6594475" cy="54548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API:  </a:t>
          </a:r>
          <a:r>
            <a:rPr lang="en-US" sz="1600" kern="1200" dirty="0">
              <a:hlinkClick xmlns:r="http://schemas.openxmlformats.org/officeDocument/2006/relationships" r:id="rId1"/>
            </a:rPr>
            <a:t>https://maps.googleapis.com/maps/api/js?key=AIzaSyAYAisHYPEd-ctlO0ReVyA2IlFLkrWbRIE&amp;libraries=places&amp;callback=initMap</a:t>
          </a:r>
          <a:endParaRPr lang="en-US" sz="1600" kern="1200" dirty="0"/>
        </a:p>
      </dsp:txBody>
      <dsp:txXfrm>
        <a:off x="26628" y="27898"/>
        <a:ext cx="6541219" cy="492230"/>
      </dsp:txXfrm>
    </dsp:sp>
    <dsp:sp modelId="{D8CCC1C4-34B9-0B4F-A612-D6CF3F757C75}">
      <dsp:nvSpPr>
        <dsp:cNvPr id="0" name=""/>
        <dsp:cNvSpPr/>
      </dsp:nvSpPr>
      <dsp:spPr>
        <a:xfrm>
          <a:off x="0" y="553683"/>
          <a:ext cx="6594475" cy="545486"/>
        </a:xfrm>
        <a:prstGeom prst="roundRect">
          <a:avLst/>
        </a:prstGeom>
        <a:solidFill>
          <a:schemeClr val="accent2">
            <a:hueOff val="-892366"/>
            <a:satOff val="127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2"/>
            </a:rPr>
            <a:t>https://developers.google.com/maps/documentation/embed/get-api-key</a:t>
          </a:r>
          <a:endParaRPr lang="en-US" sz="1600" kern="1200" dirty="0"/>
        </a:p>
      </dsp:txBody>
      <dsp:txXfrm>
        <a:off x="26628" y="580311"/>
        <a:ext cx="6541219" cy="492230"/>
      </dsp:txXfrm>
    </dsp:sp>
    <dsp:sp modelId="{4CEBA9F7-2568-274F-AF4A-BD49C2F7BD73}">
      <dsp:nvSpPr>
        <dsp:cNvPr id="0" name=""/>
        <dsp:cNvSpPr/>
      </dsp:nvSpPr>
      <dsp:spPr>
        <a:xfrm>
          <a:off x="0" y="1106095"/>
          <a:ext cx="6594475" cy="545486"/>
        </a:xfrm>
        <a:prstGeom prst="roundRect">
          <a:avLst/>
        </a:prstGeom>
        <a:solidFill>
          <a:schemeClr val="accent2">
            <a:hueOff val="-1784732"/>
            <a:satOff val="2542"/>
            <a:lumOff val="31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AIzaSyAYAisHYPEd-ctlO0ReVyA2IlFLkrWbRIE</a:t>
          </a:r>
        </a:p>
      </dsp:txBody>
      <dsp:txXfrm>
        <a:off x="26628" y="1132723"/>
        <a:ext cx="6541219" cy="492230"/>
      </dsp:txXfrm>
    </dsp:sp>
    <dsp:sp modelId="{0245DACC-1283-1A4E-8762-DB67EA47823B}">
      <dsp:nvSpPr>
        <dsp:cNvPr id="0" name=""/>
        <dsp:cNvSpPr/>
      </dsp:nvSpPr>
      <dsp:spPr>
        <a:xfrm>
          <a:off x="0" y="1658507"/>
          <a:ext cx="6594475" cy="545486"/>
        </a:xfrm>
        <a:prstGeom prst="roundRect">
          <a:avLst/>
        </a:prstGeom>
        <a:solidFill>
          <a:schemeClr val="accent2">
            <a:hueOff val="-2677099"/>
            <a:satOff val="3814"/>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API: Google Fit</a:t>
          </a:r>
        </a:p>
      </dsp:txBody>
      <dsp:txXfrm>
        <a:off x="26628" y="1685135"/>
        <a:ext cx="6541219" cy="492230"/>
      </dsp:txXfrm>
    </dsp:sp>
    <dsp:sp modelId="{77049F30-B8E2-314E-859E-FE29CB38A5AA}">
      <dsp:nvSpPr>
        <dsp:cNvPr id="0" name=""/>
        <dsp:cNvSpPr/>
      </dsp:nvSpPr>
      <dsp:spPr>
        <a:xfrm>
          <a:off x="0" y="2210919"/>
          <a:ext cx="6594475" cy="545486"/>
        </a:xfrm>
        <a:prstGeom prst="roundRect">
          <a:avLst/>
        </a:prstGeom>
        <a:solidFill>
          <a:schemeClr val="accent2">
            <a:hueOff val="-3569465"/>
            <a:satOff val="5085"/>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//client id "</a:t>
          </a:r>
          <a:r>
            <a:rPr lang="en-US" sz="1600" b="0" i="0" kern="1200" dirty="0">
              <a:hlinkClick xmlns:r="http://schemas.openxmlformats.org/officeDocument/2006/relationships" r:id="rId3"/>
            </a:rPr>
            <a:t>607022755574- tqnsoj113kp49mc1eiqddkqrcjvlk9os.apps.googleusercontent.com</a:t>
          </a:r>
          <a:r>
            <a:rPr lang="en-US" sz="1600" b="0" i="0" kern="1200" dirty="0"/>
            <a:t>", //client sec</a:t>
          </a:r>
          <a:br>
            <a:rPr lang="en-US" sz="1600" kern="1200" dirty="0"/>
          </a:br>
          <a:r>
            <a:rPr lang="en-US" sz="1600" b="0" i="0" kern="1200" dirty="0"/>
            <a:t>     "esfNtnvL6f8tjBBqAD4APEAd",</a:t>
          </a:r>
          <a:endParaRPr lang="en-US" sz="1600" kern="1200" dirty="0"/>
        </a:p>
      </dsp:txBody>
      <dsp:txXfrm>
        <a:off x="26628" y="2237547"/>
        <a:ext cx="6541219" cy="492230"/>
      </dsp:txXfrm>
    </dsp:sp>
    <dsp:sp modelId="{58435E19-C680-C844-B5F7-E2D1B5E3DD60}">
      <dsp:nvSpPr>
        <dsp:cNvPr id="0" name=""/>
        <dsp:cNvSpPr/>
      </dsp:nvSpPr>
      <dsp:spPr>
        <a:xfrm>
          <a:off x="0" y="2763331"/>
          <a:ext cx="6594475" cy="545486"/>
        </a:xfrm>
        <a:prstGeom prst="roundRect">
          <a:avLst/>
        </a:prstGeom>
        <a:solidFill>
          <a:schemeClr val="accent2">
            <a:hueOff val="-4461831"/>
            <a:satOff val="6356"/>
            <a:lumOff val="7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GitHub:</a:t>
          </a:r>
          <a:endParaRPr lang="en-US" sz="1600" kern="1200" dirty="0"/>
        </a:p>
      </dsp:txBody>
      <dsp:txXfrm>
        <a:off x="26628" y="2789959"/>
        <a:ext cx="6541219" cy="492230"/>
      </dsp:txXfrm>
    </dsp:sp>
    <dsp:sp modelId="{72BA8ADF-DA3A-074B-92D0-B5B403348C6E}">
      <dsp:nvSpPr>
        <dsp:cNvPr id="0" name=""/>
        <dsp:cNvSpPr/>
      </dsp:nvSpPr>
      <dsp:spPr>
        <a:xfrm>
          <a:off x="0" y="3315744"/>
          <a:ext cx="6594475" cy="545486"/>
        </a:xfrm>
        <a:prstGeom prst="roundRect">
          <a:avLst/>
        </a:prstGeom>
        <a:solidFill>
          <a:schemeClr val="accent2">
            <a:hueOff val="-5354198"/>
            <a:satOff val="7627"/>
            <a:lumOff val="94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hlinkClick xmlns:r="http://schemas.openxmlformats.org/officeDocument/2006/relationships" r:id="rId4"/>
            </a:rPr>
            <a:t>https://yousiadel.github.io/Fitness_App/</a:t>
          </a:r>
          <a:endParaRPr lang="en-US" sz="1600" kern="1200" dirty="0"/>
        </a:p>
      </dsp:txBody>
      <dsp:txXfrm>
        <a:off x="26628" y="3342372"/>
        <a:ext cx="6541219" cy="492230"/>
      </dsp:txXfrm>
    </dsp:sp>
    <dsp:sp modelId="{54EC9329-7B28-B841-A777-1969F5BDF981}">
      <dsp:nvSpPr>
        <dsp:cNvPr id="0" name=""/>
        <dsp:cNvSpPr/>
      </dsp:nvSpPr>
      <dsp:spPr>
        <a:xfrm>
          <a:off x="0" y="3868156"/>
          <a:ext cx="6594475" cy="545486"/>
        </a:xfrm>
        <a:prstGeom prst="roundRect">
          <a:avLst/>
        </a:prstGeom>
        <a:solidFill>
          <a:schemeClr val="accent2">
            <a:hueOff val="-6246564"/>
            <a:satOff val="8899"/>
            <a:lumOff val="10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5"/>
            </a:rPr>
            <a:t>https://github.com/Yousiadel/Fitness_App</a:t>
          </a:r>
          <a:endParaRPr lang="en-US" sz="1600" kern="1200" dirty="0"/>
        </a:p>
      </dsp:txBody>
      <dsp:txXfrm>
        <a:off x="26628" y="3894784"/>
        <a:ext cx="6541219" cy="492230"/>
      </dsp:txXfrm>
    </dsp:sp>
    <dsp:sp modelId="{84935C9D-2957-7549-BC88-D8CA7877C855}">
      <dsp:nvSpPr>
        <dsp:cNvPr id="0" name=""/>
        <dsp:cNvSpPr/>
      </dsp:nvSpPr>
      <dsp:spPr>
        <a:xfrm>
          <a:off x="0" y="4420568"/>
          <a:ext cx="6594475" cy="545486"/>
        </a:xfrm>
        <a:prstGeom prst="roundRect">
          <a:avLst/>
        </a:prstGeom>
        <a:solidFill>
          <a:schemeClr val="accent2">
            <a:hueOff val="-7138930"/>
            <a:satOff val="10170"/>
            <a:lumOff val="125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Heroku</a:t>
          </a:r>
        </a:p>
      </dsp:txBody>
      <dsp:txXfrm>
        <a:off x="26628" y="4447196"/>
        <a:ext cx="6541219" cy="492230"/>
      </dsp:txXfrm>
    </dsp:sp>
    <dsp:sp modelId="{5DB5BF77-FAC8-8945-9269-2E964ABA45FA}">
      <dsp:nvSpPr>
        <dsp:cNvPr id="0" name=""/>
        <dsp:cNvSpPr/>
      </dsp:nvSpPr>
      <dsp:spPr>
        <a:xfrm>
          <a:off x="0" y="4972980"/>
          <a:ext cx="6594475" cy="545486"/>
        </a:xfrm>
        <a:prstGeom prst="roundRect">
          <a:avLst/>
        </a:prstGeom>
        <a:solidFill>
          <a:schemeClr val="accent2">
            <a:hueOff val="-8031296"/>
            <a:satOff val="11441"/>
            <a:lumOff val="141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6"/>
            </a:rPr>
            <a:t>https://dashboard.heroku.com/apps/project2-fitness-app</a:t>
          </a:r>
          <a:endParaRPr lang="en-US" sz="1600" kern="1200" dirty="0"/>
        </a:p>
      </dsp:txBody>
      <dsp:txXfrm>
        <a:off x="26628" y="4999608"/>
        <a:ext cx="6541219" cy="49223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DC868-3596-1248-B046-35BFD5A36E28}"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CB95B-D959-D146-B9D3-D49C151AD74B}" type="slidenum">
              <a:rPr lang="en-US" smtClean="0"/>
              <a:t>‹#›</a:t>
            </a:fld>
            <a:endParaRPr lang="en-US"/>
          </a:p>
        </p:txBody>
      </p:sp>
    </p:spTree>
    <p:extLst>
      <p:ext uri="{BB962C8B-B14F-4D97-AF65-F5344CB8AC3E}">
        <p14:creationId xmlns:p14="http://schemas.microsoft.com/office/powerpoint/2010/main" val="194300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1</a:t>
            </a:fld>
            <a:endParaRPr lang="en-US"/>
          </a:p>
        </p:txBody>
      </p:sp>
    </p:spTree>
    <p:extLst>
      <p:ext uri="{BB962C8B-B14F-4D97-AF65-F5344CB8AC3E}">
        <p14:creationId xmlns:p14="http://schemas.microsoft.com/office/powerpoint/2010/main" val="407647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10</a:t>
            </a:fld>
            <a:endParaRPr lang="en-US"/>
          </a:p>
        </p:txBody>
      </p:sp>
    </p:spTree>
    <p:extLst>
      <p:ext uri="{BB962C8B-B14F-4D97-AF65-F5344CB8AC3E}">
        <p14:creationId xmlns:p14="http://schemas.microsoft.com/office/powerpoint/2010/main" val="95889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11</a:t>
            </a:fld>
            <a:endParaRPr lang="en-US"/>
          </a:p>
        </p:txBody>
      </p:sp>
    </p:spTree>
    <p:extLst>
      <p:ext uri="{BB962C8B-B14F-4D97-AF65-F5344CB8AC3E}">
        <p14:creationId xmlns:p14="http://schemas.microsoft.com/office/powerpoint/2010/main" val="1038874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776CB95B-D959-D146-B9D3-D49C151AD74B}" type="slidenum">
              <a:rPr lang="en-US" smtClean="0"/>
              <a:t>12</a:t>
            </a:fld>
            <a:endParaRPr lang="en-US"/>
          </a:p>
        </p:txBody>
      </p:sp>
    </p:spTree>
    <p:extLst>
      <p:ext uri="{BB962C8B-B14F-4D97-AF65-F5344CB8AC3E}">
        <p14:creationId xmlns:p14="http://schemas.microsoft.com/office/powerpoint/2010/main" val="292400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13</a:t>
            </a:fld>
            <a:endParaRPr lang="en-US"/>
          </a:p>
        </p:txBody>
      </p:sp>
    </p:spTree>
    <p:extLst>
      <p:ext uri="{BB962C8B-B14F-4D97-AF65-F5344CB8AC3E}">
        <p14:creationId xmlns:p14="http://schemas.microsoft.com/office/powerpoint/2010/main" val="158870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776CB95B-D959-D146-B9D3-D49C151AD74B}" type="slidenum">
              <a:rPr lang="en-US" smtClean="0"/>
              <a:t>14</a:t>
            </a:fld>
            <a:endParaRPr lang="en-US"/>
          </a:p>
        </p:txBody>
      </p:sp>
    </p:spTree>
    <p:extLst>
      <p:ext uri="{BB962C8B-B14F-4D97-AF65-F5344CB8AC3E}">
        <p14:creationId xmlns:p14="http://schemas.microsoft.com/office/powerpoint/2010/main" val="20478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2</a:t>
            </a:fld>
            <a:endParaRPr lang="en-US"/>
          </a:p>
        </p:txBody>
      </p:sp>
    </p:spTree>
    <p:extLst>
      <p:ext uri="{BB962C8B-B14F-4D97-AF65-F5344CB8AC3E}">
        <p14:creationId xmlns:p14="http://schemas.microsoft.com/office/powerpoint/2010/main" val="42098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3</a:t>
            </a:fld>
            <a:endParaRPr lang="en-US"/>
          </a:p>
        </p:txBody>
      </p:sp>
    </p:spTree>
    <p:extLst>
      <p:ext uri="{BB962C8B-B14F-4D97-AF65-F5344CB8AC3E}">
        <p14:creationId xmlns:p14="http://schemas.microsoft.com/office/powerpoint/2010/main" val="348371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4</a:t>
            </a:fld>
            <a:endParaRPr lang="en-US"/>
          </a:p>
        </p:txBody>
      </p:sp>
    </p:spTree>
    <p:extLst>
      <p:ext uri="{BB962C8B-B14F-4D97-AF65-F5344CB8AC3E}">
        <p14:creationId xmlns:p14="http://schemas.microsoft.com/office/powerpoint/2010/main" val="91377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5</a:t>
            </a:fld>
            <a:endParaRPr lang="en-US"/>
          </a:p>
        </p:txBody>
      </p:sp>
    </p:spTree>
    <p:extLst>
      <p:ext uri="{BB962C8B-B14F-4D97-AF65-F5344CB8AC3E}">
        <p14:creationId xmlns:p14="http://schemas.microsoft.com/office/powerpoint/2010/main" val="356841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6</a:t>
            </a:fld>
            <a:endParaRPr lang="en-US"/>
          </a:p>
        </p:txBody>
      </p:sp>
    </p:spTree>
    <p:extLst>
      <p:ext uri="{BB962C8B-B14F-4D97-AF65-F5344CB8AC3E}">
        <p14:creationId xmlns:p14="http://schemas.microsoft.com/office/powerpoint/2010/main" val="81322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7</a:t>
            </a:fld>
            <a:endParaRPr lang="en-US"/>
          </a:p>
        </p:txBody>
      </p:sp>
    </p:spTree>
    <p:extLst>
      <p:ext uri="{BB962C8B-B14F-4D97-AF65-F5344CB8AC3E}">
        <p14:creationId xmlns:p14="http://schemas.microsoft.com/office/powerpoint/2010/main" val="427468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8</a:t>
            </a:fld>
            <a:endParaRPr lang="en-US"/>
          </a:p>
        </p:txBody>
      </p:sp>
    </p:spTree>
    <p:extLst>
      <p:ext uri="{BB962C8B-B14F-4D97-AF65-F5344CB8AC3E}">
        <p14:creationId xmlns:p14="http://schemas.microsoft.com/office/powerpoint/2010/main" val="325865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9</a:t>
            </a:fld>
            <a:endParaRPr lang="en-US"/>
          </a:p>
        </p:txBody>
      </p:sp>
    </p:spTree>
    <p:extLst>
      <p:ext uri="{BB962C8B-B14F-4D97-AF65-F5344CB8AC3E}">
        <p14:creationId xmlns:p14="http://schemas.microsoft.com/office/powerpoint/2010/main" val="172315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8322-BFD8-9646-9C11-7A0F97366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C7196-6760-B244-8F80-064A65392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7485F3-3EA2-8245-802D-FF9D305E3A18}"/>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A4EF05ED-5C61-024B-807A-C83168BAD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74D3-0AD1-B447-B2EB-829F7248233B}"/>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55255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AE1-3D3B-1442-9EAE-3420D0FAC5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49B99-E7A5-F742-B09F-2AF02951B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FEF1-6758-A141-A446-8FD3CD1DB840}"/>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7A3928C0-2EE6-8E45-80EE-BE587A1BE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B8307-82AB-FB4B-BFAD-96FC738CA7B1}"/>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6000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A0C5C-950E-1E47-BF3F-C2A13E2A5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148B5-6F87-A948-8DBC-FCB588D44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C77E6-4059-AA45-B691-40DC670D8EB1}"/>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176FEBD9-6A0E-2645-8E10-43AD8501B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0AC9D-AB94-8348-A1C9-852F25D0291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432242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306188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838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7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79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3276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3140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94550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586505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8465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E03C-35D3-734C-B917-2EC44B6CA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F8EE4-C57A-B447-9A61-398179A74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555A3-1BC5-9946-87FB-151435BC775B}"/>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53BE55C7-56C5-9249-989F-8EBB11AD6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7C8A2-2940-2442-AFB0-7D297EAA669A}"/>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254859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00349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5271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47708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180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168612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05716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11750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21370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6109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1966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7A46-E654-A546-A707-639F0481B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2E3C5-61DA-C847-9258-D2C0BFA04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5611B-A83B-C545-97A5-EE8EF68D889C}"/>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6029DDB7-735B-1F40-BA3D-39CC31B4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DC350-A5CD-3546-804C-62E06AB7DB8B}"/>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321590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2433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B02C-8AF6-F244-964A-02E671CEA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C1E10-EFC4-644A-89D1-49DFD6A63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FFCB-85DF-9741-BE68-7CE378685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3475C-C11E-5242-8897-7BE8062C5BEE}"/>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9EBC992B-C044-3F49-A3E1-EE76CE9B2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B99C8-BF45-8B43-A447-77033A1228EA}"/>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7578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890-EC46-FD45-9449-97C32FF54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2C116-A8A5-1849-B511-FD99402A9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AEA4D-52F3-8844-BA2B-B1BDC776D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6A641-AC1A-274D-BE6E-F50A23911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3E856-AB8F-D54D-A503-DC4DC93D5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3A6EC-ABA3-0E4D-90B0-C90CC4378243}"/>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8" name="Footer Placeholder 7">
            <a:extLst>
              <a:ext uri="{FF2B5EF4-FFF2-40B4-BE49-F238E27FC236}">
                <a16:creationId xmlns:a16="http://schemas.microsoft.com/office/drawing/2014/main" id="{1214F202-7BE9-C147-9CF1-B1278614E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2E87B-1C28-9546-9B1C-6031BC777DC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6244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E2B2-1094-1847-9E5C-55032E5828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388B1E-C1D8-2843-AD92-5235827F0CC9}"/>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4" name="Footer Placeholder 3">
            <a:extLst>
              <a:ext uri="{FF2B5EF4-FFF2-40B4-BE49-F238E27FC236}">
                <a16:creationId xmlns:a16="http://schemas.microsoft.com/office/drawing/2014/main" id="{3DD5EC4F-B080-6D46-BA49-B3733E3071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51FFF-043A-2240-A735-A032B2CC5AFE}"/>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295434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4C5D5-CCD3-EC44-A51D-486FB907855F}"/>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3" name="Footer Placeholder 2">
            <a:extLst>
              <a:ext uri="{FF2B5EF4-FFF2-40B4-BE49-F238E27FC236}">
                <a16:creationId xmlns:a16="http://schemas.microsoft.com/office/drawing/2014/main" id="{103111D5-5AC4-8A42-8EC1-012DD6F74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9A0BC-6421-AC45-912A-3616A3F9087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70047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E8C4-19DC-F043-814C-2431F24B2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CDA7D-A844-C84E-AEF5-FD0DD19B8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1BC17-6A4F-7E4D-B29F-38829A858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7DEA9-424A-0944-8A3D-7F06996DC1D9}"/>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7FFBADE6-7DEC-C74A-8E75-E2EC19811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DADDD-F3EA-B04A-9ED9-DB67847479D6}"/>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33838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4E29-D2A4-C245-BDAA-E0CB43E3B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92036-4C9D-934B-A295-5AE465267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62FCD4-8FB7-6E41-82E2-A2F27BBD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07FC3-3A0A-AE47-BE70-FEC5C75C29C5}"/>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65C81813-A28C-1C46-BE93-93DA80D97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02605-47A9-034B-938D-36D9EC1DFC97}"/>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0272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A3151-310F-094A-BBA6-FD370D44A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3A7FA-221E-E44A-B6F6-0D4A05AA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7A8D4-E2DE-E241-8D0D-7C1F485AF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2505359E-D3C3-E940-9331-517B6AE28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52BE2-76B3-DD49-A4B8-1F1007A74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BBD9A-D19E-EA45-96FE-8DCFB7BD7F5B}" type="slidenum">
              <a:rPr lang="en-US" smtClean="0"/>
              <a:t>‹#›</a:t>
            </a:fld>
            <a:endParaRPr lang="en-US"/>
          </a:p>
        </p:txBody>
      </p:sp>
    </p:spTree>
    <p:extLst>
      <p:ext uri="{BB962C8B-B14F-4D97-AF65-F5344CB8AC3E}">
        <p14:creationId xmlns:p14="http://schemas.microsoft.com/office/powerpoint/2010/main" val="37166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6/16/20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561887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6/16/20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53715249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Picture 4" descr="A picture containing clock, computer&#10;&#10;Description automatically generated">
            <a:extLst>
              <a:ext uri="{FF2B5EF4-FFF2-40B4-BE49-F238E27FC236}">
                <a16:creationId xmlns:a16="http://schemas.microsoft.com/office/drawing/2014/main" id="{D760B6C7-0C1C-FA43-8FF2-DB2FF319C35E}"/>
              </a:ext>
            </a:extLst>
          </p:cNvPr>
          <p:cNvPicPr>
            <a:picLocks noChangeAspect="1"/>
          </p:cNvPicPr>
          <p:nvPr/>
        </p:nvPicPr>
        <p:blipFill>
          <a:blip r:embed="rId3"/>
          <a:stretch>
            <a:fillRect/>
          </a:stretch>
        </p:blipFill>
        <p:spPr>
          <a:xfrm>
            <a:off x="-2261286" y="0"/>
            <a:ext cx="12191999" cy="6858001"/>
          </a:xfrm>
          <a:prstGeom prst="rect">
            <a:avLst/>
          </a:prstGeom>
        </p:spPr>
      </p:pic>
      <p:sp>
        <p:nvSpPr>
          <p:cNvPr id="2" name="Title 1">
            <a:extLst>
              <a:ext uri="{FF2B5EF4-FFF2-40B4-BE49-F238E27FC236}">
                <a16:creationId xmlns:a16="http://schemas.microsoft.com/office/drawing/2014/main" id="{607E7BF1-1E1B-134E-B05A-AC0F872415B5}"/>
              </a:ext>
            </a:extLst>
          </p:cNvPr>
          <p:cNvSpPr>
            <a:spLocks noGrp="1"/>
          </p:cNvSpPr>
          <p:nvPr>
            <p:ph type="ctrTitle"/>
          </p:nvPr>
        </p:nvSpPr>
        <p:spPr>
          <a:xfrm>
            <a:off x="6746788" y="160639"/>
            <a:ext cx="5445211" cy="1439562"/>
          </a:xfrm>
        </p:spPr>
        <p:txBody>
          <a:bodyPr>
            <a:normAutofit/>
          </a:bodyPr>
          <a:lstStyle/>
          <a:p>
            <a:r>
              <a:rPr lang="en-US" sz="7200" b="1" dirty="0">
                <a:solidFill>
                  <a:srgbClr val="00CDBB"/>
                </a:solidFill>
                <a:latin typeface="Big Caslon Medium" panose="02000603090000020003" pitchFamily="2" charset="-79"/>
                <a:cs typeface="Big Caslon Medium" panose="02000603090000020003" pitchFamily="2" charset="-79"/>
              </a:rPr>
              <a:t>Fitness App</a:t>
            </a:r>
          </a:p>
        </p:txBody>
      </p:sp>
      <p:sp>
        <p:nvSpPr>
          <p:cNvPr id="3" name="Subtitle 2">
            <a:extLst>
              <a:ext uri="{FF2B5EF4-FFF2-40B4-BE49-F238E27FC236}">
                <a16:creationId xmlns:a16="http://schemas.microsoft.com/office/drawing/2014/main" id="{2FBE5969-4258-D94B-AB91-49967878A770}"/>
              </a:ext>
            </a:extLst>
          </p:cNvPr>
          <p:cNvSpPr>
            <a:spLocks noGrp="1"/>
          </p:cNvSpPr>
          <p:nvPr>
            <p:ph type="subTitle" idx="1"/>
          </p:nvPr>
        </p:nvSpPr>
        <p:spPr>
          <a:xfrm>
            <a:off x="9119288" y="2471349"/>
            <a:ext cx="2928552" cy="3842952"/>
          </a:xfrm>
        </p:spPr>
        <p:txBody>
          <a:bodyPr>
            <a:normAutofit/>
          </a:bodyPr>
          <a:lstStyle/>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By:</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 Youstina Ibrahim</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Paul </a:t>
            </a:r>
            <a:r>
              <a:rPr lang="en-US" sz="2800" dirty="0" err="1">
                <a:solidFill>
                  <a:srgbClr val="00319F"/>
                </a:solidFill>
                <a:latin typeface="Big Caslon Medium" panose="02000603090000020003" pitchFamily="2" charset="-79"/>
                <a:cs typeface="Big Caslon Medium" panose="02000603090000020003" pitchFamily="2" charset="-79"/>
              </a:rPr>
              <a:t>Louka</a:t>
            </a:r>
            <a:r>
              <a:rPr lang="en-US" sz="2800" dirty="0">
                <a:solidFill>
                  <a:srgbClr val="00319F"/>
                </a:solidFill>
                <a:latin typeface="Big Caslon Medium" panose="02000603090000020003" pitchFamily="2" charset="-79"/>
                <a:cs typeface="Big Caslon Medium" panose="02000603090000020003" pitchFamily="2" charset="-79"/>
              </a:rPr>
              <a:t> </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Andrew Tawadros</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Derek </a:t>
            </a:r>
            <a:r>
              <a:rPr lang="en-US" sz="2800" dirty="0" err="1">
                <a:solidFill>
                  <a:srgbClr val="00319F"/>
                </a:solidFill>
                <a:latin typeface="Big Caslon Medium" panose="02000603090000020003" pitchFamily="2" charset="-79"/>
                <a:cs typeface="Big Caslon Medium" panose="02000603090000020003" pitchFamily="2" charset="-79"/>
              </a:rPr>
              <a:t>Straga</a:t>
            </a:r>
            <a:endParaRPr lang="en-US" sz="2800" dirty="0">
              <a:solidFill>
                <a:srgbClr val="00319F"/>
              </a:solidFill>
              <a:latin typeface="Big Caslon Medium" panose="02000603090000020003" pitchFamily="2" charset="-79"/>
              <a:cs typeface="Big Caslon Medium" panose="02000603090000020003" pitchFamily="2" charset="-79"/>
            </a:endParaRPr>
          </a:p>
        </p:txBody>
      </p:sp>
    </p:spTree>
    <p:extLst>
      <p:ext uri="{BB962C8B-B14F-4D97-AF65-F5344CB8AC3E}">
        <p14:creationId xmlns:p14="http://schemas.microsoft.com/office/powerpoint/2010/main" val="353001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594360" y="339117"/>
            <a:ext cx="11003280" cy="1619890"/>
          </a:xfrm>
        </p:spPr>
        <p:txBody>
          <a:bodyPr anchor="ctr">
            <a:normAutofit/>
          </a:bodyPr>
          <a:lstStyle/>
          <a:p>
            <a:r>
              <a:rPr lang="en-US" sz="4400" b="1" dirty="0">
                <a:solidFill>
                  <a:srgbClr val="FFC000"/>
                </a:solidFill>
                <a:latin typeface="Baskerville Old Face" panose="02020602080505020303" pitchFamily="18" charset="77"/>
              </a:rPr>
              <a:t>Process “Successes”:</a:t>
            </a:r>
            <a:endParaRPr lang="en-US" sz="4400" dirty="0">
              <a:solidFill>
                <a:srgbClr val="FFC000"/>
              </a:solidFill>
            </a:endParaRPr>
          </a:p>
        </p:txBody>
      </p:sp>
      <p:grpSp>
        <p:nvGrpSpPr>
          <p:cNvPr id="22" name="Group 21">
            <a:extLst>
              <a:ext uri="{FF2B5EF4-FFF2-40B4-BE49-F238E27FC236}">
                <a16:creationId xmlns:a16="http://schemas.microsoft.com/office/drawing/2014/main" id="{5B725D86-3DE6-4E0C-851E-E1DD45A5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2761488"/>
            <a:chExt cx="242107" cy="1340860"/>
          </a:xfrm>
        </p:grpSpPr>
        <p:sp>
          <p:nvSpPr>
            <p:cNvPr id="23" name="Rectangle 2">
              <a:extLst>
                <a:ext uri="{FF2B5EF4-FFF2-40B4-BE49-F238E27FC236}">
                  <a16:creationId xmlns:a16="http://schemas.microsoft.com/office/drawing/2014/main" id="{62CAEF33-636F-4036-BA69-CC3BF78EF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2CF76BD1-5BDD-4678-B22A-5B8AA3AA8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ABE7D26F-5EBA-426E-AFD4-595BDB97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1C38FEF4-B27D-4FD4-A92F-06E9A93C1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BF628E95-8FC2-46E9-A49C-892578948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883796CB-BD1E-4C41-B439-1E68E41D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2459FE16-46F6-4E64-995D-9DAE6A20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0C2227DA-24BF-437C-867E-5BBD6824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53ADF932-1963-444E-9123-3739999A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91AF4E7-7CE7-43B3-B7C2-1191242AF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6C3E0E02-B374-4D57-B3DE-4F82C0465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1D60AD3C-01C0-4142-858C-EBB4365DB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1F127BCA-309A-448D-9D9E-F94C259AF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15E70E66-4DE0-4B7A-ACB4-CB5BD017D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79AB281-5F89-473E-B48F-7528329C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3B6C99C-8B14-479D-96E1-F0E8D1AF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272CAA8A-0050-4E07-BC38-9189ACF1A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809F8414-1980-430C-BD54-DD7126F51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B74D5608-4AC7-4553-A124-AC41DCDD6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C045074-9A3D-4075-BE06-7CD4A6EF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1243977379"/>
              </p:ext>
            </p:extLst>
          </p:nvPr>
        </p:nvGraphicFramePr>
        <p:xfrm>
          <a:off x="594360" y="2724912"/>
          <a:ext cx="11000232" cy="349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164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rawing of a face&#10;&#10;Description automatically generated">
            <a:extLst>
              <a:ext uri="{FF2B5EF4-FFF2-40B4-BE49-F238E27FC236}">
                <a16:creationId xmlns:a16="http://schemas.microsoft.com/office/drawing/2014/main" id="{891ADF59-9FB8-3240-95E3-253B603058FA}"/>
              </a:ext>
            </a:extLst>
          </p:cNvPr>
          <p:cNvPicPr>
            <a:picLocks noGrp="1" noChangeAspect="1"/>
          </p:cNvPicPr>
          <p:nvPr>
            <p:ph idx="1"/>
          </p:nvPr>
        </p:nvPicPr>
        <p:blipFill>
          <a:blip r:embed="rId3"/>
          <a:stretch>
            <a:fillRect/>
          </a:stretch>
        </p:blipFill>
        <p:spPr>
          <a:xfrm>
            <a:off x="1" y="0"/>
            <a:ext cx="12192000" cy="6857999"/>
          </a:xfrm>
        </p:spPr>
      </p:pic>
      <p:sp>
        <p:nvSpPr>
          <p:cNvPr id="2" name="Title 1">
            <a:extLst>
              <a:ext uri="{FF2B5EF4-FFF2-40B4-BE49-F238E27FC236}">
                <a16:creationId xmlns:a16="http://schemas.microsoft.com/office/drawing/2014/main" id="{8BA5F5A6-E93D-3143-8D0E-9F7D92B1B04F}"/>
              </a:ext>
            </a:extLst>
          </p:cNvPr>
          <p:cNvSpPr>
            <a:spLocks noGrp="1"/>
          </p:cNvSpPr>
          <p:nvPr>
            <p:ph type="title"/>
          </p:nvPr>
        </p:nvSpPr>
        <p:spPr>
          <a:xfrm>
            <a:off x="523875" y="6113163"/>
            <a:ext cx="5180239" cy="744836"/>
          </a:xfrm>
        </p:spPr>
        <p:txBody>
          <a:bodyPr vert="horz" lIns="91440" tIns="45720" rIns="91440" bIns="45720" rtlCol="0" anchor="ctr">
            <a:noAutofit/>
          </a:bodyPr>
          <a:lstStyle/>
          <a:p>
            <a:pPr algn="ctr"/>
            <a:r>
              <a:rPr lang="en-US" sz="5400" b="1" dirty="0">
                <a:solidFill>
                  <a:srgbClr val="5FC3B7"/>
                </a:solidFill>
                <a:latin typeface="Baskerville Old Face" panose="02020602080505020303" pitchFamily="18" charset="77"/>
              </a:rPr>
              <a:t>Live Demo</a:t>
            </a:r>
          </a:p>
        </p:txBody>
      </p:sp>
    </p:spTree>
    <p:extLst>
      <p:ext uri="{BB962C8B-B14F-4D97-AF65-F5344CB8AC3E}">
        <p14:creationId xmlns:p14="http://schemas.microsoft.com/office/powerpoint/2010/main" val="147360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DD574A"/>
                </a:solidFill>
                <a:latin typeface="Baskerville Old Face" panose="02020602080505020303" pitchFamily="18" charset="77"/>
              </a:rPr>
              <a:t>Directions for Future Development:</a:t>
            </a:r>
            <a:endParaRPr lang="en-US" dirty="0">
              <a:solidFill>
                <a:srgbClr val="DD574A"/>
              </a:solidFill>
            </a:endParaRPr>
          </a:p>
        </p:txBody>
      </p:sp>
      <p:grpSp>
        <p:nvGrpSpPr>
          <p:cNvPr id="2" name="Group 146"/>
          <p:cNvGrpSpPr/>
          <p:nvPr/>
        </p:nvGrpSpPr>
        <p:grpSpPr>
          <a:xfrm>
            <a:off x="8155525" y="1283951"/>
            <a:ext cx="2869297" cy="2372405"/>
            <a:chOff x="4338638" y="2232025"/>
            <a:chExt cx="3508375" cy="3117851"/>
          </a:xfrm>
        </p:grpSpPr>
        <p:sp>
          <p:nvSpPr>
            <p:cNvPr id="1031" name="Freeform 7"/>
            <p:cNvSpPr>
              <a:spLocks/>
            </p:cNvSpPr>
            <p:nvPr/>
          </p:nvSpPr>
          <p:spPr bwMode="auto">
            <a:xfrm>
              <a:off x="4338638" y="2232025"/>
              <a:ext cx="1752600" cy="2403475"/>
            </a:xfrm>
            <a:custGeom>
              <a:avLst/>
              <a:gdLst/>
              <a:ahLst/>
              <a:cxnLst>
                <a:cxn ang="0">
                  <a:pos x="23" y="0"/>
                </a:cxn>
                <a:cxn ang="0">
                  <a:pos x="1104" y="0"/>
                </a:cxn>
                <a:cxn ang="0">
                  <a:pos x="1104" y="1514"/>
                </a:cxn>
                <a:cxn ang="0">
                  <a:pos x="0" y="1514"/>
                </a:cxn>
                <a:cxn ang="0">
                  <a:pos x="0" y="31"/>
                </a:cxn>
                <a:cxn ang="0">
                  <a:pos x="5" y="15"/>
                </a:cxn>
                <a:cxn ang="0">
                  <a:pos x="9" y="8"/>
                </a:cxn>
                <a:cxn ang="0">
                  <a:pos x="17" y="4"/>
                </a:cxn>
                <a:cxn ang="0">
                  <a:pos x="23" y="0"/>
                </a:cxn>
              </a:cxnLst>
              <a:rect l="0" t="0" r="r" b="b"/>
              <a:pathLst>
                <a:path w="1104" h="1514">
                  <a:moveTo>
                    <a:pt x="23" y="0"/>
                  </a:moveTo>
                  <a:lnTo>
                    <a:pt x="1104" y="0"/>
                  </a:lnTo>
                  <a:lnTo>
                    <a:pt x="1104" y="1514"/>
                  </a:lnTo>
                  <a:lnTo>
                    <a:pt x="0" y="1514"/>
                  </a:lnTo>
                  <a:lnTo>
                    <a:pt x="0" y="31"/>
                  </a:lnTo>
                  <a:lnTo>
                    <a:pt x="5" y="15"/>
                  </a:lnTo>
                  <a:lnTo>
                    <a:pt x="9" y="8"/>
                  </a:lnTo>
                  <a:lnTo>
                    <a:pt x="17" y="4"/>
                  </a:lnTo>
                  <a:lnTo>
                    <a:pt x="23"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2" name="Freeform 8"/>
            <p:cNvSpPr>
              <a:spLocks/>
            </p:cNvSpPr>
            <p:nvPr/>
          </p:nvSpPr>
          <p:spPr bwMode="auto">
            <a:xfrm>
              <a:off x="6091238" y="2232025"/>
              <a:ext cx="1755775" cy="2403475"/>
            </a:xfrm>
            <a:custGeom>
              <a:avLst/>
              <a:gdLst/>
              <a:ahLst/>
              <a:cxnLst>
                <a:cxn ang="0">
                  <a:pos x="0" y="0"/>
                </a:cxn>
                <a:cxn ang="0">
                  <a:pos x="1083" y="0"/>
                </a:cxn>
                <a:cxn ang="0">
                  <a:pos x="1089" y="4"/>
                </a:cxn>
                <a:cxn ang="0">
                  <a:pos x="1097" y="8"/>
                </a:cxn>
                <a:cxn ang="0">
                  <a:pos x="1101" y="15"/>
                </a:cxn>
                <a:cxn ang="0">
                  <a:pos x="1106" y="31"/>
                </a:cxn>
                <a:cxn ang="0">
                  <a:pos x="1106" y="1514"/>
                </a:cxn>
                <a:cxn ang="0">
                  <a:pos x="0" y="1514"/>
                </a:cxn>
                <a:cxn ang="0">
                  <a:pos x="0" y="0"/>
                </a:cxn>
              </a:cxnLst>
              <a:rect l="0" t="0" r="r" b="b"/>
              <a:pathLst>
                <a:path w="1106" h="1514">
                  <a:moveTo>
                    <a:pt x="0" y="0"/>
                  </a:moveTo>
                  <a:lnTo>
                    <a:pt x="1083" y="0"/>
                  </a:lnTo>
                  <a:lnTo>
                    <a:pt x="1089" y="4"/>
                  </a:lnTo>
                  <a:lnTo>
                    <a:pt x="1097" y="8"/>
                  </a:lnTo>
                  <a:lnTo>
                    <a:pt x="1101" y="15"/>
                  </a:lnTo>
                  <a:lnTo>
                    <a:pt x="1106" y="31"/>
                  </a:lnTo>
                  <a:lnTo>
                    <a:pt x="1106" y="1514"/>
                  </a:lnTo>
                  <a:lnTo>
                    <a:pt x="0" y="1514"/>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3" name="Rectangle 69"/>
            <p:cNvSpPr>
              <a:spLocks noChangeArrowheads="1"/>
            </p:cNvSpPr>
            <p:nvPr/>
          </p:nvSpPr>
          <p:spPr bwMode="auto">
            <a:xfrm>
              <a:off x="5686426" y="4799013"/>
              <a:ext cx="935038" cy="374650"/>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4" name="Rectangle 70"/>
            <p:cNvSpPr>
              <a:spLocks noChangeArrowheads="1"/>
            </p:cNvSpPr>
            <p:nvPr/>
          </p:nvSpPr>
          <p:spPr bwMode="auto">
            <a:xfrm>
              <a:off x="5686426" y="4799013"/>
              <a:ext cx="935038" cy="889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5" name="Freeform 71"/>
            <p:cNvSpPr>
              <a:spLocks/>
            </p:cNvSpPr>
            <p:nvPr/>
          </p:nvSpPr>
          <p:spPr bwMode="auto">
            <a:xfrm>
              <a:off x="5459413" y="5173663"/>
              <a:ext cx="1412875" cy="176213"/>
            </a:xfrm>
            <a:custGeom>
              <a:avLst/>
              <a:gdLst/>
              <a:ahLst/>
              <a:cxnLst>
                <a:cxn ang="0">
                  <a:pos x="143" y="0"/>
                </a:cxn>
                <a:cxn ang="0">
                  <a:pos x="732" y="0"/>
                </a:cxn>
                <a:cxn ang="0">
                  <a:pos x="876" y="60"/>
                </a:cxn>
                <a:cxn ang="0">
                  <a:pos x="880" y="65"/>
                </a:cxn>
                <a:cxn ang="0">
                  <a:pos x="884" y="67"/>
                </a:cxn>
                <a:cxn ang="0">
                  <a:pos x="888" y="73"/>
                </a:cxn>
                <a:cxn ang="0">
                  <a:pos x="890" y="77"/>
                </a:cxn>
                <a:cxn ang="0">
                  <a:pos x="890" y="92"/>
                </a:cxn>
                <a:cxn ang="0">
                  <a:pos x="884" y="100"/>
                </a:cxn>
                <a:cxn ang="0">
                  <a:pos x="874" y="106"/>
                </a:cxn>
                <a:cxn ang="0">
                  <a:pos x="861" y="109"/>
                </a:cxn>
                <a:cxn ang="0">
                  <a:pos x="853" y="111"/>
                </a:cxn>
                <a:cxn ang="0">
                  <a:pos x="22" y="111"/>
                </a:cxn>
                <a:cxn ang="0">
                  <a:pos x="14" y="109"/>
                </a:cxn>
                <a:cxn ang="0">
                  <a:pos x="8" y="104"/>
                </a:cxn>
                <a:cxn ang="0">
                  <a:pos x="4" y="102"/>
                </a:cxn>
                <a:cxn ang="0">
                  <a:pos x="2" y="96"/>
                </a:cxn>
                <a:cxn ang="0">
                  <a:pos x="0" y="92"/>
                </a:cxn>
                <a:cxn ang="0">
                  <a:pos x="0" y="81"/>
                </a:cxn>
                <a:cxn ang="0">
                  <a:pos x="4" y="75"/>
                </a:cxn>
                <a:cxn ang="0">
                  <a:pos x="8" y="73"/>
                </a:cxn>
                <a:cxn ang="0">
                  <a:pos x="10" y="69"/>
                </a:cxn>
                <a:cxn ang="0">
                  <a:pos x="18" y="65"/>
                </a:cxn>
                <a:cxn ang="0">
                  <a:pos x="143" y="0"/>
                </a:cxn>
              </a:cxnLst>
              <a:rect l="0" t="0" r="r" b="b"/>
              <a:pathLst>
                <a:path w="890" h="111">
                  <a:moveTo>
                    <a:pt x="143" y="0"/>
                  </a:moveTo>
                  <a:lnTo>
                    <a:pt x="732" y="0"/>
                  </a:lnTo>
                  <a:lnTo>
                    <a:pt x="876" y="60"/>
                  </a:lnTo>
                  <a:lnTo>
                    <a:pt x="880" y="65"/>
                  </a:lnTo>
                  <a:lnTo>
                    <a:pt x="884" y="67"/>
                  </a:lnTo>
                  <a:lnTo>
                    <a:pt x="888" y="73"/>
                  </a:lnTo>
                  <a:lnTo>
                    <a:pt x="890" y="77"/>
                  </a:lnTo>
                  <a:lnTo>
                    <a:pt x="890" y="92"/>
                  </a:lnTo>
                  <a:lnTo>
                    <a:pt x="884" y="100"/>
                  </a:lnTo>
                  <a:lnTo>
                    <a:pt x="874" y="106"/>
                  </a:lnTo>
                  <a:lnTo>
                    <a:pt x="861" y="109"/>
                  </a:lnTo>
                  <a:lnTo>
                    <a:pt x="853" y="111"/>
                  </a:lnTo>
                  <a:lnTo>
                    <a:pt x="22" y="111"/>
                  </a:lnTo>
                  <a:lnTo>
                    <a:pt x="14" y="109"/>
                  </a:lnTo>
                  <a:lnTo>
                    <a:pt x="8" y="104"/>
                  </a:lnTo>
                  <a:lnTo>
                    <a:pt x="4" y="102"/>
                  </a:lnTo>
                  <a:lnTo>
                    <a:pt x="2" y="96"/>
                  </a:lnTo>
                  <a:lnTo>
                    <a:pt x="0" y="92"/>
                  </a:lnTo>
                  <a:lnTo>
                    <a:pt x="0" y="81"/>
                  </a:lnTo>
                  <a:lnTo>
                    <a:pt x="4" y="75"/>
                  </a:lnTo>
                  <a:lnTo>
                    <a:pt x="8" y="73"/>
                  </a:lnTo>
                  <a:lnTo>
                    <a:pt x="10" y="69"/>
                  </a:lnTo>
                  <a:lnTo>
                    <a:pt x="18" y="65"/>
                  </a:lnTo>
                  <a:lnTo>
                    <a:pt x="14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6" name="Rectangle 72"/>
            <p:cNvSpPr>
              <a:spLocks noChangeArrowheads="1"/>
            </p:cNvSpPr>
            <p:nvPr/>
          </p:nvSpPr>
          <p:spPr bwMode="auto">
            <a:xfrm>
              <a:off x="4487863" y="2371725"/>
              <a:ext cx="3219450" cy="21415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7" name="Freeform 73"/>
            <p:cNvSpPr>
              <a:spLocks/>
            </p:cNvSpPr>
            <p:nvPr/>
          </p:nvSpPr>
          <p:spPr bwMode="auto">
            <a:xfrm>
              <a:off x="4338638" y="4635500"/>
              <a:ext cx="3508375" cy="206375"/>
            </a:xfrm>
            <a:custGeom>
              <a:avLst/>
              <a:gdLst/>
              <a:ahLst/>
              <a:cxnLst>
                <a:cxn ang="0">
                  <a:pos x="0" y="0"/>
                </a:cxn>
                <a:cxn ang="0">
                  <a:pos x="2210" y="0"/>
                </a:cxn>
                <a:cxn ang="0">
                  <a:pos x="2210" y="99"/>
                </a:cxn>
                <a:cxn ang="0">
                  <a:pos x="2208" y="109"/>
                </a:cxn>
                <a:cxn ang="0">
                  <a:pos x="2203" y="117"/>
                </a:cxn>
                <a:cxn ang="0">
                  <a:pos x="2197" y="124"/>
                </a:cxn>
                <a:cxn ang="0">
                  <a:pos x="2189" y="128"/>
                </a:cxn>
                <a:cxn ang="0">
                  <a:pos x="2178" y="130"/>
                </a:cxn>
                <a:cxn ang="0">
                  <a:pos x="32" y="130"/>
                </a:cxn>
                <a:cxn ang="0">
                  <a:pos x="21" y="128"/>
                </a:cxn>
                <a:cxn ang="0">
                  <a:pos x="13" y="124"/>
                </a:cxn>
                <a:cxn ang="0">
                  <a:pos x="7" y="117"/>
                </a:cxn>
                <a:cxn ang="0">
                  <a:pos x="3" y="109"/>
                </a:cxn>
                <a:cxn ang="0">
                  <a:pos x="0" y="99"/>
                </a:cxn>
                <a:cxn ang="0">
                  <a:pos x="0" y="0"/>
                </a:cxn>
              </a:cxnLst>
              <a:rect l="0" t="0" r="r" b="b"/>
              <a:pathLst>
                <a:path w="2210" h="130">
                  <a:moveTo>
                    <a:pt x="0" y="0"/>
                  </a:moveTo>
                  <a:lnTo>
                    <a:pt x="2210" y="0"/>
                  </a:lnTo>
                  <a:lnTo>
                    <a:pt x="2210" y="99"/>
                  </a:lnTo>
                  <a:lnTo>
                    <a:pt x="2208" y="109"/>
                  </a:lnTo>
                  <a:lnTo>
                    <a:pt x="2203" y="117"/>
                  </a:lnTo>
                  <a:lnTo>
                    <a:pt x="2197" y="124"/>
                  </a:lnTo>
                  <a:lnTo>
                    <a:pt x="2189" y="128"/>
                  </a:lnTo>
                  <a:lnTo>
                    <a:pt x="2178" y="130"/>
                  </a:lnTo>
                  <a:lnTo>
                    <a:pt x="32" y="130"/>
                  </a:lnTo>
                  <a:lnTo>
                    <a:pt x="21" y="128"/>
                  </a:lnTo>
                  <a:lnTo>
                    <a:pt x="13" y="124"/>
                  </a:lnTo>
                  <a:lnTo>
                    <a:pt x="7" y="117"/>
                  </a:lnTo>
                  <a:lnTo>
                    <a:pt x="3" y="109"/>
                  </a:lnTo>
                  <a:lnTo>
                    <a:pt x="0" y="9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8" name="Rectangle 74"/>
            <p:cNvSpPr>
              <a:spLocks noChangeArrowheads="1"/>
            </p:cNvSpPr>
            <p:nvPr/>
          </p:nvSpPr>
          <p:spPr bwMode="auto">
            <a:xfrm>
              <a:off x="4691063" y="2586038"/>
              <a:ext cx="2854325" cy="1781175"/>
            </a:xfrm>
            <a:prstGeom prst="rect">
              <a:avLst/>
            </a:prstGeom>
            <a:solidFill>
              <a:schemeClr val="bg1">
                <a:lumMod val="8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9" name="Freeform 75"/>
            <p:cNvSpPr>
              <a:spLocks/>
            </p:cNvSpPr>
            <p:nvPr/>
          </p:nvSpPr>
          <p:spPr bwMode="auto">
            <a:xfrm>
              <a:off x="4816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0" name="Freeform 76"/>
            <p:cNvSpPr>
              <a:spLocks/>
            </p:cNvSpPr>
            <p:nvPr/>
          </p:nvSpPr>
          <p:spPr bwMode="auto">
            <a:xfrm>
              <a:off x="5005388" y="2659063"/>
              <a:ext cx="131763" cy="133350"/>
            </a:xfrm>
            <a:custGeom>
              <a:avLst/>
              <a:gdLst/>
              <a:ahLst/>
              <a:cxnLst>
                <a:cxn ang="0">
                  <a:pos x="41" y="0"/>
                </a:cxn>
                <a:cxn ang="0">
                  <a:pos x="62" y="7"/>
                </a:cxn>
                <a:cxn ang="0">
                  <a:pos x="77" y="21"/>
                </a:cxn>
                <a:cxn ang="0">
                  <a:pos x="83" y="42"/>
                </a:cxn>
                <a:cxn ang="0">
                  <a:pos x="77" y="63"/>
                </a:cxn>
                <a:cxn ang="0">
                  <a:pos x="62" y="78"/>
                </a:cxn>
                <a:cxn ang="0">
                  <a:pos x="41" y="84"/>
                </a:cxn>
                <a:cxn ang="0">
                  <a:pos x="21" y="78"/>
                </a:cxn>
                <a:cxn ang="0">
                  <a:pos x="6" y="63"/>
                </a:cxn>
                <a:cxn ang="0">
                  <a:pos x="0" y="42"/>
                </a:cxn>
                <a:cxn ang="0">
                  <a:pos x="6" y="21"/>
                </a:cxn>
                <a:cxn ang="0">
                  <a:pos x="21" y="7"/>
                </a:cxn>
                <a:cxn ang="0">
                  <a:pos x="41" y="0"/>
                </a:cxn>
              </a:cxnLst>
              <a:rect l="0" t="0" r="r" b="b"/>
              <a:pathLst>
                <a:path w="83" h="84">
                  <a:moveTo>
                    <a:pt x="41" y="0"/>
                  </a:moveTo>
                  <a:lnTo>
                    <a:pt x="62" y="7"/>
                  </a:lnTo>
                  <a:lnTo>
                    <a:pt x="77" y="21"/>
                  </a:lnTo>
                  <a:lnTo>
                    <a:pt x="83" y="42"/>
                  </a:lnTo>
                  <a:lnTo>
                    <a:pt x="77" y="63"/>
                  </a:lnTo>
                  <a:lnTo>
                    <a:pt x="62" y="78"/>
                  </a:lnTo>
                  <a:lnTo>
                    <a:pt x="41" y="84"/>
                  </a:lnTo>
                  <a:lnTo>
                    <a:pt x="21" y="78"/>
                  </a:lnTo>
                  <a:lnTo>
                    <a:pt x="6" y="63"/>
                  </a:lnTo>
                  <a:lnTo>
                    <a:pt x="0" y="42"/>
                  </a:lnTo>
                  <a:lnTo>
                    <a:pt x="6" y="21"/>
                  </a:lnTo>
                  <a:lnTo>
                    <a:pt x="21" y="7"/>
                  </a:lnTo>
                  <a:lnTo>
                    <a:pt x="4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1" name="Freeform 77"/>
            <p:cNvSpPr>
              <a:spLocks/>
            </p:cNvSpPr>
            <p:nvPr/>
          </p:nvSpPr>
          <p:spPr bwMode="auto">
            <a:xfrm>
              <a:off x="5197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4" name="Group 147"/>
          <p:cNvGrpSpPr/>
          <p:nvPr/>
        </p:nvGrpSpPr>
        <p:grpSpPr>
          <a:xfrm>
            <a:off x="1630313" y="1536624"/>
            <a:ext cx="2654304" cy="2452687"/>
            <a:chOff x="760412" y="2057400"/>
            <a:chExt cx="2992439" cy="3216275"/>
          </a:xfrm>
        </p:grpSpPr>
        <p:grpSp>
          <p:nvGrpSpPr>
            <p:cNvPr id="5" name="Group 140"/>
            <p:cNvGrpSpPr/>
            <p:nvPr/>
          </p:nvGrpSpPr>
          <p:grpSpPr>
            <a:xfrm>
              <a:off x="760412" y="2297430"/>
              <a:ext cx="1143000" cy="1855469"/>
              <a:chOff x="760412" y="2297430"/>
              <a:chExt cx="1143000" cy="1855469"/>
            </a:xfrm>
          </p:grpSpPr>
          <p:sp>
            <p:nvSpPr>
              <p:cNvPr id="114" name="Rectangle 113"/>
              <p:cNvSpPr/>
              <p:nvPr/>
            </p:nvSpPr>
            <p:spPr>
              <a:xfrm>
                <a:off x="760412" y="2362200"/>
                <a:ext cx="1143000" cy="179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nvGrpSpPr>
              <p:cNvPr id="6" name="Group 136"/>
              <p:cNvGrpSpPr/>
              <p:nvPr/>
            </p:nvGrpSpPr>
            <p:grpSpPr>
              <a:xfrm>
                <a:off x="950802" y="2514600"/>
                <a:ext cx="762221" cy="1504110"/>
                <a:chOff x="912812" y="2514600"/>
                <a:chExt cx="762221" cy="1504110"/>
              </a:xfrm>
            </p:grpSpPr>
            <p:sp>
              <p:nvSpPr>
                <p:cNvPr id="115" name="Rectangle 114"/>
                <p:cNvSpPr/>
                <p:nvPr/>
              </p:nvSpPr>
              <p:spPr>
                <a:xfrm>
                  <a:off x="912812" y="2514600"/>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6" name="Rectangle 115"/>
                <p:cNvSpPr/>
                <p:nvPr/>
              </p:nvSpPr>
              <p:spPr>
                <a:xfrm>
                  <a:off x="986158" y="2600388"/>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8" name="Rectangle 117"/>
                <p:cNvSpPr/>
                <p:nvPr/>
              </p:nvSpPr>
              <p:spPr>
                <a:xfrm>
                  <a:off x="1077614" y="2686176"/>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9" name="Rectangle 118"/>
                <p:cNvSpPr/>
                <p:nvPr/>
              </p:nvSpPr>
              <p:spPr>
                <a:xfrm>
                  <a:off x="991505" y="2771964"/>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0" name="Rectangle 119"/>
                <p:cNvSpPr/>
                <p:nvPr/>
              </p:nvSpPr>
              <p:spPr>
                <a:xfrm>
                  <a:off x="912812" y="2857752"/>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1" name="Rectangle 120"/>
                <p:cNvSpPr/>
                <p:nvPr/>
              </p:nvSpPr>
              <p:spPr>
                <a:xfrm>
                  <a:off x="912812" y="2943540"/>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2" name="Rectangle 121"/>
                <p:cNvSpPr/>
                <p:nvPr/>
              </p:nvSpPr>
              <p:spPr>
                <a:xfrm>
                  <a:off x="989233" y="3029328"/>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3" name="Rectangle 122"/>
                <p:cNvSpPr/>
                <p:nvPr/>
              </p:nvSpPr>
              <p:spPr>
                <a:xfrm>
                  <a:off x="1075342" y="3115116"/>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7" name="Rectangle 126"/>
                <p:cNvSpPr/>
                <p:nvPr/>
              </p:nvSpPr>
              <p:spPr>
                <a:xfrm>
                  <a:off x="1078980" y="3200904"/>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8" name="Rectangle 127"/>
                <p:cNvSpPr/>
                <p:nvPr/>
              </p:nvSpPr>
              <p:spPr>
                <a:xfrm>
                  <a:off x="1078980" y="3286692"/>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9" name="Rectangle 128"/>
                <p:cNvSpPr/>
                <p:nvPr/>
              </p:nvSpPr>
              <p:spPr>
                <a:xfrm>
                  <a:off x="1083080" y="3372480"/>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0" name="Rectangle 129"/>
                <p:cNvSpPr/>
                <p:nvPr/>
              </p:nvSpPr>
              <p:spPr>
                <a:xfrm>
                  <a:off x="991505" y="345826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1" name="Rectangle 130"/>
                <p:cNvSpPr/>
                <p:nvPr/>
              </p:nvSpPr>
              <p:spPr>
                <a:xfrm>
                  <a:off x="912812" y="3544056"/>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2" name="Rectangle 131"/>
                <p:cNvSpPr/>
                <p:nvPr/>
              </p:nvSpPr>
              <p:spPr>
                <a:xfrm>
                  <a:off x="912812" y="3629844"/>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3" name="Rectangle 132"/>
                <p:cNvSpPr/>
                <p:nvPr/>
              </p:nvSpPr>
              <p:spPr>
                <a:xfrm>
                  <a:off x="986158" y="3715632"/>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4" name="Rectangle 133"/>
                <p:cNvSpPr/>
                <p:nvPr/>
              </p:nvSpPr>
              <p:spPr>
                <a:xfrm>
                  <a:off x="1077614" y="3801420"/>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5" name="Rectangle 134"/>
                <p:cNvSpPr/>
                <p:nvPr/>
              </p:nvSpPr>
              <p:spPr>
                <a:xfrm>
                  <a:off x="991505" y="388720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6" name="Rectangle 135"/>
                <p:cNvSpPr/>
                <p:nvPr/>
              </p:nvSpPr>
              <p:spPr>
                <a:xfrm>
                  <a:off x="912812" y="3972991"/>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sp>
            <p:nvSpPr>
              <p:cNvPr id="149" name="Rectangle 148"/>
              <p:cNvSpPr/>
              <p:nvPr/>
            </p:nvSpPr>
            <p:spPr>
              <a:xfrm>
                <a:off x="760412" y="2297430"/>
                <a:ext cx="1143000" cy="13334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7" name="Group 138"/>
            <p:cNvGrpSpPr/>
            <p:nvPr/>
          </p:nvGrpSpPr>
          <p:grpSpPr>
            <a:xfrm>
              <a:off x="2513012" y="2057400"/>
              <a:ext cx="1211263" cy="736600"/>
              <a:chOff x="1766888" y="1797050"/>
              <a:chExt cx="1211263" cy="736600"/>
            </a:xfrm>
          </p:grpSpPr>
          <p:sp>
            <p:nvSpPr>
              <p:cNvPr id="1033" name="Freeform 9"/>
              <p:cNvSpPr>
                <a:spLocks/>
              </p:cNvSpPr>
              <p:nvPr/>
            </p:nvSpPr>
            <p:spPr bwMode="auto">
              <a:xfrm>
                <a:off x="2227263" y="1797050"/>
                <a:ext cx="296863" cy="736600"/>
              </a:xfrm>
              <a:custGeom>
                <a:avLst/>
                <a:gdLst/>
                <a:ahLst/>
                <a:cxnLst>
                  <a:cxn ang="0">
                    <a:pos x="158" y="0"/>
                  </a:cxn>
                  <a:cxn ang="0">
                    <a:pos x="187" y="11"/>
                  </a:cxn>
                  <a:cxn ang="0">
                    <a:pos x="29" y="464"/>
                  </a:cxn>
                  <a:cxn ang="0">
                    <a:pos x="0" y="454"/>
                  </a:cxn>
                  <a:cxn ang="0">
                    <a:pos x="158" y="0"/>
                  </a:cxn>
                </a:cxnLst>
                <a:rect l="0" t="0" r="r" b="b"/>
                <a:pathLst>
                  <a:path w="187" h="464">
                    <a:moveTo>
                      <a:pt x="158" y="0"/>
                    </a:moveTo>
                    <a:lnTo>
                      <a:pt x="187" y="11"/>
                    </a:lnTo>
                    <a:lnTo>
                      <a:pt x="29" y="464"/>
                    </a:lnTo>
                    <a:lnTo>
                      <a:pt x="0" y="454"/>
                    </a:lnTo>
                    <a:lnTo>
                      <a:pt x="1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4" name="Freeform 10"/>
              <p:cNvSpPr>
                <a:spLocks/>
              </p:cNvSpPr>
              <p:nvPr/>
            </p:nvSpPr>
            <p:spPr bwMode="auto">
              <a:xfrm>
                <a:off x="1766888" y="1963738"/>
                <a:ext cx="403225" cy="404813"/>
              </a:xfrm>
              <a:custGeom>
                <a:avLst/>
                <a:gdLst/>
                <a:ahLst/>
                <a:cxnLst>
                  <a:cxn ang="0">
                    <a:pos x="239" y="0"/>
                  </a:cxn>
                  <a:cxn ang="0">
                    <a:pos x="254" y="27"/>
                  </a:cxn>
                  <a:cxn ang="0">
                    <a:pos x="66" y="127"/>
                  </a:cxn>
                  <a:cxn ang="0">
                    <a:pos x="254" y="227"/>
                  </a:cxn>
                  <a:cxn ang="0">
                    <a:pos x="239" y="255"/>
                  </a:cxn>
                  <a:cxn ang="0">
                    <a:pos x="0" y="127"/>
                  </a:cxn>
                  <a:cxn ang="0">
                    <a:pos x="239" y="0"/>
                  </a:cxn>
                </a:cxnLst>
                <a:rect l="0" t="0" r="r" b="b"/>
                <a:pathLst>
                  <a:path w="254" h="255">
                    <a:moveTo>
                      <a:pt x="239" y="0"/>
                    </a:moveTo>
                    <a:lnTo>
                      <a:pt x="254" y="27"/>
                    </a:lnTo>
                    <a:lnTo>
                      <a:pt x="66" y="127"/>
                    </a:lnTo>
                    <a:lnTo>
                      <a:pt x="254" y="227"/>
                    </a:lnTo>
                    <a:lnTo>
                      <a:pt x="239" y="255"/>
                    </a:lnTo>
                    <a:lnTo>
                      <a:pt x="0" y="127"/>
                    </a:lnTo>
                    <a:lnTo>
                      <a:pt x="23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5" name="Freeform 11"/>
              <p:cNvSpPr>
                <a:spLocks/>
              </p:cNvSpPr>
              <p:nvPr/>
            </p:nvSpPr>
            <p:spPr bwMode="auto">
              <a:xfrm>
                <a:off x="2578101" y="1963738"/>
                <a:ext cx="400050" cy="404813"/>
              </a:xfrm>
              <a:custGeom>
                <a:avLst/>
                <a:gdLst/>
                <a:ahLst/>
                <a:cxnLst>
                  <a:cxn ang="0">
                    <a:pos x="14" y="0"/>
                  </a:cxn>
                  <a:cxn ang="0">
                    <a:pos x="252" y="127"/>
                  </a:cxn>
                  <a:cxn ang="0">
                    <a:pos x="14" y="255"/>
                  </a:cxn>
                  <a:cxn ang="0">
                    <a:pos x="0" y="227"/>
                  </a:cxn>
                  <a:cxn ang="0">
                    <a:pos x="187" y="127"/>
                  </a:cxn>
                  <a:cxn ang="0">
                    <a:pos x="0" y="27"/>
                  </a:cxn>
                  <a:cxn ang="0">
                    <a:pos x="14" y="0"/>
                  </a:cxn>
                </a:cxnLst>
                <a:rect l="0" t="0" r="r" b="b"/>
                <a:pathLst>
                  <a:path w="252" h="255">
                    <a:moveTo>
                      <a:pt x="14" y="0"/>
                    </a:moveTo>
                    <a:lnTo>
                      <a:pt x="252" y="127"/>
                    </a:lnTo>
                    <a:lnTo>
                      <a:pt x="14" y="255"/>
                    </a:lnTo>
                    <a:lnTo>
                      <a:pt x="0" y="227"/>
                    </a:lnTo>
                    <a:lnTo>
                      <a:pt x="187" y="127"/>
                    </a:lnTo>
                    <a:lnTo>
                      <a:pt x="0" y="27"/>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8" name="Group 144"/>
            <p:cNvGrpSpPr/>
            <p:nvPr/>
          </p:nvGrpSpPr>
          <p:grpSpPr>
            <a:xfrm>
              <a:off x="1636713" y="4002088"/>
              <a:ext cx="2116138" cy="1271587"/>
              <a:chOff x="1636713" y="4002088"/>
              <a:chExt cx="2116138" cy="1271587"/>
            </a:xfrm>
          </p:grpSpPr>
          <p:sp>
            <p:nvSpPr>
              <p:cNvPr id="1102" name="Freeform 78"/>
              <p:cNvSpPr>
                <a:spLocks/>
              </p:cNvSpPr>
              <p:nvPr/>
            </p:nvSpPr>
            <p:spPr bwMode="auto">
              <a:xfrm>
                <a:off x="1636713" y="4002088"/>
                <a:ext cx="2116138" cy="879475"/>
              </a:xfrm>
              <a:custGeom>
                <a:avLst/>
                <a:gdLst/>
                <a:ahLst/>
                <a:cxnLst>
                  <a:cxn ang="0">
                    <a:pos x="23" y="0"/>
                  </a:cxn>
                  <a:cxn ang="0">
                    <a:pos x="1310" y="0"/>
                  </a:cxn>
                  <a:cxn ang="0">
                    <a:pos x="1323" y="9"/>
                  </a:cxn>
                  <a:cxn ang="0">
                    <a:pos x="1329" y="15"/>
                  </a:cxn>
                  <a:cxn ang="0">
                    <a:pos x="1333" y="32"/>
                  </a:cxn>
                  <a:cxn ang="0">
                    <a:pos x="1333" y="523"/>
                  </a:cxn>
                  <a:cxn ang="0">
                    <a:pos x="1329" y="539"/>
                  </a:cxn>
                  <a:cxn ang="0">
                    <a:pos x="1323" y="546"/>
                  </a:cxn>
                  <a:cxn ang="0">
                    <a:pos x="1310" y="554"/>
                  </a:cxn>
                  <a:cxn ang="0">
                    <a:pos x="23" y="554"/>
                  </a:cxn>
                  <a:cxn ang="0">
                    <a:pos x="17" y="550"/>
                  </a:cxn>
                  <a:cxn ang="0">
                    <a:pos x="9" y="546"/>
                  </a:cxn>
                  <a:cxn ang="0">
                    <a:pos x="4" y="539"/>
                  </a:cxn>
                  <a:cxn ang="0">
                    <a:pos x="0" y="523"/>
                  </a:cxn>
                  <a:cxn ang="0">
                    <a:pos x="0" y="32"/>
                  </a:cxn>
                  <a:cxn ang="0">
                    <a:pos x="4" y="15"/>
                  </a:cxn>
                  <a:cxn ang="0">
                    <a:pos x="9" y="9"/>
                  </a:cxn>
                  <a:cxn ang="0">
                    <a:pos x="17" y="5"/>
                  </a:cxn>
                  <a:cxn ang="0">
                    <a:pos x="23" y="0"/>
                  </a:cxn>
                </a:cxnLst>
                <a:rect l="0" t="0" r="r" b="b"/>
                <a:pathLst>
                  <a:path w="1333" h="554">
                    <a:moveTo>
                      <a:pt x="23" y="0"/>
                    </a:moveTo>
                    <a:lnTo>
                      <a:pt x="1310" y="0"/>
                    </a:lnTo>
                    <a:lnTo>
                      <a:pt x="1323" y="9"/>
                    </a:lnTo>
                    <a:lnTo>
                      <a:pt x="1329" y="15"/>
                    </a:lnTo>
                    <a:lnTo>
                      <a:pt x="1333" y="32"/>
                    </a:lnTo>
                    <a:lnTo>
                      <a:pt x="1333" y="523"/>
                    </a:lnTo>
                    <a:lnTo>
                      <a:pt x="1329" y="539"/>
                    </a:lnTo>
                    <a:lnTo>
                      <a:pt x="1323" y="546"/>
                    </a:lnTo>
                    <a:lnTo>
                      <a:pt x="1310" y="554"/>
                    </a:lnTo>
                    <a:lnTo>
                      <a:pt x="23" y="554"/>
                    </a:lnTo>
                    <a:lnTo>
                      <a:pt x="17" y="550"/>
                    </a:lnTo>
                    <a:lnTo>
                      <a:pt x="9" y="546"/>
                    </a:lnTo>
                    <a:lnTo>
                      <a:pt x="4" y="539"/>
                    </a:lnTo>
                    <a:lnTo>
                      <a:pt x="0" y="523"/>
                    </a:lnTo>
                    <a:lnTo>
                      <a:pt x="0" y="32"/>
                    </a:lnTo>
                    <a:lnTo>
                      <a:pt x="4" y="15"/>
                    </a:lnTo>
                    <a:lnTo>
                      <a:pt x="9" y="9"/>
                    </a:lnTo>
                    <a:lnTo>
                      <a:pt x="17" y="5"/>
                    </a:lnTo>
                    <a:lnTo>
                      <a:pt x="23"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3" name="Freeform 79"/>
              <p:cNvSpPr>
                <a:spLocks/>
              </p:cNvSpPr>
              <p:nvPr/>
            </p:nvSpPr>
            <p:spPr bwMode="auto">
              <a:xfrm>
                <a:off x="1762126"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7" y="56"/>
                  </a:cxn>
                  <a:cxn ang="0">
                    <a:pos x="0" y="50"/>
                  </a:cxn>
                  <a:cxn ang="0">
                    <a:pos x="0" y="6"/>
                  </a:cxn>
                  <a:cxn ang="0">
                    <a:pos x="5" y="4"/>
                  </a:cxn>
                  <a:cxn ang="0">
                    <a:pos x="7" y="2"/>
                  </a:cxn>
                  <a:cxn ang="0">
                    <a:pos x="11" y="0"/>
                  </a:cxn>
                </a:cxnLst>
                <a:rect l="0" t="0" r="r" b="b"/>
                <a:pathLst>
                  <a:path w="92" h="56">
                    <a:moveTo>
                      <a:pt x="11" y="0"/>
                    </a:moveTo>
                    <a:lnTo>
                      <a:pt x="82" y="0"/>
                    </a:lnTo>
                    <a:lnTo>
                      <a:pt x="90" y="4"/>
                    </a:lnTo>
                    <a:lnTo>
                      <a:pt x="92" y="6"/>
                    </a:lnTo>
                    <a:lnTo>
                      <a:pt x="92" y="50"/>
                    </a:lnTo>
                    <a:lnTo>
                      <a:pt x="90" y="54"/>
                    </a:lnTo>
                    <a:lnTo>
                      <a:pt x="86" y="56"/>
                    </a:lnTo>
                    <a:lnTo>
                      <a:pt x="7" y="56"/>
                    </a:lnTo>
                    <a:lnTo>
                      <a:pt x="0" y="50"/>
                    </a:lnTo>
                    <a:lnTo>
                      <a:pt x="0" y="6"/>
                    </a:lnTo>
                    <a:lnTo>
                      <a:pt x="5" y="4"/>
                    </a:lnTo>
                    <a:lnTo>
                      <a:pt x="7" y="2"/>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4" name="Freeform 80"/>
              <p:cNvSpPr>
                <a:spLocks/>
              </p:cNvSpPr>
              <p:nvPr/>
            </p:nvSpPr>
            <p:spPr bwMode="auto">
              <a:xfrm>
                <a:off x="1984376"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2" y="54"/>
                    </a:lnTo>
                    <a:lnTo>
                      <a:pt x="0" y="50"/>
                    </a:lnTo>
                    <a:lnTo>
                      <a:pt x="0" y="6"/>
                    </a:lnTo>
                    <a:lnTo>
                      <a:pt x="2" y="4"/>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5" name="Freeform 81"/>
              <p:cNvSpPr>
                <a:spLocks/>
              </p:cNvSpPr>
              <p:nvPr/>
            </p:nvSpPr>
            <p:spPr bwMode="auto">
              <a:xfrm>
                <a:off x="2206626" y="4052888"/>
                <a:ext cx="146050" cy="88900"/>
              </a:xfrm>
              <a:custGeom>
                <a:avLst/>
                <a:gdLst/>
                <a:ahLst/>
                <a:cxnLst>
                  <a:cxn ang="0">
                    <a:pos x="10" y="0"/>
                  </a:cxn>
                  <a:cxn ang="0">
                    <a:pos x="81" y="0"/>
                  </a:cxn>
                  <a:cxn ang="0">
                    <a:pos x="86" y="2"/>
                  </a:cxn>
                  <a:cxn ang="0">
                    <a:pos x="90" y="6"/>
                  </a:cxn>
                  <a:cxn ang="0">
                    <a:pos x="92" y="10"/>
                  </a:cxn>
                  <a:cxn ang="0">
                    <a:pos x="92" y="46"/>
                  </a:cxn>
                  <a:cxn ang="0">
                    <a:pos x="88"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6" y="2"/>
                    </a:lnTo>
                    <a:lnTo>
                      <a:pt x="90" y="6"/>
                    </a:lnTo>
                    <a:lnTo>
                      <a:pt x="92" y="10"/>
                    </a:lnTo>
                    <a:lnTo>
                      <a:pt x="92" y="46"/>
                    </a:lnTo>
                    <a:lnTo>
                      <a:pt x="88" y="54"/>
                    </a:lnTo>
                    <a:lnTo>
                      <a:pt x="86"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6" name="Freeform 82"/>
              <p:cNvSpPr>
                <a:spLocks/>
              </p:cNvSpPr>
              <p:nvPr/>
            </p:nvSpPr>
            <p:spPr bwMode="auto">
              <a:xfrm>
                <a:off x="2428876" y="4052888"/>
                <a:ext cx="141288" cy="88900"/>
              </a:xfrm>
              <a:custGeom>
                <a:avLst/>
                <a:gdLst/>
                <a:ahLst/>
                <a:cxnLst>
                  <a:cxn ang="0">
                    <a:pos x="10"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79" y="0"/>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7" name="Freeform 83"/>
              <p:cNvSpPr>
                <a:spLocks/>
              </p:cNvSpPr>
              <p:nvPr/>
            </p:nvSpPr>
            <p:spPr bwMode="auto">
              <a:xfrm>
                <a:off x="2651126" y="4052888"/>
                <a:ext cx="141288" cy="88900"/>
              </a:xfrm>
              <a:custGeom>
                <a:avLst/>
                <a:gdLst/>
                <a:ahLst/>
                <a:cxnLst>
                  <a:cxn ang="0">
                    <a:pos x="8"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6" y="2"/>
                  </a:cxn>
                  <a:cxn ang="0">
                    <a:pos x="8" y="0"/>
                  </a:cxn>
                </a:cxnLst>
                <a:rect l="0" t="0" r="r" b="b"/>
                <a:pathLst>
                  <a:path w="89" h="56">
                    <a:moveTo>
                      <a:pt x="8" y="0"/>
                    </a:moveTo>
                    <a:lnTo>
                      <a:pt x="79" y="0"/>
                    </a:lnTo>
                    <a:lnTo>
                      <a:pt x="87" y="4"/>
                    </a:lnTo>
                    <a:lnTo>
                      <a:pt x="89" y="6"/>
                    </a:lnTo>
                    <a:lnTo>
                      <a:pt x="89" y="50"/>
                    </a:lnTo>
                    <a:lnTo>
                      <a:pt x="87" y="54"/>
                    </a:lnTo>
                    <a:lnTo>
                      <a:pt x="83" y="56"/>
                    </a:lnTo>
                    <a:lnTo>
                      <a:pt x="6" y="56"/>
                    </a:lnTo>
                    <a:lnTo>
                      <a:pt x="2" y="54"/>
                    </a:lnTo>
                    <a:lnTo>
                      <a:pt x="0" y="50"/>
                    </a:lnTo>
                    <a:lnTo>
                      <a:pt x="0" y="6"/>
                    </a:lnTo>
                    <a:lnTo>
                      <a:pt x="2" y="4"/>
                    </a:lnTo>
                    <a:lnTo>
                      <a:pt x="6" y="2"/>
                    </a:lnTo>
                    <a:lnTo>
                      <a:pt x="8"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8" name="Freeform 84"/>
              <p:cNvSpPr>
                <a:spLocks/>
              </p:cNvSpPr>
              <p:nvPr/>
            </p:nvSpPr>
            <p:spPr bwMode="auto">
              <a:xfrm>
                <a:off x="2868613"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0" y="50"/>
                  </a:cxn>
                  <a:cxn ang="0">
                    <a:pos x="0" y="6"/>
                  </a:cxn>
                  <a:cxn ang="0">
                    <a:pos x="4" y="4"/>
                  </a:cxn>
                  <a:cxn ang="0">
                    <a:pos x="6" y="2"/>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0" y="50"/>
                    </a:lnTo>
                    <a:lnTo>
                      <a:pt x="0" y="6"/>
                    </a:lnTo>
                    <a:lnTo>
                      <a:pt x="4" y="4"/>
                    </a:lnTo>
                    <a:lnTo>
                      <a:pt x="6" y="2"/>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9" name="Freeform 85"/>
              <p:cNvSpPr>
                <a:spLocks/>
              </p:cNvSpPr>
              <p:nvPr/>
            </p:nvSpPr>
            <p:spPr bwMode="auto">
              <a:xfrm>
                <a:off x="3090863" y="4052888"/>
                <a:ext cx="146050" cy="88900"/>
              </a:xfrm>
              <a:custGeom>
                <a:avLst/>
                <a:gdLst/>
                <a:ahLst/>
                <a:cxnLst>
                  <a:cxn ang="0">
                    <a:pos x="10" y="0"/>
                  </a:cxn>
                  <a:cxn ang="0">
                    <a:pos x="81"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90" y="4"/>
                    </a:lnTo>
                    <a:lnTo>
                      <a:pt x="92" y="6"/>
                    </a:lnTo>
                    <a:lnTo>
                      <a:pt x="92" y="50"/>
                    </a:lnTo>
                    <a:lnTo>
                      <a:pt x="90" y="54"/>
                    </a:lnTo>
                    <a:lnTo>
                      <a:pt x="86"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0" name="Freeform 86"/>
              <p:cNvSpPr>
                <a:spLocks/>
              </p:cNvSpPr>
              <p:nvPr/>
            </p:nvSpPr>
            <p:spPr bwMode="auto">
              <a:xfrm>
                <a:off x="3313113" y="4052888"/>
                <a:ext cx="146050" cy="88900"/>
              </a:xfrm>
              <a:custGeom>
                <a:avLst/>
                <a:gdLst/>
                <a:ahLst/>
                <a:cxnLst>
                  <a:cxn ang="0">
                    <a:pos x="10" y="0"/>
                  </a:cxn>
                  <a:cxn ang="0">
                    <a:pos x="81" y="0"/>
                  </a:cxn>
                  <a:cxn ang="0">
                    <a:pos x="85" y="2"/>
                  </a:cxn>
                  <a:cxn ang="0">
                    <a:pos x="89" y="6"/>
                  </a:cxn>
                  <a:cxn ang="0">
                    <a:pos x="92" y="10"/>
                  </a:cxn>
                  <a:cxn ang="0">
                    <a:pos x="92" y="46"/>
                  </a:cxn>
                  <a:cxn ang="0">
                    <a:pos x="87" y="54"/>
                  </a:cxn>
                  <a:cxn ang="0">
                    <a:pos x="85"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5" y="2"/>
                    </a:lnTo>
                    <a:lnTo>
                      <a:pt x="89" y="6"/>
                    </a:lnTo>
                    <a:lnTo>
                      <a:pt x="92" y="10"/>
                    </a:lnTo>
                    <a:lnTo>
                      <a:pt x="92" y="46"/>
                    </a:lnTo>
                    <a:lnTo>
                      <a:pt x="87" y="54"/>
                    </a:lnTo>
                    <a:lnTo>
                      <a:pt x="85"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1" name="Freeform 87"/>
              <p:cNvSpPr>
                <a:spLocks/>
              </p:cNvSpPr>
              <p:nvPr/>
            </p:nvSpPr>
            <p:spPr bwMode="auto">
              <a:xfrm>
                <a:off x="3535363" y="4052888"/>
                <a:ext cx="141288" cy="88900"/>
              </a:xfrm>
              <a:custGeom>
                <a:avLst/>
                <a:gdLst/>
                <a:ahLst/>
                <a:cxnLst>
                  <a:cxn ang="0">
                    <a:pos x="10" y="0"/>
                  </a:cxn>
                  <a:cxn ang="0">
                    <a:pos x="81" y="0"/>
                  </a:cxn>
                  <a:cxn ang="0">
                    <a:pos x="83" y="2"/>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81" y="0"/>
                    </a:lnTo>
                    <a:lnTo>
                      <a:pt x="83" y="2"/>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2" name="Freeform 88"/>
              <p:cNvSpPr>
                <a:spLocks/>
              </p:cNvSpPr>
              <p:nvPr/>
            </p:nvSpPr>
            <p:spPr bwMode="auto">
              <a:xfrm>
                <a:off x="1762126" y="4260850"/>
                <a:ext cx="146050" cy="139700"/>
              </a:xfrm>
              <a:custGeom>
                <a:avLst/>
                <a:gdLst/>
                <a:ahLst/>
                <a:cxnLst>
                  <a:cxn ang="0">
                    <a:pos x="7" y="0"/>
                  </a:cxn>
                  <a:cxn ang="0">
                    <a:pos x="86" y="0"/>
                  </a:cxn>
                  <a:cxn ang="0">
                    <a:pos x="90" y="2"/>
                  </a:cxn>
                  <a:cxn ang="0">
                    <a:pos x="92" y="7"/>
                  </a:cxn>
                  <a:cxn ang="0">
                    <a:pos x="92" y="82"/>
                  </a:cxn>
                  <a:cxn ang="0">
                    <a:pos x="90" y="86"/>
                  </a:cxn>
                  <a:cxn ang="0">
                    <a:pos x="86" y="88"/>
                  </a:cxn>
                  <a:cxn ang="0">
                    <a:pos x="7" y="88"/>
                  </a:cxn>
                  <a:cxn ang="0">
                    <a:pos x="0" y="82"/>
                  </a:cxn>
                  <a:cxn ang="0">
                    <a:pos x="0" y="7"/>
                  </a:cxn>
                  <a:cxn ang="0">
                    <a:pos x="7" y="0"/>
                  </a:cxn>
                </a:cxnLst>
                <a:rect l="0" t="0" r="r" b="b"/>
                <a:pathLst>
                  <a:path w="92" h="88">
                    <a:moveTo>
                      <a:pt x="7" y="0"/>
                    </a:moveTo>
                    <a:lnTo>
                      <a:pt x="86" y="0"/>
                    </a:lnTo>
                    <a:lnTo>
                      <a:pt x="90" y="2"/>
                    </a:lnTo>
                    <a:lnTo>
                      <a:pt x="92" y="7"/>
                    </a:lnTo>
                    <a:lnTo>
                      <a:pt x="92" y="82"/>
                    </a:lnTo>
                    <a:lnTo>
                      <a:pt x="90" y="86"/>
                    </a:lnTo>
                    <a:lnTo>
                      <a:pt x="86" y="88"/>
                    </a:lnTo>
                    <a:lnTo>
                      <a:pt x="7" y="88"/>
                    </a:lnTo>
                    <a:lnTo>
                      <a:pt x="0" y="82"/>
                    </a:lnTo>
                    <a:lnTo>
                      <a:pt x="0" y="7"/>
                    </a:lnTo>
                    <a:lnTo>
                      <a:pt x="7"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3" name="Freeform 89"/>
              <p:cNvSpPr>
                <a:spLocks/>
              </p:cNvSpPr>
              <p:nvPr/>
            </p:nvSpPr>
            <p:spPr bwMode="auto">
              <a:xfrm>
                <a:off x="1984376"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4" name="Freeform 90"/>
              <p:cNvSpPr>
                <a:spLocks/>
              </p:cNvSpPr>
              <p:nvPr/>
            </p:nvSpPr>
            <p:spPr bwMode="auto">
              <a:xfrm>
                <a:off x="2206626" y="4260850"/>
                <a:ext cx="146050" cy="139700"/>
              </a:xfrm>
              <a:custGeom>
                <a:avLst/>
                <a:gdLst/>
                <a:ahLst/>
                <a:cxnLst>
                  <a:cxn ang="0">
                    <a:pos x="6" y="0"/>
                  </a:cxn>
                  <a:cxn ang="0">
                    <a:pos x="86" y="0"/>
                  </a:cxn>
                  <a:cxn ang="0">
                    <a:pos x="88" y="2"/>
                  </a:cxn>
                  <a:cxn ang="0">
                    <a:pos x="92" y="11"/>
                  </a:cxn>
                  <a:cxn ang="0">
                    <a:pos x="92" y="78"/>
                  </a:cxn>
                  <a:cxn ang="0">
                    <a:pos x="88"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88" y="2"/>
                    </a:lnTo>
                    <a:lnTo>
                      <a:pt x="92" y="11"/>
                    </a:lnTo>
                    <a:lnTo>
                      <a:pt x="92" y="78"/>
                    </a:lnTo>
                    <a:lnTo>
                      <a:pt x="88"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5" name="Freeform 91"/>
              <p:cNvSpPr>
                <a:spLocks/>
              </p:cNvSpPr>
              <p:nvPr/>
            </p:nvSpPr>
            <p:spPr bwMode="auto">
              <a:xfrm>
                <a:off x="2428876"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6" name="Freeform 92"/>
              <p:cNvSpPr>
                <a:spLocks/>
              </p:cNvSpPr>
              <p:nvPr/>
            </p:nvSpPr>
            <p:spPr bwMode="auto">
              <a:xfrm>
                <a:off x="2651126"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7" name="Freeform 93"/>
              <p:cNvSpPr>
                <a:spLocks/>
              </p:cNvSpPr>
              <p:nvPr/>
            </p:nvSpPr>
            <p:spPr bwMode="auto">
              <a:xfrm>
                <a:off x="2868613"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0" y="82"/>
                  </a:cxn>
                  <a:cxn ang="0">
                    <a:pos x="0" y="7"/>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0" y="82"/>
                    </a:lnTo>
                    <a:lnTo>
                      <a:pt x="0" y="7"/>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8" name="Freeform 94"/>
              <p:cNvSpPr>
                <a:spLocks/>
              </p:cNvSpPr>
              <p:nvPr/>
            </p:nvSpPr>
            <p:spPr bwMode="auto">
              <a:xfrm>
                <a:off x="3090863"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9" name="Freeform 95"/>
              <p:cNvSpPr>
                <a:spLocks/>
              </p:cNvSpPr>
              <p:nvPr/>
            </p:nvSpPr>
            <p:spPr bwMode="auto">
              <a:xfrm>
                <a:off x="3313113" y="4260850"/>
                <a:ext cx="146050" cy="139700"/>
              </a:xfrm>
              <a:custGeom>
                <a:avLst/>
                <a:gdLst/>
                <a:ahLst/>
                <a:cxnLst>
                  <a:cxn ang="0">
                    <a:pos x="6" y="0"/>
                  </a:cxn>
                  <a:cxn ang="0">
                    <a:pos x="85" y="0"/>
                  </a:cxn>
                  <a:cxn ang="0">
                    <a:pos x="87" y="2"/>
                  </a:cxn>
                  <a:cxn ang="0">
                    <a:pos x="92" y="11"/>
                  </a:cxn>
                  <a:cxn ang="0">
                    <a:pos x="92" y="78"/>
                  </a:cxn>
                  <a:cxn ang="0">
                    <a:pos x="87" y="86"/>
                  </a:cxn>
                  <a:cxn ang="0">
                    <a:pos x="85" y="88"/>
                  </a:cxn>
                  <a:cxn ang="0">
                    <a:pos x="6" y="88"/>
                  </a:cxn>
                  <a:cxn ang="0">
                    <a:pos x="2" y="86"/>
                  </a:cxn>
                  <a:cxn ang="0">
                    <a:pos x="0" y="82"/>
                  </a:cxn>
                  <a:cxn ang="0">
                    <a:pos x="0" y="7"/>
                  </a:cxn>
                  <a:cxn ang="0">
                    <a:pos x="2" y="2"/>
                  </a:cxn>
                  <a:cxn ang="0">
                    <a:pos x="6" y="0"/>
                  </a:cxn>
                </a:cxnLst>
                <a:rect l="0" t="0" r="r" b="b"/>
                <a:pathLst>
                  <a:path w="92" h="88">
                    <a:moveTo>
                      <a:pt x="6" y="0"/>
                    </a:moveTo>
                    <a:lnTo>
                      <a:pt x="85" y="0"/>
                    </a:lnTo>
                    <a:lnTo>
                      <a:pt x="87" y="2"/>
                    </a:lnTo>
                    <a:lnTo>
                      <a:pt x="92" y="11"/>
                    </a:lnTo>
                    <a:lnTo>
                      <a:pt x="92" y="78"/>
                    </a:lnTo>
                    <a:lnTo>
                      <a:pt x="87" y="86"/>
                    </a:lnTo>
                    <a:lnTo>
                      <a:pt x="85"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0" name="Freeform 96"/>
              <p:cNvSpPr>
                <a:spLocks/>
              </p:cNvSpPr>
              <p:nvPr/>
            </p:nvSpPr>
            <p:spPr bwMode="auto">
              <a:xfrm>
                <a:off x="3535363"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1" name="Freeform 97"/>
              <p:cNvSpPr>
                <a:spLocks/>
              </p:cNvSpPr>
              <p:nvPr/>
            </p:nvSpPr>
            <p:spPr bwMode="auto">
              <a:xfrm>
                <a:off x="1762126" y="4470400"/>
                <a:ext cx="146050" cy="139700"/>
              </a:xfrm>
              <a:custGeom>
                <a:avLst/>
                <a:gdLst/>
                <a:ahLst/>
                <a:cxnLst>
                  <a:cxn ang="0">
                    <a:pos x="7" y="0"/>
                  </a:cxn>
                  <a:cxn ang="0">
                    <a:pos x="86" y="0"/>
                  </a:cxn>
                  <a:cxn ang="0">
                    <a:pos x="90" y="2"/>
                  </a:cxn>
                  <a:cxn ang="0">
                    <a:pos x="92" y="6"/>
                  </a:cxn>
                  <a:cxn ang="0">
                    <a:pos x="92" y="81"/>
                  </a:cxn>
                  <a:cxn ang="0">
                    <a:pos x="90" y="86"/>
                  </a:cxn>
                  <a:cxn ang="0">
                    <a:pos x="86" y="88"/>
                  </a:cxn>
                  <a:cxn ang="0">
                    <a:pos x="7" y="88"/>
                  </a:cxn>
                  <a:cxn ang="0">
                    <a:pos x="0" y="81"/>
                  </a:cxn>
                  <a:cxn ang="0">
                    <a:pos x="0" y="6"/>
                  </a:cxn>
                  <a:cxn ang="0">
                    <a:pos x="7" y="0"/>
                  </a:cxn>
                </a:cxnLst>
                <a:rect l="0" t="0" r="r" b="b"/>
                <a:pathLst>
                  <a:path w="92" h="88">
                    <a:moveTo>
                      <a:pt x="7" y="0"/>
                    </a:moveTo>
                    <a:lnTo>
                      <a:pt x="86" y="0"/>
                    </a:lnTo>
                    <a:lnTo>
                      <a:pt x="90" y="2"/>
                    </a:lnTo>
                    <a:lnTo>
                      <a:pt x="92" y="6"/>
                    </a:lnTo>
                    <a:lnTo>
                      <a:pt x="92" y="81"/>
                    </a:lnTo>
                    <a:lnTo>
                      <a:pt x="90" y="86"/>
                    </a:lnTo>
                    <a:lnTo>
                      <a:pt x="86" y="88"/>
                    </a:lnTo>
                    <a:lnTo>
                      <a:pt x="7" y="88"/>
                    </a:lnTo>
                    <a:lnTo>
                      <a:pt x="0" y="81"/>
                    </a:lnTo>
                    <a:lnTo>
                      <a:pt x="0" y="6"/>
                    </a:lnTo>
                    <a:lnTo>
                      <a:pt x="7"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2" name="Freeform 98"/>
              <p:cNvSpPr>
                <a:spLocks/>
              </p:cNvSpPr>
              <p:nvPr/>
            </p:nvSpPr>
            <p:spPr bwMode="auto">
              <a:xfrm>
                <a:off x="1984376"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3" name="Freeform 99"/>
              <p:cNvSpPr>
                <a:spLocks/>
              </p:cNvSpPr>
              <p:nvPr/>
            </p:nvSpPr>
            <p:spPr bwMode="auto">
              <a:xfrm>
                <a:off x="2206626" y="4470400"/>
                <a:ext cx="146050" cy="139700"/>
              </a:xfrm>
              <a:custGeom>
                <a:avLst/>
                <a:gdLst/>
                <a:ahLst/>
                <a:cxnLst>
                  <a:cxn ang="0">
                    <a:pos x="6" y="0"/>
                  </a:cxn>
                  <a:cxn ang="0">
                    <a:pos x="86" y="0"/>
                  </a:cxn>
                  <a:cxn ang="0">
                    <a:pos x="88" y="2"/>
                  </a:cxn>
                  <a:cxn ang="0">
                    <a:pos x="92" y="10"/>
                  </a:cxn>
                  <a:cxn ang="0">
                    <a:pos x="92" y="77"/>
                  </a:cxn>
                  <a:cxn ang="0">
                    <a:pos x="88"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88" y="2"/>
                    </a:lnTo>
                    <a:lnTo>
                      <a:pt x="92" y="10"/>
                    </a:lnTo>
                    <a:lnTo>
                      <a:pt x="92" y="77"/>
                    </a:lnTo>
                    <a:lnTo>
                      <a:pt x="88"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4" name="Freeform 100"/>
              <p:cNvSpPr>
                <a:spLocks/>
              </p:cNvSpPr>
              <p:nvPr/>
            </p:nvSpPr>
            <p:spPr bwMode="auto">
              <a:xfrm>
                <a:off x="2060576" y="4695825"/>
                <a:ext cx="1398588" cy="139700"/>
              </a:xfrm>
              <a:custGeom>
                <a:avLst/>
                <a:gdLst/>
                <a:ahLst/>
                <a:cxnLst>
                  <a:cxn ang="0">
                    <a:pos x="6" y="0"/>
                  </a:cxn>
                  <a:cxn ang="0">
                    <a:pos x="874" y="0"/>
                  </a:cxn>
                  <a:cxn ang="0">
                    <a:pos x="876" y="2"/>
                  </a:cxn>
                  <a:cxn ang="0">
                    <a:pos x="881" y="11"/>
                  </a:cxn>
                  <a:cxn ang="0">
                    <a:pos x="881" y="77"/>
                  </a:cxn>
                  <a:cxn ang="0">
                    <a:pos x="878" y="82"/>
                  </a:cxn>
                  <a:cxn ang="0">
                    <a:pos x="876" y="84"/>
                  </a:cxn>
                  <a:cxn ang="0">
                    <a:pos x="874" y="88"/>
                  </a:cxn>
                  <a:cxn ang="0">
                    <a:pos x="6" y="88"/>
                  </a:cxn>
                  <a:cxn ang="0">
                    <a:pos x="0" y="82"/>
                  </a:cxn>
                  <a:cxn ang="0">
                    <a:pos x="0" y="6"/>
                  </a:cxn>
                  <a:cxn ang="0">
                    <a:pos x="2" y="2"/>
                  </a:cxn>
                  <a:cxn ang="0">
                    <a:pos x="6" y="0"/>
                  </a:cxn>
                </a:cxnLst>
                <a:rect l="0" t="0" r="r" b="b"/>
                <a:pathLst>
                  <a:path w="881" h="88">
                    <a:moveTo>
                      <a:pt x="6" y="0"/>
                    </a:moveTo>
                    <a:lnTo>
                      <a:pt x="874" y="0"/>
                    </a:lnTo>
                    <a:lnTo>
                      <a:pt x="876" y="2"/>
                    </a:lnTo>
                    <a:lnTo>
                      <a:pt x="881" y="11"/>
                    </a:lnTo>
                    <a:lnTo>
                      <a:pt x="881" y="77"/>
                    </a:lnTo>
                    <a:lnTo>
                      <a:pt x="878" y="82"/>
                    </a:lnTo>
                    <a:lnTo>
                      <a:pt x="876" y="84"/>
                    </a:lnTo>
                    <a:lnTo>
                      <a:pt x="874" y="88"/>
                    </a:lnTo>
                    <a:lnTo>
                      <a:pt x="6" y="88"/>
                    </a:lnTo>
                    <a:lnTo>
                      <a:pt x="0" y="82"/>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5" name="Freeform 101"/>
              <p:cNvSpPr>
                <a:spLocks/>
              </p:cNvSpPr>
              <p:nvPr/>
            </p:nvSpPr>
            <p:spPr bwMode="auto">
              <a:xfrm>
                <a:off x="2428876"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6" name="Freeform 102"/>
              <p:cNvSpPr>
                <a:spLocks/>
              </p:cNvSpPr>
              <p:nvPr/>
            </p:nvSpPr>
            <p:spPr bwMode="auto">
              <a:xfrm>
                <a:off x="2651126"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7" name="Freeform 103"/>
              <p:cNvSpPr>
                <a:spLocks/>
              </p:cNvSpPr>
              <p:nvPr/>
            </p:nvSpPr>
            <p:spPr bwMode="auto">
              <a:xfrm>
                <a:off x="2868613"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0" y="81"/>
                  </a:cxn>
                  <a:cxn ang="0">
                    <a:pos x="0" y="6"/>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0" y="81"/>
                    </a:lnTo>
                    <a:lnTo>
                      <a:pt x="0" y="6"/>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8" name="Freeform 104"/>
              <p:cNvSpPr>
                <a:spLocks/>
              </p:cNvSpPr>
              <p:nvPr/>
            </p:nvSpPr>
            <p:spPr bwMode="auto">
              <a:xfrm>
                <a:off x="3090863"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9" name="Freeform 105"/>
              <p:cNvSpPr>
                <a:spLocks/>
              </p:cNvSpPr>
              <p:nvPr/>
            </p:nvSpPr>
            <p:spPr bwMode="auto">
              <a:xfrm>
                <a:off x="3313113" y="4470400"/>
                <a:ext cx="146050" cy="139700"/>
              </a:xfrm>
              <a:custGeom>
                <a:avLst/>
                <a:gdLst/>
                <a:ahLst/>
                <a:cxnLst>
                  <a:cxn ang="0">
                    <a:pos x="6" y="0"/>
                  </a:cxn>
                  <a:cxn ang="0">
                    <a:pos x="85" y="0"/>
                  </a:cxn>
                  <a:cxn ang="0">
                    <a:pos x="87" y="2"/>
                  </a:cxn>
                  <a:cxn ang="0">
                    <a:pos x="92" y="10"/>
                  </a:cxn>
                  <a:cxn ang="0">
                    <a:pos x="92" y="77"/>
                  </a:cxn>
                  <a:cxn ang="0">
                    <a:pos x="87" y="86"/>
                  </a:cxn>
                  <a:cxn ang="0">
                    <a:pos x="85" y="88"/>
                  </a:cxn>
                  <a:cxn ang="0">
                    <a:pos x="6" y="88"/>
                  </a:cxn>
                  <a:cxn ang="0">
                    <a:pos x="2" y="86"/>
                  </a:cxn>
                  <a:cxn ang="0">
                    <a:pos x="0" y="81"/>
                  </a:cxn>
                  <a:cxn ang="0">
                    <a:pos x="0" y="6"/>
                  </a:cxn>
                  <a:cxn ang="0">
                    <a:pos x="2" y="2"/>
                  </a:cxn>
                  <a:cxn ang="0">
                    <a:pos x="6" y="0"/>
                  </a:cxn>
                </a:cxnLst>
                <a:rect l="0" t="0" r="r" b="b"/>
                <a:pathLst>
                  <a:path w="92" h="88">
                    <a:moveTo>
                      <a:pt x="6" y="0"/>
                    </a:moveTo>
                    <a:lnTo>
                      <a:pt x="85" y="0"/>
                    </a:lnTo>
                    <a:lnTo>
                      <a:pt x="87" y="2"/>
                    </a:lnTo>
                    <a:lnTo>
                      <a:pt x="92" y="10"/>
                    </a:lnTo>
                    <a:lnTo>
                      <a:pt x="92" y="77"/>
                    </a:lnTo>
                    <a:lnTo>
                      <a:pt x="87" y="86"/>
                    </a:lnTo>
                    <a:lnTo>
                      <a:pt x="85"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0" name="Freeform 106"/>
              <p:cNvSpPr>
                <a:spLocks/>
              </p:cNvSpPr>
              <p:nvPr/>
            </p:nvSpPr>
            <p:spPr bwMode="auto">
              <a:xfrm>
                <a:off x="3535363"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1" name="Freeform 107"/>
              <p:cNvSpPr>
                <a:spLocks/>
              </p:cNvSpPr>
              <p:nvPr/>
            </p:nvSpPr>
            <p:spPr bwMode="auto">
              <a:xfrm>
                <a:off x="1868488" y="4214813"/>
                <a:ext cx="630238" cy="1054100"/>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FFFFE"/>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2" name="Freeform 108"/>
              <p:cNvSpPr>
                <a:spLocks/>
              </p:cNvSpPr>
              <p:nvPr/>
            </p:nvSpPr>
            <p:spPr bwMode="auto">
              <a:xfrm>
                <a:off x="2868613" y="4171950"/>
                <a:ext cx="633413" cy="1101725"/>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FFFFE"/>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133" name="Freeform 109"/>
            <p:cNvSpPr>
              <a:spLocks noEditPoints="1"/>
            </p:cNvSpPr>
            <p:nvPr/>
          </p:nvSpPr>
          <p:spPr bwMode="auto">
            <a:xfrm>
              <a:off x="2338388" y="3182938"/>
              <a:ext cx="762000" cy="517525"/>
            </a:xfrm>
            <a:custGeom>
              <a:avLst/>
              <a:gdLst/>
              <a:ahLst/>
              <a:cxnLst>
                <a:cxn ang="0">
                  <a:pos x="411" y="59"/>
                </a:cxn>
                <a:cxn ang="0">
                  <a:pos x="399" y="67"/>
                </a:cxn>
                <a:cxn ang="0">
                  <a:pos x="395" y="86"/>
                </a:cxn>
                <a:cxn ang="0">
                  <a:pos x="405" y="105"/>
                </a:cxn>
                <a:cxn ang="0">
                  <a:pos x="420" y="109"/>
                </a:cxn>
                <a:cxn ang="0">
                  <a:pos x="441" y="99"/>
                </a:cxn>
                <a:cxn ang="0">
                  <a:pos x="443" y="74"/>
                </a:cxn>
                <a:cxn ang="0">
                  <a:pos x="434" y="61"/>
                </a:cxn>
                <a:cxn ang="0">
                  <a:pos x="420" y="57"/>
                </a:cxn>
                <a:cxn ang="0">
                  <a:pos x="395" y="0"/>
                </a:cxn>
                <a:cxn ang="0">
                  <a:pos x="401" y="23"/>
                </a:cxn>
                <a:cxn ang="0">
                  <a:pos x="420" y="21"/>
                </a:cxn>
                <a:cxn ang="0">
                  <a:pos x="461" y="38"/>
                </a:cxn>
                <a:cxn ang="0">
                  <a:pos x="480" y="82"/>
                </a:cxn>
                <a:cxn ang="0">
                  <a:pos x="461" y="124"/>
                </a:cxn>
                <a:cxn ang="0">
                  <a:pos x="420" y="143"/>
                </a:cxn>
                <a:cxn ang="0">
                  <a:pos x="395" y="138"/>
                </a:cxn>
                <a:cxn ang="0">
                  <a:pos x="374" y="174"/>
                </a:cxn>
                <a:cxn ang="0">
                  <a:pos x="324" y="239"/>
                </a:cxn>
                <a:cxn ang="0">
                  <a:pos x="249" y="278"/>
                </a:cxn>
                <a:cxn ang="0">
                  <a:pos x="363" y="285"/>
                </a:cxn>
                <a:cxn ang="0">
                  <a:pos x="363" y="297"/>
                </a:cxn>
                <a:cxn ang="0">
                  <a:pos x="357" y="303"/>
                </a:cxn>
                <a:cxn ang="0">
                  <a:pos x="315" y="305"/>
                </a:cxn>
                <a:cxn ang="0">
                  <a:pos x="320" y="314"/>
                </a:cxn>
                <a:cxn ang="0">
                  <a:pos x="307" y="326"/>
                </a:cxn>
                <a:cxn ang="0">
                  <a:pos x="80" y="322"/>
                </a:cxn>
                <a:cxn ang="0">
                  <a:pos x="76" y="310"/>
                </a:cxn>
                <a:cxn ang="0">
                  <a:pos x="44" y="305"/>
                </a:cxn>
                <a:cxn ang="0">
                  <a:pos x="34" y="301"/>
                </a:cxn>
                <a:cxn ang="0">
                  <a:pos x="30" y="291"/>
                </a:cxn>
                <a:cxn ang="0">
                  <a:pos x="38" y="278"/>
                </a:cxn>
                <a:cxn ang="0">
                  <a:pos x="107" y="262"/>
                </a:cxn>
                <a:cxn ang="0">
                  <a:pos x="42" y="209"/>
                </a:cxn>
                <a:cxn ang="0">
                  <a:pos x="5" y="132"/>
                </a:cxn>
                <a:cxn ang="0">
                  <a:pos x="0" y="0"/>
                </a:cxn>
              </a:cxnLst>
              <a:rect l="0" t="0" r="r" b="b"/>
              <a:pathLst>
                <a:path w="480" h="326">
                  <a:moveTo>
                    <a:pt x="420" y="57"/>
                  </a:moveTo>
                  <a:lnTo>
                    <a:pt x="411" y="59"/>
                  </a:lnTo>
                  <a:lnTo>
                    <a:pt x="405" y="61"/>
                  </a:lnTo>
                  <a:lnTo>
                    <a:pt x="399" y="67"/>
                  </a:lnTo>
                  <a:lnTo>
                    <a:pt x="395" y="80"/>
                  </a:lnTo>
                  <a:lnTo>
                    <a:pt x="395" y="86"/>
                  </a:lnTo>
                  <a:lnTo>
                    <a:pt x="399" y="99"/>
                  </a:lnTo>
                  <a:lnTo>
                    <a:pt x="405" y="105"/>
                  </a:lnTo>
                  <a:lnTo>
                    <a:pt x="411" y="107"/>
                  </a:lnTo>
                  <a:lnTo>
                    <a:pt x="420" y="109"/>
                  </a:lnTo>
                  <a:lnTo>
                    <a:pt x="428" y="107"/>
                  </a:lnTo>
                  <a:lnTo>
                    <a:pt x="441" y="99"/>
                  </a:lnTo>
                  <a:lnTo>
                    <a:pt x="445" y="82"/>
                  </a:lnTo>
                  <a:lnTo>
                    <a:pt x="443" y="74"/>
                  </a:lnTo>
                  <a:lnTo>
                    <a:pt x="441" y="67"/>
                  </a:lnTo>
                  <a:lnTo>
                    <a:pt x="434" y="61"/>
                  </a:lnTo>
                  <a:lnTo>
                    <a:pt x="428" y="59"/>
                  </a:lnTo>
                  <a:lnTo>
                    <a:pt x="420" y="57"/>
                  </a:lnTo>
                  <a:close/>
                  <a:moveTo>
                    <a:pt x="0" y="0"/>
                  </a:moveTo>
                  <a:lnTo>
                    <a:pt x="395" y="0"/>
                  </a:lnTo>
                  <a:lnTo>
                    <a:pt x="395" y="28"/>
                  </a:lnTo>
                  <a:lnTo>
                    <a:pt x="401" y="23"/>
                  </a:lnTo>
                  <a:lnTo>
                    <a:pt x="409" y="21"/>
                  </a:lnTo>
                  <a:lnTo>
                    <a:pt x="420" y="21"/>
                  </a:lnTo>
                  <a:lnTo>
                    <a:pt x="443" y="26"/>
                  </a:lnTo>
                  <a:lnTo>
                    <a:pt x="461" y="38"/>
                  </a:lnTo>
                  <a:lnTo>
                    <a:pt x="476" y="59"/>
                  </a:lnTo>
                  <a:lnTo>
                    <a:pt x="480" y="82"/>
                  </a:lnTo>
                  <a:lnTo>
                    <a:pt x="476" y="105"/>
                  </a:lnTo>
                  <a:lnTo>
                    <a:pt x="461" y="124"/>
                  </a:lnTo>
                  <a:lnTo>
                    <a:pt x="443" y="138"/>
                  </a:lnTo>
                  <a:lnTo>
                    <a:pt x="420" y="143"/>
                  </a:lnTo>
                  <a:lnTo>
                    <a:pt x="411" y="143"/>
                  </a:lnTo>
                  <a:lnTo>
                    <a:pt x="395" y="138"/>
                  </a:lnTo>
                  <a:lnTo>
                    <a:pt x="388" y="134"/>
                  </a:lnTo>
                  <a:lnTo>
                    <a:pt x="374" y="174"/>
                  </a:lnTo>
                  <a:lnTo>
                    <a:pt x="351" y="209"/>
                  </a:lnTo>
                  <a:lnTo>
                    <a:pt x="324" y="239"/>
                  </a:lnTo>
                  <a:lnTo>
                    <a:pt x="288" y="264"/>
                  </a:lnTo>
                  <a:lnTo>
                    <a:pt x="249" y="278"/>
                  </a:lnTo>
                  <a:lnTo>
                    <a:pt x="357" y="278"/>
                  </a:lnTo>
                  <a:lnTo>
                    <a:pt x="363" y="285"/>
                  </a:lnTo>
                  <a:lnTo>
                    <a:pt x="366" y="291"/>
                  </a:lnTo>
                  <a:lnTo>
                    <a:pt x="363" y="297"/>
                  </a:lnTo>
                  <a:lnTo>
                    <a:pt x="361" y="301"/>
                  </a:lnTo>
                  <a:lnTo>
                    <a:pt x="357" y="303"/>
                  </a:lnTo>
                  <a:lnTo>
                    <a:pt x="351" y="305"/>
                  </a:lnTo>
                  <a:lnTo>
                    <a:pt x="315" y="305"/>
                  </a:lnTo>
                  <a:lnTo>
                    <a:pt x="320" y="310"/>
                  </a:lnTo>
                  <a:lnTo>
                    <a:pt x="320" y="314"/>
                  </a:lnTo>
                  <a:lnTo>
                    <a:pt x="315" y="322"/>
                  </a:lnTo>
                  <a:lnTo>
                    <a:pt x="307" y="326"/>
                  </a:lnTo>
                  <a:lnTo>
                    <a:pt x="88" y="326"/>
                  </a:lnTo>
                  <a:lnTo>
                    <a:pt x="80" y="322"/>
                  </a:lnTo>
                  <a:lnTo>
                    <a:pt x="76" y="314"/>
                  </a:lnTo>
                  <a:lnTo>
                    <a:pt x="76" y="310"/>
                  </a:lnTo>
                  <a:lnTo>
                    <a:pt x="80" y="305"/>
                  </a:lnTo>
                  <a:lnTo>
                    <a:pt x="44" y="305"/>
                  </a:lnTo>
                  <a:lnTo>
                    <a:pt x="38" y="303"/>
                  </a:lnTo>
                  <a:lnTo>
                    <a:pt x="34" y="301"/>
                  </a:lnTo>
                  <a:lnTo>
                    <a:pt x="32" y="297"/>
                  </a:lnTo>
                  <a:lnTo>
                    <a:pt x="30" y="291"/>
                  </a:lnTo>
                  <a:lnTo>
                    <a:pt x="32" y="285"/>
                  </a:lnTo>
                  <a:lnTo>
                    <a:pt x="38" y="278"/>
                  </a:lnTo>
                  <a:lnTo>
                    <a:pt x="146" y="278"/>
                  </a:lnTo>
                  <a:lnTo>
                    <a:pt x="107" y="262"/>
                  </a:lnTo>
                  <a:lnTo>
                    <a:pt x="71" y="239"/>
                  </a:lnTo>
                  <a:lnTo>
                    <a:pt x="42" y="209"/>
                  </a:lnTo>
                  <a:lnTo>
                    <a:pt x="19" y="172"/>
                  </a:lnTo>
                  <a:lnTo>
                    <a:pt x="5" y="132"/>
                  </a:lnTo>
                  <a:lnTo>
                    <a:pt x="0" y="88"/>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4" name="Freeform 110"/>
            <p:cNvSpPr>
              <a:spLocks/>
            </p:cNvSpPr>
            <p:nvPr/>
          </p:nvSpPr>
          <p:spPr bwMode="auto">
            <a:xfrm>
              <a:off x="2563813" y="2874963"/>
              <a:ext cx="96838" cy="268288"/>
            </a:xfrm>
            <a:custGeom>
              <a:avLst/>
              <a:gdLst/>
              <a:ahLst/>
              <a:cxnLst>
                <a:cxn ang="0">
                  <a:pos x="0" y="0"/>
                </a:cxn>
                <a:cxn ang="0">
                  <a:pos x="4" y="2"/>
                </a:cxn>
                <a:cxn ang="0">
                  <a:pos x="15" y="6"/>
                </a:cxn>
                <a:cxn ang="0">
                  <a:pos x="27" y="15"/>
                </a:cxn>
                <a:cxn ang="0">
                  <a:pos x="42" y="27"/>
                </a:cxn>
                <a:cxn ang="0">
                  <a:pos x="55" y="40"/>
                </a:cxn>
                <a:cxn ang="0">
                  <a:pos x="61" y="57"/>
                </a:cxn>
                <a:cxn ang="0">
                  <a:pos x="61" y="75"/>
                </a:cxn>
                <a:cxn ang="0">
                  <a:pos x="57" y="88"/>
                </a:cxn>
                <a:cxn ang="0">
                  <a:pos x="50" y="96"/>
                </a:cxn>
                <a:cxn ang="0">
                  <a:pos x="40" y="107"/>
                </a:cxn>
                <a:cxn ang="0">
                  <a:pos x="27" y="121"/>
                </a:cxn>
                <a:cxn ang="0">
                  <a:pos x="17" y="140"/>
                </a:cxn>
                <a:cxn ang="0">
                  <a:pos x="7" y="169"/>
                </a:cxn>
                <a:cxn ang="0">
                  <a:pos x="7" y="165"/>
                </a:cxn>
                <a:cxn ang="0">
                  <a:pos x="9" y="151"/>
                </a:cxn>
                <a:cxn ang="0">
                  <a:pos x="11" y="132"/>
                </a:cxn>
                <a:cxn ang="0">
                  <a:pos x="17" y="109"/>
                </a:cxn>
                <a:cxn ang="0">
                  <a:pos x="27" y="86"/>
                </a:cxn>
                <a:cxn ang="0">
                  <a:pos x="36" y="65"/>
                </a:cxn>
                <a:cxn ang="0">
                  <a:pos x="36" y="46"/>
                </a:cxn>
                <a:cxn ang="0">
                  <a:pos x="30" y="29"/>
                </a:cxn>
                <a:cxn ang="0">
                  <a:pos x="17" y="15"/>
                </a:cxn>
                <a:cxn ang="0">
                  <a:pos x="0" y="0"/>
                </a:cxn>
              </a:cxnLst>
              <a:rect l="0" t="0" r="r" b="b"/>
              <a:pathLst>
                <a:path w="61" h="169">
                  <a:moveTo>
                    <a:pt x="0" y="0"/>
                  </a:moveTo>
                  <a:lnTo>
                    <a:pt x="4" y="2"/>
                  </a:lnTo>
                  <a:lnTo>
                    <a:pt x="15" y="6"/>
                  </a:lnTo>
                  <a:lnTo>
                    <a:pt x="27" y="15"/>
                  </a:lnTo>
                  <a:lnTo>
                    <a:pt x="42" y="27"/>
                  </a:lnTo>
                  <a:lnTo>
                    <a:pt x="55" y="40"/>
                  </a:lnTo>
                  <a:lnTo>
                    <a:pt x="61" y="57"/>
                  </a:lnTo>
                  <a:lnTo>
                    <a:pt x="61" y="75"/>
                  </a:lnTo>
                  <a:lnTo>
                    <a:pt x="57" y="88"/>
                  </a:lnTo>
                  <a:lnTo>
                    <a:pt x="50" y="96"/>
                  </a:lnTo>
                  <a:lnTo>
                    <a:pt x="40" y="107"/>
                  </a:lnTo>
                  <a:lnTo>
                    <a:pt x="27" y="121"/>
                  </a:lnTo>
                  <a:lnTo>
                    <a:pt x="17" y="140"/>
                  </a:lnTo>
                  <a:lnTo>
                    <a:pt x="7" y="169"/>
                  </a:lnTo>
                  <a:lnTo>
                    <a:pt x="7" y="165"/>
                  </a:lnTo>
                  <a:lnTo>
                    <a:pt x="9" y="151"/>
                  </a:lnTo>
                  <a:lnTo>
                    <a:pt x="11" y="132"/>
                  </a:lnTo>
                  <a:lnTo>
                    <a:pt x="17" y="109"/>
                  </a:lnTo>
                  <a:lnTo>
                    <a:pt x="27" y="86"/>
                  </a:lnTo>
                  <a:lnTo>
                    <a:pt x="36" y="65"/>
                  </a:lnTo>
                  <a:lnTo>
                    <a:pt x="36" y="46"/>
                  </a:lnTo>
                  <a:lnTo>
                    <a:pt x="30" y="29"/>
                  </a:lnTo>
                  <a:lnTo>
                    <a:pt x="17" y="15"/>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5" name="Freeform 111"/>
            <p:cNvSpPr>
              <a:spLocks/>
            </p:cNvSpPr>
            <p:nvPr/>
          </p:nvSpPr>
          <p:spPr bwMode="auto">
            <a:xfrm>
              <a:off x="2700338" y="2874963"/>
              <a:ext cx="95250" cy="268288"/>
            </a:xfrm>
            <a:custGeom>
              <a:avLst/>
              <a:gdLst/>
              <a:ahLst/>
              <a:cxnLst>
                <a:cxn ang="0">
                  <a:pos x="0" y="0"/>
                </a:cxn>
                <a:cxn ang="0">
                  <a:pos x="4" y="2"/>
                </a:cxn>
                <a:cxn ang="0">
                  <a:pos x="14" y="6"/>
                </a:cxn>
                <a:cxn ang="0">
                  <a:pos x="27" y="15"/>
                </a:cxn>
                <a:cxn ang="0">
                  <a:pos x="42" y="27"/>
                </a:cxn>
                <a:cxn ang="0">
                  <a:pos x="54" y="40"/>
                </a:cxn>
                <a:cxn ang="0">
                  <a:pos x="60" y="57"/>
                </a:cxn>
                <a:cxn ang="0">
                  <a:pos x="60" y="75"/>
                </a:cxn>
                <a:cxn ang="0">
                  <a:pos x="56" y="88"/>
                </a:cxn>
                <a:cxn ang="0">
                  <a:pos x="50" y="96"/>
                </a:cxn>
                <a:cxn ang="0">
                  <a:pos x="39" y="107"/>
                </a:cxn>
                <a:cxn ang="0">
                  <a:pos x="27" y="121"/>
                </a:cxn>
                <a:cxn ang="0">
                  <a:pos x="14" y="140"/>
                </a:cxn>
                <a:cxn ang="0">
                  <a:pos x="4" y="169"/>
                </a:cxn>
                <a:cxn ang="0">
                  <a:pos x="4" y="165"/>
                </a:cxn>
                <a:cxn ang="0">
                  <a:pos x="6" y="151"/>
                </a:cxn>
                <a:cxn ang="0">
                  <a:pos x="10" y="132"/>
                </a:cxn>
                <a:cxn ang="0">
                  <a:pos x="17" y="109"/>
                </a:cxn>
                <a:cxn ang="0">
                  <a:pos x="27" y="86"/>
                </a:cxn>
                <a:cxn ang="0">
                  <a:pos x="35" y="61"/>
                </a:cxn>
                <a:cxn ang="0">
                  <a:pos x="31" y="38"/>
                </a:cxn>
                <a:cxn ang="0">
                  <a:pos x="19" y="19"/>
                </a:cxn>
                <a:cxn ang="0">
                  <a:pos x="0" y="0"/>
                </a:cxn>
              </a:cxnLst>
              <a:rect l="0" t="0" r="r" b="b"/>
              <a:pathLst>
                <a:path w="60" h="169">
                  <a:moveTo>
                    <a:pt x="0" y="0"/>
                  </a:moveTo>
                  <a:lnTo>
                    <a:pt x="4" y="2"/>
                  </a:lnTo>
                  <a:lnTo>
                    <a:pt x="14" y="6"/>
                  </a:lnTo>
                  <a:lnTo>
                    <a:pt x="27" y="15"/>
                  </a:lnTo>
                  <a:lnTo>
                    <a:pt x="42" y="27"/>
                  </a:lnTo>
                  <a:lnTo>
                    <a:pt x="54" y="40"/>
                  </a:lnTo>
                  <a:lnTo>
                    <a:pt x="60" y="57"/>
                  </a:lnTo>
                  <a:lnTo>
                    <a:pt x="60" y="75"/>
                  </a:lnTo>
                  <a:lnTo>
                    <a:pt x="56" y="88"/>
                  </a:lnTo>
                  <a:lnTo>
                    <a:pt x="50" y="96"/>
                  </a:lnTo>
                  <a:lnTo>
                    <a:pt x="39" y="107"/>
                  </a:lnTo>
                  <a:lnTo>
                    <a:pt x="27" y="121"/>
                  </a:lnTo>
                  <a:lnTo>
                    <a:pt x="14" y="140"/>
                  </a:lnTo>
                  <a:lnTo>
                    <a:pt x="4" y="169"/>
                  </a:lnTo>
                  <a:lnTo>
                    <a:pt x="4" y="165"/>
                  </a:lnTo>
                  <a:lnTo>
                    <a:pt x="6" y="151"/>
                  </a:lnTo>
                  <a:lnTo>
                    <a:pt x="10" y="132"/>
                  </a:lnTo>
                  <a:lnTo>
                    <a:pt x="17" y="109"/>
                  </a:lnTo>
                  <a:lnTo>
                    <a:pt x="27" y="86"/>
                  </a:lnTo>
                  <a:lnTo>
                    <a:pt x="35" y="61"/>
                  </a:lnTo>
                  <a:lnTo>
                    <a:pt x="31" y="38"/>
                  </a:lnTo>
                  <a:lnTo>
                    <a:pt x="19" y="19"/>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5" name="Group 156"/>
          <p:cNvGrpSpPr/>
          <p:nvPr/>
        </p:nvGrpSpPr>
        <p:grpSpPr>
          <a:xfrm>
            <a:off x="711201" y="4095032"/>
            <a:ext cx="11103428" cy="2246303"/>
            <a:chOff x="1370012" y="5105400"/>
            <a:chExt cx="9171605" cy="1558150"/>
          </a:xfrm>
        </p:grpSpPr>
        <p:grpSp>
          <p:nvGrpSpPr>
            <p:cNvPr id="16" name="Group 154"/>
            <p:cNvGrpSpPr/>
            <p:nvPr/>
          </p:nvGrpSpPr>
          <p:grpSpPr>
            <a:xfrm>
              <a:off x="1370012" y="5105400"/>
              <a:ext cx="4468733" cy="1366009"/>
              <a:chOff x="1370012" y="5105400"/>
              <a:chExt cx="4468733" cy="1366009"/>
            </a:xfrm>
          </p:grpSpPr>
          <p:sp>
            <p:nvSpPr>
              <p:cNvPr id="151" name="TextBox 150"/>
              <p:cNvSpPr txBox="1"/>
              <p:nvPr/>
            </p:nvSpPr>
            <p:spPr>
              <a:xfrm flipH="1">
                <a:off x="1370012" y="5638800"/>
                <a:ext cx="4468733" cy="832609"/>
              </a:xfrm>
              <a:prstGeom prst="rect">
                <a:avLst/>
              </a:prstGeom>
              <a:noFill/>
            </p:spPr>
            <p:txBody>
              <a:bodyPr wrap="square" rtlCol="0">
                <a:spAutoFit/>
              </a:bodyPr>
              <a:lstStyle/>
              <a:p>
                <a:pPr algn="ctr" defTabSz="1218987"/>
                <a:r>
                  <a:rPr lang="en-US" kern="0" dirty="0">
                    <a:solidFill>
                      <a:prstClr val="white"/>
                    </a:solidFill>
                    <a:latin typeface="Arial" pitchFamily="34" charset="0"/>
                    <a:ea typeface="ByTheButterfly" pitchFamily="2" charset="0"/>
                    <a:cs typeface="Arial" pitchFamily="34" charset="0"/>
                  </a:rPr>
                  <a:t>We want to make it more challenge like the fitness app on the Apple watch, when you share it with your friends to see who reached today’s goal.</a:t>
                </a:r>
                <a:endParaRPr lang="en-US" dirty="0">
                  <a:solidFill>
                    <a:prstClr val="white"/>
                  </a:solidFill>
                  <a:latin typeface="Arial" pitchFamily="34" charset="0"/>
                  <a:ea typeface="ByTheButterfly" pitchFamily="2" charset="0"/>
                  <a:cs typeface="Arial" pitchFamily="34" charset="0"/>
                </a:endParaRPr>
              </a:p>
            </p:txBody>
          </p:sp>
          <p:sp>
            <p:nvSpPr>
              <p:cNvPr id="153" name="TextBox 152"/>
              <p:cNvSpPr txBox="1"/>
              <p:nvPr/>
            </p:nvSpPr>
            <p:spPr>
              <a:xfrm>
                <a:off x="1443563" y="5105400"/>
                <a:ext cx="3631057" cy="405630"/>
              </a:xfrm>
              <a:prstGeom prst="rect">
                <a:avLst/>
              </a:prstGeom>
              <a:noFill/>
            </p:spPr>
            <p:txBody>
              <a:bodyPr wrap="square" rtlCol="0">
                <a:spAutoFit/>
              </a:bodyPr>
              <a:lstStyle/>
              <a:p>
                <a:pPr defTabSz="1218987"/>
                <a:r>
                  <a:rPr lang="en-US" sz="3200" dirty="0">
                    <a:solidFill>
                      <a:schemeClr val="accent5">
                        <a:lumMod val="75000"/>
                      </a:schemeClr>
                    </a:solidFill>
                    <a:latin typeface="Big Caslon Medium" panose="02000603090000020003" pitchFamily="2" charset="-79"/>
                    <a:cs typeface="Big Caslon Medium" panose="02000603090000020003" pitchFamily="2" charset="-79"/>
                  </a:rPr>
                  <a:t>Ranking Notifications</a:t>
                </a:r>
              </a:p>
            </p:txBody>
          </p:sp>
        </p:grpSp>
        <p:grpSp>
          <p:nvGrpSpPr>
            <p:cNvPr id="17" name="Group 155"/>
            <p:cNvGrpSpPr/>
            <p:nvPr/>
          </p:nvGrpSpPr>
          <p:grpSpPr>
            <a:xfrm>
              <a:off x="6932611" y="5105400"/>
              <a:ext cx="3609006" cy="1558150"/>
              <a:chOff x="6932611" y="5144869"/>
              <a:chExt cx="3609006" cy="1558150"/>
            </a:xfrm>
          </p:grpSpPr>
          <p:sp>
            <p:nvSpPr>
              <p:cNvPr id="150" name="TextBox 149"/>
              <p:cNvSpPr txBox="1"/>
              <p:nvPr/>
            </p:nvSpPr>
            <p:spPr>
              <a:xfrm flipH="1">
                <a:off x="6932611" y="5678269"/>
                <a:ext cx="3609006" cy="1024750"/>
              </a:xfrm>
              <a:prstGeom prst="rect">
                <a:avLst/>
              </a:prstGeom>
              <a:noFill/>
            </p:spPr>
            <p:txBody>
              <a:bodyPr wrap="square" rtlCol="0">
                <a:spAutoFit/>
              </a:bodyPr>
              <a:lstStyle/>
              <a:p>
                <a:pPr algn="ctr" defTabSz="1218987"/>
                <a:r>
                  <a:rPr lang="en-US" kern="0" dirty="0">
                    <a:solidFill>
                      <a:prstClr val="white"/>
                    </a:solidFill>
                    <a:latin typeface="Arial" pitchFamily="34" charset="0"/>
                    <a:ea typeface="ByTheButterfly" pitchFamily="2" charset="0"/>
                    <a:cs typeface="Arial" pitchFamily="34" charset="0"/>
                  </a:rPr>
                  <a:t>Next step that we want to do is to add a healthy plans that could be build specifically for each user. It should be customized to be right for his/her weight and body shape.</a:t>
                </a:r>
                <a:endParaRPr lang="en-US" dirty="0">
                  <a:solidFill>
                    <a:prstClr val="white"/>
                  </a:solidFill>
                  <a:latin typeface="Arial" pitchFamily="34" charset="0"/>
                  <a:ea typeface="ByTheButterfly" pitchFamily="2" charset="0"/>
                  <a:cs typeface="Arial" pitchFamily="34" charset="0"/>
                </a:endParaRPr>
              </a:p>
            </p:txBody>
          </p:sp>
          <p:sp>
            <p:nvSpPr>
              <p:cNvPr id="154" name="TextBox 153"/>
              <p:cNvSpPr txBox="1"/>
              <p:nvPr/>
            </p:nvSpPr>
            <p:spPr>
              <a:xfrm>
                <a:off x="6932612" y="5144869"/>
                <a:ext cx="1742788" cy="405630"/>
              </a:xfrm>
              <a:prstGeom prst="rect">
                <a:avLst/>
              </a:prstGeom>
              <a:noFill/>
            </p:spPr>
            <p:txBody>
              <a:bodyPr wrap="none" rtlCol="0">
                <a:spAutoFit/>
              </a:bodyPr>
              <a:lstStyle/>
              <a:p>
                <a:pPr defTabSz="1218987"/>
                <a:r>
                  <a:rPr lang="en-US" sz="3200" dirty="0">
                    <a:solidFill>
                      <a:schemeClr val="accent5">
                        <a:lumMod val="75000"/>
                      </a:schemeClr>
                    </a:solidFill>
                    <a:latin typeface="Big Caslon Medium" panose="02000603090000020003" pitchFamily="2" charset="-79"/>
                    <a:cs typeface="Big Caslon Medium" panose="02000603090000020003" pitchFamily="2" charset="-79"/>
                  </a:rPr>
                  <a:t>Food Plans</a:t>
                </a:r>
              </a:p>
            </p:txBody>
          </p:sp>
        </p:grpSp>
      </p:grpSp>
    </p:spTree>
    <p:extLst>
      <p:ext uri="{BB962C8B-B14F-4D97-AF65-F5344CB8AC3E}">
        <p14:creationId xmlns:p14="http://schemas.microsoft.com/office/powerpoint/2010/main" val="415946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E743BCE-FE96-9A4B-AE9A-63D39ABAE5D5}"/>
              </a:ext>
            </a:extLst>
          </p:cNvPr>
          <p:cNvSpPr>
            <a:spLocks noGrp="1"/>
          </p:cNvSpPr>
          <p:nvPr>
            <p:ph type="title"/>
          </p:nvPr>
        </p:nvSpPr>
        <p:spPr>
          <a:xfrm>
            <a:off x="524256" y="583616"/>
            <a:ext cx="3722141" cy="5520579"/>
          </a:xfrm>
        </p:spPr>
        <p:txBody>
          <a:bodyPr>
            <a:normAutofit/>
          </a:bodyPr>
          <a:lstStyle/>
          <a:p>
            <a:r>
              <a:rPr lang="en-US" b="1">
                <a:solidFill>
                  <a:srgbClr val="FFFFFF"/>
                </a:solidFill>
                <a:latin typeface="Baskerville Old Face" panose="02020602080505020303" pitchFamily="18" charset="77"/>
              </a:rPr>
              <a:t>Links</a:t>
            </a:r>
          </a:p>
        </p:txBody>
      </p:sp>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8A83EAA5-0B35-4CA8-9D84-EB4844F07682}"/>
              </a:ext>
            </a:extLst>
          </p:cNvPr>
          <p:cNvGraphicFramePr>
            <a:graphicFrameLocks noGrp="1"/>
          </p:cNvGraphicFramePr>
          <p:nvPr>
            <p:ph idx="1"/>
            <p:extLst>
              <p:ext uri="{D42A27DB-BD31-4B8C-83A1-F6EECF244321}">
                <p14:modId xmlns:p14="http://schemas.microsoft.com/office/powerpoint/2010/main" val="3770147282"/>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257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56B8B3-2109-0D41-B0BF-3FE05E1A5B19}"/>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Questions?</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phics, room&#10;&#10;Description automatically generated">
            <a:extLst>
              <a:ext uri="{FF2B5EF4-FFF2-40B4-BE49-F238E27FC236}">
                <a16:creationId xmlns:a16="http://schemas.microsoft.com/office/drawing/2014/main" id="{87B62517-9D58-D448-83C7-8C58B6BCADB2}"/>
              </a:ext>
            </a:extLst>
          </p:cNvPr>
          <p:cNvPicPr>
            <a:picLocks noChangeAspect="1"/>
          </p:cNvPicPr>
          <p:nvPr/>
        </p:nvPicPr>
        <p:blipFill rotWithShape="1">
          <a:blip r:embed="rId3"/>
          <a:srcRect t="1957" r="-2" b="2933"/>
          <a:stretch/>
        </p:blipFill>
        <p:spPr>
          <a:xfrm>
            <a:off x="545238" y="858525"/>
            <a:ext cx="7608304" cy="521190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15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 name="Group 273"/>
          <p:cNvGrpSpPr/>
          <p:nvPr/>
        </p:nvGrpSpPr>
        <p:grpSpPr>
          <a:xfrm>
            <a:off x="4924289" y="1693341"/>
            <a:ext cx="2738967" cy="4172800"/>
            <a:chOff x="364818" y="1339253"/>
            <a:chExt cx="4178706" cy="6366235"/>
          </a:xfrm>
        </p:grpSpPr>
        <p:grpSp>
          <p:nvGrpSpPr>
            <p:cNvPr id="275" name="Group 274"/>
            <p:cNvGrpSpPr/>
            <p:nvPr/>
          </p:nvGrpSpPr>
          <p:grpSpPr>
            <a:xfrm>
              <a:off x="364818" y="1339253"/>
              <a:ext cx="4178706" cy="3117426"/>
              <a:chOff x="2287587" y="1937871"/>
              <a:chExt cx="2206625" cy="1646202"/>
            </a:xfrm>
            <a:solidFill>
              <a:schemeClr val="tx1">
                <a:alpha val="8000"/>
              </a:schemeClr>
            </a:solidFill>
          </p:grpSpPr>
          <p:sp>
            <p:nvSpPr>
              <p:cNvPr id="295" name="Rounded Rectangle 29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p:cNvGrpSpPr/>
              <p:nvPr/>
            </p:nvGrpSpPr>
            <p:grpSpPr>
              <a:xfrm>
                <a:off x="2380456" y="2080738"/>
                <a:ext cx="1516062" cy="74666"/>
                <a:chOff x="2380456" y="2572537"/>
                <a:chExt cx="1516062" cy="63500"/>
              </a:xfrm>
              <a:grpFill/>
            </p:grpSpPr>
            <p:sp>
              <p:nvSpPr>
                <p:cNvPr id="311" name="Rounded Rectangle 31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Rounded Rectangle 31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9" name="Rounded Rectangle 29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1" name="Group 300"/>
              <p:cNvGrpSpPr/>
              <p:nvPr/>
            </p:nvGrpSpPr>
            <p:grpSpPr>
              <a:xfrm>
                <a:off x="2496429" y="2366473"/>
                <a:ext cx="1997783" cy="74666"/>
                <a:chOff x="2496429" y="2811430"/>
                <a:chExt cx="1997783" cy="63500"/>
              </a:xfrm>
              <a:grpFill/>
            </p:grpSpPr>
            <p:sp>
              <p:nvSpPr>
                <p:cNvPr id="309" name="Rounded Rectangle 30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Rounded Rectangle 30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2" name="Rounded Rectangle 30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Rounded Rectangle 30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Rounded Rectangle 30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5" name="Rounded Rectangle 30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6" name="Group 305"/>
              <p:cNvGrpSpPr/>
              <p:nvPr/>
            </p:nvGrpSpPr>
            <p:grpSpPr>
              <a:xfrm>
                <a:off x="2670261" y="2795076"/>
                <a:ext cx="1595351" cy="74666"/>
                <a:chOff x="2670261" y="3182904"/>
                <a:chExt cx="1595351" cy="63500"/>
              </a:xfrm>
              <a:grpFill/>
            </p:grpSpPr>
            <p:sp>
              <p:nvSpPr>
                <p:cNvPr id="307" name="Rounded Rectangle 30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Rounded Rectangle 30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6" name="Group 275"/>
            <p:cNvGrpSpPr/>
            <p:nvPr/>
          </p:nvGrpSpPr>
          <p:grpSpPr>
            <a:xfrm>
              <a:off x="364818" y="4588062"/>
              <a:ext cx="4178706" cy="3117426"/>
              <a:chOff x="2287587" y="1937871"/>
              <a:chExt cx="2206625" cy="1646202"/>
            </a:xfrm>
            <a:solidFill>
              <a:schemeClr val="tx1">
                <a:alpha val="8000"/>
              </a:schemeClr>
            </a:solidFill>
          </p:grpSpPr>
          <p:sp>
            <p:nvSpPr>
              <p:cNvPr id="277" name="Rounded Rectangle 27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Rounded Rectangle 27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0" name="Group 279"/>
              <p:cNvGrpSpPr/>
              <p:nvPr/>
            </p:nvGrpSpPr>
            <p:grpSpPr>
              <a:xfrm>
                <a:off x="2380456" y="2080738"/>
                <a:ext cx="1516062" cy="74666"/>
                <a:chOff x="2380456" y="2572537"/>
                <a:chExt cx="1516062" cy="63500"/>
              </a:xfrm>
              <a:grpFill/>
            </p:grpSpPr>
            <p:sp>
              <p:nvSpPr>
                <p:cNvPr id="293" name="Rounded Rectangle 29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1" name="Rounded Rectangle 28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p:cNvGrpSpPr/>
              <p:nvPr/>
            </p:nvGrpSpPr>
            <p:grpSpPr>
              <a:xfrm>
                <a:off x="2496429" y="2366473"/>
                <a:ext cx="1997783" cy="74666"/>
                <a:chOff x="2496429" y="2811430"/>
                <a:chExt cx="1997783" cy="63500"/>
              </a:xfrm>
              <a:grpFill/>
            </p:grpSpPr>
            <p:sp>
              <p:nvSpPr>
                <p:cNvPr id="291" name="Rounded Rectangle 29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ounded Rectangle 29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4" name="Rounded Rectangle 28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Rounded Rectangle 28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8" name="Group 287"/>
              <p:cNvGrpSpPr/>
              <p:nvPr/>
            </p:nvGrpSpPr>
            <p:grpSpPr>
              <a:xfrm>
                <a:off x="2670261" y="2795076"/>
                <a:ext cx="1595351" cy="74666"/>
                <a:chOff x="2670261" y="3182904"/>
                <a:chExt cx="1595351" cy="63500"/>
              </a:xfrm>
              <a:grpFill/>
            </p:grpSpPr>
            <p:sp>
              <p:nvSpPr>
                <p:cNvPr id="289" name="Rounded Rectangle 28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ounded Rectangle 28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43" name="Group 142"/>
          <p:cNvGrpSpPr/>
          <p:nvPr/>
        </p:nvGrpSpPr>
        <p:grpSpPr>
          <a:xfrm rot="5400000">
            <a:off x="5312695" y="3993213"/>
            <a:ext cx="1702378" cy="1500953"/>
            <a:chOff x="8685213" y="1268413"/>
            <a:chExt cx="2216308" cy="1954076"/>
          </a:xfrm>
          <a:solidFill>
            <a:schemeClr val="bg1">
              <a:alpha val="56000"/>
            </a:schemeClr>
          </a:solidFill>
        </p:grpSpPr>
        <p:sp>
          <p:nvSpPr>
            <p:cNvPr id="144"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5"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6"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7" name="Freeform 30"/>
            <p:cNvSpPr>
              <a:spLocks noEditPoints="1"/>
            </p:cNvSpPr>
            <p:nvPr/>
          </p:nvSpPr>
          <p:spPr bwMode="auto">
            <a:xfrm>
              <a:off x="10028396" y="2314439"/>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8" name="Group 137"/>
          <p:cNvGrpSpPr/>
          <p:nvPr/>
        </p:nvGrpSpPr>
        <p:grpSpPr>
          <a:xfrm>
            <a:off x="8194999" y="1396120"/>
            <a:ext cx="2814604" cy="2924232"/>
            <a:chOff x="8685213" y="1268413"/>
            <a:chExt cx="1997076" cy="2074862"/>
          </a:xfrm>
          <a:solidFill>
            <a:schemeClr val="bg1">
              <a:alpha val="56000"/>
            </a:schemeClr>
          </a:solidFill>
        </p:grpSpPr>
        <p:sp>
          <p:nvSpPr>
            <p:cNvPr id="139"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0"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1"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2"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 name="Title 3"/>
          <p:cNvSpPr>
            <a:spLocks noGrp="1"/>
          </p:cNvSpPr>
          <p:nvPr>
            <p:ph type="title"/>
          </p:nvPr>
        </p:nvSpPr>
        <p:spPr/>
        <p:txBody>
          <a:bodyPr/>
          <a:lstStyle/>
          <a:p>
            <a:r>
              <a:rPr lang="en-IN" dirty="0">
                <a:solidFill>
                  <a:schemeClr val="bg1"/>
                </a:solidFill>
              </a:rPr>
              <a:t>Developer Icons for PowerPoint</a:t>
            </a:r>
            <a:endParaRPr lang="en-US" dirty="0">
              <a:solidFill>
                <a:schemeClr val="bg1"/>
              </a:solidFill>
            </a:endParaRPr>
          </a:p>
        </p:txBody>
      </p:sp>
      <p:sp>
        <p:nvSpPr>
          <p:cNvPr id="264" name="TextBox 263"/>
          <p:cNvSpPr txBox="1"/>
          <p:nvPr/>
        </p:nvSpPr>
        <p:spPr>
          <a:xfrm flipH="1">
            <a:off x="278925" y="1809137"/>
            <a:ext cx="5061274" cy="4524315"/>
          </a:xfrm>
          <a:prstGeom prst="rect">
            <a:avLst/>
          </a:prstGeom>
          <a:noFill/>
        </p:spPr>
        <p:txBody>
          <a:bodyPr wrap="square" rtlCol="0">
            <a:spAutoFit/>
          </a:bodyPr>
          <a:lstStyle/>
          <a:p>
            <a:r>
              <a:rPr lang="en-US" sz="2400" kern="0" dirty="0">
                <a:solidFill>
                  <a:srgbClr val="002060"/>
                </a:solidFill>
                <a:latin typeface="Arial" pitchFamily="34" charset="0"/>
                <a:cs typeface="Arial" pitchFamily="34" charset="0"/>
              </a:rPr>
              <a:t>During the Covid-19 time as we all are staying home. We thought about creating a website to motivate people to do some workout at home or even to go to the nearest park.  No matter what kind of motivation or daily prodding you need to meet your fitness goals, there's an app that can push you in the right direction, that's our goal to reach while we thought about creating the Fitness APP.</a:t>
            </a:r>
            <a:endParaRPr lang="en-US" sz="2400" dirty="0">
              <a:solidFill>
                <a:srgbClr val="002060"/>
              </a:solidFill>
            </a:endParaRPr>
          </a:p>
        </p:txBody>
      </p:sp>
      <p:sp>
        <p:nvSpPr>
          <p:cNvPr id="1026" name="TextBox 1025"/>
          <p:cNvSpPr txBox="1"/>
          <p:nvPr/>
        </p:nvSpPr>
        <p:spPr>
          <a:xfrm>
            <a:off x="576344" y="607528"/>
            <a:ext cx="8311720" cy="1015663"/>
          </a:xfrm>
          <a:prstGeom prst="rect">
            <a:avLst/>
          </a:prstGeom>
          <a:noFill/>
        </p:spPr>
        <p:txBody>
          <a:bodyPr wrap="square" rtlCol="0">
            <a:spAutoFit/>
          </a:bodyPr>
          <a:lstStyle/>
          <a:p>
            <a:r>
              <a:rPr lang="en-US" sz="6000" dirty="0">
                <a:solidFill>
                  <a:schemeClr val="accent2">
                    <a:lumMod val="75000"/>
                  </a:schemeClr>
                </a:solidFill>
                <a:latin typeface="American Typewriter" panose="02090604020004020304" pitchFamily="18" charset="77"/>
                <a:cs typeface="Arial" panose="020B0604020202020204" pitchFamily="34" charset="0"/>
              </a:rPr>
              <a:t>Elevator Pitch:</a:t>
            </a:r>
            <a:endParaRPr lang="en-IN" sz="6000" dirty="0">
              <a:solidFill>
                <a:schemeClr val="accent2">
                  <a:lumMod val="75000"/>
                </a:schemeClr>
              </a:solidFill>
              <a:latin typeface="American Typewriter" panose="02090604020004020304" pitchFamily="18" charset="77"/>
              <a:cs typeface="Arial" panose="020B0604020202020204" pitchFamily="34" charset="0"/>
            </a:endParaRPr>
          </a:p>
        </p:txBody>
      </p:sp>
      <p:grpSp>
        <p:nvGrpSpPr>
          <p:cNvPr id="6" name="Group 5"/>
          <p:cNvGrpSpPr/>
          <p:nvPr/>
        </p:nvGrpSpPr>
        <p:grpSpPr>
          <a:xfrm>
            <a:off x="6112894" y="2049036"/>
            <a:ext cx="5211520" cy="4193837"/>
            <a:chOff x="6111306" y="2049035"/>
            <a:chExt cx="5211520" cy="4193837"/>
          </a:xfrm>
        </p:grpSpPr>
        <p:grpSp>
          <p:nvGrpSpPr>
            <p:cNvPr id="2" name="Group 1"/>
            <p:cNvGrpSpPr/>
            <p:nvPr/>
          </p:nvGrpSpPr>
          <p:grpSpPr>
            <a:xfrm>
              <a:off x="8410353" y="2733710"/>
              <a:ext cx="2912473" cy="2841226"/>
              <a:chOff x="8097111" y="2612901"/>
              <a:chExt cx="2912473" cy="2841226"/>
            </a:xfrm>
          </p:grpSpPr>
          <p:sp>
            <p:nvSpPr>
              <p:cNvPr id="1035" name="Freeform 67"/>
              <p:cNvSpPr>
                <a:spLocks/>
              </p:cNvSpPr>
              <p:nvPr/>
            </p:nvSpPr>
            <p:spPr bwMode="auto">
              <a:xfrm>
                <a:off x="8630600" y="2612901"/>
                <a:ext cx="2378984" cy="2093992"/>
              </a:xfrm>
              <a:custGeom>
                <a:avLst/>
                <a:gdLst>
                  <a:gd name="T0" fmla="*/ 0 w 2739"/>
                  <a:gd name="T1" fmla="*/ 0 h 2411"/>
                  <a:gd name="T2" fmla="*/ 2167 w 2739"/>
                  <a:gd name="T3" fmla="*/ 0 h 2411"/>
                  <a:gd name="T4" fmla="*/ 2218 w 2739"/>
                  <a:gd name="T5" fmla="*/ 4 h 2411"/>
                  <a:gd name="T6" fmla="*/ 2267 w 2739"/>
                  <a:gd name="T7" fmla="*/ 18 h 2411"/>
                  <a:gd name="T8" fmla="*/ 2311 w 2739"/>
                  <a:gd name="T9" fmla="*/ 38 h 2411"/>
                  <a:gd name="T10" fmla="*/ 2351 w 2739"/>
                  <a:gd name="T11" fmla="*/ 68 h 2411"/>
                  <a:gd name="T12" fmla="*/ 2386 w 2739"/>
                  <a:gd name="T13" fmla="*/ 102 h 2411"/>
                  <a:gd name="T14" fmla="*/ 2413 w 2739"/>
                  <a:gd name="T15" fmla="*/ 142 h 2411"/>
                  <a:gd name="T16" fmla="*/ 2435 w 2739"/>
                  <a:gd name="T17" fmla="*/ 186 h 2411"/>
                  <a:gd name="T18" fmla="*/ 2447 w 2739"/>
                  <a:gd name="T19" fmla="*/ 235 h 2411"/>
                  <a:gd name="T20" fmla="*/ 2453 w 2739"/>
                  <a:gd name="T21" fmla="*/ 286 h 2411"/>
                  <a:gd name="T22" fmla="*/ 2453 w 2739"/>
                  <a:gd name="T23" fmla="*/ 2125 h 2411"/>
                  <a:gd name="T24" fmla="*/ 2457 w 2739"/>
                  <a:gd name="T25" fmla="*/ 2176 h 2411"/>
                  <a:gd name="T26" fmla="*/ 2471 w 2739"/>
                  <a:gd name="T27" fmla="*/ 2225 h 2411"/>
                  <a:gd name="T28" fmla="*/ 2491 w 2739"/>
                  <a:gd name="T29" fmla="*/ 2270 h 2411"/>
                  <a:gd name="T30" fmla="*/ 2520 w 2739"/>
                  <a:gd name="T31" fmla="*/ 2309 h 2411"/>
                  <a:gd name="T32" fmla="*/ 2555 w 2739"/>
                  <a:gd name="T33" fmla="*/ 2343 h 2411"/>
                  <a:gd name="T34" fmla="*/ 2595 w 2739"/>
                  <a:gd name="T35" fmla="*/ 2372 h 2411"/>
                  <a:gd name="T36" fmla="*/ 2638 w 2739"/>
                  <a:gd name="T37" fmla="*/ 2394 h 2411"/>
                  <a:gd name="T38" fmla="*/ 2688 w 2739"/>
                  <a:gd name="T39" fmla="*/ 2407 h 2411"/>
                  <a:gd name="T40" fmla="*/ 2739 w 2739"/>
                  <a:gd name="T41" fmla="*/ 2411 h 2411"/>
                  <a:gd name="T42" fmla="*/ 572 w 2739"/>
                  <a:gd name="T43" fmla="*/ 2411 h 2411"/>
                  <a:gd name="T44" fmla="*/ 521 w 2739"/>
                  <a:gd name="T45" fmla="*/ 2407 h 2411"/>
                  <a:gd name="T46" fmla="*/ 472 w 2739"/>
                  <a:gd name="T47" fmla="*/ 2394 h 2411"/>
                  <a:gd name="T48" fmla="*/ 428 w 2739"/>
                  <a:gd name="T49" fmla="*/ 2372 h 2411"/>
                  <a:gd name="T50" fmla="*/ 388 w 2739"/>
                  <a:gd name="T51" fmla="*/ 2343 h 2411"/>
                  <a:gd name="T52" fmla="*/ 353 w 2739"/>
                  <a:gd name="T53" fmla="*/ 2309 h 2411"/>
                  <a:gd name="T54" fmla="*/ 324 w 2739"/>
                  <a:gd name="T55" fmla="*/ 2270 h 2411"/>
                  <a:gd name="T56" fmla="*/ 304 w 2739"/>
                  <a:gd name="T57" fmla="*/ 2225 h 2411"/>
                  <a:gd name="T58" fmla="*/ 290 w 2739"/>
                  <a:gd name="T59" fmla="*/ 2176 h 2411"/>
                  <a:gd name="T60" fmla="*/ 286 w 2739"/>
                  <a:gd name="T61" fmla="*/ 2125 h 2411"/>
                  <a:gd name="T62" fmla="*/ 286 w 2739"/>
                  <a:gd name="T63" fmla="*/ 286 h 2411"/>
                  <a:gd name="T64" fmla="*/ 281 w 2739"/>
                  <a:gd name="T65" fmla="*/ 235 h 2411"/>
                  <a:gd name="T66" fmla="*/ 268 w 2739"/>
                  <a:gd name="T67" fmla="*/ 186 h 2411"/>
                  <a:gd name="T68" fmla="*/ 246 w 2739"/>
                  <a:gd name="T69" fmla="*/ 142 h 2411"/>
                  <a:gd name="T70" fmla="*/ 219 w 2739"/>
                  <a:gd name="T71" fmla="*/ 102 h 2411"/>
                  <a:gd name="T72" fmla="*/ 184 w 2739"/>
                  <a:gd name="T73" fmla="*/ 68 h 2411"/>
                  <a:gd name="T74" fmla="*/ 144 w 2739"/>
                  <a:gd name="T75" fmla="*/ 38 h 2411"/>
                  <a:gd name="T76" fmla="*/ 100 w 2739"/>
                  <a:gd name="T77" fmla="*/ 18 h 2411"/>
                  <a:gd name="T78" fmla="*/ 51 w 2739"/>
                  <a:gd name="T79" fmla="*/ 4 h 2411"/>
                  <a:gd name="T80" fmla="*/ 0 w 2739"/>
                  <a:gd name="T81"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411">
                    <a:moveTo>
                      <a:pt x="0" y="0"/>
                    </a:moveTo>
                    <a:lnTo>
                      <a:pt x="2167" y="0"/>
                    </a:lnTo>
                    <a:lnTo>
                      <a:pt x="2218" y="4"/>
                    </a:lnTo>
                    <a:lnTo>
                      <a:pt x="2267" y="18"/>
                    </a:lnTo>
                    <a:lnTo>
                      <a:pt x="2311" y="38"/>
                    </a:lnTo>
                    <a:lnTo>
                      <a:pt x="2351" y="68"/>
                    </a:lnTo>
                    <a:lnTo>
                      <a:pt x="2386" y="102"/>
                    </a:lnTo>
                    <a:lnTo>
                      <a:pt x="2413" y="142"/>
                    </a:lnTo>
                    <a:lnTo>
                      <a:pt x="2435" y="186"/>
                    </a:lnTo>
                    <a:lnTo>
                      <a:pt x="2447" y="235"/>
                    </a:lnTo>
                    <a:lnTo>
                      <a:pt x="2453" y="286"/>
                    </a:lnTo>
                    <a:lnTo>
                      <a:pt x="2453" y="2125"/>
                    </a:lnTo>
                    <a:lnTo>
                      <a:pt x="2457" y="2176"/>
                    </a:lnTo>
                    <a:lnTo>
                      <a:pt x="2471" y="2225"/>
                    </a:lnTo>
                    <a:lnTo>
                      <a:pt x="2491" y="2270"/>
                    </a:lnTo>
                    <a:lnTo>
                      <a:pt x="2520" y="2309"/>
                    </a:lnTo>
                    <a:lnTo>
                      <a:pt x="2555" y="2343"/>
                    </a:lnTo>
                    <a:lnTo>
                      <a:pt x="2595" y="2372"/>
                    </a:lnTo>
                    <a:lnTo>
                      <a:pt x="2638" y="2394"/>
                    </a:lnTo>
                    <a:lnTo>
                      <a:pt x="2688" y="2407"/>
                    </a:lnTo>
                    <a:lnTo>
                      <a:pt x="2739" y="2411"/>
                    </a:lnTo>
                    <a:lnTo>
                      <a:pt x="572" y="2411"/>
                    </a:lnTo>
                    <a:lnTo>
                      <a:pt x="521" y="2407"/>
                    </a:lnTo>
                    <a:lnTo>
                      <a:pt x="472" y="2394"/>
                    </a:lnTo>
                    <a:lnTo>
                      <a:pt x="428" y="2372"/>
                    </a:lnTo>
                    <a:lnTo>
                      <a:pt x="388" y="2343"/>
                    </a:lnTo>
                    <a:lnTo>
                      <a:pt x="353" y="2309"/>
                    </a:lnTo>
                    <a:lnTo>
                      <a:pt x="324" y="2270"/>
                    </a:lnTo>
                    <a:lnTo>
                      <a:pt x="304" y="2225"/>
                    </a:lnTo>
                    <a:lnTo>
                      <a:pt x="290" y="2176"/>
                    </a:lnTo>
                    <a:lnTo>
                      <a:pt x="286" y="2125"/>
                    </a:lnTo>
                    <a:lnTo>
                      <a:pt x="286" y="286"/>
                    </a:lnTo>
                    <a:lnTo>
                      <a:pt x="281" y="235"/>
                    </a:lnTo>
                    <a:lnTo>
                      <a:pt x="268" y="186"/>
                    </a:lnTo>
                    <a:lnTo>
                      <a:pt x="246" y="142"/>
                    </a:lnTo>
                    <a:lnTo>
                      <a:pt x="219" y="102"/>
                    </a:lnTo>
                    <a:lnTo>
                      <a:pt x="184" y="68"/>
                    </a:lnTo>
                    <a:lnTo>
                      <a:pt x="144" y="38"/>
                    </a:lnTo>
                    <a:lnTo>
                      <a:pt x="100" y="18"/>
                    </a:lnTo>
                    <a:lnTo>
                      <a:pt x="51" y="4"/>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6" name="Freeform 68"/>
              <p:cNvSpPr>
                <a:spLocks/>
              </p:cNvSpPr>
              <p:nvPr/>
            </p:nvSpPr>
            <p:spPr bwMode="auto">
              <a:xfrm>
                <a:off x="8097111" y="2612901"/>
                <a:ext cx="2380721" cy="2841226"/>
              </a:xfrm>
              <a:custGeom>
                <a:avLst/>
                <a:gdLst>
                  <a:gd name="T0" fmla="*/ 574 w 2740"/>
                  <a:gd name="T1" fmla="*/ 0 h 3270"/>
                  <a:gd name="T2" fmla="*/ 2740 w 2740"/>
                  <a:gd name="T3" fmla="*/ 0 h 3270"/>
                  <a:gd name="T4" fmla="*/ 2688 w 2740"/>
                  <a:gd name="T5" fmla="*/ 4 h 3270"/>
                  <a:gd name="T6" fmla="*/ 2640 w 2740"/>
                  <a:gd name="T7" fmla="*/ 18 h 3270"/>
                  <a:gd name="T8" fmla="*/ 2595 w 2740"/>
                  <a:gd name="T9" fmla="*/ 38 h 3270"/>
                  <a:gd name="T10" fmla="*/ 2555 w 2740"/>
                  <a:gd name="T11" fmla="*/ 68 h 3270"/>
                  <a:gd name="T12" fmla="*/ 2522 w 2740"/>
                  <a:gd name="T13" fmla="*/ 102 h 3270"/>
                  <a:gd name="T14" fmla="*/ 2493 w 2740"/>
                  <a:gd name="T15" fmla="*/ 142 h 3270"/>
                  <a:gd name="T16" fmla="*/ 2471 w 2740"/>
                  <a:gd name="T17" fmla="*/ 186 h 3270"/>
                  <a:gd name="T18" fmla="*/ 2458 w 2740"/>
                  <a:gd name="T19" fmla="*/ 235 h 3270"/>
                  <a:gd name="T20" fmla="*/ 2455 w 2740"/>
                  <a:gd name="T21" fmla="*/ 286 h 3270"/>
                  <a:gd name="T22" fmla="*/ 2455 w 2740"/>
                  <a:gd name="T23" fmla="*/ 2984 h 3270"/>
                  <a:gd name="T24" fmla="*/ 2449 w 2740"/>
                  <a:gd name="T25" fmla="*/ 3035 h 3270"/>
                  <a:gd name="T26" fmla="*/ 2437 w 2740"/>
                  <a:gd name="T27" fmla="*/ 3084 h 3270"/>
                  <a:gd name="T28" fmla="*/ 2415 w 2740"/>
                  <a:gd name="T29" fmla="*/ 3128 h 3270"/>
                  <a:gd name="T30" fmla="*/ 2387 w 2740"/>
                  <a:gd name="T31" fmla="*/ 3168 h 3270"/>
                  <a:gd name="T32" fmla="*/ 2353 w 2740"/>
                  <a:gd name="T33" fmla="*/ 3203 h 3270"/>
                  <a:gd name="T34" fmla="*/ 2313 w 2740"/>
                  <a:gd name="T35" fmla="*/ 3232 h 3270"/>
                  <a:gd name="T36" fmla="*/ 2267 w 2740"/>
                  <a:gd name="T37" fmla="*/ 3252 h 3270"/>
                  <a:gd name="T38" fmla="*/ 2220 w 2740"/>
                  <a:gd name="T39" fmla="*/ 3266 h 3270"/>
                  <a:gd name="T40" fmla="*/ 2167 w 2740"/>
                  <a:gd name="T41" fmla="*/ 3270 h 3270"/>
                  <a:gd name="T42" fmla="*/ 0 w 2740"/>
                  <a:gd name="T43" fmla="*/ 3270 h 3270"/>
                  <a:gd name="T44" fmla="*/ 53 w 2740"/>
                  <a:gd name="T45" fmla="*/ 3266 h 3270"/>
                  <a:gd name="T46" fmla="*/ 100 w 2740"/>
                  <a:gd name="T47" fmla="*/ 3252 h 3270"/>
                  <a:gd name="T48" fmla="*/ 146 w 2740"/>
                  <a:gd name="T49" fmla="*/ 3232 h 3270"/>
                  <a:gd name="T50" fmla="*/ 186 w 2740"/>
                  <a:gd name="T51" fmla="*/ 3203 h 3270"/>
                  <a:gd name="T52" fmla="*/ 221 w 2740"/>
                  <a:gd name="T53" fmla="*/ 3168 h 3270"/>
                  <a:gd name="T54" fmla="*/ 248 w 2740"/>
                  <a:gd name="T55" fmla="*/ 3128 h 3270"/>
                  <a:gd name="T56" fmla="*/ 270 w 2740"/>
                  <a:gd name="T57" fmla="*/ 3084 h 3270"/>
                  <a:gd name="T58" fmla="*/ 282 w 2740"/>
                  <a:gd name="T59" fmla="*/ 3035 h 3270"/>
                  <a:gd name="T60" fmla="*/ 288 w 2740"/>
                  <a:gd name="T61" fmla="*/ 2984 h 3270"/>
                  <a:gd name="T62" fmla="*/ 288 w 2740"/>
                  <a:gd name="T63" fmla="*/ 286 h 3270"/>
                  <a:gd name="T64" fmla="*/ 292 w 2740"/>
                  <a:gd name="T65" fmla="*/ 235 h 3270"/>
                  <a:gd name="T66" fmla="*/ 304 w 2740"/>
                  <a:gd name="T67" fmla="*/ 186 h 3270"/>
                  <a:gd name="T68" fmla="*/ 326 w 2740"/>
                  <a:gd name="T69" fmla="*/ 142 h 3270"/>
                  <a:gd name="T70" fmla="*/ 355 w 2740"/>
                  <a:gd name="T71" fmla="*/ 102 h 3270"/>
                  <a:gd name="T72" fmla="*/ 388 w 2740"/>
                  <a:gd name="T73" fmla="*/ 68 h 3270"/>
                  <a:gd name="T74" fmla="*/ 428 w 2740"/>
                  <a:gd name="T75" fmla="*/ 38 h 3270"/>
                  <a:gd name="T76" fmla="*/ 473 w 2740"/>
                  <a:gd name="T77" fmla="*/ 18 h 3270"/>
                  <a:gd name="T78" fmla="*/ 523 w 2740"/>
                  <a:gd name="T79" fmla="*/ 4 h 3270"/>
                  <a:gd name="T80" fmla="*/ 574 w 2740"/>
                  <a:gd name="T81" fmla="*/ 0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3270">
                    <a:moveTo>
                      <a:pt x="574" y="0"/>
                    </a:moveTo>
                    <a:lnTo>
                      <a:pt x="2740" y="0"/>
                    </a:lnTo>
                    <a:lnTo>
                      <a:pt x="2688" y="4"/>
                    </a:lnTo>
                    <a:lnTo>
                      <a:pt x="2640" y="18"/>
                    </a:lnTo>
                    <a:lnTo>
                      <a:pt x="2595" y="38"/>
                    </a:lnTo>
                    <a:lnTo>
                      <a:pt x="2555" y="68"/>
                    </a:lnTo>
                    <a:lnTo>
                      <a:pt x="2522" y="102"/>
                    </a:lnTo>
                    <a:lnTo>
                      <a:pt x="2493" y="142"/>
                    </a:lnTo>
                    <a:lnTo>
                      <a:pt x="2471" y="186"/>
                    </a:lnTo>
                    <a:lnTo>
                      <a:pt x="2458" y="235"/>
                    </a:lnTo>
                    <a:lnTo>
                      <a:pt x="2455" y="286"/>
                    </a:lnTo>
                    <a:lnTo>
                      <a:pt x="2455" y="2984"/>
                    </a:lnTo>
                    <a:lnTo>
                      <a:pt x="2449" y="3035"/>
                    </a:lnTo>
                    <a:lnTo>
                      <a:pt x="2437" y="3084"/>
                    </a:lnTo>
                    <a:lnTo>
                      <a:pt x="2415" y="3128"/>
                    </a:lnTo>
                    <a:lnTo>
                      <a:pt x="2387" y="3168"/>
                    </a:lnTo>
                    <a:lnTo>
                      <a:pt x="2353" y="3203"/>
                    </a:lnTo>
                    <a:lnTo>
                      <a:pt x="2313" y="3232"/>
                    </a:lnTo>
                    <a:lnTo>
                      <a:pt x="2267" y="3252"/>
                    </a:lnTo>
                    <a:lnTo>
                      <a:pt x="2220" y="3266"/>
                    </a:lnTo>
                    <a:lnTo>
                      <a:pt x="2167" y="3270"/>
                    </a:lnTo>
                    <a:lnTo>
                      <a:pt x="0" y="3270"/>
                    </a:lnTo>
                    <a:lnTo>
                      <a:pt x="53" y="3266"/>
                    </a:lnTo>
                    <a:lnTo>
                      <a:pt x="100" y="3252"/>
                    </a:lnTo>
                    <a:lnTo>
                      <a:pt x="146" y="3232"/>
                    </a:lnTo>
                    <a:lnTo>
                      <a:pt x="186" y="3203"/>
                    </a:lnTo>
                    <a:lnTo>
                      <a:pt x="221" y="3168"/>
                    </a:lnTo>
                    <a:lnTo>
                      <a:pt x="248" y="3128"/>
                    </a:lnTo>
                    <a:lnTo>
                      <a:pt x="270" y="3084"/>
                    </a:lnTo>
                    <a:lnTo>
                      <a:pt x="282" y="3035"/>
                    </a:lnTo>
                    <a:lnTo>
                      <a:pt x="288" y="2984"/>
                    </a:lnTo>
                    <a:lnTo>
                      <a:pt x="288" y="286"/>
                    </a:lnTo>
                    <a:lnTo>
                      <a:pt x="292" y="235"/>
                    </a:lnTo>
                    <a:lnTo>
                      <a:pt x="304" y="186"/>
                    </a:lnTo>
                    <a:lnTo>
                      <a:pt x="326" y="142"/>
                    </a:lnTo>
                    <a:lnTo>
                      <a:pt x="355" y="102"/>
                    </a:lnTo>
                    <a:lnTo>
                      <a:pt x="388" y="68"/>
                    </a:lnTo>
                    <a:lnTo>
                      <a:pt x="428" y="38"/>
                    </a:lnTo>
                    <a:lnTo>
                      <a:pt x="473" y="18"/>
                    </a:lnTo>
                    <a:lnTo>
                      <a:pt x="523" y="4"/>
                    </a:lnTo>
                    <a:lnTo>
                      <a:pt x="57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99" name="Group 98"/>
              <p:cNvGrpSpPr/>
              <p:nvPr/>
            </p:nvGrpSpPr>
            <p:grpSpPr>
              <a:xfrm>
                <a:off x="8566686" y="2871343"/>
                <a:ext cx="1339121" cy="1825839"/>
                <a:chOff x="2475863" y="2530795"/>
                <a:chExt cx="2387147" cy="1825839"/>
              </a:xfrm>
              <a:solidFill>
                <a:schemeClr val="bg1">
                  <a:lumMod val="65000"/>
                </a:schemeClr>
              </a:solidFill>
            </p:grpSpPr>
            <p:sp>
              <p:nvSpPr>
                <p:cNvPr id="100" name="Rounded Rectangle 99"/>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ounded Rectangle 100"/>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ounded Rectangle 101"/>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 name="Group 102"/>
                <p:cNvGrpSpPr/>
                <p:nvPr/>
              </p:nvGrpSpPr>
              <p:grpSpPr>
                <a:xfrm>
                  <a:off x="2576330" y="2608172"/>
                  <a:ext cx="1640090" cy="40439"/>
                  <a:chOff x="2380456" y="2572537"/>
                  <a:chExt cx="1516062" cy="63500"/>
                </a:xfrm>
                <a:grpFill/>
              </p:grpSpPr>
              <p:sp>
                <p:nvSpPr>
                  <p:cNvPr id="134" name="Rounded Rectangle 13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ounded Rectangle 13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4" name="Rounded Rectangle 103"/>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ounded Rectangle 104"/>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6" name="Group 105"/>
                <p:cNvGrpSpPr/>
                <p:nvPr/>
              </p:nvGrpSpPr>
              <p:grpSpPr>
                <a:xfrm>
                  <a:off x="2701790" y="2762927"/>
                  <a:ext cx="2161220" cy="40439"/>
                  <a:chOff x="2496429" y="2811430"/>
                  <a:chExt cx="1997783" cy="63500"/>
                </a:xfrm>
                <a:grpFill/>
              </p:grpSpPr>
              <p:sp>
                <p:nvSpPr>
                  <p:cNvPr id="132" name="Rounded Rectangle 13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ounded Rectangle 13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7" name="Rounded Rectangle 106"/>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ounded Rectangle 107"/>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ounded Rectangle 108"/>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ounded Rectangle 109"/>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1" name="Group 110"/>
                <p:cNvGrpSpPr/>
                <p:nvPr/>
              </p:nvGrpSpPr>
              <p:grpSpPr>
                <a:xfrm>
                  <a:off x="2889843" y="2995059"/>
                  <a:ext cx="1725865" cy="40439"/>
                  <a:chOff x="2670261" y="3182904"/>
                  <a:chExt cx="1595351" cy="63500"/>
                </a:xfrm>
                <a:grpFill/>
              </p:grpSpPr>
              <p:sp>
                <p:nvSpPr>
                  <p:cNvPr id="130" name="Rounded Rectangle 12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ounded Rectangle 13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2" name="Rounded Rectangle 111"/>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ounded Rectangle 112"/>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ounded Rectangle 113"/>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5" name="Group 114"/>
                <p:cNvGrpSpPr/>
                <p:nvPr/>
              </p:nvGrpSpPr>
              <p:grpSpPr>
                <a:xfrm>
                  <a:off x="2576330" y="3542425"/>
                  <a:ext cx="1640090" cy="40439"/>
                  <a:chOff x="2380456" y="2572537"/>
                  <a:chExt cx="1516062" cy="63500"/>
                </a:xfrm>
                <a:grpFill/>
              </p:grpSpPr>
              <p:sp>
                <p:nvSpPr>
                  <p:cNvPr id="128" name="Rounded Rectangle 12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ounded Rectangle 12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ounded Rectangle 115"/>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ounded Rectangle 116"/>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p:cNvGrpSpPr/>
                <p:nvPr/>
              </p:nvGrpSpPr>
              <p:grpSpPr>
                <a:xfrm>
                  <a:off x="2701790" y="3697180"/>
                  <a:ext cx="2161220" cy="40439"/>
                  <a:chOff x="2496429" y="2811430"/>
                  <a:chExt cx="1997783" cy="63500"/>
                </a:xfrm>
                <a:grpFill/>
              </p:grpSpPr>
              <p:sp>
                <p:nvSpPr>
                  <p:cNvPr id="126" name="Rounded Rectangle 12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ounded Rectangle 12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9" name="Rounded Rectangle 118"/>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ounded Rectangle 119"/>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ounded Rectangle 120"/>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ounded Rectangle 121"/>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3" name="Group 122"/>
                <p:cNvGrpSpPr/>
                <p:nvPr/>
              </p:nvGrpSpPr>
              <p:grpSpPr>
                <a:xfrm>
                  <a:off x="2889843" y="3929312"/>
                  <a:ext cx="1725865" cy="40439"/>
                  <a:chOff x="2670261" y="3182904"/>
                  <a:chExt cx="1595351" cy="63500"/>
                </a:xfrm>
                <a:grpFill/>
              </p:grpSpPr>
              <p:sp>
                <p:nvSpPr>
                  <p:cNvPr id="124" name="Rounded Rectangle 12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ounded Rectangle 12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 name="Group 2"/>
            <p:cNvGrpSpPr/>
            <p:nvPr/>
          </p:nvGrpSpPr>
          <p:grpSpPr>
            <a:xfrm>
              <a:off x="7120941" y="2989159"/>
              <a:ext cx="3011526" cy="2585775"/>
              <a:chOff x="6807699" y="2868350"/>
              <a:chExt cx="3011526" cy="2585775"/>
            </a:xfrm>
          </p:grpSpPr>
          <p:sp>
            <p:nvSpPr>
              <p:cNvPr id="1037" name="Freeform 69"/>
              <p:cNvSpPr>
                <a:spLocks/>
              </p:cNvSpPr>
              <p:nvPr/>
            </p:nvSpPr>
            <p:spPr bwMode="auto">
              <a:xfrm>
                <a:off x="7440241" y="2868350"/>
                <a:ext cx="2378984" cy="2585775"/>
              </a:xfrm>
              <a:custGeom>
                <a:avLst/>
                <a:gdLst>
                  <a:gd name="T0" fmla="*/ 0 w 2739"/>
                  <a:gd name="T1" fmla="*/ 0 h 2977"/>
                  <a:gd name="T2" fmla="*/ 2167 w 2739"/>
                  <a:gd name="T3" fmla="*/ 0 h 2977"/>
                  <a:gd name="T4" fmla="*/ 2218 w 2739"/>
                  <a:gd name="T5" fmla="*/ 4 h 2977"/>
                  <a:gd name="T6" fmla="*/ 2267 w 2739"/>
                  <a:gd name="T7" fmla="*/ 18 h 2977"/>
                  <a:gd name="T8" fmla="*/ 2311 w 2739"/>
                  <a:gd name="T9" fmla="*/ 39 h 2977"/>
                  <a:gd name="T10" fmla="*/ 2351 w 2739"/>
                  <a:gd name="T11" fmla="*/ 68 h 2977"/>
                  <a:gd name="T12" fmla="*/ 2386 w 2739"/>
                  <a:gd name="T13" fmla="*/ 102 h 2977"/>
                  <a:gd name="T14" fmla="*/ 2415 w 2739"/>
                  <a:gd name="T15" fmla="*/ 142 h 2977"/>
                  <a:gd name="T16" fmla="*/ 2435 w 2739"/>
                  <a:gd name="T17" fmla="*/ 186 h 2977"/>
                  <a:gd name="T18" fmla="*/ 2449 w 2739"/>
                  <a:gd name="T19" fmla="*/ 235 h 2977"/>
                  <a:gd name="T20" fmla="*/ 2453 w 2739"/>
                  <a:gd name="T21" fmla="*/ 286 h 2977"/>
                  <a:gd name="T22" fmla="*/ 2453 w 2739"/>
                  <a:gd name="T23" fmla="*/ 2691 h 2977"/>
                  <a:gd name="T24" fmla="*/ 2458 w 2739"/>
                  <a:gd name="T25" fmla="*/ 2742 h 2977"/>
                  <a:gd name="T26" fmla="*/ 2471 w 2739"/>
                  <a:gd name="T27" fmla="*/ 2791 h 2977"/>
                  <a:gd name="T28" fmla="*/ 2493 w 2739"/>
                  <a:gd name="T29" fmla="*/ 2835 h 2977"/>
                  <a:gd name="T30" fmla="*/ 2520 w 2739"/>
                  <a:gd name="T31" fmla="*/ 2875 h 2977"/>
                  <a:gd name="T32" fmla="*/ 2555 w 2739"/>
                  <a:gd name="T33" fmla="*/ 2910 h 2977"/>
                  <a:gd name="T34" fmla="*/ 2595 w 2739"/>
                  <a:gd name="T35" fmla="*/ 2939 h 2977"/>
                  <a:gd name="T36" fmla="*/ 2640 w 2739"/>
                  <a:gd name="T37" fmla="*/ 2959 h 2977"/>
                  <a:gd name="T38" fmla="*/ 2688 w 2739"/>
                  <a:gd name="T39" fmla="*/ 2973 h 2977"/>
                  <a:gd name="T40" fmla="*/ 2739 w 2739"/>
                  <a:gd name="T41" fmla="*/ 2977 h 2977"/>
                  <a:gd name="T42" fmla="*/ 572 w 2739"/>
                  <a:gd name="T43" fmla="*/ 2977 h 2977"/>
                  <a:gd name="T44" fmla="*/ 521 w 2739"/>
                  <a:gd name="T45" fmla="*/ 2973 h 2977"/>
                  <a:gd name="T46" fmla="*/ 473 w 2739"/>
                  <a:gd name="T47" fmla="*/ 2959 h 2977"/>
                  <a:gd name="T48" fmla="*/ 428 w 2739"/>
                  <a:gd name="T49" fmla="*/ 2939 h 2977"/>
                  <a:gd name="T50" fmla="*/ 388 w 2739"/>
                  <a:gd name="T51" fmla="*/ 2910 h 2977"/>
                  <a:gd name="T52" fmla="*/ 353 w 2739"/>
                  <a:gd name="T53" fmla="*/ 2875 h 2977"/>
                  <a:gd name="T54" fmla="*/ 326 w 2739"/>
                  <a:gd name="T55" fmla="*/ 2835 h 2977"/>
                  <a:gd name="T56" fmla="*/ 304 w 2739"/>
                  <a:gd name="T57" fmla="*/ 2791 h 2977"/>
                  <a:gd name="T58" fmla="*/ 291 w 2739"/>
                  <a:gd name="T59" fmla="*/ 2742 h 2977"/>
                  <a:gd name="T60" fmla="*/ 286 w 2739"/>
                  <a:gd name="T61" fmla="*/ 2691 h 2977"/>
                  <a:gd name="T62" fmla="*/ 286 w 2739"/>
                  <a:gd name="T63" fmla="*/ 286 h 2977"/>
                  <a:gd name="T64" fmla="*/ 282 w 2739"/>
                  <a:gd name="T65" fmla="*/ 235 h 2977"/>
                  <a:gd name="T66" fmla="*/ 268 w 2739"/>
                  <a:gd name="T67" fmla="*/ 186 h 2977"/>
                  <a:gd name="T68" fmla="*/ 248 w 2739"/>
                  <a:gd name="T69" fmla="*/ 142 h 2977"/>
                  <a:gd name="T70" fmla="*/ 219 w 2739"/>
                  <a:gd name="T71" fmla="*/ 102 h 2977"/>
                  <a:gd name="T72" fmla="*/ 184 w 2739"/>
                  <a:gd name="T73" fmla="*/ 68 h 2977"/>
                  <a:gd name="T74" fmla="*/ 144 w 2739"/>
                  <a:gd name="T75" fmla="*/ 39 h 2977"/>
                  <a:gd name="T76" fmla="*/ 100 w 2739"/>
                  <a:gd name="T77" fmla="*/ 18 h 2977"/>
                  <a:gd name="T78" fmla="*/ 51 w 2739"/>
                  <a:gd name="T79" fmla="*/ 4 h 2977"/>
                  <a:gd name="T80" fmla="*/ 0 w 2739"/>
                  <a:gd name="T81" fmla="*/ 0 h 2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977">
                    <a:moveTo>
                      <a:pt x="0" y="0"/>
                    </a:moveTo>
                    <a:lnTo>
                      <a:pt x="2167" y="0"/>
                    </a:lnTo>
                    <a:lnTo>
                      <a:pt x="2218" y="4"/>
                    </a:lnTo>
                    <a:lnTo>
                      <a:pt x="2267" y="18"/>
                    </a:lnTo>
                    <a:lnTo>
                      <a:pt x="2311" y="39"/>
                    </a:lnTo>
                    <a:lnTo>
                      <a:pt x="2351" y="68"/>
                    </a:lnTo>
                    <a:lnTo>
                      <a:pt x="2386" y="102"/>
                    </a:lnTo>
                    <a:lnTo>
                      <a:pt x="2415" y="142"/>
                    </a:lnTo>
                    <a:lnTo>
                      <a:pt x="2435" y="186"/>
                    </a:lnTo>
                    <a:lnTo>
                      <a:pt x="2449" y="235"/>
                    </a:lnTo>
                    <a:lnTo>
                      <a:pt x="2453" y="286"/>
                    </a:lnTo>
                    <a:lnTo>
                      <a:pt x="2453" y="2691"/>
                    </a:lnTo>
                    <a:lnTo>
                      <a:pt x="2458" y="2742"/>
                    </a:lnTo>
                    <a:lnTo>
                      <a:pt x="2471" y="2791"/>
                    </a:lnTo>
                    <a:lnTo>
                      <a:pt x="2493" y="2835"/>
                    </a:lnTo>
                    <a:lnTo>
                      <a:pt x="2520" y="2875"/>
                    </a:lnTo>
                    <a:lnTo>
                      <a:pt x="2555" y="2910"/>
                    </a:lnTo>
                    <a:lnTo>
                      <a:pt x="2595" y="2939"/>
                    </a:lnTo>
                    <a:lnTo>
                      <a:pt x="2640" y="2959"/>
                    </a:lnTo>
                    <a:lnTo>
                      <a:pt x="2688" y="2973"/>
                    </a:lnTo>
                    <a:lnTo>
                      <a:pt x="2739" y="2977"/>
                    </a:lnTo>
                    <a:lnTo>
                      <a:pt x="572" y="2977"/>
                    </a:lnTo>
                    <a:lnTo>
                      <a:pt x="521" y="2973"/>
                    </a:lnTo>
                    <a:lnTo>
                      <a:pt x="473" y="2959"/>
                    </a:lnTo>
                    <a:lnTo>
                      <a:pt x="428" y="2939"/>
                    </a:lnTo>
                    <a:lnTo>
                      <a:pt x="388" y="2910"/>
                    </a:lnTo>
                    <a:lnTo>
                      <a:pt x="353" y="2875"/>
                    </a:lnTo>
                    <a:lnTo>
                      <a:pt x="326" y="2835"/>
                    </a:lnTo>
                    <a:lnTo>
                      <a:pt x="304" y="2791"/>
                    </a:lnTo>
                    <a:lnTo>
                      <a:pt x="291" y="2742"/>
                    </a:lnTo>
                    <a:lnTo>
                      <a:pt x="286" y="2691"/>
                    </a:lnTo>
                    <a:lnTo>
                      <a:pt x="286" y="286"/>
                    </a:lnTo>
                    <a:lnTo>
                      <a:pt x="282" y="235"/>
                    </a:lnTo>
                    <a:lnTo>
                      <a:pt x="268" y="186"/>
                    </a:lnTo>
                    <a:lnTo>
                      <a:pt x="248" y="142"/>
                    </a:lnTo>
                    <a:lnTo>
                      <a:pt x="219" y="102"/>
                    </a:lnTo>
                    <a:lnTo>
                      <a:pt x="184" y="68"/>
                    </a:lnTo>
                    <a:lnTo>
                      <a:pt x="144" y="39"/>
                    </a:lnTo>
                    <a:lnTo>
                      <a:pt x="100" y="18"/>
                    </a:lnTo>
                    <a:lnTo>
                      <a:pt x="51" y="4"/>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8" name="Freeform 70"/>
              <p:cNvSpPr>
                <a:spLocks/>
              </p:cNvSpPr>
              <p:nvPr/>
            </p:nvSpPr>
            <p:spPr bwMode="auto">
              <a:xfrm>
                <a:off x="6807699" y="2868350"/>
                <a:ext cx="2380721" cy="2262554"/>
              </a:xfrm>
              <a:custGeom>
                <a:avLst/>
                <a:gdLst>
                  <a:gd name="T0" fmla="*/ 573 w 2740"/>
                  <a:gd name="T1" fmla="*/ 0 h 2606"/>
                  <a:gd name="T2" fmla="*/ 2740 w 2740"/>
                  <a:gd name="T3" fmla="*/ 0 h 2606"/>
                  <a:gd name="T4" fmla="*/ 2689 w 2740"/>
                  <a:gd name="T5" fmla="*/ 4 h 2606"/>
                  <a:gd name="T6" fmla="*/ 2640 w 2740"/>
                  <a:gd name="T7" fmla="*/ 18 h 2606"/>
                  <a:gd name="T8" fmla="*/ 2594 w 2740"/>
                  <a:gd name="T9" fmla="*/ 39 h 2606"/>
                  <a:gd name="T10" fmla="*/ 2556 w 2740"/>
                  <a:gd name="T11" fmla="*/ 68 h 2606"/>
                  <a:gd name="T12" fmla="*/ 2521 w 2740"/>
                  <a:gd name="T13" fmla="*/ 102 h 2606"/>
                  <a:gd name="T14" fmla="*/ 2492 w 2740"/>
                  <a:gd name="T15" fmla="*/ 142 h 2606"/>
                  <a:gd name="T16" fmla="*/ 2470 w 2740"/>
                  <a:gd name="T17" fmla="*/ 186 h 2606"/>
                  <a:gd name="T18" fmla="*/ 2458 w 2740"/>
                  <a:gd name="T19" fmla="*/ 235 h 2606"/>
                  <a:gd name="T20" fmla="*/ 2454 w 2740"/>
                  <a:gd name="T21" fmla="*/ 286 h 2606"/>
                  <a:gd name="T22" fmla="*/ 2454 w 2740"/>
                  <a:gd name="T23" fmla="*/ 2318 h 2606"/>
                  <a:gd name="T24" fmla="*/ 2448 w 2740"/>
                  <a:gd name="T25" fmla="*/ 2371 h 2606"/>
                  <a:gd name="T26" fmla="*/ 2436 w 2740"/>
                  <a:gd name="T27" fmla="*/ 2418 h 2606"/>
                  <a:gd name="T28" fmla="*/ 2414 w 2740"/>
                  <a:gd name="T29" fmla="*/ 2464 h 2606"/>
                  <a:gd name="T30" fmla="*/ 2387 w 2740"/>
                  <a:gd name="T31" fmla="*/ 2504 h 2606"/>
                  <a:gd name="T32" fmla="*/ 2352 w 2740"/>
                  <a:gd name="T33" fmla="*/ 2538 h 2606"/>
                  <a:gd name="T34" fmla="*/ 2312 w 2740"/>
                  <a:gd name="T35" fmla="*/ 2566 h 2606"/>
                  <a:gd name="T36" fmla="*/ 2267 w 2740"/>
                  <a:gd name="T37" fmla="*/ 2587 h 2606"/>
                  <a:gd name="T38" fmla="*/ 2219 w 2740"/>
                  <a:gd name="T39" fmla="*/ 2600 h 2606"/>
                  <a:gd name="T40" fmla="*/ 2166 w 2740"/>
                  <a:gd name="T41" fmla="*/ 2606 h 2606"/>
                  <a:gd name="T42" fmla="*/ 0 w 2740"/>
                  <a:gd name="T43" fmla="*/ 2606 h 2606"/>
                  <a:gd name="T44" fmla="*/ 52 w 2740"/>
                  <a:gd name="T45" fmla="*/ 2600 h 2606"/>
                  <a:gd name="T46" fmla="*/ 100 w 2740"/>
                  <a:gd name="T47" fmla="*/ 2587 h 2606"/>
                  <a:gd name="T48" fmla="*/ 145 w 2740"/>
                  <a:gd name="T49" fmla="*/ 2566 h 2606"/>
                  <a:gd name="T50" fmla="*/ 185 w 2740"/>
                  <a:gd name="T51" fmla="*/ 2538 h 2606"/>
                  <a:gd name="T52" fmla="*/ 220 w 2740"/>
                  <a:gd name="T53" fmla="*/ 2504 h 2606"/>
                  <a:gd name="T54" fmla="*/ 247 w 2740"/>
                  <a:gd name="T55" fmla="*/ 2464 h 2606"/>
                  <a:gd name="T56" fmla="*/ 269 w 2740"/>
                  <a:gd name="T57" fmla="*/ 2418 h 2606"/>
                  <a:gd name="T58" fmla="*/ 282 w 2740"/>
                  <a:gd name="T59" fmla="*/ 2371 h 2606"/>
                  <a:gd name="T60" fmla="*/ 287 w 2740"/>
                  <a:gd name="T61" fmla="*/ 2318 h 2606"/>
                  <a:gd name="T62" fmla="*/ 287 w 2740"/>
                  <a:gd name="T63" fmla="*/ 286 h 2606"/>
                  <a:gd name="T64" fmla="*/ 291 w 2740"/>
                  <a:gd name="T65" fmla="*/ 235 h 2606"/>
                  <a:gd name="T66" fmla="*/ 303 w 2740"/>
                  <a:gd name="T67" fmla="*/ 186 h 2606"/>
                  <a:gd name="T68" fmla="*/ 325 w 2740"/>
                  <a:gd name="T69" fmla="*/ 142 h 2606"/>
                  <a:gd name="T70" fmla="*/ 354 w 2740"/>
                  <a:gd name="T71" fmla="*/ 102 h 2606"/>
                  <a:gd name="T72" fmla="*/ 389 w 2740"/>
                  <a:gd name="T73" fmla="*/ 68 h 2606"/>
                  <a:gd name="T74" fmla="*/ 427 w 2740"/>
                  <a:gd name="T75" fmla="*/ 39 h 2606"/>
                  <a:gd name="T76" fmla="*/ 473 w 2740"/>
                  <a:gd name="T77" fmla="*/ 18 h 2606"/>
                  <a:gd name="T78" fmla="*/ 522 w 2740"/>
                  <a:gd name="T79" fmla="*/ 4 h 2606"/>
                  <a:gd name="T80" fmla="*/ 573 w 2740"/>
                  <a:gd name="T81" fmla="*/ 0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2606">
                    <a:moveTo>
                      <a:pt x="573" y="0"/>
                    </a:moveTo>
                    <a:lnTo>
                      <a:pt x="2740" y="0"/>
                    </a:lnTo>
                    <a:lnTo>
                      <a:pt x="2689" y="4"/>
                    </a:lnTo>
                    <a:lnTo>
                      <a:pt x="2640" y="18"/>
                    </a:lnTo>
                    <a:lnTo>
                      <a:pt x="2594" y="39"/>
                    </a:lnTo>
                    <a:lnTo>
                      <a:pt x="2556" y="68"/>
                    </a:lnTo>
                    <a:lnTo>
                      <a:pt x="2521" y="102"/>
                    </a:lnTo>
                    <a:lnTo>
                      <a:pt x="2492" y="142"/>
                    </a:lnTo>
                    <a:lnTo>
                      <a:pt x="2470" y="186"/>
                    </a:lnTo>
                    <a:lnTo>
                      <a:pt x="2458" y="235"/>
                    </a:lnTo>
                    <a:lnTo>
                      <a:pt x="2454" y="286"/>
                    </a:lnTo>
                    <a:lnTo>
                      <a:pt x="2454" y="2318"/>
                    </a:lnTo>
                    <a:lnTo>
                      <a:pt x="2448" y="2371"/>
                    </a:lnTo>
                    <a:lnTo>
                      <a:pt x="2436" y="2418"/>
                    </a:lnTo>
                    <a:lnTo>
                      <a:pt x="2414" y="2464"/>
                    </a:lnTo>
                    <a:lnTo>
                      <a:pt x="2387" y="2504"/>
                    </a:lnTo>
                    <a:lnTo>
                      <a:pt x="2352" y="2538"/>
                    </a:lnTo>
                    <a:lnTo>
                      <a:pt x="2312" y="2566"/>
                    </a:lnTo>
                    <a:lnTo>
                      <a:pt x="2267" y="2587"/>
                    </a:lnTo>
                    <a:lnTo>
                      <a:pt x="2219" y="2600"/>
                    </a:lnTo>
                    <a:lnTo>
                      <a:pt x="2166" y="2606"/>
                    </a:lnTo>
                    <a:lnTo>
                      <a:pt x="0" y="2606"/>
                    </a:lnTo>
                    <a:lnTo>
                      <a:pt x="52" y="2600"/>
                    </a:lnTo>
                    <a:lnTo>
                      <a:pt x="100" y="2587"/>
                    </a:lnTo>
                    <a:lnTo>
                      <a:pt x="145" y="2566"/>
                    </a:lnTo>
                    <a:lnTo>
                      <a:pt x="185" y="2538"/>
                    </a:lnTo>
                    <a:lnTo>
                      <a:pt x="220" y="2504"/>
                    </a:lnTo>
                    <a:lnTo>
                      <a:pt x="247" y="2464"/>
                    </a:lnTo>
                    <a:lnTo>
                      <a:pt x="269" y="2418"/>
                    </a:lnTo>
                    <a:lnTo>
                      <a:pt x="282" y="2371"/>
                    </a:lnTo>
                    <a:lnTo>
                      <a:pt x="287" y="2318"/>
                    </a:lnTo>
                    <a:lnTo>
                      <a:pt x="287" y="286"/>
                    </a:lnTo>
                    <a:lnTo>
                      <a:pt x="291" y="235"/>
                    </a:lnTo>
                    <a:lnTo>
                      <a:pt x="303" y="186"/>
                    </a:lnTo>
                    <a:lnTo>
                      <a:pt x="325" y="142"/>
                    </a:lnTo>
                    <a:lnTo>
                      <a:pt x="354" y="102"/>
                    </a:lnTo>
                    <a:lnTo>
                      <a:pt x="389" y="68"/>
                    </a:lnTo>
                    <a:lnTo>
                      <a:pt x="427" y="39"/>
                    </a:lnTo>
                    <a:lnTo>
                      <a:pt x="473" y="18"/>
                    </a:lnTo>
                    <a:lnTo>
                      <a:pt x="522" y="4"/>
                    </a:lnTo>
                    <a:lnTo>
                      <a:pt x="573"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62" name="Group 61"/>
              <p:cNvGrpSpPr/>
              <p:nvPr/>
            </p:nvGrpSpPr>
            <p:grpSpPr>
              <a:xfrm>
                <a:off x="7474486" y="3125343"/>
                <a:ext cx="1339121" cy="1825839"/>
                <a:chOff x="2475863" y="2530795"/>
                <a:chExt cx="2387147" cy="1825839"/>
              </a:xfrm>
              <a:solidFill>
                <a:schemeClr val="bg1">
                  <a:lumMod val="65000"/>
                </a:schemeClr>
              </a:solidFill>
            </p:grpSpPr>
            <p:sp>
              <p:nvSpPr>
                <p:cNvPr id="63" name="Rounded Rectangle 62"/>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ounded Rectangle 64"/>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p:cNvGrpSpPr/>
                <p:nvPr/>
              </p:nvGrpSpPr>
              <p:grpSpPr>
                <a:xfrm>
                  <a:off x="2576330" y="2608172"/>
                  <a:ext cx="1640090" cy="40439"/>
                  <a:chOff x="2380456" y="2572537"/>
                  <a:chExt cx="1516062" cy="63500"/>
                </a:xfrm>
                <a:grpFill/>
              </p:grpSpPr>
              <p:sp>
                <p:nvSpPr>
                  <p:cNvPr id="97" name="Rounded Rectangle 9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ounded Rectangle 9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7" name="Rounded Rectangle 66"/>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9" name="Group 68"/>
                <p:cNvGrpSpPr/>
                <p:nvPr/>
              </p:nvGrpSpPr>
              <p:grpSpPr>
                <a:xfrm>
                  <a:off x="2701790" y="2762927"/>
                  <a:ext cx="2161220" cy="40439"/>
                  <a:chOff x="2496429" y="2811430"/>
                  <a:chExt cx="1997783" cy="63500"/>
                </a:xfrm>
                <a:grpFill/>
              </p:grpSpPr>
              <p:sp>
                <p:nvSpPr>
                  <p:cNvPr id="95" name="Rounded Rectangle 9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ounded Rectangle 70"/>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2889843" y="2995059"/>
                  <a:ext cx="1725865" cy="40439"/>
                  <a:chOff x="2670261" y="3182904"/>
                  <a:chExt cx="1595351" cy="63500"/>
                </a:xfrm>
                <a:grpFill/>
              </p:grpSpPr>
              <p:sp>
                <p:nvSpPr>
                  <p:cNvPr id="93" name="Rounded Rectangle 9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ounded Rectangle 9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Rounded Rectangle 74"/>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ounded Rectangle 75"/>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ounded Rectangle 76"/>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8" name="Group 77"/>
                <p:cNvGrpSpPr/>
                <p:nvPr/>
              </p:nvGrpSpPr>
              <p:grpSpPr>
                <a:xfrm>
                  <a:off x="2576330" y="3542425"/>
                  <a:ext cx="1640090" cy="40439"/>
                  <a:chOff x="2380456" y="2572537"/>
                  <a:chExt cx="1516062" cy="63500"/>
                </a:xfrm>
                <a:grpFill/>
              </p:grpSpPr>
              <p:sp>
                <p:nvSpPr>
                  <p:cNvPr id="91" name="Rounded Rectangle 9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ounded Rectangle 9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Rounded Rectangle 78"/>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1" name="Group 80"/>
                <p:cNvGrpSpPr/>
                <p:nvPr/>
              </p:nvGrpSpPr>
              <p:grpSpPr>
                <a:xfrm>
                  <a:off x="2701790" y="3697180"/>
                  <a:ext cx="2161220" cy="40439"/>
                  <a:chOff x="2496429" y="2811430"/>
                  <a:chExt cx="1997783" cy="63500"/>
                </a:xfrm>
                <a:grpFill/>
              </p:grpSpPr>
              <p:sp>
                <p:nvSpPr>
                  <p:cNvPr id="89" name="Rounded Rectangle 8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2" name="Rounded Rectangle 81"/>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ounded Rectangle 82"/>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ounded Rectangle 84"/>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p:cNvGrpSpPr/>
                <p:nvPr/>
              </p:nvGrpSpPr>
              <p:grpSpPr>
                <a:xfrm>
                  <a:off x="2889843" y="3929312"/>
                  <a:ext cx="1725865" cy="40439"/>
                  <a:chOff x="2670261" y="3182904"/>
                  <a:chExt cx="1595351" cy="63500"/>
                </a:xfrm>
                <a:grpFill/>
              </p:grpSpPr>
              <p:sp>
                <p:nvSpPr>
                  <p:cNvPr id="87" name="Rounded Rectangle 8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ounded Rectangle 8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39" name="Freeform 71"/>
            <p:cNvSpPr>
              <a:spLocks/>
            </p:cNvSpPr>
            <p:nvPr/>
          </p:nvSpPr>
          <p:spPr bwMode="auto">
            <a:xfrm>
              <a:off x="6603090" y="2049036"/>
              <a:ext cx="2378984" cy="3202678"/>
            </a:xfrm>
            <a:custGeom>
              <a:avLst/>
              <a:gdLst>
                <a:gd name="T0" fmla="*/ 0 w 2738"/>
                <a:gd name="T1" fmla="*/ 0 h 3687"/>
                <a:gd name="T2" fmla="*/ 2167 w 2738"/>
                <a:gd name="T3" fmla="*/ 0 h 3687"/>
                <a:gd name="T4" fmla="*/ 2218 w 2738"/>
                <a:gd name="T5" fmla="*/ 5 h 3687"/>
                <a:gd name="T6" fmla="*/ 2265 w 2738"/>
                <a:gd name="T7" fmla="*/ 18 h 3687"/>
                <a:gd name="T8" fmla="*/ 2310 w 2738"/>
                <a:gd name="T9" fmla="*/ 40 h 3687"/>
                <a:gd name="T10" fmla="*/ 2350 w 2738"/>
                <a:gd name="T11" fmla="*/ 67 h 3687"/>
                <a:gd name="T12" fmla="*/ 2385 w 2738"/>
                <a:gd name="T13" fmla="*/ 102 h 3687"/>
                <a:gd name="T14" fmla="*/ 2412 w 2738"/>
                <a:gd name="T15" fmla="*/ 142 h 3687"/>
                <a:gd name="T16" fmla="*/ 2434 w 2738"/>
                <a:gd name="T17" fmla="*/ 187 h 3687"/>
                <a:gd name="T18" fmla="*/ 2447 w 2738"/>
                <a:gd name="T19" fmla="*/ 235 h 3687"/>
                <a:gd name="T20" fmla="*/ 2452 w 2738"/>
                <a:gd name="T21" fmla="*/ 287 h 3687"/>
                <a:gd name="T22" fmla="*/ 2452 w 2738"/>
                <a:gd name="T23" fmla="*/ 3399 h 3687"/>
                <a:gd name="T24" fmla="*/ 2456 w 2738"/>
                <a:gd name="T25" fmla="*/ 3452 h 3687"/>
                <a:gd name="T26" fmla="*/ 2471 w 2738"/>
                <a:gd name="T27" fmla="*/ 3499 h 3687"/>
                <a:gd name="T28" fmla="*/ 2491 w 2738"/>
                <a:gd name="T29" fmla="*/ 3545 h 3687"/>
                <a:gd name="T30" fmla="*/ 2520 w 2738"/>
                <a:gd name="T31" fmla="*/ 3585 h 3687"/>
                <a:gd name="T32" fmla="*/ 2554 w 2738"/>
                <a:gd name="T33" fmla="*/ 3619 h 3687"/>
                <a:gd name="T34" fmla="*/ 2594 w 2738"/>
                <a:gd name="T35" fmla="*/ 3647 h 3687"/>
                <a:gd name="T36" fmla="*/ 2638 w 2738"/>
                <a:gd name="T37" fmla="*/ 3668 h 3687"/>
                <a:gd name="T38" fmla="*/ 2687 w 2738"/>
                <a:gd name="T39" fmla="*/ 3681 h 3687"/>
                <a:gd name="T40" fmla="*/ 2738 w 2738"/>
                <a:gd name="T41" fmla="*/ 3687 h 3687"/>
                <a:gd name="T42" fmla="*/ 571 w 2738"/>
                <a:gd name="T43" fmla="*/ 3687 h 3687"/>
                <a:gd name="T44" fmla="*/ 520 w 2738"/>
                <a:gd name="T45" fmla="*/ 3681 h 3687"/>
                <a:gd name="T46" fmla="*/ 471 w 2738"/>
                <a:gd name="T47" fmla="*/ 3668 h 3687"/>
                <a:gd name="T48" fmla="*/ 427 w 2738"/>
                <a:gd name="T49" fmla="*/ 3647 h 3687"/>
                <a:gd name="T50" fmla="*/ 387 w 2738"/>
                <a:gd name="T51" fmla="*/ 3619 h 3687"/>
                <a:gd name="T52" fmla="*/ 353 w 2738"/>
                <a:gd name="T53" fmla="*/ 3585 h 3687"/>
                <a:gd name="T54" fmla="*/ 324 w 2738"/>
                <a:gd name="T55" fmla="*/ 3545 h 3687"/>
                <a:gd name="T56" fmla="*/ 304 w 2738"/>
                <a:gd name="T57" fmla="*/ 3499 h 3687"/>
                <a:gd name="T58" fmla="*/ 289 w 2738"/>
                <a:gd name="T59" fmla="*/ 3452 h 3687"/>
                <a:gd name="T60" fmla="*/ 285 w 2738"/>
                <a:gd name="T61" fmla="*/ 3399 h 3687"/>
                <a:gd name="T62" fmla="*/ 285 w 2738"/>
                <a:gd name="T63" fmla="*/ 287 h 3687"/>
                <a:gd name="T64" fmla="*/ 280 w 2738"/>
                <a:gd name="T65" fmla="*/ 235 h 3687"/>
                <a:gd name="T66" fmla="*/ 267 w 2738"/>
                <a:gd name="T67" fmla="*/ 187 h 3687"/>
                <a:gd name="T68" fmla="*/ 245 w 2738"/>
                <a:gd name="T69" fmla="*/ 142 h 3687"/>
                <a:gd name="T70" fmla="*/ 218 w 2738"/>
                <a:gd name="T71" fmla="*/ 102 h 3687"/>
                <a:gd name="T72" fmla="*/ 184 w 2738"/>
                <a:gd name="T73" fmla="*/ 67 h 3687"/>
                <a:gd name="T74" fmla="*/ 144 w 2738"/>
                <a:gd name="T75" fmla="*/ 40 h 3687"/>
                <a:gd name="T76" fmla="*/ 98 w 2738"/>
                <a:gd name="T77" fmla="*/ 18 h 3687"/>
                <a:gd name="T78" fmla="*/ 51 w 2738"/>
                <a:gd name="T79" fmla="*/ 5 h 3687"/>
                <a:gd name="T80" fmla="*/ 0 w 2738"/>
                <a:gd name="T81" fmla="*/ 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687">
                  <a:moveTo>
                    <a:pt x="0" y="0"/>
                  </a:moveTo>
                  <a:lnTo>
                    <a:pt x="2167" y="0"/>
                  </a:lnTo>
                  <a:lnTo>
                    <a:pt x="2218" y="5"/>
                  </a:lnTo>
                  <a:lnTo>
                    <a:pt x="2265" y="18"/>
                  </a:lnTo>
                  <a:lnTo>
                    <a:pt x="2310" y="40"/>
                  </a:lnTo>
                  <a:lnTo>
                    <a:pt x="2350" y="67"/>
                  </a:lnTo>
                  <a:lnTo>
                    <a:pt x="2385" y="102"/>
                  </a:lnTo>
                  <a:lnTo>
                    <a:pt x="2412" y="142"/>
                  </a:lnTo>
                  <a:lnTo>
                    <a:pt x="2434" y="187"/>
                  </a:lnTo>
                  <a:lnTo>
                    <a:pt x="2447" y="235"/>
                  </a:lnTo>
                  <a:lnTo>
                    <a:pt x="2452" y="287"/>
                  </a:lnTo>
                  <a:lnTo>
                    <a:pt x="2452" y="3399"/>
                  </a:lnTo>
                  <a:lnTo>
                    <a:pt x="2456" y="3452"/>
                  </a:lnTo>
                  <a:lnTo>
                    <a:pt x="2471" y="3499"/>
                  </a:lnTo>
                  <a:lnTo>
                    <a:pt x="2491" y="3545"/>
                  </a:lnTo>
                  <a:lnTo>
                    <a:pt x="2520" y="3585"/>
                  </a:lnTo>
                  <a:lnTo>
                    <a:pt x="2554" y="3619"/>
                  </a:lnTo>
                  <a:lnTo>
                    <a:pt x="2594" y="3647"/>
                  </a:lnTo>
                  <a:lnTo>
                    <a:pt x="2638" y="3668"/>
                  </a:lnTo>
                  <a:lnTo>
                    <a:pt x="2687" y="3681"/>
                  </a:lnTo>
                  <a:lnTo>
                    <a:pt x="2738" y="3687"/>
                  </a:lnTo>
                  <a:lnTo>
                    <a:pt x="571" y="3687"/>
                  </a:lnTo>
                  <a:lnTo>
                    <a:pt x="520" y="3681"/>
                  </a:lnTo>
                  <a:lnTo>
                    <a:pt x="471" y="3668"/>
                  </a:lnTo>
                  <a:lnTo>
                    <a:pt x="427" y="3647"/>
                  </a:lnTo>
                  <a:lnTo>
                    <a:pt x="387" y="3619"/>
                  </a:lnTo>
                  <a:lnTo>
                    <a:pt x="353" y="3585"/>
                  </a:lnTo>
                  <a:lnTo>
                    <a:pt x="324" y="3545"/>
                  </a:lnTo>
                  <a:lnTo>
                    <a:pt x="304" y="3499"/>
                  </a:lnTo>
                  <a:lnTo>
                    <a:pt x="289" y="3452"/>
                  </a:lnTo>
                  <a:lnTo>
                    <a:pt x="285" y="3399"/>
                  </a:lnTo>
                  <a:lnTo>
                    <a:pt x="285" y="287"/>
                  </a:lnTo>
                  <a:lnTo>
                    <a:pt x="280" y="235"/>
                  </a:lnTo>
                  <a:lnTo>
                    <a:pt x="267" y="187"/>
                  </a:lnTo>
                  <a:lnTo>
                    <a:pt x="245" y="142"/>
                  </a:lnTo>
                  <a:lnTo>
                    <a:pt x="218" y="102"/>
                  </a:lnTo>
                  <a:lnTo>
                    <a:pt x="184" y="67"/>
                  </a:lnTo>
                  <a:lnTo>
                    <a:pt x="144" y="40"/>
                  </a:lnTo>
                  <a:lnTo>
                    <a:pt x="98" y="18"/>
                  </a:lnTo>
                  <a:lnTo>
                    <a:pt x="51" y="5"/>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Freeform 72"/>
            <p:cNvSpPr>
              <a:spLocks/>
            </p:cNvSpPr>
            <p:nvPr/>
          </p:nvSpPr>
          <p:spPr bwMode="auto">
            <a:xfrm>
              <a:off x="6111306" y="2049035"/>
              <a:ext cx="2378984" cy="4193837"/>
            </a:xfrm>
            <a:custGeom>
              <a:avLst/>
              <a:gdLst>
                <a:gd name="T0" fmla="*/ 571 w 2738"/>
                <a:gd name="T1" fmla="*/ 0 h 3271"/>
                <a:gd name="T2" fmla="*/ 2738 w 2738"/>
                <a:gd name="T3" fmla="*/ 0 h 3271"/>
                <a:gd name="T4" fmla="*/ 2687 w 2738"/>
                <a:gd name="T5" fmla="*/ 5 h 3271"/>
                <a:gd name="T6" fmla="*/ 2640 w 2738"/>
                <a:gd name="T7" fmla="*/ 18 h 3271"/>
                <a:gd name="T8" fmla="*/ 2594 w 2738"/>
                <a:gd name="T9" fmla="*/ 40 h 3271"/>
                <a:gd name="T10" fmla="*/ 2554 w 2738"/>
                <a:gd name="T11" fmla="*/ 67 h 3271"/>
                <a:gd name="T12" fmla="*/ 2520 w 2738"/>
                <a:gd name="T13" fmla="*/ 102 h 3271"/>
                <a:gd name="T14" fmla="*/ 2493 w 2738"/>
                <a:gd name="T15" fmla="*/ 142 h 3271"/>
                <a:gd name="T16" fmla="*/ 2471 w 2738"/>
                <a:gd name="T17" fmla="*/ 187 h 3271"/>
                <a:gd name="T18" fmla="*/ 2458 w 2738"/>
                <a:gd name="T19" fmla="*/ 235 h 3271"/>
                <a:gd name="T20" fmla="*/ 2453 w 2738"/>
                <a:gd name="T21" fmla="*/ 287 h 3271"/>
                <a:gd name="T22" fmla="*/ 2453 w 2738"/>
                <a:gd name="T23" fmla="*/ 2984 h 3271"/>
                <a:gd name="T24" fmla="*/ 2449 w 2738"/>
                <a:gd name="T25" fmla="*/ 3037 h 3271"/>
                <a:gd name="T26" fmla="*/ 2434 w 2738"/>
                <a:gd name="T27" fmla="*/ 3084 h 3271"/>
                <a:gd name="T28" fmla="*/ 2414 w 2738"/>
                <a:gd name="T29" fmla="*/ 3129 h 3271"/>
                <a:gd name="T30" fmla="*/ 2385 w 2738"/>
                <a:gd name="T31" fmla="*/ 3170 h 3271"/>
                <a:gd name="T32" fmla="*/ 2351 w 2738"/>
                <a:gd name="T33" fmla="*/ 3204 h 3271"/>
                <a:gd name="T34" fmla="*/ 2311 w 2738"/>
                <a:gd name="T35" fmla="*/ 3231 h 3271"/>
                <a:gd name="T36" fmla="*/ 2267 w 2738"/>
                <a:gd name="T37" fmla="*/ 3253 h 3271"/>
                <a:gd name="T38" fmla="*/ 2218 w 2738"/>
                <a:gd name="T39" fmla="*/ 3266 h 3271"/>
                <a:gd name="T40" fmla="*/ 2167 w 2738"/>
                <a:gd name="T41" fmla="*/ 3271 h 3271"/>
                <a:gd name="T42" fmla="*/ 0 w 2738"/>
                <a:gd name="T43" fmla="*/ 3271 h 3271"/>
                <a:gd name="T44" fmla="*/ 51 w 2738"/>
                <a:gd name="T45" fmla="*/ 3266 h 3271"/>
                <a:gd name="T46" fmla="*/ 100 w 2738"/>
                <a:gd name="T47" fmla="*/ 3253 h 3271"/>
                <a:gd name="T48" fmla="*/ 144 w 2738"/>
                <a:gd name="T49" fmla="*/ 3231 h 3271"/>
                <a:gd name="T50" fmla="*/ 184 w 2738"/>
                <a:gd name="T51" fmla="*/ 3204 h 3271"/>
                <a:gd name="T52" fmla="*/ 218 w 2738"/>
                <a:gd name="T53" fmla="*/ 3170 h 3271"/>
                <a:gd name="T54" fmla="*/ 247 w 2738"/>
                <a:gd name="T55" fmla="*/ 3129 h 3271"/>
                <a:gd name="T56" fmla="*/ 267 w 2738"/>
                <a:gd name="T57" fmla="*/ 3084 h 3271"/>
                <a:gd name="T58" fmla="*/ 282 w 2738"/>
                <a:gd name="T59" fmla="*/ 3037 h 3271"/>
                <a:gd name="T60" fmla="*/ 286 w 2738"/>
                <a:gd name="T61" fmla="*/ 2984 h 3271"/>
                <a:gd name="T62" fmla="*/ 286 w 2738"/>
                <a:gd name="T63" fmla="*/ 287 h 3271"/>
                <a:gd name="T64" fmla="*/ 291 w 2738"/>
                <a:gd name="T65" fmla="*/ 235 h 3271"/>
                <a:gd name="T66" fmla="*/ 304 w 2738"/>
                <a:gd name="T67" fmla="*/ 187 h 3271"/>
                <a:gd name="T68" fmla="*/ 326 w 2738"/>
                <a:gd name="T69" fmla="*/ 142 h 3271"/>
                <a:gd name="T70" fmla="*/ 353 w 2738"/>
                <a:gd name="T71" fmla="*/ 102 h 3271"/>
                <a:gd name="T72" fmla="*/ 388 w 2738"/>
                <a:gd name="T73" fmla="*/ 67 h 3271"/>
                <a:gd name="T74" fmla="*/ 428 w 2738"/>
                <a:gd name="T75" fmla="*/ 40 h 3271"/>
                <a:gd name="T76" fmla="*/ 473 w 2738"/>
                <a:gd name="T77" fmla="*/ 18 h 3271"/>
                <a:gd name="T78" fmla="*/ 520 w 2738"/>
                <a:gd name="T79" fmla="*/ 5 h 3271"/>
                <a:gd name="T80" fmla="*/ 571 w 2738"/>
                <a:gd name="T81"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271">
                  <a:moveTo>
                    <a:pt x="571" y="0"/>
                  </a:moveTo>
                  <a:lnTo>
                    <a:pt x="2738" y="0"/>
                  </a:lnTo>
                  <a:lnTo>
                    <a:pt x="2687" y="5"/>
                  </a:lnTo>
                  <a:lnTo>
                    <a:pt x="2640" y="18"/>
                  </a:lnTo>
                  <a:lnTo>
                    <a:pt x="2594" y="40"/>
                  </a:lnTo>
                  <a:lnTo>
                    <a:pt x="2554" y="67"/>
                  </a:lnTo>
                  <a:lnTo>
                    <a:pt x="2520" y="102"/>
                  </a:lnTo>
                  <a:lnTo>
                    <a:pt x="2493" y="142"/>
                  </a:lnTo>
                  <a:lnTo>
                    <a:pt x="2471" y="187"/>
                  </a:lnTo>
                  <a:lnTo>
                    <a:pt x="2458" y="235"/>
                  </a:lnTo>
                  <a:lnTo>
                    <a:pt x="2453" y="287"/>
                  </a:lnTo>
                  <a:lnTo>
                    <a:pt x="2453" y="2984"/>
                  </a:lnTo>
                  <a:lnTo>
                    <a:pt x="2449" y="3037"/>
                  </a:lnTo>
                  <a:lnTo>
                    <a:pt x="2434" y="3084"/>
                  </a:lnTo>
                  <a:lnTo>
                    <a:pt x="2414" y="3129"/>
                  </a:lnTo>
                  <a:lnTo>
                    <a:pt x="2385" y="3170"/>
                  </a:lnTo>
                  <a:lnTo>
                    <a:pt x="2351" y="3204"/>
                  </a:lnTo>
                  <a:lnTo>
                    <a:pt x="2311" y="3231"/>
                  </a:lnTo>
                  <a:lnTo>
                    <a:pt x="2267" y="3253"/>
                  </a:lnTo>
                  <a:lnTo>
                    <a:pt x="2218" y="3266"/>
                  </a:lnTo>
                  <a:lnTo>
                    <a:pt x="2167" y="3271"/>
                  </a:lnTo>
                  <a:lnTo>
                    <a:pt x="0" y="3271"/>
                  </a:lnTo>
                  <a:lnTo>
                    <a:pt x="51" y="3266"/>
                  </a:lnTo>
                  <a:lnTo>
                    <a:pt x="100" y="3253"/>
                  </a:lnTo>
                  <a:lnTo>
                    <a:pt x="144" y="3231"/>
                  </a:lnTo>
                  <a:lnTo>
                    <a:pt x="184" y="3204"/>
                  </a:lnTo>
                  <a:lnTo>
                    <a:pt x="218" y="3170"/>
                  </a:lnTo>
                  <a:lnTo>
                    <a:pt x="247" y="3129"/>
                  </a:lnTo>
                  <a:lnTo>
                    <a:pt x="267" y="3084"/>
                  </a:lnTo>
                  <a:lnTo>
                    <a:pt x="282" y="3037"/>
                  </a:lnTo>
                  <a:lnTo>
                    <a:pt x="286" y="2984"/>
                  </a:lnTo>
                  <a:lnTo>
                    <a:pt x="286" y="287"/>
                  </a:lnTo>
                  <a:lnTo>
                    <a:pt x="291" y="235"/>
                  </a:lnTo>
                  <a:lnTo>
                    <a:pt x="304" y="187"/>
                  </a:lnTo>
                  <a:lnTo>
                    <a:pt x="326" y="142"/>
                  </a:lnTo>
                  <a:lnTo>
                    <a:pt x="353" y="102"/>
                  </a:lnTo>
                  <a:lnTo>
                    <a:pt x="388" y="67"/>
                  </a:lnTo>
                  <a:lnTo>
                    <a:pt x="428" y="40"/>
                  </a:lnTo>
                  <a:lnTo>
                    <a:pt x="473" y="18"/>
                  </a:lnTo>
                  <a:lnTo>
                    <a:pt x="520" y="5"/>
                  </a:lnTo>
                  <a:lnTo>
                    <a:pt x="5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p:cNvGrpSpPr/>
            <p:nvPr/>
          </p:nvGrpSpPr>
          <p:grpSpPr>
            <a:xfrm>
              <a:off x="6581228" y="2318427"/>
              <a:ext cx="1339121" cy="2169838"/>
              <a:chOff x="2475863" y="2530795"/>
              <a:chExt cx="2387147" cy="1825839"/>
            </a:xfrm>
          </p:grpSpPr>
          <p:sp>
            <p:nvSpPr>
              <p:cNvPr id="26" name="Rounded Rectangle 25"/>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p:cNvGrpSpPr/>
              <p:nvPr/>
            </p:nvGrpSpPr>
            <p:grpSpPr>
              <a:xfrm>
                <a:off x="2576330" y="2608172"/>
                <a:ext cx="1640090" cy="40439"/>
                <a:chOff x="2380456" y="2572537"/>
                <a:chExt cx="1516062" cy="63500"/>
              </a:xfrm>
              <a:solidFill>
                <a:schemeClr val="accent2"/>
              </a:solidFill>
            </p:grpSpPr>
            <p:sp>
              <p:nvSpPr>
                <p:cNvPr id="60" name="Rounded Rectangle 5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ounded Rectangle 6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Rounded Rectangle 29"/>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2701790" y="2762927"/>
                <a:ext cx="2161220" cy="40439"/>
                <a:chOff x="2496429" y="2811430"/>
                <a:chExt cx="1997783" cy="63500"/>
              </a:xfrm>
              <a:solidFill>
                <a:schemeClr val="accent2"/>
              </a:solidFill>
            </p:grpSpPr>
            <p:sp>
              <p:nvSpPr>
                <p:cNvPr id="58" name="Rounded Rectangle 5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Rounded Rectangle 32"/>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7" name="Group 36"/>
              <p:cNvGrpSpPr/>
              <p:nvPr/>
            </p:nvGrpSpPr>
            <p:grpSpPr>
              <a:xfrm>
                <a:off x="2889843" y="2995059"/>
                <a:ext cx="1725865" cy="40439"/>
                <a:chOff x="2670261" y="3182904"/>
                <a:chExt cx="1595351" cy="63500"/>
              </a:xfrm>
              <a:solidFill>
                <a:schemeClr val="accent3"/>
              </a:solidFill>
            </p:grpSpPr>
            <p:sp>
              <p:nvSpPr>
                <p:cNvPr id="56" name="Rounded Rectangle 5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ounded Rectangle 37"/>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2576330" y="3542425"/>
                <a:ext cx="1640090" cy="40439"/>
                <a:chOff x="2380456" y="2572537"/>
                <a:chExt cx="1516062" cy="63500"/>
              </a:xfrm>
              <a:solidFill>
                <a:schemeClr val="accent2"/>
              </a:solidFill>
            </p:grpSpPr>
            <p:sp>
              <p:nvSpPr>
                <p:cNvPr id="54" name="Rounded Rectangle 5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5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ounded Rectangle 41"/>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p:cNvGrpSpPr/>
              <p:nvPr/>
            </p:nvGrpSpPr>
            <p:grpSpPr>
              <a:xfrm>
                <a:off x="2701790" y="3697180"/>
                <a:ext cx="2161220" cy="40439"/>
                <a:chOff x="2496429" y="2811430"/>
                <a:chExt cx="1997783" cy="63500"/>
              </a:xfrm>
              <a:solidFill>
                <a:schemeClr val="tx2"/>
              </a:solidFill>
            </p:grpSpPr>
            <p:sp>
              <p:nvSpPr>
                <p:cNvPr id="52" name="Rounded Rectangle 5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Rounded Rectangle 44"/>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p:cNvGrpSpPr/>
              <p:nvPr/>
            </p:nvGrpSpPr>
            <p:grpSpPr>
              <a:xfrm>
                <a:off x="2889843" y="3929312"/>
                <a:ext cx="1725865" cy="40439"/>
                <a:chOff x="2670261" y="3182904"/>
                <a:chExt cx="1595351" cy="63500"/>
              </a:xfrm>
              <a:solidFill>
                <a:schemeClr val="accent3"/>
              </a:solidFill>
            </p:grpSpPr>
            <p:sp>
              <p:nvSpPr>
                <p:cNvPr id="50" name="Rounded Rectangle 4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 name="Group 4"/>
          <p:cNvGrpSpPr/>
          <p:nvPr/>
        </p:nvGrpSpPr>
        <p:grpSpPr>
          <a:xfrm>
            <a:off x="5493948" y="5224348"/>
            <a:ext cx="3427412" cy="914590"/>
            <a:chOff x="5179118" y="5103539"/>
            <a:chExt cx="3427412" cy="914590"/>
          </a:xfrm>
        </p:grpSpPr>
        <p:sp>
          <p:nvSpPr>
            <p:cNvPr id="149" name="Freeform 148"/>
            <p:cNvSpPr>
              <a:spLocks/>
            </p:cNvSpPr>
            <p:nvPr/>
          </p:nvSpPr>
          <p:spPr bwMode="auto">
            <a:xfrm>
              <a:off x="5179118" y="5103539"/>
              <a:ext cx="3427412" cy="914590"/>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0" name="Freeform 149"/>
            <p:cNvSpPr>
              <a:spLocks/>
            </p:cNvSpPr>
            <p:nvPr/>
          </p:nvSpPr>
          <p:spPr bwMode="auto">
            <a:xfrm>
              <a:off x="5215248" y="5258687"/>
              <a:ext cx="133895" cy="122560"/>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1" name="Freeform 8"/>
            <p:cNvSpPr>
              <a:spLocks/>
            </p:cNvSpPr>
            <p:nvPr/>
          </p:nvSpPr>
          <p:spPr bwMode="auto">
            <a:xfrm>
              <a:off x="5366145"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2" name="Freeform 9"/>
            <p:cNvSpPr>
              <a:spLocks/>
            </p:cNvSpPr>
            <p:nvPr/>
          </p:nvSpPr>
          <p:spPr bwMode="auto">
            <a:xfrm>
              <a:off x="5517750"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3" name="Freeform 10"/>
            <p:cNvSpPr>
              <a:spLocks/>
            </p:cNvSpPr>
            <p:nvPr/>
          </p:nvSpPr>
          <p:spPr bwMode="auto">
            <a:xfrm>
              <a:off x="5670064" y="5258687"/>
              <a:ext cx="132478" cy="122560"/>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4" name="Freeform 11"/>
            <p:cNvSpPr>
              <a:spLocks/>
            </p:cNvSpPr>
            <p:nvPr/>
          </p:nvSpPr>
          <p:spPr bwMode="auto">
            <a:xfrm>
              <a:off x="5821669"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5" name="Freeform 12"/>
            <p:cNvSpPr>
              <a:spLocks/>
            </p:cNvSpPr>
            <p:nvPr/>
          </p:nvSpPr>
          <p:spPr bwMode="auto">
            <a:xfrm>
              <a:off x="5972566" y="5258687"/>
              <a:ext cx="133186" cy="122560"/>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6" name="Freeform 13"/>
            <p:cNvSpPr>
              <a:spLocks/>
            </p:cNvSpPr>
            <p:nvPr/>
          </p:nvSpPr>
          <p:spPr bwMode="auto">
            <a:xfrm>
              <a:off x="6124171"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7" name="Freeform 14"/>
            <p:cNvSpPr>
              <a:spLocks/>
            </p:cNvSpPr>
            <p:nvPr/>
          </p:nvSpPr>
          <p:spPr bwMode="auto">
            <a:xfrm>
              <a:off x="6275068" y="5258687"/>
              <a:ext cx="133895" cy="122560"/>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8" name="Freeform 15"/>
            <p:cNvSpPr>
              <a:spLocks/>
            </p:cNvSpPr>
            <p:nvPr/>
          </p:nvSpPr>
          <p:spPr bwMode="auto">
            <a:xfrm>
              <a:off x="6426673"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9" name="Freeform 16"/>
            <p:cNvSpPr>
              <a:spLocks/>
            </p:cNvSpPr>
            <p:nvPr/>
          </p:nvSpPr>
          <p:spPr bwMode="auto">
            <a:xfrm>
              <a:off x="6578279" y="5258687"/>
              <a:ext cx="133895" cy="122560"/>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0" name="Freeform 17"/>
            <p:cNvSpPr>
              <a:spLocks/>
            </p:cNvSpPr>
            <p:nvPr/>
          </p:nvSpPr>
          <p:spPr bwMode="auto">
            <a:xfrm>
              <a:off x="6729175"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1" name="Freeform 18"/>
            <p:cNvSpPr>
              <a:spLocks/>
            </p:cNvSpPr>
            <p:nvPr/>
          </p:nvSpPr>
          <p:spPr bwMode="auto">
            <a:xfrm>
              <a:off x="6881489" y="5258687"/>
              <a:ext cx="133186" cy="122560"/>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2" name="Freeform 19"/>
            <p:cNvSpPr>
              <a:spLocks/>
            </p:cNvSpPr>
            <p:nvPr/>
          </p:nvSpPr>
          <p:spPr bwMode="auto">
            <a:xfrm>
              <a:off x="7033094"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3" name="Freeform 20"/>
            <p:cNvSpPr>
              <a:spLocks/>
            </p:cNvSpPr>
            <p:nvPr/>
          </p:nvSpPr>
          <p:spPr bwMode="auto">
            <a:xfrm>
              <a:off x="7184699" y="5258687"/>
              <a:ext cx="200488" cy="122560"/>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4" name="Freeform 21"/>
            <p:cNvSpPr>
              <a:spLocks/>
            </p:cNvSpPr>
            <p:nvPr/>
          </p:nvSpPr>
          <p:spPr bwMode="auto">
            <a:xfrm>
              <a:off x="5215248" y="5697208"/>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5" name="Freeform 22"/>
            <p:cNvSpPr>
              <a:spLocks/>
            </p:cNvSpPr>
            <p:nvPr/>
          </p:nvSpPr>
          <p:spPr bwMode="auto">
            <a:xfrm>
              <a:off x="5366145"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6" name="Freeform 23"/>
            <p:cNvSpPr>
              <a:spLocks/>
            </p:cNvSpPr>
            <p:nvPr/>
          </p:nvSpPr>
          <p:spPr bwMode="auto">
            <a:xfrm>
              <a:off x="5517750"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7" name="Freeform 24"/>
            <p:cNvSpPr>
              <a:spLocks/>
            </p:cNvSpPr>
            <p:nvPr/>
          </p:nvSpPr>
          <p:spPr bwMode="auto">
            <a:xfrm>
              <a:off x="5670064" y="5697208"/>
              <a:ext cx="132478" cy="122560"/>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25"/>
            <p:cNvSpPr>
              <a:spLocks/>
            </p:cNvSpPr>
            <p:nvPr/>
          </p:nvSpPr>
          <p:spPr bwMode="auto">
            <a:xfrm>
              <a:off x="5821669"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9" name="Freeform 26"/>
            <p:cNvSpPr>
              <a:spLocks/>
            </p:cNvSpPr>
            <p:nvPr/>
          </p:nvSpPr>
          <p:spPr bwMode="auto">
            <a:xfrm>
              <a:off x="5972566" y="5697208"/>
              <a:ext cx="133186" cy="122560"/>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0" name="Freeform 27"/>
            <p:cNvSpPr>
              <a:spLocks/>
            </p:cNvSpPr>
            <p:nvPr/>
          </p:nvSpPr>
          <p:spPr bwMode="auto">
            <a:xfrm>
              <a:off x="6124171"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1" name="Freeform 28"/>
            <p:cNvSpPr>
              <a:spLocks/>
            </p:cNvSpPr>
            <p:nvPr/>
          </p:nvSpPr>
          <p:spPr bwMode="auto">
            <a:xfrm>
              <a:off x="6275068" y="5697208"/>
              <a:ext cx="133895" cy="122560"/>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2" name="Freeform 29"/>
            <p:cNvSpPr>
              <a:spLocks/>
            </p:cNvSpPr>
            <p:nvPr/>
          </p:nvSpPr>
          <p:spPr bwMode="auto">
            <a:xfrm>
              <a:off x="6426673"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3" name="Freeform 30"/>
            <p:cNvSpPr>
              <a:spLocks/>
            </p:cNvSpPr>
            <p:nvPr/>
          </p:nvSpPr>
          <p:spPr bwMode="auto">
            <a:xfrm>
              <a:off x="6578279" y="5697208"/>
              <a:ext cx="133895" cy="122560"/>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4" name="Freeform 31"/>
            <p:cNvSpPr>
              <a:spLocks/>
            </p:cNvSpPr>
            <p:nvPr/>
          </p:nvSpPr>
          <p:spPr bwMode="auto">
            <a:xfrm>
              <a:off x="6729175"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5" name="Freeform 32"/>
            <p:cNvSpPr>
              <a:spLocks/>
            </p:cNvSpPr>
            <p:nvPr/>
          </p:nvSpPr>
          <p:spPr bwMode="auto">
            <a:xfrm>
              <a:off x="6881489" y="5697208"/>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6" name="Freeform 33"/>
            <p:cNvSpPr>
              <a:spLocks/>
            </p:cNvSpPr>
            <p:nvPr/>
          </p:nvSpPr>
          <p:spPr bwMode="auto">
            <a:xfrm>
              <a:off x="7033094"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7" name="Freeform 34"/>
            <p:cNvSpPr>
              <a:spLocks/>
            </p:cNvSpPr>
            <p:nvPr/>
          </p:nvSpPr>
          <p:spPr bwMode="auto">
            <a:xfrm>
              <a:off x="5215248" y="5404624"/>
              <a:ext cx="195528" cy="122560"/>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8" name="Freeform 35"/>
            <p:cNvSpPr>
              <a:spLocks/>
            </p:cNvSpPr>
            <p:nvPr/>
          </p:nvSpPr>
          <p:spPr bwMode="auto">
            <a:xfrm>
              <a:off x="5428488" y="5404624"/>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9" name="Freeform 36"/>
            <p:cNvSpPr>
              <a:spLocks/>
            </p:cNvSpPr>
            <p:nvPr/>
          </p:nvSpPr>
          <p:spPr bwMode="auto">
            <a:xfrm>
              <a:off x="5579384"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0" name="Freeform 37"/>
            <p:cNvSpPr>
              <a:spLocks/>
            </p:cNvSpPr>
            <p:nvPr/>
          </p:nvSpPr>
          <p:spPr bwMode="auto">
            <a:xfrm>
              <a:off x="5730989"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1" name="Freeform 38"/>
            <p:cNvSpPr>
              <a:spLocks/>
            </p:cNvSpPr>
            <p:nvPr/>
          </p:nvSpPr>
          <p:spPr bwMode="auto">
            <a:xfrm>
              <a:off x="5883303"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2" name="Freeform 39"/>
            <p:cNvSpPr>
              <a:spLocks/>
            </p:cNvSpPr>
            <p:nvPr/>
          </p:nvSpPr>
          <p:spPr bwMode="auto">
            <a:xfrm>
              <a:off x="6034908"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3" name="Freeform 40"/>
            <p:cNvSpPr>
              <a:spLocks/>
            </p:cNvSpPr>
            <p:nvPr/>
          </p:nvSpPr>
          <p:spPr bwMode="auto">
            <a:xfrm>
              <a:off x="6185805" y="5404624"/>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4" name="Freeform 41"/>
            <p:cNvSpPr>
              <a:spLocks/>
            </p:cNvSpPr>
            <p:nvPr/>
          </p:nvSpPr>
          <p:spPr bwMode="auto">
            <a:xfrm>
              <a:off x="6337410" y="5404624"/>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5" name="Freeform 42"/>
            <p:cNvSpPr>
              <a:spLocks/>
            </p:cNvSpPr>
            <p:nvPr/>
          </p:nvSpPr>
          <p:spPr bwMode="auto">
            <a:xfrm>
              <a:off x="6488307" y="5404624"/>
              <a:ext cx="134603" cy="122560"/>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6" name="Freeform 43"/>
            <p:cNvSpPr>
              <a:spLocks/>
            </p:cNvSpPr>
            <p:nvPr/>
          </p:nvSpPr>
          <p:spPr bwMode="auto">
            <a:xfrm>
              <a:off x="6639913"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7" name="Freeform 44"/>
            <p:cNvSpPr>
              <a:spLocks/>
            </p:cNvSpPr>
            <p:nvPr/>
          </p:nvSpPr>
          <p:spPr bwMode="auto">
            <a:xfrm>
              <a:off x="6791518" y="5404624"/>
              <a:ext cx="133895" cy="122560"/>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8" name="Freeform 45"/>
            <p:cNvSpPr>
              <a:spLocks/>
            </p:cNvSpPr>
            <p:nvPr/>
          </p:nvSpPr>
          <p:spPr bwMode="auto">
            <a:xfrm>
              <a:off x="6943831"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9" name="Freeform 46"/>
            <p:cNvSpPr>
              <a:spLocks/>
            </p:cNvSpPr>
            <p:nvPr/>
          </p:nvSpPr>
          <p:spPr bwMode="auto">
            <a:xfrm>
              <a:off x="7095437"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0" name="Freeform 47"/>
            <p:cNvSpPr>
              <a:spLocks/>
            </p:cNvSpPr>
            <p:nvPr/>
          </p:nvSpPr>
          <p:spPr bwMode="auto">
            <a:xfrm>
              <a:off x="7246333"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1" name="Freeform 48"/>
            <p:cNvSpPr>
              <a:spLocks/>
            </p:cNvSpPr>
            <p:nvPr/>
          </p:nvSpPr>
          <p:spPr bwMode="auto">
            <a:xfrm>
              <a:off x="5215248" y="5551270"/>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2" name="Freeform 49"/>
            <p:cNvSpPr>
              <a:spLocks/>
            </p:cNvSpPr>
            <p:nvPr/>
          </p:nvSpPr>
          <p:spPr bwMode="auto">
            <a:xfrm>
              <a:off x="5473119"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3" name="Freeform 50"/>
            <p:cNvSpPr>
              <a:spLocks/>
            </p:cNvSpPr>
            <p:nvPr/>
          </p:nvSpPr>
          <p:spPr bwMode="auto">
            <a:xfrm>
              <a:off x="5624016" y="5551270"/>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4" name="Freeform 51"/>
            <p:cNvSpPr>
              <a:spLocks/>
            </p:cNvSpPr>
            <p:nvPr/>
          </p:nvSpPr>
          <p:spPr bwMode="auto">
            <a:xfrm>
              <a:off x="5775621" y="5551270"/>
              <a:ext cx="133895" cy="122560"/>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5" name="Freeform 52"/>
            <p:cNvSpPr>
              <a:spLocks/>
            </p:cNvSpPr>
            <p:nvPr/>
          </p:nvSpPr>
          <p:spPr bwMode="auto">
            <a:xfrm>
              <a:off x="5926518" y="5551270"/>
              <a:ext cx="134603" cy="122560"/>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6" name="Freeform 53"/>
            <p:cNvSpPr>
              <a:spLocks/>
            </p:cNvSpPr>
            <p:nvPr/>
          </p:nvSpPr>
          <p:spPr bwMode="auto">
            <a:xfrm>
              <a:off x="6079540" y="5551270"/>
              <a:ext cx="132478" cy="122560"/>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7" name="Freeform 54"/>
            <p:cNvSpPr>
              <a:spLocks/>
            </p:cNvSpPr>
            <p:nvPr/>
          </p:nvSpPr>
          <p:spPr bwMode="auto">
            <a:xfrm>
              <a:off x="6230436" y="5551270"/>
              <a:ext cx="133186" cy="122560"/>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8" name="Freeform 55"/>
            <p:cNvSpPr>
              <a:spLocks/>
            </p:cNvSpPr>
            <p:nvPr/>
          </p:nvSpPr>
          <p:spPr bwMode="auto">
            <a:xfrm>
              <a:off x="6382042" y="5551270"/>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9" name="Freeform 56"/>
            <p:cNvSpPr>
              <a:spLocks/>
            </p:cNvSpPr>
            <p:nvPr/>
          </p:nvSpPr>
          <p:spPr bwMode="auto">
            <a:xfrm>
              <a:off x="6532938" y="5551270"/>
              <a:ext cx="133186" cy="122560"/>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0" name="Freeform 57"/>
            <p:cNvSpPr>
              <a:spLocks/>
            </p:cNvSpPr>
            <p:nvPr/>
          </p:nvSpPr>
          <p:spPr bwMode="auto">
            <a:xfrm>
              <a:off x="6684544"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1" name="Freeform 58"/>
            <p:cNvSpPr>
              <a:spLocks/>
            </p:cNvSpPr>
            <p:nvPr/>
          </p:nvSpPr>
          <p:spPr bwMode="auto">
            <a:xfrm>
              <a:off x="6836149" y="5551270"/>
              <a:ext cx="133895" cy="122560"/>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2" name="Freeform 59"/>
            <p:cNvSpPr>
              <a:spLocks/>
            </p:cNvSpPr>
            <p:nvPr/>
          </p:nvSpPr>
          <p:spPr bwMode="auto">
            <a:xfrm>
              <a:off x="6987046" y="5551270"/>
              <a:ext cx="133895" cy="122560"/>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3" name="Freeform 60"/>
            <p:cNvSpPr>
              <a:spLocks/>
            </p:cNvSpPr>
            <p:nvPr/>
          </p:nvSpPr>
          <p:spPr bwMode="auto">
            <a:xfrm>
              <a:off x="7138651" y="5551270"/>
              <a:ext cx="246535" cy="268497"/>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4" name="Freeform 61"/>
            <p:cNvSpPr>
              <a:spLocks/>
            </p:cNvSpPr>
            <p:nvPr/>
          </p:nvSpPr>
          <p:spPr bwMode="auto">
            <a:xfrm>
              <a:off x="5215248" y="5843854"/>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5" name="Freeform 62"/>
            <p:cNvSpPr>
              <a:spLocks/>
            </p:cNvSpPr>
            <p:nvPr/>
          </p:nvSpPr>
          <p:spPr bwMode="auto">
            <a:xfrm>
              <a:off x="5473119" y="5843854"/>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6" name="Freeform 63"/>
            <p:cNvSpPr>
              <a:spLocks/>
            </p:cNvSpPr>
            <p:nvPr/>
          </p:nvSpPr>
          <p:spPr bwMode="auto">
            <a:xfrm>
              <a:off x="5624016" y="5843854"/>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64"/>
            <p:cNvSpPr>
              <a:spLocks/>
            </p:cNvSpPr>
            <p:nvPr/>
          </p:nvSpPr>
          <p:spPr bwMode="auto">
            <a:xfrm>
              <a:off x="5775621" y="5843854"/>
              <a:ext cx="998186" cy="122560"/>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8" name="Freeform 65"/>
            <p:cNvSpPr>
              <a:spLocks/>
            </p:cNvSpPr>
            <p:nvPr/>
          </p:nvSpPr>
          <p:spPr bwMode="auto">
            <a:xfrm>
              <a:off x="6791518"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9" name="Freeform 66"/>
            <p:cNvSpPr>
              <a:spLocks/>
            </p:cNvSpPr>
            <p:nvPr/>
          </p:nvSpPr>
          <p:spPr bwMode="auto">
            <a:xfrm>
              <a:off x="6943831"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0" name="Freeform 67"/>
            <p:cNvSpPr>
              <a:spLocks/>
            </p:cNvSpPr>
            <p:nvPr/>
          </p:nvSpPr>
          <p:spPr bwMode="auto">
            <a:xfrm>
              <a:off x="7095437"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1" name="Freeform 68"/>
            <p:cNvSpPr>
              <a:spLocks/>
            </p:cNvSpPr>
            <p:nvPr/>
          </p:nvSpPr>
          <p:spPr bwMode="auto">
            <a:xfrm>
              <a:off x="7249167"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2" name="Freeform 69"/>
            <p:cNvSpPr>
              <a:spLocks/>
            </p:cNvSpPr>
            <p:nvPr/>
          </p:nvSpPr>
          <p:spPr bwMode="auto">
            <a:xfrm>
              <a:off x="7467365"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70"/>
            <p:cNvSpPr>
              <a:spLocks/>
            </p:cNvSpPr>
            <p:nvPr/>
          </p:nvSpPr>
          <p:spPr bwMode="auto">
            <a:xfrm>
              <a:off x="7626055" y="5404624"/>
              <a:ext cx="138854" cy="122560"/>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4" name="Freeform 71"/>
            <p:cNvSpPr>
              <a:spLocks/>
            </p:cNvSpPr>
            <p:nvPr/>
          </p:nvSpPr>
          <p:spPr bwMode="auto">
            <a:xfrm>
              <a:off x="7783328" y="5404624"/>
              <a:ext cx="140270" cy="122560"/>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5" name="Freeform 72"/>
            <p:cNvSpPr>
              <a:spLocks/>
            </p:cNvSpPr>
            <p:nvPr/>
          </p:nvSpPr>
          <p:spPr bwMode="auto">
            <a:xfrm>
              <a:off x="7467365" y="5848813"/>
              <a:ext cx="138854" cy="123268"/>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6" name="Freeform 73"/>
            <p:cNvSpPr>
              <a:spLocks/>
            </p:cNvSpPr>
            <p:nvPr/>
          </p:nvSpPr>
          <p:spPr bwMode="auto">
            <a:xfrm>
              <a:off x="7626055" y="5848813"/>
              <a:ext cx="138854" cy="123268"/>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7" name="Freeform 74"/>
            <p:cNvSpPr>
              <a:spLocks/>
            </p:cNvSpPr>
            <p:nvPr/>
          </p:nvSpPr>
          <p:spPr bwMode="auto">
            <a:xfrm>
              <a:off x="7626055" y="5705709"/>
              <a:ext cx="138854" cy="123268"/>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75"/>
            <p:cNvSpPr>
              <a:spLocks/>
            </p:cNvSpPr>
            <p:nvPr/>
          </p:nvSpPr>
          <p:spPr bwMode="auto">
            <a:xfrm>
              <a:off x="7783328" y="5848813"/>
              <a:ext cx="140270" cy="123268"/>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9" name="Freeform 76"/>
            <p:cNvSpPr>
              <a:spLocks/>
            </p:cNvSpPr>
            <p:nvPr/>
          </p:nvSpPr>
          <p:spPr bwMode="auto">
            <a:xfrm>
              <a:off x="7467365" y="5258687"/>
              <a:ext cx="138854" cy="122560"/>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77"/>
            <p:cNvSpPr>
              <a:spLocks/>
            </p:cNvSpPr>
            <p:nvPr/>
          </p:nvSpPr>
          <p:spPr bwMode="auto">
            <a:xfrm>
              <a:off x="7626055" y="5258687"/>
              <a:ext cx="138854" cy="122560"/>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1" name="Freeform 78"/>
            <p:cNvSpPr>
              <a:spLocks/>
            </p:cNvSpPr>
            <p:nvPr/>
          </p:nvSpPr>
          <p:spPr bwMode="auto">
            <a:xfrm>
              <a:off x="7783328" y="5258687"/>
              <a:ext cx="140270" cy="122560"/>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2" name="Freeform 79"/>
            <p:cNvSpPr>
              <a:spLocks/>
            </p:cNvSpPr>
            <p:nvPr/>
          </p:nvSpPr>
          <p:spPr bwMode="auto">
            <a:xfrm>
              <a:off x="7994442" y="5414542"/>
              <a:ext cx="133895" cy="122560"/>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3" name="Freeform 80"/>
            <p:cNvSpPr>
              <a:spLocks/>
            </p:cNvSpPr>
            <p:nvPr/>
          </p:nvSpPr>
          <p:spPr bwMode="auto">
            <a:xfrm>
              <a:off x="8141796"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4" name="Freeform 81"/>
            <p:cNvSpPr>
              <a:spLocks/>
            </p:cNvSpPr>
            <p:nvPr/>
          </p:nvSpPr>
          <p:spPr bwMode="auto">
            <a:xfrm>
              <a:off x="8290568"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5" name="Freeform 82"/>
            <p:cNvSpPr>
              <a:spLocks/>
            </p:cNvSpPr>
            <p:nvPr/>
          </p:nvSpPr>
          <p:spPr bwMode="auto">
            <a:xfrm>
              <a:off x="8439339" y="5414542"/>
              <a:ext cx="133895" cy="122560"/>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6" name="Freeform 83"/>
            <p:cNvSpPr>
              <a:spLocks/>
            </p:cNvSpPr>
            <p:nvPr/>
          </p:nvSpPr>
          <p:spPr bwMode="auto">
            <a:xfrm>
              <a:off x="7994442" y="5561897"/>
              <a:ext cx="133895" cy="123268"/>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7" name="Freeform 84"/>
            <p:cNvSpPr>
              <a:spLocks/>
            </p:cNvSpPr>
            <p:nvPr/>
          </p:nvSpPr>
          <p:spPr bwMode="auto">
            <a:xfrm>
              <a:off x="8141796"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8" name="Freeform 85"/>
            <p:cNvSpPr>
              <a:spLocks/>
            </p:cNvSpPr>
            <p:nvPr/>
          </p:nvSpPr>
          <p:spPr bwMode="auto">
            <a:xfrm>
              <a:off x="8290568"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9" name="Freeform 86"/>
            <p:cNvSpPr>
              <a:spLocks/>
            </p:cNvSpPr>
            <p:nvPr/>
          </p:nvSpPr>
          <p:spPr bwMode="auto">
            <a:xfrm>
              <a:off x="8439339" y="5561897"/>
              <a:ext cx="133895" cy="123268"/>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0" name="Freeform 87"/>
            <p:cNvSpPr>
              <a:spLocks/>
            </p:cNvSpPr>
            <p:nvPr/>
          </p:nvSpPr>
          <p:spPr bwMode="auto">
            <a:xfrm>
              <a:off x="7994442" y="5709959"/>
              <a:ext cx="133895" cy="122560"/>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1" name="Freeform 88"/>
            <p:cNvSpPr>
              <a:spLocks/>
            </p:cNvSpPr>
            <p:nvPr/>
          </p:nvSpPr>
          <p:spPr bwMode="auto">
            <a:xfrm>
              <a:off x="8141796"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2" name="Freeform 89"/>
            <p:cNvSpPr>
              <a:spLocks/>
            </p:cNvSpPr>
            <p:nvPr/>
          </p:nvSpPr>
          <p:spPr bwMode="auto">
            <a:xfrm>
              <a:off x="8290568"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3" name="Freeform 90"/>
            <p:cNvSpPr>
              <a:spLocks/>
            </p:cNvSpPr>
            <p:nvPr/>
          </p:nvSpPr>
          <p:spPr bwMode="auto">
            <a:xfrm>
              <a:off x="8290568" y="5857314"/>
              <a:ext cx="135311" cy="122560"/>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4" name="Freeform 91"/>
            <p:cNvSpPr>
              <a:spLocks/>
            </p:cNvSpPr>
            <p:nvPr/>
          </p:nvSpPr>
          <p:spPr bwMode="auto">
            <a:xfrm>
              <a:off x="7994442" y="5857314"/>
              <a:ext cx="282666" cy="122560"/>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5" name="Freeform 92"/>
            <p:cNvSpPr>
              <a:spLocks/>
            </p:cNvSpPr>
            <p:nvPr/>
          </p:nvSpPr>
          <p:spPr bwMode="auto">
            <a:xfrm>
              <a:off x="8439339" y="5709959"/>
              <a:ext cx="133895" cy="273456"/>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6" name="Freeform 93"/>
            <p:cNvSpPr>
              <a:spLocks/>
            </p:cNvSpPr>
            <p:nvPr/>
          </p:nvSpPr>
          <p:spPr bwMode="auto">
            <a:xfrm>
              <a:off x="7994442" y="5267188"/>
              <a:ext cx="133895" cy="123976"/>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7" name="Freeform 94"/>
            <p:cNvSpPr>
              <a:spLocks/>
            </p:cNvSpPr>
            <p:nvPr/>
          </p:nvSpPr>
          <p:spPr bwMode="auto">
            <a:xfrm>
              <a:off x="8141796"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8" name="Freeform 95"/>
            <p:cNvSpPr>
              <a:spLocks/>
            </p:cNvSpPr>
            <p:nvPr/>
          </p:nvSpPr>
          <p:spPr bwMode="auto">
            <a:xfrm>
              <a:off x="8290568"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9" name="Freeform 96"/>
            <p:cNvSpPr>
              <a:spLocks/>
            </p:cNvSpPr>
            <p:nvPr/>
          </p:nvSpPr>
          <p:spPr bwMode="auto">
            <a:xfrm>
              <a:off x="8439339" y="5267188"/>
              <a:ext cx="133895" cy="123976"/>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0" name="Freeform 97"/>
            <p:cNvSpPr>
              <a:spLocks/>
            </p:cNvSpPr>
            <p:nvPr/>
          </p:nvSpPr>
          <p:spPr bwMode="auto">
            <a:xfrm>
              <a:off x="7994442" y="5151713"/>
              <a:ext cx="133895" cy="92097"/>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1" name="Freeform 98"/>
            <p:cNvSpPr>
              <a:spLocks/>
            </p:cNvSpPr>
            <p:nvPr/>
          </p:nvSpPr>
          <p:spPr bwMode="auto">
            <a:xfrm>
              <a:off x="8141796"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2" name="Freeform 99"/>
            <p:cNvSpPr>
              <a:spLocks/>
            </p:cNvSpPr>
            <p:nvPr/>
          </p:nvSpPr>
          <p:spPr bwMode="auto">
            <a:xfrm>
              <a:off x="8290568"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3" name="Freeform 100"/>
            <p:cNvSpPr>
              <a:spLocks/>
            </p:cNvSpPr>
            <p:nvPr/>
          </p:nvSpPr>
          <p:spPr bwMode="auto">
            <a:xfrm>
              <a:off x="8439339" y="5151713"/>
              <a:ext cx="133895" cy="92097"/>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4" name="Freeform 101"/>
            <p:cNvSpPr>
              <a:spLocks/>
            </p:cNvSpPr>
            <p:nvPr/>
          </p:nvSpPr>
          <p:spPr bwMode="auto">
            <a:xfrm>
              <a:off x="7467365"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5" name="Freeform 102"/>
            <p:cNvSpPr>
              <a:spLocks/>
            </p:cNvSpPr>
            <p:nvPr/>
          </p:nvSpPr>
          <p:spPr bwMode="auto">
            <a:xfrm>
              <a:off x="7626055"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6" name="Freeform 103"/>
            <p:cNvSpPr>
              <a:spLocks/>
            </p:cNvSpPr>
            <p:nvPr/>
          </p:nvSpPr>
          <p:spPr bwMode="auto">
            <a:xfrm>
              <a:off x="7783328" y="5151713"/>
              <a:ext cx="140270" cy="84304"/>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7" name="Freeform 104"/>
            <p:cNvSpPr>
              <a:spLocks/>
            </p:cNvSpPr>
            <p:nvPr/>
          </p:nvSpPr>
          <p:spPr bwMode="auto">
            <a:xfrm>
              <a:off x="6933913" y="5151713"/>
              <a:ext cx="140270" cy="84304"/>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8" name="Freeform 105"/>
            <p:cNvSpPr>
              <a:spLocks/>
            </p:cNvSpPr>
            <p:nvPr/>
          </p:nvSpPr>
          <p:spPr bwMode="auto">
            <a:xfrm>
              <a:off x="7090478" y="5151713"/>
              <a:ext cx="139562" cy="84304"/>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9" name="Freeform 106"/>
            <p:cNvSpPr>
              <a:spLocks/>
            </p:cNvSpPr>
            <p:nvPr/>
          </p:nvSpPr>
          <p:spPr bwMode="auto">
            <a:xfrm>
              <a:off x="7247750"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0" name="Freeform 107"/>
            <p:cNvSpPr>
              <a:spLocks/>
            </p:cNvSpPr>
            <p:nvPr/>
          </p:nvSpPr>
          <p:spPr bwMode="auto">
            <a:xfrm>
              <a:off x="6464929"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1" name="Freeform 108"/>
            <p:cNvSpPr>
              <a:spLocks/>
            </p:cNvSpPr>
            <p:nvPr/>
          </p:nvSpPr>
          <p:spPr bwMode="auto">
            <a:xfrm>
              <a:off x="6309073" y="5151713"/>
              <a:ext cx="138854" cy="84304"/>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2" name="Freeform 109"/>
            <p:cNvSpPr>
              <a:spLocks/>
            </p:cNvSpPr>
            <p:nvPr/>
          </p:nvSpPr>
          <p:spPr bwMode="auto">
            <a:xfrm>
              <a:off x="6152509"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3" name="Freeform 110"/>
            <p:cNvSpPr>
              <a:spLocks/>
            </p:cNvSpPr>
            <p:nvPr/>
          </p:nvSpPr>
          <p:spPr bwMode="auto">
            <a:xfrm>
              <a:off x="5995944" y="5151713"/>
              <a:ext cx="139562" cy="84304"/>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4" name="Freeform 111"/>
            <p:cNvSpPr>
              <a:spLocks/>
            </p:cNvSpPr>
            <p:nvPr/>
          </p:nvSpPr>
          <p:spPr bwMode="auto">
            <a:xfrm>
              <a:off x="5840088"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5" name="Freeform 112"/>
            <p:cNvSpPr>
              <a:spLocks/>
            </p:cNvSpPr>
            <p:nvPr/>
          </p:nvSpPr>
          <p:spPr bwMode="auto">
            <a:xfrm>
              <a:off x="5683524" y="5151713"/>
              <a:ext cx="138854" cy="84304"/>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9" name="Freeform 113"/>
            <p:cNvSpPr>
              <a:spLocks/>
            </p:cNvSpPr>
            <p:nvPr/>
          </p:nvSpPr>
          <p:spPr bwMode="auto">
            <a:xfrm>
              <a:off x="5527668"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0" name="Freeform 114"/>
            <p:cNvSpPr>
              <a:spLocks/>
            </p:cNvSpPr>
            <p:nvPr/>
          </p:nvSpPr>
          <p:spPr bwMode="auto">
            <a:xfrm>
              <a:off x="5371104"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1" name="Freeform 115"/>
            <p:cNvSpPr>
              <a:spLocks/>
            </p:cNvSpPr>
            <p:nvPr/>
          </p:nvSpPr>
          <p:spPr bwMode="auto">
            <a:xfrm>
              <a:off x="5213831" y="5151713"/>
              <a:ext cx="140270" cy="84304"/>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2" name="Freeform 116"/>
            <p:cNvSpPr>
              <a:spLocks/>
            </p:cNvSpPr>
            <p:nvPr/>
          </p:nvSpPr>
          <p:spPr bwMode="auto">
            <a:xfrm>
              <a:off x="6621493"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3" name="Freeform 117"/>
            <p:cNvSpPr>
              <a:spLocks/>
            </p:cNvSpPr>
            <p:nvPr/>
          </p:nvSpPr>
          <p:spPr bwMode="auto">
            <a:xfrm>
              <a:off x="6777349" y="5151713"/>
              <a:ext cx="140270" cy="84304"/>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16389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4" name="Group 183"/>
          <p:cNvGrpSpPr/>
          <p:nvPr/>
        </p:nvGrpSpPr>
        <p:grpSpPr>
          <a:xfrm>
            <a:off x="4131774" y="3588520"/>
            <a:ext cx="1746725" cy="2661126"/>
            <a:chOff x="364818" y="1339253"/>
            <a:chExt cx="4178706" cy="6366235"/>
          </a:xfrm>
        </p:grpSpPr>
        <p:grpSp>
          <p:nvGrpSpPr>
            <p:cNvPr id="185" name="Group 184"/>
            <p:cNvGrpSpPr/>
            <p:nvPr/>
          </p:nvGrpSpPr>
          <p:grpSpPr>
            <a:xfrm>
              <a:off x="364818" y="1339253"/>
              <a:ext cx="4178706" cy="3117426"/>
              <a:chOff x="2287587" y="1937871"/>
              <a:chExt cx="2206625" cy="1646202"/>
            </a:xfrm>
            <a:solidFill>
              <a:schemeClr val="tx1">
                <a:alpha val="8000"/>
              </a:schemeClr>
            </a:solidFill>
          </p:grpSpPr>
          <p:sp>
            <p:nvSpPr>
              <p:cNvPr id="205" name="Rounded Rectangle 20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6" name="Rounded Rectangle 20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7" name="Rounded Rectangle 20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08" name="Group 207"/>
              <p:cNvGrpSpPr/>
              <p:nvPr/>
            </p:nvGrpSpPr>
            <p:grpSpPr>
              <a:xfrm>
                <a:off x="2380456" y="2080738"/>
                <a:ext cx="1516062" cy="74666"/>
                <a:chOff x="2380456" y="2572537"/>
                <a:chExt cx="1516062" cy="63500"/>
              </a:xfrm>
              <a:grpFill/>
            </p:grpSpPr>
            <p:sp>
              <p:nvSpPr>
                <p:cNvPr id="221" name="Rounded Rectangle 22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2" name="Rounded Rectangle 22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09" name="Rounded Rectangle 20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0" name="Rounded Rectangle 20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11" name="Group 210"/>
              <p:cNvGrpSpPr/>
              <p:nvPr/>
            </p:nvGrpSpPr>
            <p:grpSpPr>
              <a:xfrm>
                <a:off x="2496429" y="2366473"/>
                <a:ext cx="1997783" cy="74666"/>
                <a:chOff x="2496429" y="2811430"/>
                <a:chExt cx="1997783" cy="63500"/>
              </a:xfrm>
              <a:grpFill/>
            </p:grpSpPr>
            <p:sp>
              <p:nvSpPr>
                <p:cNvPr id="219" name="Rounded Rectangle 21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0" name="Rounded Rectangle 21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12" name="Rounded Rectangle 21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3" name="Rounded Rectangle 21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4" name="Rounded Rectangle 21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5" name="Rounded Rectangle 21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16" name="Group 215"/>
              <p:cNvGrpSpPr/>
              <p:nvPr/>
            </p:nvGrpSpPr>
            <p:grpSpPr>
              <a:xfrm>
                <a:off x="2670261" y="2795076"/>
                <a:ext cx="1595351" cy="74666"/>
                <a:chOff x="2670261" y="3182904"/>
                <a:chExt cx="1595351" cy="63500"/>
              </a:xfrm>
              <a:grpFill/>
            </p:grpSpPr>
            <p:sp>
              <p:nvSpPr>
                <p:cNvPr id="217" name="Rounded Rectangle 21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8" name="Rounded Rectangle 21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186" name="Group 185"/>
            <p:cNvGrpSpPr/>
            <p:nvPr/>
          </p:nvGrpSpPr>
          <p:grpSpPr>
            <a:xfrm>
              <a:off x="364818" y="4588062"/>
              <a:ext cx="4178706" cy="3117426"/>
              <a:chOff x="2287587" y="1937871"/>
              <a:chExt cx="2206625" cy="1646202"/>
            </a:xfrm>
            <a:solidFill>
              <a:schemeClr val="tx1">
                <a:alpha val="8000"/>
              </a:schemeClr>
            </a:solidFill>
          </p:grpSpPr>
          <p:sp>
            <p:nvSpPr>
              <p:cNvPr id="187" name="Rounded Rectangle 18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8" name="Rounded Rectangle 18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9" name="Rounded Rectangle 18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0" name="Group 189"/>
              <p:cNvGrpSpPr/>
              <p:nvPr/>
            </p:nvGrpSpPr>
            <p:grpSpPr>
              <a:xfrm>
                <a:off x="2380456" y="2080738"/>
                <a:ext cx="1516062" cy="74666"/>
                <a:chOff x="2380456" y="2572537"/>
                <a:chExt cx="1516062" cy="63500"/>
              </a:xfrm>
              <a:grpFill/>
            </p:grpSpPr>
            <p:sp>
              <p:nvSpPr>
                <p:cNvPr id="203" name="Rounded Rectangle 20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4" name="Rounded Rectangle 20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91" name="Rounded Rectangle 19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2" name="Rounded Rectangle 19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3" name="Group 192"/>
              <p:cNvGrpSpPr/>
              <p:nvPr/>
            </p:nvGrpSpPr>
            <p:grpSpPr>
              <a:xfrm>
                <a:off x="2496429" y="2366473"/>
                <a:ext cx="1997783" cy="74666"/>
                <a:chOff x="2496429" y="2811430"/>
                <a:chExt cx="1997783" cy="63500"/>
              </a:xfrm>
              <a:grpFill/>
            </p:grpSpPr>
            <p:sp>
              <p:nvSpPr>
                <p:cNvPr id="201" name="Rounded Rectangle 20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2" name="Rounded Rectangle 20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94" name="Rounded Rectangle 19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5" name="Rounded Rectangle 19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6" name="Rounded Rectangle 19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7" name="Rounded Rectangle 19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8" name="Group 197"/>
              <p:cNvGrpSpPr/>
              <p:nvPr/>
            </p:nvGrpSpPr>
            <p:grpSpPr>
              <a:xfrm>
                <a:off x="2670261" y="2795076"/>
                <a:ext cx="1595351" cy="74666"/>
                <a:chOff x="2670261" y="3182904"/>
                <a:chExt cx="1595351" cy="63500"/>
              </a:xfrm>
              <a:grpFill/>
            </p:grpSpPr>
            <p:sp>
              <p:nvSpPr>
                <p:cNvPr id="199" name="Rounded Rectangle 19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0" name="Rounded Rectangle 19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09" name="Group 308"/>
          <p:cNvGrpSpPr/>
          <p:nvPr/>
        </p:nvGrpSpPr>
        <p:grpSpPr>
          <a:xfrm>
            <a:off x="191318" y="3817713"/>
            <a:ext cx="1656510" cy="1653166"/>
            <a:chOff x="894996" y="1707346"/>
            <a:chExt cx="3732389" cy="3724854"/>
          </a:xfrm>
          <a:solidFill>
            <a:schemeClr val="bg1">
              <a:lumMod val="85000"/>
            </a:schemeClr>
          </a:solidFill>
        </p:grpSpPr>
        <p:sp>
          <p:nvSpPr>
            <p:cNvPr id="26" name="Rounded Rectangle 25"/>
            <p:cNvSpPr/>
            <p:nvPr/>
          </p:nvSpPr>
          <p:spPr>
            <a:xfrm>
              <a:off x="1999190" y="1707346"/>
              <a:ext cx="1524000" cy="2841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 name="Rectangle 26"/>
            <p:cNvSpPr/>
            <p:nvPr/>
          </p:nvSpPr>
          <p:spPr>
            <a:xfrm>
              <a:off x="2189690" y="2252077"/>
              <a:ext cx="1143000" cy="4652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 name="Oval 27"/>
            <p:cNvSpPr/>
            <p:nvPr/>
          </p:nvSpPr>
          <p:spPr>
            <a:xfrm>
              <a:off x="1999190" y="2977859"/>
              <a:ext cx="1524000" cy="4907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 name="Rectangle 28"/>
            <p:cNvSpPr/>
            <p:nvPr/>
          </p:nvSpPr>
          <p:spPr>
            <a:xfrm>
              <a:off x="894996" y="3729158"/>
              <a:ext cx="1181100" cy="328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38" name="Rectangle 137"/>
            <p:cNvSpPr/>
            <p:nvPr/>
          </p:nvSpPr>
          <p:spPr>
            <a:xfrm>
              <a:off x="3446285" y="3729158"/>
              <a:ext cx="1181100" cy="328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39" name="Rounded Rectangle 138"/>
            <p:cNvSpPr/>
            <p:nvPr/>
          </p:nvSpPr>
          <p:spPr>
            <a:xfrm>
              <a:off x="910959" y="4318067"/>
              <a:ext cx="1126595" cy="3628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0" name="Rounded Rectangle 139"/>
            <p:cNvSpPr/>
            <p:nvPr/>
          </p:nvSpPr>
          <p:spPr>
            <a:xfrm>
              <a:off x="3484826" y="4318067"/>
              <a:ext cx="1126595" cy="3628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1" name="Oval 140"/>
            <p:cNvSpPr/>
            <p:nvPr/>
          </p:nvSpPr>
          <p:spPr>
            <a:xfrm>
              <a:off x="1999190" y="4941463"/>
              <a:ext cx="1524000" cy="4907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56" name="Down Arrow 255"/>
            <p:cNvSpPr/>
            <p:nvPr/>
          </p:nvSpPr>
          <p:spPr>
            <a:xfrm>
              <a:off x="2652014" y="203049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5" name="Down Arrow 144"/>
            <p:cNvSpPr/>
            <p:nvPr/>
          </p:nvSpPr>
          <p:spPr>
            <a:xfrm>
              <a:off x="2652014" y="2772442"/>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6" name="Down Arrow 145"/>
            <p:cNvSpPr/>
            <p:nvPr/>
          </p:nvSpPr>
          <p:spPr>
            <a:xfrm>
              <a:off x="1381354" y="411435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7" name="Down Arrow 146"/>
            <p:cNvSpPr/>
            <p:nvPr/>
          </p:nvSpPr>
          <p:spPr>
            <a:xfrm>
              <a:off x="3946424" y="411435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8" name="Bent-Up Arrow 307"/>
            <p:cNvSpPr/>
            <p:nvPr/>
          </p:nvSpPr>
          <p:spPr>
            <a:xfrm rot="10800000">
              <a:off x="1400642" y="3202735"/>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9" name="Bent-Up Arrow 148"/>
            <p:cNvSpPr/>
            <p:nvPr/>
          </p:nvSpPr>
          <p:spPr>
            <a:xfrm rot="10800000" flipH="1">
              <a:off x="3729639" y="3202735"/>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50" name="Bent-Up Arrow 149"/>
            <p:cNvSpPr/>
            <p:nvPr/>
          </p:nvSpPr>
          <p:spPr>
            <a:xfrm rot="5400000">
              <a:off x="1393557" y="4834547"/>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51" name="Bent-Up Arrow 150"/>
            <p:cNvSpPr/>
            <p:nvPr/>
          </p:nvSpPr>
          <p:spPr>
            <a:xfrm rot="16200000" flipH="1">
              <a:off x="3729638" y="4834547"/>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58" name="Group 157"/>
          <p:cNvGrpSpPr/>
          <p:nvPr/>
        </p:nvGrpSpPr>
        <p:grpSpPr>
          <a:xfrm>
            <a:off x="1177616" y="4375423"/>
            <a:ext cx="1540852" cy="1129513"/>
            <a:chOff x="2145506" y="1595772"/>
            <a:chExt cx="2936875" cy="2152860"/>
          </a:xfrm>
        </p:grpSpPr>
        <p:grpSp>
          <p:nvGrpSpPr>
            <p:cNvPr id="159" name="Group 158"/>
            <p:cNvGrpSpPr/>
            <p:nvPr/>
          </p:nvGrpSpPr>
          <p:grpSpPr>
            <a:xfrm>
              <a:off x="2145506" y="1595772"/>
              <a:ext cx="2936875" cy="2152860"/>
              <a:chOff x="1503363" y="1830388"/>
              <a:chExt cx="2936875" cy="2152860"/>
            </a:xfrm>
          </p:grpSpPr>
          <p:sp>
            <p:nvSpPr>
              <p:cNvPr id="179"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0"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1"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2"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3"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60" name="Group 159"/>
            <p:cNvGrpSpPr/>
            <p:nvPr/>
          </p:nvGrpSpPr>
          <p:grpSpPr>
            <a:xfrm>
              <a:off x="2287587" y="1937871"/>
              <a:ext cx="2206625" cy="1646202"/>
              <a:chOff x="2287587" y="1937871"/>
              <a:chExt cx="2206625" cy="1646202"/>
            </a:xfrm>
          </p:grpSpPr>
          <p:sp>
            <p:nvSpPr>
              <p:cNvPr id="161" name="Rounded Rectangle 160"/>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2" name="Rounded Rectangle 161"/>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3" name="Rounded Rectangle 162"/>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64" name="Group 163"/>
              <p:cNvGrpSpPr/>
              <p:nvPr/>
            </p:nvGrpSpPr>
            <p:grpSpPr>
              <a:xfrm>
                <a:off x="2380456" y="2080738"/>
                <a:ext cx="1516062" cy="74666"/>
                <a:chOff x="2380456" y="2572537"/>
                <a:chExt cx="1516062" cy="63500"/>
              </a:xfrm>
              <a:solidFill>
                <a:schemeClr val="bg1">
                  <a:lumMod val="85000"/>
                </a:schemeClr>
              </a:solidFill>
            </p:grpSpPr>
            <p:sp>
              <p:nvSpPr>
                <p:cNvPr id="177" name="Rounded Rectangle 17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8" name="Rounded Rectangle 17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65" name="Rounded Rectangle 164"/>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6" name="Rounded Rectangle 165"/>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67" name="Group 166"/>
              <p:cNvGrpSpPr/>
              <p:nvPr/>
            </p:nvGrpSpPr>
            <p:grpSpPr>
              <a:xfrm>
                <a:off x="2496429" y="2366473"/>
                <a:ext cx="1997783" cy="74666"/>
                <a:chOff x="2496429" y="2811430"/>
                <a:chExt cx="1997783" cy="63500"/>
              </a:xfrm>
              <a:solidFill>
                <a:schemeClr val="bg1">
                  <a:lumMod val="85000"/>
                </a:schemeClr>
              </a:solidFill>
            </p:grpSpPr>
            <p:sp>
              <p:nvSpPr>
                <p:cNvPr id="175" name="Rounded Rectangle 17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6" name="Rounded Rectangle 17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68" name="Rounded Rectangle 167"/>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9" name="Rounded Rectangle 168"/>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0" name="Rounded Rectangle 169"/>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1" name="Rounded Rectangle 170"/>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72" name="Group 171"/>
              <p:cNvGrpSpPr/>
              <p:nvPr/>
            </p:nvGrpSpPr>
            <p:grpSpPr>
              <a:xfrm>
                <a:off x="2670261" y="2795076"/>
                <a:ext cx="1595351" cy="74666"/>
                <a:chOff x="2670261" y="3182904"/>
                <a:chExt cx="1595351" cy="63500"/>
              </a:xfrm>
              <a:solidFill>
                <a:schemeClr val="bg1">
                  <a:lumMod val="85000"/>
                </a:schemeClr>
              </a:solidFill>
            </p:grpSpPr>
            <p:sp>
              <p:nvSpPr>
                <p:cNvPr id="173" name="Rounded Rectangle 17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4" name="Rounded Rectangle 17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25" name="Group 24"/>
          <p:cNvGrpSpPr/>
          <p:nvPr/>
        </p:nvGrpSpPr>
        <p:grpSpPr>
          <a:xfrm>
            <a:off x="1626384" y="3427606"/>
            <a:ext cx="2305795" cy="2905322"/>
            <a:chOff x="1446213" y="1566863"/>
            <a:chExt cx="3529012" cy="4446587"/>
          </a:xfrm>
        </p:grpSpPr>
        <p:sp>
          <p:nvSpPr>
            <p:cNvPr id="10" name="Freeform 6"/>
            <p:cNvSpPr>
              <a:spLocks/>
            </p:cNvSpPr>
            <p:nvPr/>
          </p:nvSpPr>
          <p:spPr bwMode="auto">
            <a:xfrm>
              <a:off x="2471738" y="2678113"/>
              <a:ext cx="227012" cy="425450"/>
            </a:xfrm>
            <a:custGeom>
              <a:avLst/>
              <a:gdLst>
                <a:gd name="T0" fmla="*/ 102 w 287"/>
                <a:gd name="T1" fmla="*/ 0 h 537"/>
                <a:gd name="T2" fmla="*/ 129 w 287"/>
                <a:gd name="T3" fmla="*/ 10 h 537"/>
                <a:gd name="T4" fmla="*/ 156 w 287"/>
                <a:gd name="T5" fmla="*/ 29 h 537"/>
                <a:gd name="T6" fmla="*/ 183 w 287"/>
                <a:gd name="T7" fmla="*/ 56 h 537"/>
                <a:gd name="T8" fmla="*/ 209 w 287"/>
                <a:gd name="T9" fmla="*/ 92 h 537"/>
                <a:gd name="T10" fmla="*/ 232 w 287"/>
                <a:gd name="T11" fmla="*/ 134 h 537"/>
                <a:gd name="T12" fmla="*/ 253 w 287"/>
                <a:gd name="T13" fmla="*/ 182 h 537"/>
                <a:gd name="T14" fmla="*/ 270 w 287"/>
                <a:gd name="T15" fmla="*/ 236 h 537"/>
                <a:gd name="T16" fmla="*/ 280 w 287"/>
                <a:gd name="T17" fmla="*/ 284 h 537"/>
                <a:gd name="T18" fmla="*/ 285 w 287"/>
                <a:gd name="T19" fmla="*/ 331 h 537"/>
                <a:gd name="T20" fmla="*/ 287 w 287"/>
                <a:gd name="T21" fmla="*/ 376 h 537"/>
                <a:gd name="T22" fmla="*/ 285 w 287"/>
                <a:gd name="T23" fmla="*/ 416 h 537"/>
                <a:gd name="T24" fmla="*/ 278 w 287"/>
                <a:gd name="T25" fmla="*/ 452 h 537"/>
                <a:gd name="T26" fmla="*/ 266 w 287"/>
                <a:gd name="T27" fmla="*/ 483 h 537"/>
                <a:gd name="T28" fmla="*/ 253 w 287"/>
                <a:gd name="T29" fmla="*/ 508 h 537"/>
                <a:gd name="T30" fmla="*/ 234 w 287"/>
                <a:gd name="T31" fmla="*/ 525 h 537"/>
                <a:gd name="T32" fmla="*/ 212 w 287"/>
                <a:gd name="T33" fmla="*/ 535 h 537"/>
                <a:gd name="T34" fmla="*/ 187 w 287"/>
                <a:gd name="T35" fmla="*/ 537 h 537"/>
                <a:gd name="T36" fmla="*/ 158 w 287"/>
                <a:gd name="T37" fmla="*/ 527 h 537"/>
                <a:gd name="T38" fmla="*/ 131 w 287"/>
                <a:gd name="T39" fmla="*/ 508 h 537"/>
                <a:gd name="T40" fmla="*/ 103 w 287"/>
                <a:gd name="T41" fmla="*/ 481 h 537"/>
                <a:gd name="T42" fmla="*/ 78 w 287"/>
                <a:gd name="T43" fmla="*/ 445 h 537"/>
                <a:gd name="T44" fmla="*/ 54 w 287"/>
                <a:gd name="T45" fmla="*/ 403 h 537"/>
                <a:gd name="T46" fmla="*/ 34 w 287"/>
                <a:gd name="T47" fmla="*/ 355 h 537"/>
                <a:gd name="T48" fmla="*/ 17 w 287"/>
                <a:gd name="T49" fmla="*/ 301 h 537"/>
                <a:gd name="T50" fmla="*/ 6 w 287"/>
                <a:gd name="T51" fmla="*/ 253 h 537"/>
                <a:gd name="T52" fmla="*/ 1 w 287"/>
                <a:gd name="T53" fmla="*/ 206 h 537"/>
                <a:gd name="T54" fmla="*/ 0 w 287"/>
                <a:gd name="T55" fmla="*/ 162 h 537"/>
                <a:gd name="T56" fmla="*/ 3 w 287"/>
                <a:gd name="T57" fmla="*/ 121 h 537"/>
                <a:gd name="T58" fmla="*/ 10 w 287"/>
                <a:gd name="T59" fmla="*/ 85 h 537"/>
                <a:gd name="T60" fmla="*/ 20 w 287"/>
                <a:gd name="T61" fmla="*/ 55 h 537"/>
                <a:gd name="T62" fmla="*/ 35 w 287"/>
                <a:gd name="T63" fmla="*/ 29 h 537"/>
                <a:gd name="T64" fmla="*/ 52 w 287"/>
                <a:gd name="T65" fmla="*/ 12 h 537"/>
                <a:gd name="T66" fmla="*/ 74 w 287"/>
                <a:gd name="T67" fmla="*/ 2 h 537"/>
                <a:gd name="T68" fmla="*/ 102 w 287"/>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 h="537">
                  <a:moveTo>
                    <a:pt x="102" y="0"/>
                  </a:moveTo>
                  <a:lnTo>
                    <a:pt x="129" y="10"/>
                  </a:lnTo>
                  <a:lnTo>
                    <a:pt x="156" y="29"/>
                  </a:lnTo>
                  <a:lnTo>
                    <a:pt x="183" y="56"/>
                  </a:lnTo>
                  <a:lnTo>
                    <a:pt x="209" y="92"/>
                  </a:lnTo>
                  <a:lnTo>
                    <a:pt x="232" y="134"/>
                  </a:lnTo>
                  <a:lnTo>
                    <a:pt x="253" y="182"/>
                  </a:lnTo>
                  <a:lnTo>
                    <a:pt x="270" y="236"/>
                  </a:lnTo>
                  <a:lnTo>
                    <a:pt x="280" y="284"/>
                  </a:lnTo>
                  <a:lnTo>
                    <a:pt x="285" y="331"/>
                  </a:lnTo>
                  <a:lnTo>
                    <a:pt x="287" y="376"/>
                  </a:lnTo>
                  <a:lnTo>
                    <a:pt x="285" y="416"/>
                  </a:lnTo>
                  <a:lnTo>
                    <a:pt x="278" y="452"/>
                  </a:lnTo>
                  <a:lnTo>
                    <a:pt x="266" y="483"/>
                  </a:lnTo>
                  <a:lnTo>
                    <a:pt x="253" y="508"/>
                  </a:lnTo>
                  <a:lnTo>
                    <a:pt x="234" y="525"/>
                  </a:lnTo>
                  <a:lnTo>
                    <a:pt x="212" y="535"/>
                  </a:lnTo>
                  <a:lnTo>
                    <a:pt x="187" y="537"/>
                  </a:lnTo>
                  <a:lnTo>
                    <a:pt x="158" y="527"/>
                  </a:lnTo>
                  <a:lnTo>
                    <a:pt x="131" y="508"/>
                  </a:lnTo>
                  <a:lnTo>
                    <a:pt x="103" y="481"/>
                  </a:lnTo>
                  <a:lnTo>
                    <a:pt x="78" y="445"/>
                  </a:lnTo>
                  <a:lnTo>
                    <a:pt x="54" y="403"/>
                  </a:lnTo>
                  <a:lnTo>
                    <a:pt x="34" y="355"/>
                  </a:lnTo>
                  <a:lnTo>
                    <a:pt x="17" y="301"/>
                  </a:lnTo>
                  <a:lnTo>
                    <a:pt x="6" y="253"/>
                  </a:lnTo>
                  <a:lnTo>
                    <a:pt x="1" y="206"/>
                  </a:lnTo>
                  <a:lnTo>
                    <a:pt x="0" y="162"/>
                  </a:lnTo>
                  <a:lnTo>
                    <a:pt x="3" y="121"/>
                  </a:lnTo>
                  <a:lnTo>
                    <a:pt x="10" y="85"/>
                  </a:lnTo>
                  <a:lnTo>
                    <a:pt x="20" y="55"/>
                  </a:lnTo>
                  <a:lnTo>
                    <a:pt x="35" y="29"/>
                  </a:lnTo>
                  <a:lnTo>
                    <a:pt x="52" y="12"/>
                  </a:lnTo>
                  <a:lnTo>
                    <a:pt x="74" y="2"/>
                  </a:lnTo>
                  <a:lnTo>
                    <a:pt x="102"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 name="Freeform 7"/>
            <p:cNvSpPr>
              <a:spLocks/>
            </p:cNvSpPr>
            <p:nvPr/>
          </p:nvSpPr>
          <p:spPr bwMode="auto">
            <a:xfrm>
              <a:off x="3700463" y="2678113"/>
              <a:ext cx="228600" cy="425450"/>
            </a:xfrm>
            <a:custGeom>
              <a:avLst/>
              <a:gdLst>
                <a:gd name="T0" fmla="*/ 187 w 289"/>
                <a:gd name="T1" fmla="*/ 0 h 537"/>
                <a:gd name="T2" fmla="*/ 214 w 289"/>
                <a:gd name="T3" fmla="*/ 2 h 537"/>
                <a:gd name="T4" fmla="*/ 234 w 289"/>
                <a:gd name="T5" fmla="*/ 12 h 537"/>
                <a:gd name="T6" fmla="*/ 253 w 289"/>
                <a:gd name="T7" fmla="*/ 29 h 537"/>
                <a:gd name="T8" fmla="*/ 268 w 289"/>
                <a:gd name="T9" fmla="*/ 55 h 537"/>
                <a:gd name="T10" fmla="*/ 279 w 289"/>
                <a:gd name="T11" fmla="*/ 85 h 537"/>
                <a:gd name="T12" fmla="*/ 285 w 289"/>
                <a:gd name="T13" fmla="*/ 121 h 537"/>
                <a:gd name="T14" fmla="*/ 289 w 289"/>
                <a:gd name="T15" fmla="*/ 162 h 537"/>
                <a:gd name="T16" fmla="*/ 287 w 289"/>
                <a:gd name="T17" fmla="*/ 206 h 537"/>
                <a:gd name="T18" fmla="*/ 280 w 289"/>
                <a:gd name="T19" fmla="*/ 253 h 537"/>
                <a:gd name="T20" fmla="*/ 270 w 289"/>
                <a:gd name="T21" fmla="*/ 301 h 537"/>
                <a:gd name="T22" fmla="*/ 253 w 289"/>
                <a:gd name="T23" fmla="*/ 355 h 537"/>
                <a:gd name="T24" fmla="*/ 233 w 289"/>
                <a:gd name="T25" fmla="*/ 403 h 537"/>
                <a:gd name="T26" fmla="*/ 211 w 289"/>
                <a:gd name="T27" fmla="*/ 445 h 537"/>
                <a:gd name="T28" fmla="*/ 185 w 289"/>
                <a:gd name="T29" fmla="*/ 481 h 537"/>
                <a:gd name="T30" fmla="*/ 158 w 289"/>
                <a:gd name="T31" fmla="*/ 508 h 537"/>
                <a:gd name="T32" fmla="*/ 129 w 289"/>
                <a:gd name="T33" fmla="*/ 527 h 537"/>
                <a:gd name="T34" fmla="*/ 102 w 289"/>
                <a:gd name="T35" fmla="*/ 537 h 537"/>
                <a:gd name="T36" fmla="*/ 75 w 289"/>
                <a:gd name="T37" fmla="*/ 535 h 537"/>
                <a:gd name="T38" fmla="*/ 53 w 289"/>
                <a:gd name="T39" fmla="*/ 525 h 537"/>
                <a:gd name="T40" fmla="*/ 36 w 289"/>
                <a:gd name="T41" fmla="*/ 508 h 537"/>
                <a:gd name="T42" fmla="*/ 20 w 289"/>
                <a:gd name="T43" fmla="*/ 483 h 537"/>
                <a:gd name="T44" fmla="*/ 10 w 289"/>
                <a:gd name="T45" fmla="*/ 452 h 537"/>
                <a:gd name="T46" fmla="*/ 3 w 289"/>
                <a:gd name="T47" fmla="*/ 416 h 537"/>
                <a:gd name="T48" fmla="*/ 0 w 289"/>
                <a:gd name="T49" fmla="*/ 376 h 537"/>
                <a:gd name="T50" fmla="*/ 2 w 289"/>
                <a:gd name="T51" fmla="*/ 331 h 537"/>
                <a:gd name="T52" fmla="*/ 7 w 289"/>
                <a:gd name="T53" fmla="*/ 284 h 537"/>
                <a:gd name="T54" fmla="*/ 19 w 289"/>
                <a:gd name="T55" fmla="*/ 236 h 537"/>
                <a:gd name="T56" fmla="*/ 34 w 289"/>
                <a:gd name="T57" fmla="*/ 182 h 537"/>
                <a:gd name="T58" fmla="*/ 54 w 289"/>
                <a:gd name="T59" fmla="*/ 134 h 537"/>
                <a:gd name="T60" fmla="*/ 78 w 289"/>
                <a:gd name="T61" fmla="*/ 92 h 537"/>
                <a:gd name="T62" fmla="*/ 104 w 289"/>
                <a:gd name="T63" fmla="*/ 56 h 537"/>
                <a:gd name="T64" fmla="*/ 131 w 289"/>
                <a:gd name="T65" fmla="*/ 29 h 537"/>
                <a:gd name="T66" fmla="*/ 160 w 289"/>
                <a:gd name="T67" fmla="*/ 10 h 537"/>
                <a:gd name="T68" fmla="*/ 187 w 289"/>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37">
                  <a:moveTo>
                    <a:pt x="187" y="0"/>
                  </a:moveTo>
                  <a:lnTo>
                    <a:pt x="214" y="2"/>
                  </a:lnTo>
                  <a:lnTo>
                    <a:pt x="234" y="12"/>
                  </a:lnTo>
                  <a:lnTo>
                    <a:pt x="253" y="29"/>
                  </a:lnTo>
                  <a:lnTo>
                    <a:pt x="268" y="55"/>
                  </a:lnTo>
                  <a:lnTo>
                    <a:pt x="279" y="85"/>
                  </a:lnTo>
                  <a:lnTo>
                    <a:pt x="285" y="121"/>
                  </a:lnTo>
                  <a:lnTo>
                    <a:pt x="289" y="162"/>
                  </a:lnTo>
                  <a:lnTo>
                    <a:pt x="287" y="206"/>
                  </a:lnTo>
                  <a:lnTo>
                    <a:pt x="280" y="253"/>
                  </a:lnTo>
                  <a:lnTo>
                    <a:pt x="270" y="301"/>
                  </a:lnTo>
                  <a:lnTo>
                    <a:pt x="253" y="355"/>
                  </a:lnTo>
                  <a:lnTo>
                    <a:pt x="233" y="403"/>
                  </a:lnTo>
                  <a:lnTo>
                    <a:pt x="211" y="445"/>
                  </a:lnTo>
                  <a:lnTo>
                    <a:pt x="185" y="481"/>
                  </a:lnTo>
                  <a:lnTo>
                    <a:pt x="158" y="508"/>
                  </a:lnTo>
                  <a:lnTo>
                    <a:pt x="129" y="527"/>
                  </a:lnTo>
                  <a:lnTo>
                    <a:pt x="102" y="537"/>
                  </a:lnTo>
                  <a:lnTo>
                    <a:pt x="75" y="535"/>
                  </a:lnTo>
                  <a:lnTo>
                    <a:pt x="53" y="525"/>
                  </a:lnTo>
                  <a:lnTo>
                    <a:pt x="36" y="508"/>
                  </a:lnTo>
                  <a:lnTo>
                    <a:pt x="20" y="483"/>
                  </a:lnTo>
                  <a:lnTo>
                    <a:pt x="10" y="452"/>
                  </a:lnTo>
                  <a:lnTo>
                    <a:pt x="3" y="416"/>
                  </a:lnTo>
                  <a:lnTo>
                    <a:pt x="0" y="376"/>
                  </a:lnTo>
                  <a:lnTo>
                    <a:pt x="2" y="331"/>
                  </a:lnTo>
                  <a:lnTo>
                    <a:pt x="7" y="284"/>
                  </a:lnTo>
                  <a:lnTo>
                    <a:pt x="19" y="236"/>
                  </a:lnTo>
                  <a:lnTo>
                    <a:pt x="34" y="182"/>
                  </a:lnTo>
                  <a:lnTo>
                    <a:pt x="54" y="134"/>
                  </a:lnTo>
                  <a:lnTo>
                    <a:pt x="78" y="92"/>
                  </a:lnTo>
                  <a:lnTo>
                    <a:pt x="104" y="56"/>
                  </a:lnTo>
                  <a:lnTo>
                    <a:pt x="131" y="29"/>
                  </a:lnTo>
                  <a:lnTo>
                    <a:pt x="160" y="10"/>
                  </a:lnTo>
                  <a:lnTo>
                    <a:pt x="187"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 name="Freeform 8"/>
            <p:cNvSpPr>
              <a:spLocks/>
            </p:cNvSpPr>
            <p:nvPr/>
          </p:nvSpPr>
          <p:spPr bwMode="auto">
            <a:xfrm>
              <a:off x="1446213" y="3794125"/>
              <a:ext cx="3529012" cy="2219325"/>
            </a:xfrm>
            <a:custGeom>
              <a:avLst/>
              <a:gdLst>
                <a:gd name="T0" fmla="*/ 2497 w 4446"/>
                <a:gd name="T1" fmla="*/ 3 h 2796"/>
                <a:gd name="T2" fmla="*/ 2843 w 4446"/>
                <a:gd name="T3" fmla="*/ 24 h 2796"/>
                <a:gd name="T4" fmla="*/ 3119 w 4446"/>
                <a:gd name="T5" fmla="*/ 59 h 2796"/>
                <a:gd name="T6" fmla="*/ 3329 w 4446"/>
                <a:gd name="T7" fmla="*/ 100 h 2796"/>
                <a:gd name="T8" fmla="*/ 3481 w 4446"/>
                <a:gd name="T9" fmla="*/ 144 h 2796"/>
                <a:gd name="T10" fmla="*/ 3584 w 4446"/>
                <a:gd name="T11" fmla="*/ 185 h 2796"/>
                <a:gd name="T12" fmla="*/ 3644 w 4446"/>
                <a:gd name="T13" fmla="*/ 216 h 2796"/>
                <a:gd name="T14" fmla="*/ 3668 w 4446"/>
                <a:gd name="T15" fmla="*/ 233 h 2796"/>
                <a:gd name="T16" fmla="*/ 3739 w 4446"/>
                <a:gd name="T17" fmla="*/ 314 h 2796"/>
                <a:gd name="T18" fmla="*/ 3846 w 4446"/>
                <a:gd name="T19" fmla="*/ 484 h 2796"/>
                <a:gd name="T20" fmla="*/ 3948 w 4446"/>
                <a:gd name="T21" fmla="*/ 696 h 2796"/>
                <a:gd name="T22" fmla="*/ 4047 w 4446"/>
                <a:gd name="T23" fmla="*/ 936 h 2796"/>
                <a:gd name="T24" fmla="*/ 4137 w 4446"/>
                <a:gd name="T25" fmla="*/ 1184 h 2796"/>
                <a:gd name="T26" fmla="*/ 4217 w 4446"/>
                <a:gd name="T27" fmla="*/ 1425 h 2796"/>
                <a:gd name="T28" fmla="*/ 4283 w 4446"/>
                <a:gd name="T29" fmla="*/ 1643 h 2796"/>
                <a:gd name="T30" fmla="*/ 4334 w 4446"/>
                <a:gd name="T31" fmla="*/ 1817 h 2796"/>
                <a:gd name="T32" fmla="*/ 4366 w 4446"/>
                <a:gd name="T33" fmla="*/ 1936 h 2796"/>
                <a:gd name="T34" fmla="*/ 4378 w 4446"/>
                <a:gd name="T35" fmla="*/ 1979 h 2796"/>
                <a:gd name="T36" fmla="*/ 4439 w 4446"/>
                <a:gd name="T37" fmla="*/ 2217 h 2796"/>
                <a:gd name="T38" fmla="*/ 4441 w 4446"/>
                <a:gd name="T39" fmla="*/ 2410 h 2796"/>
                <a:gd name="T40" fmla="*/ 4388 w 4446"/>
                <a:gd name="T41" fmla="*/ 2562 h 2796"/>
                <a:gd name="T42" fmla="*/ 4293 w 4446"/>
                <a:gd name="T43" fmla="*/ 2672 h 2796"/>
                <a:gd name="T44" fmla="*/ 4159 w 4446"/>
                <a:gd name="T45" fmla="*/ 2747 h 2796"/>
                <a:gd name="T46" fmla="*/ 3994 w 4446"/>
                <a:gd name="T47" fmla="*/ 2784 h 2796"/>
                <a:gd name="T48" fmla="*/ 3812 w 4446"/>
                <a:gd name="T49" fmla="*/ 2791 h 2796"/>
                <a:gd name="T50" fmla="*/ 3564 w 4446"/>
                <a:gd name="T51" fmla="*/ 2793 h 2796"/>
                <a:gd name="T52" fmla="*/ 3227 w 4446"/>
                <a:gd name="T53" fmla="*/ 2793 h 2796"/>
                <a:gd name="T54" fmla="*/ 2830 w 4446"/>
                <a:gd name="T55" fmla="*/ 2794 h 2796"/>
                <a:gd name="T56" fmla="*/ 2393 w 4446"/>
                <a:gd name="T57" fmla="*/ 2796 h 2796"/>
                <a:gd name="T58" fmla="*/ 1944 w 4446"/>
                <a:gd name="T59" fmla="*/ 2796 h 2796"/>
                <a:gd name="T60" fmla="*/ 1506 w 4446"/>
                <a:gd name="T61" fmla="*/ 2796 h 2796"/>
                <a:gd name="T62" fmla="*/ 1105 w 4446"/>
                <a:gd name="T63" fmla="*/ 2793 h 2796"/>
                <a:gd name="T64" fmla="*/ 755 w 4446"/>
                <a:gd name="T65" fmla="*/ 2789 h 2796"/>
                <a:gd name="T66" fmla="*/ 472 w 4446"/>
                <a:gd name="T67" fmla="*/ 2771 h 2796"/>
                <a:gd name="T68" fmla="*/ 269 w 4446"/>
                <a:gd name="T69" fmla="*/ 2737 h 2796"/>
                <a:gd name="T70" fmla="*/ 134 w 4446"/>
                <a:gd name="T71" fmla="*/ 2689 h 2796"/>
                <a:gd name="T72" fmla="*/ 53 w 4446"/>
                <a:gd name="T73" fmla="*/ 2628 h 2796"/>
                <a:gd name="T74" fmla="*/ 12 w 4446"/>
                <a:gd name="T75" fmla="*/ 2555 h 2796"/>
                <a:gd name="T76" fmla="*/ 0 w 4446"/>
                <a:gd name="T77" fmla="*/ 2472 h 2796"/>
                <a:gd name="T78" fmla="*/ 2 w 4446"/>
                <a:gd name="T79" fmla="*/ 2380 h 2796"/>
                <a:gd name="T80" fmla="*/ 20 w 4446"/>
                <a:gd name="T81" fmla="*/ 2263 h 2796"/>
                <a:gd name="T82" fmla="*/ 66 w 4446"/>
                <a:gd name="T83" fmla="*/ 2074 h 2796"/>
                <a:gd name="T84" fmla="*/ 134 w 4446"/>
                <a:gd name="T85" fmla="*/ 1833 h 2796"/>
                <a:gd name="T86" fmla="*/ 219 w 4446"/>
                <a:gd name="T87" fmla="*/ 1561 h 2796"/>
                <a:gd name="T88" fmla="*/ 316 w 4446"/>
                <a:gd name="T89" fmla="*/ 1272 h 2796"/>
                <a:gd name="T90" fmla="*/ 420 w 4446"/>
                <a:gd name="T91" fmla="*/ 990 h 2796"/>
                <a:gd name="T92" fmla="*/ 523 w 4446"/>
                <a:gd name="T93" fmla="*/ 730 h 2796"/>
                <a:gd name="T94" fmla="*/ 624 w 4446"/>
                <a:gd name="T95" fmla="*/ 513 h 2796"/>
                <a:gd name="T96" fmla="*/ 716 w 4446"/>
                <a:gd name="T97" fmla="*/ 357 h 2796"/>
                <a:gd name="T98" fmla="*/ 836 w 4446"/>
                <a:gd name="T99" fmla="*/ 239 h 2796"/>
                <a:gd name="T100" fmla="*/ 1018 w 4446"/>
                <a:gd name="T101" fmla="*/ 146 h 2796"/>
                <a:gd name="T102" fmla="*/ 1227 w 4446"/>
                <a:gd name="T103" fmla="*/ 83 h 2796"/>
                <a:gd name="T104" fmla="*/ 1433 w 4446"/>
                <a:gd name="T105" fmla="*/ 44 h 2796"/>
                <a:gd name="T106" fmla="*/ 1604 w 4446"/>
                <a:gd name="T107" fmla="*/ 24 h 2796"/>
                <a:gd name="T108" fmla="*/ 1713 w 4446"/>
                <a:gd name="T109" fmla="*/ 15 h 2796"/>
                <a:gd name="T110" fmla="*/ 1907 w 4446"/>
                <a:gd name="T111" fmla="*/ 7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46" h="2796">
                  <a:moveTo>
                    <a:pt x="2221" y="0"/>
                  </a:moveTo>
                  <a:lnTo>
                    <a:pt x="2362" y="1"/>
                  </a:lnTo>
                  <a:lnTo>
                    <a:pt x="2497" y="3"/>
                  </a:lnTo>
                  <a:lnTo>
                    <a:pt x="2621" y="8"/>
                  </a:lnTo>
                  <a:lnTo>
                    <a:pt x="2736" y="15"/>
                  </a:lnTo>
                  <a:lnTo>
                    <a:pt x="2843" y="24"/>
                  </a:lnTo>
                  <a:lnTo>
                    <a:pt x="2942" y="34"/>
                  </a:lnTo>
                  <a:lnTo>
                    <a:pt x="3034" y="46"/>
                  </a:lnTo>
                  <a:lnTo>
                    <a:pt x="3119" y="59"/>
                  </a:lnTo>
                  <a:lnTo>
                    <a:pt x="3195" y="71"/>
                  </a:lnTo>
                  <a:lnTo>
                    <a:pt x="3265" y="86"/>
                  </a:lnTo>
                  <a:lnTo>
                    <a:pt x="3329" y="100"/>
                  </a:lnTo>
                  <a:lnTo>
                    <a:pt x="3385" y="115"/>
                  </a:lnTo>
                  <a:lnTo>
                    <a:pt x="3436" y="131"/>
                  </a:lnTo>
                  <a:lnTo>
                    <a:pt x="3481" y="144"/>
                  </a:lnTo>
                  <a:lnTo>
                    <a:pt x="3521" y="158"/>
                  </a:lnTo>
                  <a:lnTo>
                    <a:pt x="3555" y="171"/>
                  </a:lnTo>
                  <a:lnTo>
                    <a:pt x="3584" y="185"/>
                  </a:lnTo>
                  <a:lnTo>
                    <a:pt x="3608" y="197"/>
                  </a:lnTo>
                  <a:lnTo>
                    <a:pt x="3629" y="207"/>
                  </a:lnTo>
                  <a:lnTo>
                    <a:pt x="3644" y="216"/>
                  </a:lnTo>
                  <a:lnTo>
                    <a:pt x="3656" y="224"/>
                  </a:lnTo>
                  <a:lnTo>
                    <a:pt x="3663" y="229"/>
                  </a:lnTo>
                  <a:lnTo>
                    <a:pt x="3668" y="233"/>
                  </a:lnTo>
                  <a:lnTo>
                    <a:pt x="3669" y="234"/>
                  </a:lnTo>
                  <a:lnTo>
                    <a:pt x="3705" y="270"/>
                  </a:lnTo>
                  <a:lnTo>
                    <a:pt x="3739" y="314"/>
                  </a:lnTo>
                  <a:lnTo>
                    <a:pt x="3775" y="365"/>
                  </a:lnTo>
                  <a:lnTo>
                    <a:pt x="3810" y="423"/>
                  </a:lnTo>
                  <a:lnTo>
                    <a:pt x="3846" y="484"/>
                  </a:lnTo>
                  <a:lnTo>
                    <a:pt x="3880" y="552"/>
                  </a:lnTo>
                  <a:lnTo>
                    <a:pt x="3914" y="622"/>
                  </a:lnTo>
                  <a:lnTo>
                    <a:pt x="3948" y="696"/>
                  </a:lnTo>
                  <a:lnTo>
                    <a:pt x="3982" y="774"/>
                  </a:lnTo>
                  <a:lnTo>
                    <a:pt x="4014" y="854"/>
                  </a:lnTo>
                  <a:lnTo>
                    <a:pt x="4047" y="936"/>
                  </a:lnTo>
                  <a:lnTo>
                    <a:pt x="4077" y="1019"/>
                  </a:lnTo>
                  <a:lnTo>
                    <a:pt x="4108" y="1102"/>
                  </a:lnTo>
                  <a:lnTo>
                    <a:pt x="4137" y="1184"/>
                  </a:lnTo>
                  <a:lnTo>
                    <a:pt x="4164" y="1267"/>
                  </a:lnTo>
                  <a:lnTo>
                    <a:pt x="4191" y="1347"/>
                  </a:lnTo>
                  <a:lnTo>
                    <a:pt x="4217" y="1425"/>
                  </a:lnTo>
                  <a:lnTo>
                    <a:pt x="4240" y="1502"/>
                  </a:lnTo>
                  <a:lnTo>
                    <a:pt x="4262" y="1575"/>
                  </a:lnTo>
                  <a:lnTo>
                    <a:pt x="4283" y="1643"/>
                  </a:lnTo>
                  <a:lnTo>
                    <a:pt x="4302" y="1707"/>
                  </a:lnTo>
                  <a:lnTo>
                    <a:pt x="4319" y="1765"/>
                  </a:lnTo>
                  <a:lnTo>
                    <a:pt x="4334" y="1817"/>
                  </a:lnTo>
                  <a:lnTo>
                    <a:pt x="4346" y="1865"/>
                  </a:lnTo>
                  <a:lnTo>
                    <a:pt x="4358" y="1904"/>
                  </a:lnTo>
                  <a:lnTo>
                    <a:pt x="4366" y="1936"/>
                  </a:lnTo>
                  <a:lnTo>
                    <a:pt x="4373" y="1960"/>
                  </a:lnTo>
                  <a:lnTo>
                    <a:pt x="4376" y="1974"/>
                  </a:lnTo>
                  <a:lnTo>
                    <a:pt x="4378" y="1979"/>
                  </a:lnTo>
                  <a:lnTo>
                    <a:pt x="4405" y="2064"/>
                  </a:lnTo>
                  <a:lnTo>
                    <a:pt x="4426" y="2144"/>
                  </a:lnTo>
                  <a:lnTo>
                    <a:pt x="4439" y="2217"/>
                  </a:lnTo>
                  <a:lnTo>
                    <a:pt x="4446" y="2286"/>
                  </a:lnTo>
                  <a:lnTo>
                    <a:pt x="4446" y="2351"/>
                  </a:lnTo>
                  <a:lnTo>
                    <a:pt x="4441" y="2410"/>
                  </a:lnTo>
                  <a:lnTo>
                    <a:pt x="4429" y="2466"/>
                  </a:lnTo>
                  <a:lnTo>
                    <a:pt x="4412" y="2516"/>
                  </a:lnTo>
                  <a:lnTo>
                    <a:pt x="4388" y="2562"/>
                  </a:lnTo>
                  <a:lnTo>
                    <a:pt x="4361" y="2602"/>
                  </a:lnTo>
                  <a:lnTo>
                    <a:pt x="4329" y="2640"/>
                  </a:lnTo>
                  <a:lnTo>
                    <a:pt x="4293" y="2672"/>
                  </a:lnTo>
                  <a:lnTo>
                    <a:pt x="4252" y="2701"/>
                  </a:lnTo>
                  <a:lnTo>
                    <a:pt x="4206" y="2726"/>
                  </a:lnTo>
                  <a:lnTo>
                    <a:pt x="4159" y="2747"/>
                  </a:lnTo>
                  <a:lnTo>
                    <a:pt x="4108" y="2762"/>
                  </a:lnTo>
                  <a:lnTo>
                    <a:pt x="4052" y="2776"/>
                  </a:lnTo>
                  <a:lnTo>
                    <a:pt x="3994" y="2784"/>
                  </a:lnTo>
                  <a:lnTo>
                    <a:pt x="3934" y="2789"/>
                  </a:lnTo>
                  <a:lnTo>
                    <a:pt x="3872" y="2791"/>
                  </a:lnTo>
                  <a:lnTo>
                    <a:pt x="3812" y="2791"/>
                  </a:lnTo>
                  <a:lnTo>
                    <a:pt x="3741" y="2791"/>
                  </a:lnTo>
                  <a:lnTo>
                    <a:pt x="3657" y="2791"/>
                  </a:lnTo>
                  <a:lnTo>
                    <a:pt x="3564" y="2793"/>
                  </a:lnTo>
                  <a:lnTo>
                    <a:pt x="3460" y="2793"/>
                  </a:lnTo>
                  <a:lnTo>
                    <a:pt x="3348" y="2793"/>
                  </a:lnTo>
                  <a:lnTo>
                    <a:pt x="3227" y="2793"/>
                  </a:lnTo>
                  <a:lnTo>
                    <a:pt x="3102" y="2794"/>
                  </a:lnTo>
                  <a:lnTo>
                    <a:pt x="2967" y="2794"/>
                  </a:lnTo>
                  <a:lnTo>
                    <a:pt x="2830" y="2794"/>
                  </a:lnTo>
                  <a:lnTo>
                    <a:pt x="2687" y="2794"/>
                  </a:lnTo>
                  <a:lnTo>
                    <a:pt x="2541" y="2796"/>
                  </a:lnTo>
                  <a:lnTo>
                    <a:pt x="2393" y="2796"/>
                  </a:lnTo>
                  <a:lnTo>
                    <a:pt x="2243" y="2796"/>
                  </a:lnTo>
                  <a:lnTo>
                    <a:pt x="2094" y="2796"/>
                  </a:lnTo>
                  <a:lnTo>
                    <a:pt x="1944" y="2796"/>
                  </a:lnTo>
                  <a:lnTo>
                    <a:pt x="1796" y="2796"/>
                  </a:lnTo>
                  <a:lnTo>
                    <a:pt x="1649" y="2796"/>
                  </a:lnTo>
                  <a:lnTo>
                    <a:pt x="1506" y="2796"/>
                  </a:lnTo>
                  <a:lnTo>
                    <a:pt x="1366" y="2794"/>
                  </a:lnTo>
                  <a:lnTo>
                    <a:pt x="1232" y="2794"/>
                  </a:lnTo>
                  <a:lnTo>
                    <a:pt x="1105" y="2793"/>
                  </a:lnTo>
                  <a:lnTo>
                    <a:pt x="982" y="2793"/>
                  </a:lnTo>
                  <a:lnTo>
                    <a:pt x="868" y="2791"/>
                  </a:lnTo>
                  <a:lnTo>
                    <a:pt x="755" y="2789"/>
                  </a:lnTo>
                  <a:lnTo>
                    <a:pt x="651" y="2784"/>
                  </a:lnTo>
                  <a:lnTo>
                    <a:pt x="556" y="2779"/>
                  </a:lnTo>
                  <a:lnTo>
                    <a:pt x="472" y="2771"/>
                  </a:lnTo>
                  <a:lnTo>
                    <a:pt x="396" y="2760"/>
                  </a:lnTo>
                  <a:lnTo>
                    <a:pt x="328" y="2750"/>
                  </a:lnTo>
                  <a:lnTo>
                    <a:pt x="269" y="2737"/>
                  </a:lnTo>
                  <a:lnTo>
                    <a:pt x="218" y="2723"/>
                  </a:lnTo>
                  <a:lnTo>
                    <a:pt x="172" y="2706"/>
                  </a:lnTo>
                  <a:lnTo>
                    <a:pt x="134" y="2689"/>
                  </a:lnTo>
                  <a:lnTo>
                    <a:pt x="102" y="2670"/>
                  </a:lnTo>
                  <a:lnTo>
                    <a:pt x="75" y="2650"/>
                  </a:lnTo>
                  <a:lnTo>
                    <a:pt x="53" y="2628"/>
                  </a:lnTo>
                  <a:lnTo>
                    <a:pt x="36" y="2604"/>
                  </a:lnTo>
                  <a:lnTo>
                    <a:pt x="22" y="2580"/>
                  </a:lnTo>
                  <a:lnTo>
                    <a:pt x="12" y="2555"/>
                  </a:lnTo>
                  <a:lnTo>
                    <a:pt x="5" y="2528"/>
                  </a:lnTo>
                  <a:lnTo>
                    <a:pt x="2" y="2500"/>
                  </a:lnTo>
                  <a:lnTo>
                    <a:pt x="0" y="2472"/>
                  </a:lnTo>
                  <a:lnTo>
                    <a:pt x="0" y="2443"/>
                  </a:lnTo>
                  <a:lnTo>
                    <a:pt x="0" y="2412"/>
                  </a:lnTo>
                  <a:lnTo>
                    <a:pt x="2" y="2380"/>
                  </a:lnTo>
                  <a:lnTo>
                    <a:pt x="5" y="2349"/>
                  </a:lnTo>
                  <a:lnTo>
                    <a:pt x="10" y="2310"/>
                  </a:lnTo>
                  <a:lnTo>
                    <a:pt x="20" y="2263"/>
                  </a:lnTo>
                  <a:lnTo>
                    <a:pt x="32" y="2207"/>
                  </a:lnTo>
                  <a:lnTo>
                    <a:pt x="49" y="2144"/>
                  </a:lnTo>
                  <a:lnTo>
                    <a:pt x="66" y="2074"/>
                  </a:lnTo>
                  <a:lnTo>
                    <a:pt x="87" y="1999"/>
                  </a:lnTo>
                  <a:lnTo>
                    <a:pt x="110" y="1918"/>
                  </a:lnTo>
                  <a:lnTo>
                    <a:pt x="134" y="1833"/>
                  </a:lnTo>
                  <a:lnTo>
                    <a:pt x="161" y="1744"/>
                  </a:lnTo>
                  <a:lnTo>
                    <a:pt x="190" y="1654"/>
                  </a:lnTo>
                  <a:lnTo>
                    <a:pt x="219" y="1561"/>
                  </a:lnTo>
                  <a:lnTo>
                    <a:pt x="252" y="1466"/>
                  </a:lnTo>
                  <a:lnTo>
                    <a:pt x="284" y="1369"/>
                  </a:lnTo>
                  <a:lnTo>
                    <a:pt x="316" y="1272"/>
                  </a:lnTo>
                  <a:lnTo>
                    <a:pt x="350" y="1177"/>
                  </a:lnTo>
                  <a:lnTo>
                    <a:pt x="386" y="1082"/>
                  </a:lnTo>
                  <a:lnTo>
                    <a:pt x="420" y="990"/>
                  </a:lnTo>
                  <a:lnTo>
                    <a:pt x="455" y="900"/>
                  </a:lnTo>
                  <a:lnTo>
                    <a:pt x="489" y="814"/>
                  </a:lnTo>
                  <a:lnTo>
                    <a:pt x="523" y="730"/>
                  </a:lnTo>
                  <a:lnTo>
                    <a:pt x="557" y="652"/>
                  </a:lnTo>
                  <a:lnTo>
                    <a:pt x="591" y="579"/>
                  </a:lnTo>
                  <a:lnTo>
                    <a:pt x="624" y="513"/>
                  </a:lnTo>
                  <a:lnTo>
                    <a:pt x="656" y="453"/>
                  </a:lnTo>
                  <a:lnTo>
                    <a:pt x="687" y="401"/>
                  </a:lnTo>
                  <a:lnTo>
                    <a:pt x="716" y="357"/>
                  </a:lnTo>
                  <a:lnTo>
                    <a:pt x="743" y="321"/>
                  </a:lnTo>
                  <a:lnTo>
                    <a:pt x="785" y="278"/>
                  </a:lnTo>
                  <a:lnTo>
                    <a:pt x="836" y="239"/>
                  </a:lnTo>
                  <a:lnTo>
                    <a:pt x="892" y="205"/>
                  </a:lnTo>
                  <a:lnTo>
                    <a:pt x="953" y="175"/>
                  </a:lnTo>
                  <a:lnTo>
                    <a:pt x="1018" y="146"/>
                  </a:lnTo>
                  <a:lnTo>
                    <a:pt x="1088" y="122"/>
                  </a:lnTo>
                  <a:lnTo>
                    <a:pt x="1157" y="102"/>
                  </a:lnTo>
                  <a:lnTo>
                    <a:pt x="1227" y="83"/>
                  </a:lnTo>
                  <a:lnTo>
                    <a:pt x="1298" y="68"/>
                  </a:lnTo>
                  <a:lnTo>
                    <a:pt x="1366" y="54"/>
                  </a:lnTo>
                  <a:lnTo>
                    <a:pt x="1433" y="44"/>
                  </a:lnTo>
                  <a:lnTo>
                    <a:pt x="1494" y="35"/>
                  </a:lnTo>
                  <a:lnTo>
                    <a:pt x="1552" y="29"/>
                  </a:lnTo>
                  <a:lnTo>
                    <a:pt x="1604" y="24"/>
                  </a:lnTo>
                  <a:lnTo>
                    <a:pt x="1649" y="20"/>
                  </a:lnTo>
                  <a:lnTo>
                    <a:pt x="1686" y="17"/>
                  </a:lnTo>
                  <a:lnTo>
                    <a:pt x="1713" y="15"/>
                  </a:lnTo>
                  <a:lnTo>
                    <a:pt x="1730" y="15"/>
                  </a:lnTo>
                  <a:lnTo>
                    <a:pt x="1737" y="13"/>
                  </a:lnTo>
                  <a:lnTo>
                    <a:pt x="1907" y="7"/>
                  </a:lnTo>
                  <a:lnTo>
                    <a:pt x="2068" y="1"/>
                  </a:lnTo>
                  <a:lnTo>
                    <a:pt x="222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 name="Freeform 9"/>
            <p:cNvSpPr>
              <a:spLocks/>
            </p:cNvSpPr>
            <p:nvPr/>
          </p:nvSpPr>
          <p:spPr bwMode="auto">
            <a:xfrm>
              <a:off x="2070100" y="3794125"/>
              <a:ext cx="2308225" cy="2155825"/>
            </a:xfrm>
            <a:custGeom>
              <a:avLst/>
              <a:gdLst>
                <a:gd name="T0" fmla="*/ 1565 w 2908"/>
                <a:gd name="T1" fmla="*/ 0 h 2716"/>
                <a:gd name="T2" fmla="*/ 1820 w 2908"/>
                <a:gd name="T3" fmla="*/ 8 h 2716"/>
                <a:gd name="T4" fmla="*/ 2041 w 2908"/>
                <a:gd name="T5" fmla="*/ 24 h 2716"/>
                <a:gd name="T6" fmla="*/ 2231 w 2908"/>
                <a:gd name="T7" fmla="*/ 44 h 2716"/>
                <a:gd name="T8" fmla="*/ 2393 w 2908"/>
                <a:gd name="T9" fmla="*/ 69 h 2716"/>
                <a:gd name="T10" fmla="*/ 2525 w 2908"/>
                <a:gd name="T11" fmla="*/ 97 h 2716"/>
                <a:gd name="T12" fmla="*/ 2636 w 2908"/>
                <a:gd name="T13" fmla="*/ 126 h 2716"/>
                <a:gd name="T14" fmla="*/ 2721 w 2908"/>
                <a:gd name="T15" fmla="*/ 154 h 2716"/>
                <a:gd name="T16" fmla="*/ 2787 w 2908"/>
                <a:gd name="T17" fmla="*/ 180 h 2716"/>
                <a:gd name="T18" fmla="*/ 2833 w 2908"/>
                <a:gd name="T19" fmla="*/ 204 h 2716"/>
                <a:gd name="T20" fmla="*/ 2864 w 2908"/>
                <a:gd name="T21" fmla="*/ 221 h 2716"/>
                <a:gd name="T22" fmla="*/ 2879 w 2908"/>
                <a:gd name="T23" fmla="*/ 231 h 2716"/>
                <a:gd name="T24" fmla="*/ 2833 w 2908"/>
                <a:gd name="T25" fmla="*/ 316 h 2716"/>
                <a:gd name="T26" fmla="*/ 2785 w 2908"/>
                <a:gd name="T27" fmla="*/ 421 h 2716"/>
                <a:gd name="T28" fmla="*/ 2738 w 2908"/>
                <a:gd name="T29" fmla="*/ 549 h 2716"/>
                <a:gd name="T30" fmla="*/ 2697 w 2908"/>
                <a:gd name="T31" fmla="*/ 698 h 2716"/>
                <a:gd name="T32" fmla="*/ 2661 w 2908"/>
                <a:gd name="T33" fmla="*/ 870 h 2716"/>
                <a:gd name="T34" fmla="*/ 2639 w 2908"/>
                <a:gd name="T35" fmla="*/ 1065 h 2716"/>
                <a:gd name="T36" fmla="*/ 2631 w 2908"/>
                <a:gd name="T37" fmla="*/ 1284 h 2716"/>
                <a:gd name="T38" fmla="*/ 2641 w 2908"/>
                <a:gd name="T39" fmla="*/ 1525 h 2716"/>
                <a:gd name="T40" fmla="*/ 2672 w 2908"/>
                <a:gd name="T41" fmla="*/ 1792 h 2716"/>
                <a:gd name="T42" fmla="*/ 1881 w 2908"/>
                <a:gd name="T43" fmla="*/ 2363 h 2716"/>
                <a:gd name="T44" fmla="*/ 1026 w 2908"/>
                <a:gd name="T45" fmla="*/ 2363 h 2716"/>
                <a:gd name="T46" fmla="*/ 236 w 2908"/>
                <a:gd name="T47" fmla="*/ 1792 h 2716"/>
                <a:gd name="T48" fmla="*/ 267 w 2908"/>
                <a:gd name="T49" fmla="*/ 1517 h 2716"/>
                <a:gd name="T50" fmla="*/ 277 w 2908"/>
                <a:gd name="T51" fmla="*/ 1269 h 2716"/>
                <a:gd name="T52" fmla="*/ 267 w 2908"/>
                <a:gd name="T53" fmla="*/ 1045 h 2716"/>
                <a:gd name="T54" fmla="*/ 241 w 2908"/>
                <a:gd name="T55" fmla="*/ 846 h 2716"/>
                <a:gd name="T56" fmla="*/ 204 w 2908"/>
                <a:gd name="T57" fmla="*/ 671 h 2716"/>
                <a:gd name="T58" fmla="*/ 160 w 2908"/>
                <a:gd name="T59" fmla="*/ 521 h 2716"/>
                <a:gd name="T60" fmla="*/ 110 w 2908"/>
                <a:gd name="T61" fmla="*/ 394 h 2716"/>
                <a:gd name="T62" fmla="*/ 61 w 2908"/>
                <a:gd name="T63" fmla="*/ 290 h 2716"/>
                <a:gd name="T64" fmla="*/ 93 w 2908"/>
                <a:gd name="T65" fmla="*/ 212 h 2716"/>
                <a:gd name="T66" fmla="*/ 221 w 2908"/>
                <a:gd name="T67" fmla="*/ 151 h 2716"/>
                <a:gd name="T68" fmla="*/ 360 w 2908"/>
                <a:gd name="T69" fmla="*/ 103 h 2716"/>
                <a:gd name="T70" fmla="*/ 501 w 2908"/>
                <a:gd name="T71" fmla="*/ 69 h 2716"/>
                <a:gd name="T72" fmla="*/ 639 w 2908"/>
                <a:gd name="T73" fmla="*/ 46 h 2716"/>
                <a:gd name="T74" fmla="*/ 761 w 2908"/>
                <a:gd name="T75" fmla="*/ 29 h 2716"/>
                <a:gd name="T76" fmla="*/ 860 w 2908"/>
                <a:gd name="T77" fmla="*/ 20 h 2716"/>
                <a:gd name="T78" fmla="*/ 926 w 2908"/>
                <a:gd name="T79" fmla="*/ 15 h 2716"/>
                <a:gd name="T80" fmla="*/ 950 w 2908"/>
                <a:gd name="T81" fmla="*/ 13 h 2716"/>
                <a:gd name="T82" fmla="*/ 1276 w 2908"/>
                <a:gd name="T83" fmla="*/ 1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8" h="2716">
                  <a:moveTo>
                    <a:pt x="1426" y="0"/>
                  </a:moveTo>
                  <a:lnTo>
                    <a:pt x="1565" y="0"/>
                  </a:lnTo>
                  <a:lnTo>
                    <a:pt x="1698" y="3"/>
                  </a:lnTo>
                  <a:lnTo>
                    <a:pt x="1820" y="8"/>
                  </a:lnTo>
                  <a:lnTo>
                    <a:pt x="1934" y="15"/>
                  </a:lnTo>
                  <a:lnTo>
                    <a:pt x="2041" y="24"/>
                  </a:lnTo>
                  <a:lnTo>
                    <a:pt x="2140" y="32"/>
                  </a:lnTo>
                  <a:lnTo>
                    <a:pt x="2231" y="44"/>
                  </a:lnTo>
                  <a:lnTo>
                    <a:pt x="2315" y="56"/>
                  </a:lnTo>
                  <a:lnTo>
                    <a:pt x="2393" y="69"/>
                  </a:lnTo>
                  <a:lnTo>
                    <a:pt x="2463" y="83"/>
                  </a:lnTo>
                  <a:lnTo>
                    <a:pt x="2525" y="97"/>
                  </a:lnTo>
                  <a:lnTo>
                    <a:pt x="2583" y="110"/>
                  </a:lnTo>
                  <a:lnTo>
                    <a:pt x="2636" y="126"/>
                  </a:lnTo>
                  <a:lnTo>
                    <a:pt x="2682" y="139"/>
                  </a:lnTo>
                  <a:lnTo>
                    <a:pt x="2721" y="154"/>
                  </a:lnTo>
                  <a:lnTo>
                    <a:pt x="2757" y="168"/>
                  </a:lnTo>
                  <a:lnTo>
                    <a:pt x="2787" y="180"/>
                  </a:lnTo>
                  <a:lnTo>
                    <a:pt x="2813" y="192"/>
                  </a:lnTo>
                  <a:lnTo>
                    <a:pt x="2833" y="204"/>
                  </a:lnTo>
                  <a:lnTo>
                    <a:pt x="2850" y="212"/>
                  </a:lnTo>
                  <a:lnTo>
                    <a:pt x="2864" y="221"/>
                  </a:lnTo>
                  <a:lnTo>
                    <a:pt x="2872" y="227"/>
                  </a:lnTo>
                  <a:lnTo>
                    <a:pt x="2879" y="231"/>
                  </a:lnTo>
                  <a:lnTo>
                    <a:pt x="2857" y="270"/>
                  </a:lnTo>
                  <a:lnTo>
                    <a:pt x="2833" y="316"/>
                  </a:lnTo>
                  <a:lnTo>
                    <a:pt x="2809" y="365"/>
                  </a:lnTo>
                  <a:lnTo>
                    <a:pt x="2785" y="421"/>
                  </a:lnTo>
                  <a:lnTo>
                    <a:pt x="2762" y="482"/>
                  </a:lnTo>
                  <a:lnTo>
                    <a:pt x="2738" y="549"/>
                  </a:lnTo>
                  <a:lnTo>
                    <a:pt x="2716" y="620"/>
                  </a:lnTo>
                  <a:lnTo>
                    <a:pt x="2697" y="698"/>
                  </a:lnTo>
                  <a:lnTo>
                    <a:pt x="2678" y="781"/>
                  </a:lnTo>
                  <a:lnTo>
                    <a:pt x="2661" y="870"/>
                  </a:lnTo>
                  <a:lnTo>
                    <a:pt x="2649" y="965"/>
                  </a:lnTo>
                  <a:lnTo>
                    <a:pt x="2639" y="1065"/>
                  </a:lnTo>
                  <a:lnTo>
                    <a:pt x="2632" y="1172"/>
                  </a:lnTo>
                  <a:lnTo>
                    <a:pt x="2631" y="1284"/>
                  </a:lnTo>
                  <a:lnTo>
                    <a:pt x="2632" y="1401"/>
                  </a:lnTo>
                  <a:lnTo>
                    <a:pt x="2641" y="1525"/>
                  </a:lnTo>
                  <a:lnTo>
                    <a:pt x="2653" y="1656"/>
                  </a:lnTo>
                  <a:lnTo>
                    <a:pt x="2672" y="1792"/>
                  </a:lnTo>
                  <a:lnTo>
                    <a:pt x="2908" y="2193"/>
                  </a:lnTo>
                  <a:lnTo>
                    <a:pt x="1881" y="2363"/>
                  </a:lnTo>
                  <a:lnTo>
                    <a:pt x="1453" y="2716"/>
                  </a:lnTo>
                  <a:lnTo>
                    <a:pt x="1026" y="2363"/>
                  </a:lnTo>
                  <a:lnTo>
                    <a:pt x="0" y="2193"/>
                  </a:lnTo>
                  <a:lnTo>
                    <a:pt x="236" y="1792"/>
                  </a:lnTo>
                  <a:lnTo>
                    <a:pt x="255" y="1651"/>
                  </a:lnTo>
                  <a:lnTo>
                    <a:pt x="267" y="1517"/>
                  </a:lnTo>
                  <a:lnTo>
                    <a:pt x="275" y="1389"/>
                  </a:lnTo>
                  <a:lnTo>
                    <a:pt x="277" y="1269"/>
                  </a:lnTo>
                  <a:lnTo>
                    <a:pt x="274" y="1153"/>
                  </a:lnTo>
                  <a:lnTo>
                    <a:pt x="267" y="1045"/>
                  </a:lnTo>
                  <a:lnTo>
                    <a:pt x="255" y="943"/>
                  </a:lnTo>
                  <a:lnTo>
                    <a:pt x="241" y="846"/>
                  </a:lnTo>
                  <a:lnTo>
                    <a:pt x="224" y="756"/>
                  </a:lnTo>
                  <a:lnTo>
                    <a:pt x="204" y="671"/>
                  </a:lnTo>
                  <a:lnTo>
                    <a:pt x="182" y="593"/>
                  </a:lnTo>
                  <a:lnTo>
                    <a:pt x="160" y="521"/>
                  </a:lnTo>
                  <a:lnTo>
                    <a:pt x="136" y="455"/>
                  </a:lnTo>
                  <a:lnTo>
                    <a:pt x="110" y="394"/>
                  </a:lnTo>
                  <a:lnTo>
                    <a:pt x="87" y="340"/>
                  </a:lnTo>
                  <a:lnTo>
                    <a:pt x="61" y="290"/>
                  </a:lnTo>
                  <a:lnTo>
                    <a:pt x="37" y="248"/>
                  </a:lnTo>
                  <a:lnTo>
                    <a:pt x="93" y="212"/>
                  </a:lnTo>
                  <a:lnTo>
                    <a:pt x="155" y="180"/>
                  </a:lnTo>
                  <a:lnTo>
                    <a:pt x="221" y="151"/>
                  </a:lnTo>
                  <a:lnTo>
                    <a:pt x="289" y="126"/>
                  </a:lnTo>
                  <a:lnTo>
                    <a:pt x="360" y="103"/>
                  </a:lnTo>
                  <a:lnTo>
                    <a:pt x="432" y="85"/>
                  </a:lnTo>
                  <a:lnTo>
                    <a:pt x="501" y="69"/>
                  </a:lnTo>
                  <a:lnTo>
                    <a:pt x="571" y="56"/>
                  </a:lnTo>
                  <a:lnTo>
                    <a:pt x="639" y="46"/>
                  </a:lnTo>
                  <a:lnTo>
                    <a:pt x="702" y="35"/>
                  </a:lnTo>
                  <a:lnTo>
                    <a:pt x="761" y="29"/>
                  </a:lnTo>
                  <a:lnTo>
                    <a:pt x="814" y="24"/>
                  </a:lnTo>
                  <a:lnTo>
                    <a:pt x="860" y="20"/>
                  </a:lnTo>
                  <a:lnTo>
                    <a:pt x="897" y="17"/>
                  </a:lnTo>
                  <a:lnTo>
                    <a:pt x="926" y="15"/>
                  </a:lnTo>
                  <a:lnTo>
                    <a:pt x="943" y="15"/>
                  </a:lnTo>
                  <a:lnTo>
                    <a:pt x="950" y="13"/>
                  </a:lnTo>
                  <a:lnTo>
                    <a:pt x="1118" y="7"/>
                  </a:lnTo>
                  <a:lnTo>
                    <a:pt x="1276" y="1"/>
                  </a:lnTo>
                  <a:lnTo>
                    <a:pt x="142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 name="Freeform 10"/>
            <p:cNvSpPr>
              <a:spLocks/>
            </p:cNvSpPr>
            <p:nvPr/>
          </p:nvSpPr>
          <p:spPr bwMode="auto">
            <a:xfrm>
              <a:off x="2735263" y="4073525"/>
              <a:ext cx="965200" cy="204787"/>
            </a:xfrm>
            <a:custGeom>
              <a:avLst/>
              <a:gdLst>
                <a:gd name="T0" fmla="*/ 608 w 1217"/>
                <a:gd name="T1" fmla="*/ 0 h 259"/>
                <a:gd name="T2" fmla="*/ 690 w 1217"/>
                <a:gd name="T3" fmla="*/ 2 h 259"/>
                <a:gd name="T4" fmla="*/ 770 w 1217"/>
                <a:gd name="T5" fmla="*/ 6 h 259"/>
                <a:gd name="T6" fmla="*/ 845 w 1217"/>
                <a:gd name="T7" fmla="*/ 11 h 259"/>
                <a:gd name="T8" fmla="*/ 916 w 1217"/>
                <a:gd name="T9" fmla="*/ 19 h 259"/>
                <a:gd name="T10" fmla="*/ 981 w 1217"/>
                <a:gd name="T11" fmla="*/ 28 h 259"/>
                <a:gd name="T12" fmla="*/ 1038 w 1217"/>
                <a:gd name="T13" fmla="*/ 38 h 259"/>
                <a:gd name="T14" fmla="*/ 1089 w 1217"/>
                <a:gd name="T15" fmla="*/ 51 h 259"/>
                <a:gd name="T16" fmla="*/ 1134 w 1217"/>
                <a:gd name="T17" fmla="*/ 65 h 259"/>
                <a:gd name="T18" fmla="*/ 1169 w 1217"/>
                <a:gd name="T19" fmla="*/ 80 h 259"/>
                <a:gd name="T20" fmla="*/ 1195 w 1217"/>
                <a:gd name="T21" fmla="*/ 96 h 259"/>
                <a:gd name="T22" fmla="*/ 1212 w 1217"/>
                <a:gd name="T23" fmla="*/ 113 h 259"/>
                <a:gd name="T24" fmla="*/ 1217 w 1217"/>
                <a:gd name="T25" fmla="*/ 130 h 259"/>
                <a:gd name="T26" fmla="*/ 1212 w 1217"/>
                <a:gd name="T27" fmla="*/ 147 h 259"/>
                <a:gd name="T28" fmla="*/ 1195 w 1217"/>
                <a:gd name="T29" fmla="*/ 164 h 259"/>
                <a:gd name="T30" fmla="*/ 1169 w 1217"/>
                <a:gd name="T31" fmla="*/ 181 h 259"/>
                <a:gd name="T32" fmla="*/ 1134 w 1217"/>
                <a:gd name="T33" fmla="*/ 194 h 259"/>
                <a:gd name="T34" fmla="*/ 1089 w 1217"/>
                <a:gd name="T35" fmla="*/ 208 h 259"/>
                <a:gd name="T36" fmla="*/ 1038 w 1217"/>
                <a:gd name="T37" fmla="*/ 221 h 259"/>
                <a:gd name="T38" fmla="*/ 981 w 1217"/>
                <a:gd name="T39" fmla="*/ 231 h 259"/>
                <a:gd name="T40" fmla="*/ 916 w 1217"/>
                <a:gd name="T41" fmla="*/ 242 h 259"/>
                <a:gd name="T42" fmla="*/ 845 w 1217"/>
                <a:gd name="T43" fmla="*/ 248 h 259"/>
                <a:gd name="T44" fmla="*/ 770 w 1217"/>
                <a:gd name="T45" fmla="*/ 254 h 259"/>
                <a:gd name="T46" fmla="*/ 690 w 1217"/>
                <a:gd name="T47" fmla="*/ 257 h 259"/>
                <a:gd name="T48" fmla="*/ 608 w 1217"/>
                <a:gd name="T49" fmla="*/ 259 h 259"/>
                <a:gd name="T50" fmla="*/ 525 w 1217"/>
                <a:gd name="T51" fmla="*/ 257 h 259"/>
                <a:gd name="T52" fmla="*/ 447 w 1217"/>
                <a:gd name="T53" fmla="*/ 254 h 259"/>
                <a:gd name="T54" fmla="*/ 371 w 1217"/>
                <a:gd name="T55" fmla="*/ 248 h 259"/>
                <a:gd name="T56" fmla="*/ 301 w 1217"/>
                <a:gd name="T57" fmla="*/ 242 h 259"/>
                <a:gd name="T58" fmla="*/ 236 w 1217"/>
                <a:gd name="T59" fmla="*/ 231 h 259"/>
                <a:gd name="T60" fmla="*/ 179 w 1217"/>
                <a:gd name="T61" fmla="*/ 221 h 259"/>
                <a:gd name="T62" fmla="*/ 126 w 1217"/>
                <a:gd name="T63" fmla="*/ 208 h 259"/>
                <a:gd name="T64" fmla="*/ 83 w 1217"/>
                <a:gd name="T65" fmla="*/ 194 h 259"/>
                <a:gd name="T66" fmla="*/ 48 w 1217"/>
                <a:gd name="T67" fmla="*/ 181 h 259"/>
                <a:gd name="T68" fmla="*/ 20 w 1217"/>
                <a:gd name="T69" fmla="*/ 164 h 259"/>
                <a:gd name="T70" fmla="*/ 5 w 1217"/>
                <a:gd name="T71" fmla="*/ 147 h 259"/>
                <a:gd name="T72" fmla="*/ 0 w 1217"/>
                <a:gd name="T73" fmla="*/ 130 h 259"/>
                <a:gd name="T74" fmla="*/ 5 w 1217"/>
                <a:gd name="T75" fmla="*/ 113 h 259"/>
                <a:gd name="T76" fmla="*/ 20 w 1217"/>
                <a:gd name="T77" fmla="*/ 96 h 259"/>
                <a:gd name="T78" fmla="*/ 48 w 1217"/>
                <a:gd name="T79" fmla="*/ 80 h 259"/>
                <a:gd name="T80" fmla="*/ 83 w 1217"/>
                <a:gd name="T81" fmla="*/ 65 h 259"/>
                <a:gd name="T82" fmla="*/ 126 w 1217"/>
                <a:gd name="T83" fmla="*/ 51 h 259"/>
                <a:gd name="T84" fmla="*/ 179 w 1217"/>
                <a:gd name="T85" fmla="*/ 38 h 259"/>
                <a:gd name="T86" fmla="*/ 236 w 1217"/>
                <a:gd name="T87" fmla="*/ 28 h 259"/>
                <a:gd name="T88" fmla="*/ 301 w 1217"/>
                <a:gd name="T89" fmla="*/ 19 h 259"/>
                <a:gd name="T90" fmla="*/ 371 w 1217"/>
                <a:gd name="T91" fmla="*/ 11 h 259"/>
                <a:gd name="T92" fmla="*/ 447 w 1217"/>
                <a:gd name="T93" fmla="*/ 6 h 259"/>
                <a:gd name="T94" fmla="*/ 525 w 1217"/>
                <a:gd name="T95" fmla="*/ 2 h 259"/>
                <a:gd name="T96" fmla="*/ 608 w 1217"/>
                <a:gd name="T9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7" h="259">
                  <a:moveTo>
                    <a:pt x="608" y="0"/>
                  </a:moveTo>
                  <a:lnTo>
                    <a:pt x="690" y="2"/>
                  </a:lnTo>
                  <a:lnTo>
                    <a:pt x="770" y="6"/>
                  </a:lnTo>
                  <a:lnTo>
                    <a:pt x="845" y="11"/>
                  </a:lnTo>
                  <a:lnTo>
                    <a:pt x="916" y="19"/>
                  </a:lnTo>
                  <a:lnTo>
                    <a:pt x="981" y="28"/>
                  </a:lnTo>
                  <a:lnTo>
                    <a:pt x="1038" y="38"/>
                  </a:lnTo>
                  <a:lnTo>
                    <a:pt x="1089" y="51"/>
                  </a:lnTo>
                  <a:lnTo>
                    <a:pt x="1134" y="65"/>
                  </a:lnTo>
                  <a:lnTo>
                    <a:pt x="1169" y="80"/>
                  </a:lnTo>
                  <a:lnTo>
                    <a:pt x="1195" y="96"/>
                  </a:lnTo>
                  <a:lnTo>
                    <a:pt x="1212" y="113"/>
                  </a:lnTo>
                  <a:lnTo>
                    <a:pt x="1217" y="130"/>
                  </a:lnTo>
                  <a:lnTo>
                    <a:pt x="1212" y="147"/>
                  </a:lnTo>
                  <a:lnTo>
                    <a:pt x="1195" y="164"/>
                  </a:lnTo>
                  <a:lnTo>
                    <a:pt x="1169" y="181"/>
                  </a:lnTo>
                  <a:lnTo>
                    <a:pt x="1134" y="194"/>
                  </a:lnTo>
                  <a:lnTo>
                    <a:pt x="1089" y="208"/>
                  </a:lnTo>
                  <a:lnTo>
                    <a:pt x="1038" y="221"/>
                  </a:lnTo>
                  <a:lnTo>
                    <a:pt x="981" y="231"/>
                  </a:lnTo>
                  <a:lnTo>
                    <a:pt x="916" y="242"/>
                  </a:lnTo>
                  <a:lnTo>
                    <a:pt x="845" y="248"/>
                  </a:lnTo>
                  <a:lnTo>
                    <a:pt x="770" y="254"/>
                  </a:lnTo>
                  <a:lnTo>
                    <a:pt x="690" y="257"/>
                  </a:lnTo>
                  <a:lnTo>
                    <a:pt x="608" y="259"/>
                  </a:lnTo>
                  <a:lnTo>
                    <a:pt x="525" y="257"/>
                  </a:lnTo>
                  <a:lnTo>
                    <a:pt x="447" y="254"/>
                  </a:lnTo>
                  <a:lnTo>
                    <a:pt x="371" y="248"/>
                  </a:lnTo>
                  <a:lnTo>
                    <a:pt x="301" y="242"/>
                  </a:lnTo>
                  <a:lnTo>
                    <a:pt x="236" y="231"/>
                  </a:lnTo>
                  <a:lnTo>
                    <a:pt x="179" y="221"/>
                  </a:lnTo>
                  <a:lnTo>
                    <a:pt x="126" y="208"/>
                  </a:lnTo>
                  <a:lnTo>
                    <a:pt x="83" y="194"/>
                  </a:lnTo>
                  <a:lnTo>
                    <a:pt x="48" y="181"/>
                  </a:lnTo>
                  <a:lnTo>
                    <a:pt x="20" y="164"/>
                  </a:lnTo>
                  <a:lnTo>
                    <a:pt x="5" y="147"/>
                  </a:lnTo>
                  <a:lnTo>
                    <a:pt x="0" y="130"/>
                  </a:lnTo>
                  <a:lnTo>
                    <a:pt x="5" y="113"/>
                  </a:lnTo>
                  <a:lnTo>
                    <a:pt x="20" y="96"/>
                  </a:lnTo>
                  <a:lnTo>
                    <a:pt x="48" y="80"/>
                  </a:lnTo>
                  <a:lnTo>
                    <a:pt x="83" y="65"/>
                  </a:lnTo>
                  <a:lnTo>
                    <a:pt x="126" y="51"/>
                  </a:lnTo>
                  <a:lnTo>
                    <a:pt x="179" y="38"/>
                  </a:lnTo>
                  <a:lnTo>
                    <a:pt x="236" y="28"/>
                  </a:lnTo>
                  <a:lnTo>
                    <a:pt x="301" y="19"/>
                  </a:lnTo>
                  <a:lnTo>
                    <a:pt x="371" y="11"/>
                  </a:lnTo>
                  <a:lnTo>
                    <a:pt x="447" y="6"/>
                  </a:lnTo>
                  <a:lnTo>
                    <a:pt x="525" y="2"/>
                  </a:lnTo>
                  <a:lnTo>
                    <a:pt x="608"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 name="Freeform 11"/>
            <p:cNvSpPr>
              <a:spLocks/>
            </p:cNvSpPr>
            <p:nvPr/>
          </p:nvSpPr>
          <p:spPr bwMode="auto">
            <a:xfrm>
              <a:off x="2803525" y="3308350"/>
              <a:ext cx="839787" cy="892175"/>
            </a:xfrm>
            <a:custGeom>
              <a:avLst/>
              <a:gdLst>
                <a:gd name="T0" fmla="*/ 0 w 1059"/>
                <a:gd name="T1" fmla="*/ 0 h 1125"/>
                <a:gd name="T2" fmla="*/ 1059 w 1059"/>
                <a:gd name="T3" fmla="*/ 0 h 1125"/>
                <a:gd name="T4" fmla="*/ 1059 w 1059"/>
                <a:gd name="T5" fmla="*/ 1053 h 1125"/>
                <a:gd name="T6" fmla="*/ 1053 w 1059"/>
                <a:gd name="T7" fmla="*/ 1065 h 1125"/>
                <a:gd name="T8" fmla="*/ 1036 w 1059"/>
                <a:gd name="T9" fmla="*/ 1076 h 1125"/>
                <a:gd name="T10" fmla="*/ 1009 w 1059"/>
                <a:gd name="T11" fmla="*/ 1084 h 1125"/>
                <a:gd name="T12" fmla="*/ 974 w 1059"/>
                <a:gd name="T13" fmla="*/ 1093 h 1125"/>
                <a:gd name="T14" fmla="*/ 929 w 1059"/>
                <a:gd name="T15" fmla="*/ 1101 h 1125"/>
                <a:gd name="T16" fmla="*/ 877 w 1059"/>
                <a:gd name="T17" fmla="*/ 1108 h 1125"/>
                <a:gd name="T18" fmla="*/ 817 w 1059"/>
                <a:gd name="T19" fmla="*/ 1115 h 1125"/>
                <a:gd name="T20" fmla="*/ 753 w 1059"/>
                <a:gd name="T21" fmla="*/ 1120 h 1125"/>
                <a:gd name="T22" fmla="*/ 681 w 1059"/>
                <a:gd name="T23" fmla="*/ 1123 h 1125"/>
                <a:gd name="T24" fmla="*/ 606 w 1059"/>
                <a:gd name="T25" fmla="*/ 1125 h 1125"/>
                <a:gd name="T26" fmla="*/ 528 w 1059"/>
                <a:gd name="T27" fmla="*/ 1125 h 1125"/>
                <a:gd name="T28" fmla="*/ 450 w 1059"/>
                <a:gd name="T29" fmla="*/ 1125 h 1125"/>
                <a:gd name="T30" fmla="*/ 375 w 1059"/>
                <a:gd name="T31" fmla="*/ 1123 h 1125"/>
                <a:gd name="T32" fmla="*/ 306 w 1059"/>
                <a:gd name="T33" fmla="*/ 1120 h 1125"/>
                <a:gd name="T34" fmla="*/ 241 w 1059"/>
                <a:gd name="T35" fmla="*/ 1115 h 1125"/>
                <a:gd name="T36" fmla="*/ 182 w 1059"/>
                <a:gd name="T37" fmla="*/ 1108 h 1125"/>
                <a:gd name="T38" fmla="*/ 129 w 1059"/>
                <a:gd name="T39" fmla="*/ 1101 h 1125"/>
                <a:gd name="T40" fmla="*/ 85 w 1059"/>
                <a:gd name="T41" fmla="*/ 1093 h 1125"/>
                <a:gd name="T42" fmla="*/ 49 w 1059"/>
                <a:gd name="T43" fmla="*/ 1084 h 1125"/>
                <a:gd name="T44" fmla="*/ 22 w 1059"/>
                <a:gd name="T45" fmla="*/ 1076 h 1125"/>
                <a:gd name="T46" fmla="*/ 5 w 1059"/>
                <a:gd name="T47" fmla="*/ 1065 h 1125"/>
                <a:gd name="T48" fmla="*/ 0 w 1059"/>
                <a:gd name="T49" fmla="*/ 1053 h 1125"/>
                <a:gd name="T50" fmla="*/ 0 w 1059"/>
                <a:gd name="T51"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9" h="1125">
                  <a:moveTo>
                    <a:pt x="0" y="0"/>
                  </a:moveTo>
                  <a:lnTo>
                    <a:pt x="1059" y="0"/>
                  </a:lnTo>
                  <a:lnTo>
                    <a:pt x="1059" y="1053"/>
                  </a:lnTo>
                  <a:lnTo>
                    <a:pt x="1053" y="1065"/>
                  </a:lnTo>
                  <a:lnTo>
                    <a:pt x="1036" y="1076"/>
                  </a:lnTo>
                  <a:lnTo>
                    <a:pt x="1009" y="1084"/>
                  </a:lnTo>
                  <a:lnTo>
                    <a:pt x="974" y="1093"/>
                  </a:lnTo>
                  <a:lnTo>
                    <a:pt x="929" y="1101"/>
                  </a:lnTo>
                  <a:lnTo>
                    <a:pt x="877" y="1108"/>
                  </a:lnTo>
                  <a:lnTo>
                    <a:pt x="817" y="1115"/>
                  </a:lnTo>
                  <a:lnTo>
                    <a:pt x="753" y="1120"/>
                  </a:lnTo>
                  <a:lnTo>
                    <a:pt x="681" y="1123"/>
                  </a:lnTo>
                  <a:lnTo>
                    <a:pt x="606" y="1125"/>
                  </a:lnTo>
                  <a:lnTo>
                    <a:pt x="528" y="1125"/>
                  </a:lnTo>
                  <a:lnTo>
                    <a:pt x="450" y="1125"/>
                  </a:lnTo>
                  <a:lnTo>
                    <a:pt x="375" y="1123"/>
                  </a:lnTo>
                  <a:lnTo>
                    <a:pt x="306" y="1120"/>
                  </a:lnTo>
                  <a:lnTo>
                    <a:pt x="241" y="1115"/>
                  </a:lnTo>
                  <a:lnTo>
                    <a:pt x="182" y="1108"/>
                  </a:lnTo>
                  <a:lnTo>
                    <a:pt x="129" y="1101"/>
                  </a:lnTo>
                  <a:lnTo>
                    <a:pt x="85" y="1093"/>
                  </a:lnTo>
                  <a:lnTo>
                    <a:pt x="49" y="1084"/>
                  </a:lnTo>
                  <a:lnTo>
                    <a:pt x="22" y="1076"/>
                  </a:lnTo>
                  <a:lnTo>
                    <a:pt x="5" y="1065"/>
                  </a:lnTo>
                  <a:lnTo>
                    <a:pt x="0" y="105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 name="Freeform 12"/>
            <p:cNvSpPr>
              <a:spLocks/>
            </p:cNvSpPr>
            <p:nvPr/>
          </p:nvSpPr>
          <p:spPr bwMode="auto">
            <a:xfrm>
              <a:off x="2549525" y="1817688"/>
              <a:ext cx="1281112" cy="1936750"/>
            </a:xfrm>
            <a:custGeom>
              <a:avLst/>
              <a:gdLst>
                <a:gd name="T0" fmla="*/ 886 w 1613"/>
                <a:gd name="T1" fmla="*/ 2 h 2442"/>
                <a:gd name="T2" fmla="*/ 1008 w 1613"/>
                <a:gd name="T3" fmla="*/ 22 h 2442"/>
                <a:gd name="T4" fmla="*/ 1124 w 1613"/>
                <a:gd name="T5" fmla="*/ 63 h 2442"/>
                <a:gd name="T6" fmla="*/ 1229 w 1613"/>
                <a:gd name="T7" fmla="*/ 129 h 2442"/>
                <a:gd name="T8" fmla="*/ 1324 w 1613"/>
                <a:gd name="T9" fmla="*/ 218 h 2442"/>
                <a:gd name="T10" fmla="*/ 1407 w 1613"/>
                <a:gd name="T11" fmla="*/ 333 h 2442"/>
                <a:gd name="T12" fmla="*/ 1479 w 1613"/>
                <a:gd name="T13" fmla="*/ 476 h 2442"/>
                <a:gd name="T14" fmla="*/ 1537 w 1613"/>
                <a:gd name="T15" fmla="*/ 648 h 2442"/>
                <a:gd name="T16" fmla="*/ 1579 w 1613"/>
                <a:gd name="T17" fmla="*/ 850 h 2442"/>
                <a:gd name="T18" fmla="*/ 1605 w 1613"/>
                <a:gd name="T19" fmla="*/ 1084 h 2442"/>
                <a:gd name="T20" fmla="*/ 1613 w 1613"/>
                <a:gd name="T21" fmla="*/ 1353 h 2442"/>
                <a:gd name="T22" fmla="*/ 1601 w 1613"/>
                <a:gd name="T23" fmla="*/ 1560 h 2442"/>
                <a:gd name="T24" fmla="*/ 1564 w 1613"/>
                <a:gd name="T25" fmla="*/ 1754 h 2442"/>
                <a:gd name="T26" fmla="*/ 1503 w 1613"/>
                <a:gd name="T27" fmla="*/ 1930 h 2442"/>
                <a:gd name="T28" fmla="*/ 1421 w 1613"/>
                <a:gd name="T29" fmla="*/ 2088 h 2442"/>
                <a:gd name="T30" fmla="*/ 1321 w 1613"/>
                <a:gd name="T31" fmla="*/ 2221 h 2442"/>
                <a:gd name="T32" fmla="*/ 1202 w 1613"/>
                <a:gd name="T33" fmla="*/ 2324 h 2442"/>
                <a:gd name="T34" fmla="*/ 1068 w 1613"/>
                <a:gd name="T35" fmla="*/ 2399 h 2442"/>
                <a:gd name="T36" fmla="*/ 920 w 1613"/>
                <a:gd name="T37" fmla="*/ 2436 h 2442"/>
                <a:gd name="T38" fmla="*/ 762 w 1613"/>
                <a:gd name="T39" fmla="*/ 2436 h 2442"/>
                <a:gd name="T40" fmla="*/ 615 w 1613"/>
                <a:gd name="T41" fmla="*/ 2399 h 2442"/>
                <a:gd name="T42" fmla="*/ 483 w 1613"/>
                <a:gd name="T43" fmla="*/ 2324 h 2442"/>
                <a:gd name="T44" fmla="*/ 364 w 1613"/>
                <a:gd name="T45" fmla="*/ 2219 h 2442"/>
                <a:gd name="T46" fmla="*/ 262 w 1613"/>
                <a:gd name="T47" fmla="*/ 2086 h 2442"/>
                <a:gd name="T48" fmla="*/ 175 w 1613"/>
                <a:gd name="T49" fmla="*/ 1928 h 2442"/>
                <a:gd name="T50" fmla="*/ 106 w 1613"/>
                <a:gd name="T51" fmla="*/ 1752 h 2442"/>
                <a:gd name="T52" fmla="*/ 51 w 1613"/>
                <a:gd name="T53" fmla="*/ 1558 h 2442"/>
                <a:gd name="T54" fmla="*/ 17 w 1613"/>
                <a:gd name="T55" fmla="*/ 1353 h 2442"/>
                <a:gd name="T56" fmla="*/ 0 w 1613"/>
                <a:gd name="T57" fmla="*/ 1116 h 2442"/>
                <a:gd name="T58" fmla="*/ 10 w 1613"/>
                <a:gd name="T59" fmla="*/ 902 h 2442"/>
                <a:gd name="T60" fmla="*/ 43 w 1613"/>
                <a:gd name="T61" fmla="*/ 712 h 2442"/>
                <a:gd name="T62" fmla="*/ 95 w 1613"/>
                <a:gd name="T63" fmla="*/ 546 h 2442"/>
                <a:gd name="T64" fmla="*/ 165 w 1613"/>
                <a:gd name="T65" fmla="*/ 400 h 2442"/>
                <a:gd name="T66" fmla="*/ 252 w 1613"/>
                <a:gd name="T67" fmla="*/ 277 h 2442"/>
                <a:gd name="T68" fmla="*/ 350 w 1613"/>
                <a:gd name="T69" fmla="*/ 177 h 2442"/>
                <a:gd name="T70" fmla="*/ 459 w 1613"/>
                <a:gd name="T71" fmla="*/ 99 h 2442"/>
                <a:gd name="T72" fmla="*/ 576 w 1613"/>
                <a:gd name="T73" fmla="*/ 45 h 2442"/>
                <a:gd name="T74" fmla="*/ 697 w 1613"/>
                <a:gd name="T75" fmla="*/ 11 h 2442"/>
                <a:gd name="T76" fmla="*/ 821 w 1613"/>
                <a:gd name="T77" fmla="*/ 0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3" h="2442">
                  <a:moveTo>
                    <a:pt x="821" y="0"/>
                  </a:moveTo>
                  <a:lnTo>
                    <a:pt x="886" y="2"/>
                  </a:lnTo>
                  <a:lnTo>
                    <a:pt x="949" y="11"/>
                  </a:lnTo>
                  <a:lnTo>
                    <a:pt x="1008" y="22"/>
                  </a:lnTo>
                  <a:lnTo>
                    <a:pt x="1068" y="41"/>
                  </a:lnTo>
                  <a:lnTo>
                    <a:pt x="1124" y="63"/>
                  </a:lnTo>
                  <a:lnTo>
                    <a:pt x="1178" y="94"/>
                  </a:lnTo>
                  <a:lnTo>
                    <a:pt x="1229" y="129"/>
                  </a:lnTo>
                  <a:lnTo>
                    <a:pt x="1278" y="170"/>
                  </a:lnTo>
                  <a:lnTo>
                    <a:pt x="1324" y="218"/>
                  </a:lnTo>
                  <a:lnTo>
                    <a:pt x="1368" y="272"/>
                  </a:lnTo>
                  <a:lnTo>
                    <a:pt x="1407" y="333"/>
                  </a:lnTo>
                  <a:lnTo>
                    <a:pt x="1445" y="401"/>
                  </a:lnTo>
                  <a:lnTo>
                    <a:pt x="1479" y="476"/>
                  </a:lnTo>
                  <a:lnTo>
                    <a:pt x="1509" y="558"/>
                  </a:lnTo>
                  <a:lnTo>
                    <a:pt x="1537" y="648"/>
                  </a:lnTo>
                  <a:lnTo>
                    <a:pt x="1559" y="744"/>
                  </a:lnTo>
                  <a:lnTo>
                    <a:pt x="1579" y="850"/>
                  </a:lnTo>
                  <a:lnTo>
                    <a:pt x="1594" y="964"/>
                  </a:lnTo>
                  <a:lnTo>
                    <a:pt x="1605" y="1084"/>
                  </a:lnTo>
                  <a:lnTo>
                    <a:pt x="1611" y="1215"/>
                  </a:lnTo>
                  <a:lnTo>
                    <a:pt x="1613" y="1353"/>
                  </a:lnTo>
                  <a:lnTo>
                    <a:pt x="1610" y="1458"/>
                  </a:lnTo>
                  <a:lnTo>
                    <a:pt x="1601" y="1560"/>
                  </a:lnTo>
                  <a:lnTo>
                    <a:pt x="1584" y="1658"/>
                  </a:lnTo>
                  <a:lnTo>
                    <a:pt x="1564" y="1754"/>
                  </a:lnTo>
                  <a:lnTo>
                    <a:pt x="1535" y="1845"/>
                  </a:lnTo>
                  <a:lnTo>
                    <a:pt x="1503" y="1930"/>
                  </a:lnTo>
                  <a:lnTo>
                    <a:pt x="1465" y="2012"/>
                  </a:lnTo>
                  <a:lnTo>
                    <a:pt x="1421" y="2088"/>
                  </a:lnTo>
                  <a:lnTo>
                    <a:pt x="1373" y="2158"/>
                  </a:lnTo>
                  <a:lnTo>
                    <a:pt x="1321" y="2221"/>
                  </a:lnTo>
                  <a:lnTo>
                    <a:pt x="1263" y="2277"/>
                  </a:lnTo>
                  <a:lnTo>
                    <a:pt x="1202" y="2324"/>
                  </a:lnTo>
                  <a:lnTo>
                    <a:pt x="1137" y="2367"/>
                  </a:lnTo>
                  <a:lnTo>
                    <a:pt x="1068" y="2399"/>
                  </a:lnTo>
                  <a:lnTo>
                    <a:pt x="994" y="2423"/>
                  </a:lnTo>
                  <a:lnTo>
                    <a:pt x="920" y="2436"/>
                  </a:lnTo>
                  <a:lnTo>
                    <a:pt x="840" y="2442"/>
                  </a:lnTo>
                  <a:lnTo>
                    <a:pt x="762" y="2436"/>
                  </a:lnTo>
                  <a:lnTo>
                    <a:pt x="687" y="2423"/>
                  </a:lnTo>
                  <a:lnTo>
                    <a:pt x="615" y="2399"/>
                  </a:lnTo>
                  <a:lnTo>
                    <a:pt x="547" y="2365"/>
                  </a:lnTo>
                  <a:lnTo>
                    <a:pt x="483" y="2324"/>
                  </a:lnTo>
                  <a:lnTo>
                    <a:pt x="422" y="2275"/>
                  </a:lnTo>
                  <a:lnTo>
                    <a:pt x="364" y="2219"/>
                  </a:lnTo>
                  <a:lnTo>
                    <a:pt x="311" y="2156"/>
                  </a:lnTo>
                  <a:lnTo>
                    <a:pt x="262" y="2086"/>
                  </a:lnTo>
                  <a:lnTo>
                    <a:pt x="216" y="2010"/>
                  </a:lnTo>
                  <a:lnTo>
                    <a:pt x="175" y="1928"/>
                  </a:lnTo>
                  <a:lnTo>
                    <a:pt x="138" y="1842"/>
                  </a:lnTo>
                  <a:lnTo>
                    <a:pt x="106" y="1752"/>
                  </a:lnTo>
                  <a:lnTo>
                    <a:pt x="77" y="1657"/>
                  </a:lnTo>
                  <a:lnTo>
                    <a:pt x="51" y="1558"/>
                  </a:lnTo>
                  <a:lnTo>
                    <a:pt x="33" y="1456"/>
                  </a:lnTo>
                  <a:lnTo>
                    <a:pt x="17" y="1353"/>
                  </a:lnTo>
                  <a:lnTo>
                    <a:pt x="5" y="1232"/>
                  </a:lnTo>
                  <a:lnTo>
                    <a:pt x="0" y="1116"/>
                  </a:lnTo>
                  <a:lnTo>
                    <a:pt x="2" y="1006"/>
                  </a:lnTo>
                  <a:lnTo>
                    <a:pt x="10" y="902"/>
                  </a:lnTo>
                  <a:lnTo>
                    <a:pt x="22" y="806"/>
                  </a:lnTo>
                  <a:lnTo>
                    <a:pt x="43" y="712"/>
                  </a:lnTo>
                  <a:lnTo>
                    <a:pt x="67" y="626"/>
                  </a:lnTo>
                  <a:lnTo>
                    <a:pt x="95" y="546"/>
                  </a:lnTo>
                  <a:lnTo>
                    <a:pt x="128" y="469"/>
                  </a:lnTo>
                  <a:lnTo>
                    <a:pt x="165" y="400"/>
                  </a:lnTo>
                  <a:lnTo>
                    <a:pt x="208" y="335"/>
                  </a:lnTo>
                  <a:lnTo>
                    <a:pt x="252" y="277"/>
                  </a:lnTo>
                  <a:lnTo>
                    <a:pt x="299" y="225"/>
                  </a:lnTo>
                  <a:lnTo>
                    <a:pt x="350" y="177"/>
                  </a:lnTo>
                  <a:lnTo>
                    <a:pt x="405" y="136"/>
                  </a:lnTo>
                  <a:lnTo>
                    <a:pt x="459" y="99"/>
                  </a:lnTo>
                  <a:lnTo>
                    <a:pt x="517" y="68"/>
                  </a:lnTo>
                  <a:lnTo>
                    <a:pt x="576" y="45"/>
                  </a:lnTo>
                  <a:lnTo>
                    <a:pt x="636" y="24"/>
                  </a:lnTo>
                  <a:lnTo>
                    <a:pt x="697" y="11"/>
                  </a:lnTo>
                  <a:lnTo>
                    <a:pt x="760" y="2"/>
                  </a:lnTo>
                  <a:lnTo>
                    <a:pt x="82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 name="Freeform 13"/>
            <p:cNvSpPr>
              <a:spLocks noEditPoints="1"/>
            </p:cNvSpPr>
            <p:nvPr/>
          </p:nvSpPr>
          <p:spPr bwMode="auto">
            <a:xfrm>
              <a:off x="2505075" y="1566863"/>
              <a:ext cx="1441450" cy="1476375"/>
            </a:xfrm>
            <a:custGeom>
              <a:avLst/>
              <a:gdLst>
                <a:gd name="T0" fmla="*/ 116 w 1815"/>
                <a:gd name="T1" fmla="*/ 1823 h 1861"/>
                <a:gd name="T2" fmla="*/ 666 w 1815"/>
                <a:gd name="T3" fmla="*/ 0 h 1861"/>
                <a:gd name="T4" fmla="*/ 780 w 1815"/>
                <a:gd name="T5" fmla="*/ 41 h 1861"/>
                <a:gd name="T6" fmla="*/ 1018 w 1815"/>
                <a:gd name="T7" fmla="*/ 109 h 1861"/>
                <a:gd name="T8" fmla="*/ 1319 w 1815"/>
                <a:gd name="T9" fmla="*/ 189 h 1861"/>
                <a:gd name="T10" fmla="*/ 1589 w 1815"/>
                <a:gd name="T11" fmla="*/ 277 h 1861"/>
                <a:gd name="T12" fmla="*/ 1747 w 1815"/>
                <a:gd name="T13" fmla="*/ 384 h 1861"/>
                <a:gd name="T14" fmla="*/ 1807 w 1815"/>
                <a:gd name="T15" fmla="*/ 564 h 1861"/>
                <a:gd name="T16" fmla="*/ 1812 w 1815"/>
                <a:gd name="T17" fmla="*/ 794 h 1861"/>
                <a:gd name="T18" fmla="*/ 1790 w 1815"/>
                <a:gd name="T19" fmla="*/ 1021 h 1861"/>
                <a:gd name="T20" fmla="*/ 1761 w 1815"/>
                <a:gd name="T21" fmla="*/ 1232 h 1861"/>
                <a:gd name="T22" fmla="*/ 1730 w 1815"/>
                <a:gd name="T23" fmla="*/ 1410 h 1861"/>
                <a:gd name="T24" fmla="*/ 1708 w 1815"/>
                <a:gd name="T25" fmla="*/ 1526 h 1861"/>
                <a:gd name="T26" fmla="*/ 1649 w 1815"/>
                <a:gd name="T27" fmla="*/ 1757 h 1861"/>
                <a:gd name="T28" fmla="*/ 1606 w 1815"/>
                <a:gd name="T29" fmla="*/ 1857 h 1861"/>
                <a:gd name="T30" fmla="*/ 1613 w 1815"/>
                <a:gd name="T31" fmla="*/ 1821 h 1861"/>
                <a:gd name="T32" fmla="*/ 1644 w 1815"/>
                <a:gd name="T33" fmla="*/ 1691 h 1861"/>
                <a:gd name="T34" fmla="*/ 1667 w 1815"/>
                <a:gd name="T35" fmla="*/ 1534 h 1861"/>
                <a:gd name="T36" fmla="*/ 1659 w 1815"/>
                <a:gd name="T37" fmla="*/ 1431 h 1861"/>
                <a:gd name="T38" fmla="*/ 1620 w 1815"/>
                <a:gd name="T39" fmla="*/ 1312 h 1861"/>
                <a:gd name="T40" fmla="*/ 1606 w 1815"/>
                <a:gd name="T41" fmla="*/ 1152 h 1861"/>
                <a:gd name="T42" fmla="*/ 1594 w 1815"/>
                <a:gd name="T43" fmla="*/ 989 h 1861"/>
                <a:gd name="T44" fmla="*/ 1560 w 1815"/>
                <a:gd name="T45" fmla="*/ 863 h 1861"/>
                <a:gd name="T46" fmla="*/ 1480 w 1815"/>
                <a:gd name="T47" fmla="*/ 811 h 1861"/>
                <a:gd name="T48" fmla="*/ 1353 w 1815"/>
                <a:gd name="T49" fmla="*/ 848 h 1861"/>
                <a:gd name="T50" fmla="*/ 1176 w 1815"/>
                <a:gd name="T51" fmla="*/ 918 h 1861"/>
                <a:gd name="T52" fmla="*/ 977 w 1815"/>
                <a:gd name="T53" fmla="*/ 987 h 1861"/>
                <a:gd name="T54" fmla="*/ 814 w 1815"/>
                <a:gd name="T55" fmla="*/ 1021 h 1861"/>
                <a:gd name="T56" fmla="*/ 711 w 1815"/>
                <a:gd name="T57" fmla="*/ 994 h 1861"/>
                <a:gd name="T58" fmla="*/ 558 w 1815"/>
                <a:gd name="T59" fmla="*/ 926 h 1861"/>
                <a:gd name="T60" fmla="*/ 383 w 1815"/>
                <a:gd name="T61" fmla="*/ 858 h 1861"/>
                <a:gd name="T62" fmla="*/ 243 w 1815"/>
                <a:gd name="T63" fmla="*/ 824 h 1861"/>
                <a:gd name="T64" fmla="*/ 172 w 1815"/>
                <a:gd name="T65" fmla="*/ 877 h 1861"/>
                <a:gd name="T66" fmla="*/ 145 w 1815"/>
                <a:gd name="T67" fmla="*/ 1043 h 1861"/>
                <a:gd name="T68" fmla="*/ 162 w 1815"/>
                <a:gd name="T69" fmla="*/ 1230 h 1861"/>
                <a:gd name="T70" fmla="*/ 134 w 1815"/>
                <a:gd name="T71" fmla="*/ 1349 h 1861"/>
                <a:gd name="T72" fmla="*/ 87 w 1815"/>
                <a:gd name="T73" fmla="*/ 1434 h 1861"/>
                <a:gd name="T74" fmla="*/ 75 w 1815"/>
                <a:gd name="T75" fmla="*/ 1526 h 1861"/>
                <a:gd name="T76" fmla="*/ 90 w 1815"/>
                <a:gd name="T77" fmla="*/ 1664 h 1861"/>
                <a:gd name="T78" fmla="*/ 109 w 1815"/>
                <a:gd name="T79" fmla="*/ 1786 h 1861"/>
                <a:gd name="T80" fmla="*/ 97 w 1815"/>
                <a:gd name="T81" fmla="*/ 1726 h 1861"/>
                <a:gd name="T82" fmla="*/ 66 w 1815"/>
                <a:gd name="T83" fmla="*/ 1573 h 1861"/>
                <a:gd name="T84" fmla="*/ 41 w 1815"/>
                <a:gd name="T85" fmla="*/ 1441 h 1861"/>
                <a:gd name="T86" fmla="*/ 32 w 1815"/>
                <a:gd name="T87" fmla="*/ 1395 h 1861"/>
                <a:gd name="T88" fmla="*/ 29 w 1815"/>
                <a:gd name="T89" fmla="*/ 1259 h 1861"/>
                <a:gd name="T90" fmla="*/ 15 w 1815"/>
                <a:gd name="T91" fmla="*/ 962 h 1861"/>
                <a:gd name="T92" fmla="*/ 7 w 1815"/>
                <a:gd name="T93" fmla="*/ 651 h 1861"/>
                <a:gd name="T94" fmla="*/ 95 w 1815"/>
                <a:gd name="T95" fmla="*/ 437 h 1861"/>
                <a:gd name="T96" fmla="*/ 252 w 1815"/>
                <a:gd name="T97" fmla="*/ 247 h 1861"/>
                <a:gd name="T98" fmla="*/ 434 w 1815"/>
                <a:gd name="T99" fmla="*/ 99 h 1861"/>
                <a:gd name="T100" fmla="*/ 602 w 1815"/>
                <a:gd name="T101" fmla="*/ 14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15" h="1861">
                  <a:moveTo>
                    <a:pt x="111" y="1789"/>
                  </a:moveTo>
                  <a:lnTo>
                    <a:pt x="112" y="1805"/>
                  </a:lnTo>
                  <a:lnTo>
                    <a:pt x="116" y="1818"/>
                  </a:lnTo>
                  <a:lnTo>
                    <a:pt x="116" y="1823"/>
                  </a:lnTo>
                  <a:lnTo>
                    <a:pt x="116" y="1818"/>
                  </a:lnTo>
                  <a:lnTo>
                    <a:pt x="112" y="1805"/>
                  </a:lnTo>
                  <a:lnTo>
                    <a:pt x="111" y="1789"/>
                  </a:lnTo>
                  <a:close/>
                  <a:moveTo>
                    <a:pt x="666" y="0"/>
                  </a:moveTo>
                  <a:lnTo>
                    <a:pt x="692" y="4"/>
                  </a:lnTo>
                  <a:lnTo>
                    <a:pt x="712" y="11"/>
                  </a:lnTo>
                  <a:lnTo>
                    <a:pt x="741" y="26"/>
                  </a:lnTo>
                  <a:lnTo>
                    <a:pt x="780" y="41"/>
                  </a:lnTo>
                  <a:lnTo>
                    <a:pt x="830" y="58"/>
                  </a:lnTo>
                  <a:lnTo>
                    <a:pt x="886" y="75"/>
                  </a:lnTo>
                  <a:lnTo>
                    <a:pt x="950" y="92"/>
                  </a:lnTo>
                  <a:lnTo>
                    <a:pt x="1018" y="109"/>
                  </a:lnTo>
                  <a:lnTo>
                    <a:pt x="1091" y="128"/>
                  </a:lnTo>
                  <a:lnTo>
                    <a:pt x="1166" y="148"/>
                  </a:lnTo>
                  <a:lnTo>
                    <a:pt x="1243" y="167"/>
                  </a:lnTo>
                  <a:lnTo>
                    <a:pt x="1319" y="189"/>
                  </a:lnTo>
                  <a:lnTo>
                    <a:pt x="1392" y="209"/>
                  </a:lnTo>
                  <a:lnTo>
                    <a:pt x="1463" y="231"/>
                  </a:lnTo>
                  <a:lnTo>
                    <a:pt x="1530" y="255"/>
                  </a:lnTo>
                  <a:lnTo>
                    <a:pt x="1589" y="277"/>
                  </a:lnTo>
                  <a:lnTo>
                    <a:pt x="1642" y="303"/>
                  </a:lnTo>
                  <a:lnTo>
                    <a:pt x="1686" y="327"/>
                  </a:lnTo>
                  <a:lnTo>
                    <a:pt x="1720" y="354"/>
                  </a:lnTo>
                  <a:lnTo>
                    <a:pt x="1747" y="384"/>
                  </a:lnTo>
                  <a:lnTo>
                    <a:pt x="1769" y="422"/>
                  </a:lnTo>
                  <a:lnTo>
                    <a:pt x="1786" y="464"/>
                  </a:lnTo>
                  <a:lnTo>
                    <a:pt x="1798" y="513"/>
                  </a:lnTo>
                  <a:lnTo>
                    <a:pt x="1807" y="564"/>
                  </a:lnTo>
                  <a:lnTo>
                    <a:pt x="1814" y="619"/>
                  </a:lnTo>
                  <a:lnTo>
                    <a:pt x="1815" y="677"/>
                  </a:lnTo>
                  <a:lnTo>
                    <a:pt x="1815" y="734"/>
                  </a:lnTo>
                  <a:lnTo>
                    <a:pt x="1812" y="794"/>
                  </a:lnTo>
                  <a:lnTo>
                    <a:pt x="1808" y="853"/>
                  </a:lnTo>
                  <a:lnTo>
                    <a:pt x="1802" y="911"/>
                  </a:lnTo>
                  <a:lnTo>
                    <a:pt x="1797" y="967"/>
                  </a:lnTo>
                  <a:lnTo>
                    <a:pt x="1790" y="1021"/>
                  </a:lnTo>
                  <a:lnTo>
                    <a:pt x="1783" y="1072"/>
                  </a:lnTo>
                  <a:lnTo>
                    <a:pt x="1776" y="1118"/>
                  </a:lnTo>
                  <a:lnTo>
                    <a:pt x="1771" y="1159"/>
                  </a:lnTo>
                  <a:lnTo>
                    <a:pt x="1761" y="1232"/>
                  </a:lnTo>
                  <a:lnTo>
                    <a:pt x="1752" y="1291"/>
                  </a:lnTo>
                  <a:lnTo>
                    <a:pt x="1744" y="1341"/>
                  </a:lnTo>
                  <a:lnTo>
                    <a:pt x="1737" y="1382"/>
                  </a:lnTo>
                  <a:lnTo>
                    <a:pt x="1730" y="1410"/>
                  </a:lnTo>
                  <a:lnTo>
                    <a:pt x="1725" y="1432"/>
                  </a:lnTo>
                  <a:lnTo>
                    <a:pt x="1722" y="1444"/>
                  </a:lnTo>
                  <a:lnTo>
                    <a:pt x="1720" y="1448"/>
                  </a:lnTo>
                  <a:lnTo>
                    <a:pt x="1708" y="1526"/>
                  </a:lnTo>
                  <a:lnTo>
                    <a:pt x="1695" y="1597"/>
                  </a:lnTo>
                  <a:lnTo>
                    <a:pt x="1679" y="1658"/>
                  </a:lnTo>
                  <a:lnTo>
                    <a:pt x="1664" y="1713"/>
                  </a:lnTo>
                  <a:lnTo>
                    <a:pt x="1649" y="1757"/>
                  </a:lnTo>
                  <a:lnTo>
                    <a:pt x="1635" y="1794"/>
                  </a:lnTo>
                  <a:lnTo>
                    <a:pt x="1623" y="1823"/>
                  </a:lnTo>
                  <a:lnTo>
                    <a:pt x="1613" y="1844"/>
                  </a:lnTo>
                  <a:lnTo>
                    <a:pt x="1606" y="1857"/>
                  </a:lnTo>
                  <a:lnTo>
                    <a:pt x="1605" y="1861"/>
                  </a:lnTo>
                  <a:lnTo>
                    <a:pt x="1605" y="1855"/>
                  </a:lnTo>
                  <a:lnTo>
                    <a:pt x="1608" y="1844"/>
                  </a:lnTo>
                  <a:lnTo>
                    <a:pt x="1613" y="1821"/>
                  </a:lnTo>
                  <a:lnTo>
                    <a:pt x="1620" y="1796"/>
                  </a:lnTo>
                  <a:lnTo>
                    <a:pt x="1628" y="1764"/>
                  </a:lnTo>
                  <a:lnTo>
                    <a:pt x="1635" y="1728"/>
                  </a:lnTo>
                  <a:lnTo>
                    <a:pt x="1644" y="1691"/>
                  </a:lnTo>
                  <a:lnTo>
                    <a:pt x="1650" y="1650"/>
                  </a:lnTo>
                  <a:lnTo>
                    <a:pt x="1657" y="1611"/>
                  </a:lnTo>
                  <a:lnTo>
                    <a:pt x="1664" y="1572"/>
                  </a:lnTo>
                  <a:lnTo>
                    <a:pt x="1667" y="1534"/>
                  </a:lnTo>
                  <a:lnTo>
                    <a:pt x="1669" y="1500"/>
                  </a:lnTo>
                  <a:lnTo>
                    <a:pt x="1669" y="1472"/>
                  </a:lnTo>
                  <a:lnTo>
                    <a:pt x="1666" y="1448"/>
                  </a:lnTo>
                  <a:lnTo>
                    <a:pt x="1659" y="1431"/>
                  </a:lnTo>
                  <a:lnTo>
                    <a:pt x="1645" y="1407"/>
                  </a:lnTo>
                  <a:lnTo>
                    <a:pt x="1635" y="1378"/>
                  </a:lnTo>
                  <a:lnTo>
                    <a:pt x="1627" y="1346"/>
                  </a:lnTo>
                  <a:lnTo>
                    <a:pt x="1620" y="1312"/>
                  </a:lnTo>
                  <a:lnTo>
                    <a:pt x="1615" y="1273"/>
                  </a:lnTo>
                  <a:lnTo>
                    <a:pt x="1611" y="1234"/>
                  </a:lnTo>
                  <a:lnTo>
                    <a:pt x="1610" y="1193"/>
                  </a:lnTo>
                  <a:lnTo>
                    <a:pt x="1606" y="1152"/>
                  </a:lnTo>
                  <a:lnTo>
                    <a:pt x="1605" y="1110"/>
                  </a:lnTo>
                  <a:lnTo>
                    <a:pt x="1601" y="1069"/>
                  </a:lnTo>
                  <a:lnTo>
                    <a:pt x="1598" y="1028"/>
                  </a:lnTo>
                  <a:lnTo>
                    <a:pt x="1594" y="989"/>
                  </a:lnTo>
                  <a:lnTo>
                    <a:pt x="1589" y="953"/>
                  </a:lnTo>
                  <a:lnTo>
                    <a:pt x="1581" y="919"/>
                  </a:lnTo>
                  <a:lnTo>
                    <a:pt x="1572" y="889"/>
                  </a:lnTo>
                  <a:lnTo>
                    <a:pt x="1560" y="863"/>
                  </a:lnTo>
                  <a:lnTo>
                    <a:pt x="1545" y="841"/>
                  </a:lnTo>
                  <a:lnTo>
                    <a:pt x="1528" y="826"/>
                  </a:lnTo>
                  <a:lnTo>
                    <a:pt x="1506" y="814"/>
                  </a:lnTo>
                  <a:lnTo>
                    <a:pt x="1480" y="811"/>
                  </a:lnTo>
                  <a:lnTo>
                    <a:pt x="1452" y="812"/>
                  </a:lnTo>
                  <a:lnTo>
                    <a:pt x="1416" y="824"/>
                  </a:lnTo>
                  <a:lnTo>
                    <a:pt x="1387" y="835"/>
                  </a:lnTo>
                  <a:lnTo>
                    <a:pt x="1353" y="848"/>
                  </a:lnTo>
                  <a:lnTo>
                    <a:pt x="1314" y="865"/>
                  </a:lnTo>
                  <a:lnTo>
                    <a:pt x="1271" y="882"/>
                  </a:lnTo>
                  <a:lnTo>
                    <a:pt x="1224" y="899"/>
                  </a:lnTo>
                  <a:lnTo>
                    <a:pt x="1176" y="918"/>
                  </a:lnTo>
                  <a:lnTo>
                    <a:pt x="1127" y="936"/>
                  </a:lnTo>
                  <a:lnTo>
                    <a:pt x="1076" y="955"/>
                  </a:lnTo>
                  <a:lnTo>
                    <a:pt x="1027" y="972"/>
                  </a:lnTo>
                  <a:lnTo>
                    <a:pt x="977" y="987"/>
                  </a:lnTo>
                  <a:lnTo>
                    <a:pt x="931" y="999"/>
                  </a:lnTo>
                  <a:lnTo>
                    <a:pt x="887" y="1011"/>
                  </a:lnTo>
                  <a:lnTo>
                    <a:pt x="848" y="1018"/>
                  </a:lnTo>
                  <a:lnTo>
                    <a:pt x="814" y="1021"/>
                  </a:lnTo>
                  <a:lnTo>
                    <a:pt x="785" y="1021"/>
                  </a:lnTo>
                  <a:lnTo>
                    <a:pt x="762" y="1016"/>
                  </a:lnTo>
                  <a:lnTo>
                    <a:pt x="739" y="1006"/>
                  </a:lnTo>
                  <a:lnTo>
                    <a:pt x="711" y="994"/>
                  </a:lnTo>
                  <a:lnTo>
                    <a:pt x="678" y="979"/>
                  </a:lnTo>
                  <a:lnTo>
                    <a:pt x="641" y="964"/>
                  </a:lnTo>
                  <a:lnTo>
                    <a:pt x="600" y="945"/>
                  </a:lnTo>
                  <a:lnTo>
                    <a:pt x="558" y="926"/>
                  </a:lnTo>
                  <a:lnTo>
                    <a:pt x="513" y="909"/>
                  </a:lnTo>
                  <a:lnTo>
                    <a:pt x="469" y="891"/>
                  </a:lnTo>
                  <a:lnTo>
                    <a:pt x="425" y="874"/>
                  </a:lnTo>
                  <a:lnTo>
                    <a:pt x="383" y="858"/>
                  </a:lnTo>
                  <a:lnTo>
                    <a:pt x="342" y="845"/>
                  </a:lnTo>
                  <a:lnTo>
                    <a:pt x="304" y="835"/>
                  </a:lnTo>
                  <a:lnTo>
                    <a:pt x="272" y="828"/>
                  </a:lnTo>
                  <a:lnTo>
                    <a:pt x="243" y="824"/>
                  </a:lnTo>
                  <a:lnTo>
                    <a:pt x="221" y="824"/>
                  </a:lnTo>
                  <a:lnTo>
                    <a:pt x="206" y="831"/>
                  </a:lnTo>
                  <a:lnTo>
                    <a:pt x="187" y="850"/>
                  </a:lnTo>
                  <a:lnTo>
                    <a:pt x="172" y="877"/>
                  </a:lnTo>
                  <a:lnTo>
                    <a:pt x="160" y="913"/>
                  </a:lnTo>
                  <a:lnTo>
                    <a:pt x="151" y="952"/>
                  </a:lnTo>
                  <a:lnTo>
                    <a:pt x="146" y="996"/>
                  </a:lnTo>
                  <a:lnTo>
                    <a:pt x="145" y="1043"/>
                  </a:lnTo>
                  <a:lnTo>
                    <a:pt x="146" y="1091"/>
                  </a:lnTo>
                  <a:lnTo>
                    <a:pt x="150" y="1140"/>
                  </a:lnTo>
                  <a:lnTo>
                    <a:pt x="156" y="1190"/>
                  </a:lnTo>
                  <a:lnTo>
                    <a:pt x="162" y="1230"/>
                  </a:lnTo>
                  <a:lnTo>
                    <a:pt x="160" y="1264"/>
                  </a:lnTo>
                  <a:lnTo>
                    <a:pt x="155" y="1297"/>
                  </a:lnTo>
                  <a:lnTo>
                    <a:pt x="146" y="1324"/>
                  </a:lnTo>
                  <a:lnTo>
                    <a:pt x="134" y="1349"/>
                  </a:lnTo>
                  <a:lnTo>
                    <a:pt x="123" y="1371"/>
                  </a:lnTo>
                  <a:lnTo>
                    <a:pt x="109" y="1393"/>
                  </a:lnTo>
                  <a:lnTo>
                    <a:pt x="97" y="1414"/>
                  </a:lnTo>
                  <a:lnTo>
                    <a:pt x="87" y="1434"/>
                  </a:lnTo>
                  <a:lnTo>
                    <a:pt x="78" y="1456"/>
                  </a:lnTo>
                  <a:lnTo>
                    <a:pt x="75" y="1475"/>
                  </a:lnTo>
                  <a:lnTo>
                    <a:pt x="75" y="1499"/>
                  </a:lnTo>
                  <a:lnTo>
                    <a:pt x="75" y="1526"/>
                  </a:lnTo>
                  <a:lnTo>
                    <a:pt x="77" y="1558"/>
                  </a:lnTo>
                  <a:lnTo>
                    <a:pt x="80" y="1592"/>
                  </a:lnTo>
                  <a:lnTo>
                    <a:pt x="85" y="1628"/>
                  </a:lnTo>
                  <a:lnTo>
                    <a:pt x="90" y="1664"/>
                  </a:lnTo>
                  <a:lnTo>
                    <a:pt x="95" y="1699"/>
                  </a:lnTo>
                  <a:lnTo>
                    <a:pt x="100" y="1731"/>
                  </a:lnTo>
                  <a:lnTo>
                    <a:pt x="106" y="1760"/>
                  </a:lnTo>
                  <a:lnTo>
                    <a:pt x="109" y="1786"/>
                  </a:lnTo>
                  <a:lnTo>
                    <a:pt x="111" y="1789"/>
                  </a:lnTo>
                  <a:lnTo>
                    <a:pt x="109" y="1784"/>
                  </a:lnTo>
                  <a:lnTo>
                    <a:pt x="104" y="1757"/>
                  </a:lnTo>
                  <a:lnTo>
                    <a:pt x="97" y="1726"/>
                  </a:lnTo>
                  <a:lnTo>
                    <a:pt x="90" y="1691"/>
                  </a:lnTo>
                  <a:lnTo>
                    <a:pt x="83" y="1652"/>
                  </a:lnTo>
                  <a:lnTo>
                    <a:pt x="75" y="1613"/>
                  </a:lnTo>
                  <a:lnTo>
                    <a:pt x="66" y="1573"/>
                  </a:lnTo>
                  <a:lnTo>
                    <a:pt x="60" y="1534"/>
                  </a:lnTo>
                  <a:lnTo>
                    <a:pt x="53" y="1499"/>
                  </a:lnTo>
                  <a:lnTo>
                    <a:pt x="46" y="1468"/>
                  </a:lnTo>
                  <a:lnTo>
                    <a:pt x="41" y="1441"/>
                  </a:lnTo>
                  <a:lnTo>
                    <a:pt x="36" y="1419"/>
                  </a:lnTo>
                  <a:lnTo>
                    <a:pt x="32" y="1405"/>
                  </a:lnTo>
                  <a:lnTo>
                    <a:pt x="32" y="1402"/>
                  </a:lnTo>
                  <a:lnTo>
                    <a:pt x="32" y="1395"/>
                  </a:lnTo>
                  <a:lnTo>
                    <a:pt x="32" y="1378"/>
                  </a:lnTo>
                  <a:lnTo>
                    <a:pt x="32" y="1349"/>
                  </a:lnTo>
                  <a:lnTo>
                    <a:pt x="31" y="1310"/>
                  </a:lnTo>
                  <a:lnTo>
                    <a:pt x="29" y="1259"/>
                  </a:lnTo>
                  <a:lnTo>
                    <a:pt x="27" y="1200"/>
                  </a:lnTo>
                  <a:lnTo>
                    <a:pt x="24" y="1130"/>
                  </a:lnTo>
                  <a:lnTo>
                    <a:pt x="21" y="1050"/>
                  </a:lnTo>
                  <a:lnTo>
                    <a:pt x="15" y="962"/>
                  </a:lnTo>
                  <a:lnTo>
                    <a:pt x="9" y="865"/>
                  </a:lnTo>
                  <a:lnTo>
                    <a:pt x="0" y="760"/>
                  </a:lnTo>
                  <a:lnTo>
                    <a:pt x="0" y="705"/>
                  </a:lnTo>
                  <a:lnTo>
                    <a:pt x="7" y="651"/>
                  </a:lnTo>
                  <a:lnTo>
                    <a:pt x="21" y="597"/>
                  </a:lnTo>
                  <a:lnTo>
                    <a:pt x="39" y="542"/>
                  </a:lnTo>
                  <a:lnTo>
                    <a:pt x="65" y="490"/>
                  </a:lnTo>
                  <a:lnTo>
                    <a:pt x="95" y="437"/>
                  </a:lnTo>
                  <a:lnTo>
                    <a:pt x="129" y="388"/>
                  </a:lnTo>
                  <a:lnTo>
                    <a:pt x="168" y="338"/>
                  </a:lnTo>
                  <a:lnTo>
                    <a:pt x="209" y="291"/>
                  </a:lnTo>
                  <a:lnTo>
                    <a:pt x="252" y="247"/>
                  </a:lnTo>
                  <a:lnTo>
                    <a:pt x="296" y="206"/>
                  </a:lnTo>
                  <a:lnTo>
                    <a:pt x="342" y="167"/>
                  </a:lnTo>
                  <a:lnTo>
                    <a:pt x="388" y="131"/>
                  </a:lnTo>
                  <a:lnTo>
                    <a:pt x="434" y="99"/>
                  </a:lnTo>
                  <a:lnTo>
                    <a:pt x="479" y="72"/>
                  </a:lnTo>
                  <a:lnTo>
                    <a:pt x="522" y="48"/>
                  </a:lnTo>
                  <a:lnTo>
                    <a:pt x="563" y="29"/>
                  </a:lnTo>
                  <a:lnTo>
                    <a:pt x="602" y="14"/>
                  </a:lnTo>
                  <a:lnTo>
                    <a:pt x="636" y="5"/>
                  </a:lnTo>
                  <a:lnTo>
                    <a:pt x="666"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 name="Freeform 14"/>
            <p:cNvSpPr>
              <a:spLocks/>
            </p:cNvSpPr>
            <p:nvPr/>
          </p:nvSpPr>
          <p:spPr bwMode="auto">
            <a:xfrm>
              <a:off x="2566988" y="2847975"/>
              <a:ext cx="1276350" cy="1166812"/>
            </a:xfrm>
            <a:custGeom>
              <a:avLst/>
              <a:gdLst>
                <a:gd name="T0" fmla="*/ 4 w 1608"/>
                <a:gd name="T1" fmla="*/ 5 h 1471"/>
                <a:gd name="T2" fmla="*/ 12 w 1608"/>
                <a:gd name="T3" fmla="*/ 44 h 1471"/>
                <a:gd name="T4" fmla="*/ 28 w 1608"/>
                <a:gd name="T5" fmla="*/ 111 h 1471"/>
                <a:gd name="T6" fmla="*/ 48 w 1608"/>
                <a:gd name="T7" fmla="*/ 197 h 1471"/>
                <a:gd name="T8" fmla="*/ 75 w 1608"/>
                <a:gd name="T9" fmla="*/ 292 h 1471"/>
                <a:gd name="T10" fmla="*/ 106 w 1608"/>
                <a:gd name="T11" fmla="*/ 386 h 1471"/>
                <a:gd name="T12" fmla="*/ 141 w 1608"/>
                <a:gd name="T13" fmla="*/ 471 h 1471"/>
                <a:gd name="T14" fmla="*/ 199 w 1608"/>
                <a:gd name="T15" fmla="*/ 563 h 1471"/>
                <a:gd name="T16" fmla="*/ 271 w 1608"/>
                <a:gd name="T17" fmla="*/ 646 h 1471"/>
                <a:gd name="T18" fmla="*/ 333 w 1608"/>
                <a:gd name="T19" fmla="*/ 688 h 1471"/>
                <a:gd name="T20" fmla="*/ 383 w 1608"/>
                <a:gd name="T21" fmla="*/ 690 h 1471"/>
                <a:gd name="T22" fmla="*/ 451 w 1608"/>
                <a:gd name="T23" fmla="*/ 661 h 1471"/>
                <a:gd name="T24" fmla="*/ 486 w 1608"/>
                <a:gd name="T25" fmla="*/ 641 h 1471"/>
                <a:gd name="T26" fmla="*/ 498 w 1608"/>
                <a:gd name="T27" fmla="*/ 632 h 1471"/>
                <a:gd name="T28" fmla="*/ 809 w 1608"/>
                <a:gd name="T29" fmla="*/ 488 h 1471"/>
                <a:gd name="T30" fmla="*/ 1158 w 1608"/>
                <a:gd name="T31" fmla="*/ 644 h 1471"/>
                <a:gd name="T32" fmla="*/ 1166 w 1608"/>
                <a:gd name="T33" fmla="*/ 653 h 1471"/>
                <a:gd name="T34" fmla="*/ 1193 w 1608"/>
                <a:gd name="T35" fmla="*/ 670 h 1471"/>
                <a:gd name="T36" fmla="*/ 1231 w 1608"/>
                <a:gd name="T37" fmla="*/ 681 h 1471"/>
                <a:gd name="T38" fmla="*/ 1277 w 1608"/>
                <a:gd name="T39" fmla="*/ 673 h 1471"/>
                <a:gd name="T40" fmla="*/ 1314 w 1608"/>
                <a:gd name="T41" fmla="*/ 659 h 1471"/>
                <a:gd name="T42" fmla="*/ 1340 w 1608"/>
                <a:gd name="T43" fmla="*/ 651 h 1471"/>
                <a:gd name="T44" fmla="*/ 1360 w 1608"/>
                <a:gd name="T45" fmla="*/ 629 h 1471"/>
                <a:gd name="T46" fmla="*/ 1379 w 1608"/>
                <a:gd name="T47" fmla="*/ 591 h 1471"/>
                <a:gd name="T48" fmla="*/ 1404 w 1608"/>
                <a:gd name="T49" fmla="*/ 539 h 1471"/>
                <a:gd name="T50" fmla="*/ 1438 w 1608"/>
                <a:gd name="T51" fmla="*/ 461 h 1471"/>
                <a:gd name="T52" fmla="*/ 1476 w 1608"/>
                <a:gd name="T53" fmla="*/ 371 h 1471"/>
                <a:gd name="T54" fmla="*/ 1516 w 1608"/>
                <a:gd name="T55" fmla="*/ 272 h 1471"/>
                <a:gd name="T56" fmla="*/ 1552 w 1608"/>
                <a:gd name="T57" fmla="*/ 177 h 1471"/>
                <a:gd name="T58" fmla="*/ 1581 w 1608"/>
                <a:gd name="T59" fmla="*/ 90 h 1471"/>
                <a:gd name="T60" fmla="*/ 1600 w 1608"/>
                <a:gd name="T61" fmla="*/ 22 h 1471"/>
                <a:gd name="T62" fmla="*/ 1605 w 1608"/>
                <a:gd name="T63" fmla="*/ 0 h 1471"/>
                <a:gd name="T64" fmla="*/ 1608 w 1608"/>
                <a:gd name="T65" fmla="*/ 21 h 1471"/>
                <a:gd name="T66" fmla="*/ 1608 w 1608"/>
                <a:gd name="T67" fmla="*/ 72 h 1471"/>
                <a:gd name="T68" fmla="*/ 1605 w 1608"/>
                <a:gd name="T69" fmla="*/ 148 h 1471"/>
                <a:gd name="T70" fmla="*/ 1600 w 1608"/>
                <a:gd name="T71" fmla="*/ 241 h 1471"/>
                <a:gd name="T72" fmla="*/ 1591 w 1608"/>
                <a:gd name="T73" fmla="*/ 342 h 1471"/>
                <a:gd name="T74" fmla="*/ 1584 w 1608"/>
                <a:gd name="T75" fmla="*/ 440 h 1471"/>
                <a:gd name="T76" fmla="*/ 1574 w 1608"/>
                <a:gd name="T77" fmla="*/ 532 h 1471"/>
                <a:gd name="T78" fmla="*/ 1566 w 1608"/>
                <a:gd name="T79" fmla="*/ 608 h 1471"/>
                <a:gd name="T80" fmla="*/ 1552 w 1608"/>
                <a:gd name="T81" fmla="*/ 698 h 1471"/>
                <a:gd name="T82" fmla="*/ 1528 w 1608"/>
                <a:gd name="T83" fmla="*/ 836 h 1471"/>
                <a:gd name="T84" fmla="*/ 1489 w 1608"/>
                <a:gd name="T85" fmla="*/ 986 h 1471"/>
                <a:gd name="T86" fmla="*/ 1421 w 1608"/>
                <a:gd name="T87" fmla="*/ 1144 h 1471"/>
                <a:gd name="T88" fmla="*/ 1336 w 1608"/>
                <a:gd name="T89" fmla="*/ 1273 h 1471"/>
                <a:gd name="T90" fmla="*/ 1243 w 1608"/>
                <a:gd name="T91" fmla="*/ 1361 h 1471"/>
                <a:gd name="T92" fmla="*/ 1125 w 1608"/>
                <a:gd name="T93" fmla="*/ 1419 h 1471"/>
                <a:gd name="T94" fmla="*/ 976 w 1608"/>
                <a:gd name="T95" fmla="*/ 1456 h 1471"/>
                <a:gd name="T96" fmla="*/ 816 w 1608"/>
                <a:gd name="T97" fmla="*/ 1471 h 1471"/>
                <a:gd name="T98" fmla="*/ 673 w 1608"/>
                <a:gd name="T99" fmla="*/ 1458 h 1471"/>
                <a:gd name="T100" fmla="*/ 542 w 1608"/>
                <a:gd name="T101" fmla="*/ 1410 h 1471"/>
                <a:gd name="T102" fmla="*/ 425 w 1608"/>
                <a:gd name="T103" fmla="*/ 1324 h 1471"/>
                <a:gd name="T104" fmla="*/ 322 w 1608"/>
                <a:gd name="T105" fmla="*/ 1223 h 1471"/>
                <a:gd name="T106" fmla="*/ 245 w 1608"/>
                <a:gd name="T107" fmla="*/ 1138 h 1471"/>
                <a:gd name="T108" fmla="*/ 192 w 1608"/>
                <a:gd name="T109" fmla="*/ 1060 h 1471"/>
                <a:gd name="T110" fmla="*/ 155 w 1608"/>
                <a:gd name="T111" fmla="*/ 982 h 1471"/>
                <a:gd name="T112" fmla="*/ 124 w 1608"/>
                <a:gd name="T113" fmla="*/ 889 h 1471"/>
                <a:gd name="T114" fmla="*/ 92 w 1608"/>
                <a:gd name="T115" fmla="*/ 778 h 1471"/>
                <a:gd name="T116" fmla="*/ 62 w 1608"/>
                <a:gd name="T117" fmla="*/ 659 h 1471"/>
                <a:gd name="T118" fmla="*/ 33 w 1608"/>
                <a:gd name="T119" fmla="*/ 527 h 1471"/>
                <a:gd name="T120" fmla="*/ 12 w 1608"/>
                <a:gd name="T121" fmla="*/ 376 h 1471"/>
                <a:gd name="T122" fmla="*/ 2 w 1608"/>
                <a:gd name="T123" fmla="*/ 202 h 1471"/>
                <a:gd name="T124" fmla="*/ 4 w 1608"/>
                <a:gd name="T12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8" h="1471">
                  <a:moveTo>
                    <a:pt x="4" y="0"/>
                  </a:moveTo>
                  <a:lnTo>
                    <a:pt x="4" y="5"/>
                  </a:lnTo>
                  <a:lnTo>
                    <a:pt x="7" y="21"/>
                  </a:lnTo>
                  <a:lnTo>
                    <a:pt x="12" y="44"/>
                  </a:lnTo>
                  <a:lnTo>
                    <a:pt x="19" y="75"/>
                  </a:lnTo>
                  <a:lnTo>
                    <a:pt x="28" y="111"/>
                  </a:lnTo>
                  <a:lnTo>
                    <a:pt x="36" y="153"/>
                  </a:lnTo>
                  <a:lnTo>
                    <a:pt x="48" y="197"/>
                  </a:lnTo>
                  <a:lnTo>
                    <a:pt x="62" y="245"/>
                  </a:lnTo>
                  <a:lnTo>
                    <a:pt x="75" y="292"/>
                  </a:lnTo>
                  <a:lnTo>
                    <a:pt x="90" y="340"/>
                  </a:lnTo>
                  <a:lnTo>
                    <a:pt x="106" y="386"/>
                  </a:lnTo>
                  <a:lnTo>
                    <a:pt x="124" y="430"/>
                  </a:lnTo>
                  <a:lnTo>
                    <a:pt x="141" y="471"/>
                  </a:lnTo>
                  <a:lnTo>
                    <a:pt x="162" y="505"/>
                  </a:lnTo>
                  <a:lnTo>
                    <a:pt x="199" y="563"/>
                  </a:lnTo>
                  <a:lnTo>
                    <a:pt x="237" y="610"/>
                  </a:lnTo>
                  <a:lnTo>
                    <a:pt x="271" y="646"/>
                  </a:lnTo>
                  <a:lnTo>
                    <a:pt x="305" y="671"/>
                  </a:lnTo>
                  <a:lnTo>
                    <a:pt x="333" y="688"/>
                  </a:lnTo>
                  <a:lnTo>
                    <a:pt x="361" y="693"/>
                  </a:lnTo>
                  <a:lnTo>
                    <a:pt x="383" y="690"/>
                  </a:lnTo>
                  <a:lnTo>
                    <a:pt x="420" y="675"/>
                  </a:lnTo>
                  <a:lnTo>
                    <a:pt x="451" y="661"/>
                  </a:lnTo>
                  <a:lnTo>
                    <a:pt x="473" y="649"/>
                  </a:lnTo>
                  <a:lnTo>
                    <a:pt x="486" y="641"/>
                  </a:lnTo>
                  <a:lnTo>
                    <a:pt x="497" y="634"/>
                  </a:lnTo>
                  <a:lnTo>
                    <a:pt x="498" y="632"/>
                  </a:lnTo>
                  <a:lnTo>
                    <a:pt x="733" y="456"/>
                  </a:lnTo>
                  <a:lnTo>
                    <a:pt x="809" y="488"/>
                  </a:lnTo>
                  <a:lnTo>
                    <a:pt x="906" y="450"/>
                  </a:lnTo>
                  <a:lnTo>
                    <a:pt x="1158" y="644"/>
                  </a:lnTo>
                  <a:lnTo>
                    <a:pt x="1159" y="647"/>
                  </a:lnTo>
                  <a:lnTo>
                    <a:pt x="1166" y="653"/>
                  </a:lnTo>
                  <a:lnTo>
                    <a:pt x="1178" y="661"/>
                  </a:lnTo>
                  <a:lnTo>
                    <a:pt x="1193" y="670"/>
                  </a:lnTo>
                  <a:lnTo>
                    <a:pt x="1210" y="678"/>
                  </a:lnTo>
                  <a:lnTo>
                    <a:pt x="1231" y="681"/>
                  </a:lnTo>
                  <a:lnTo>
                    <a:pt x="1253" y="681"/>
                  </a:lnTo>
                  <a:lnTo>
                    <a:pt x="1277" y="673"/>
                  </a:lnTo>
                  <a:lnTo>
                    <a:pt x="1297" y="664"/>
                  </a:lnTo>
                  <a:lnTo>
                    <a:pt x="1314" y="659"/>
                  </a:lnTo>
                  <a:lnTo>
                    <a:pt x="1328" y="656"/>
                  </a:lnTo>
                  <a:lnTo>
                    <a:pt x="1340" y="651"/>
                  </a:lnTo>
                  <a:lnTo>
                    <a:pt x="1350" y="642"/>
                  </a:lnTo>
                  <a:lnTo>
                    <a:pt x="1360" y="629"/>
                  </a:lnTo>
                  <a:lnTo>
                    <a:pt x="1372" y="608"/>
                  </a:lnTo>
                  <a:lnTo>
                    <a:pt x="1379" y="591"/>
                  </a:lnTo>
                  <a:lnTo>
                    <a:pt x="1391" y="568"/>
                  </a:lnTo>
                  <a:lnTo>
                    <a:pt x="1404" y="539"/>
                  </a:lnTo>
                  <a:lnTo>
                    <a:pt x="1419" y="501"/>
                  </a:lnTo>
                  <a:lnTo>
                    <a:pt x="1438" y="461"/>
                  </a:lnTo>
                  <a:lnTo>
                    <a:pt x="1457" y="416"/>
                  </a:lnTo>
                  <a:lnTo>
                    <a:pt x="1476" y="371"/>
                  </a:lnTo>
                  <a:lnTo>
                    <a:pt x="1496" y="321"/>
                  </a:lnTo>
                  <a:lnTo>
                    <a:pt x="1516" y="272"/>
                  </a:lnTo>
                  <a:lnTo>
                    <a:pt x="1535" y="223"/>
                  </a:lnTo>
                  <a:lnTo>
                    <a:pt x="1552" y="177"/>
                  </a:lnTo>
                  <a:lnTo>
                    <a:pt x="1567" y="131"/>
                  </a:lnTo>
                  <a:lnTo>
                    <a:pt x="1581" y="90"/>
                  </a:lnTo>
                  <a:lnTo>
                    <a:pt x="1593" y="53"/>
                  </a:lnTo>
                  <a:lnTo>
                    <a:pt x="1600" y="22"/>
                  </a:lnTo>
                  <a:lnTo>
                    <a:pt x="1603" y="5"/>
                  </a:lnTo>
                  <a:lnTo>
                    <a:pt x="1605" y="0"/>
                  </a:lnTo>
                  <a:lnTo>
                    <a:pt x="1606" y="5"/>
                  </a:lnTo>
                  <a:lnTo>
                    <a:pt x="1608" y="21"/>
                  </a:lnTo>
                  <a:lnTo>
                    <a:pt x="1608" y="43"/>
                  </a:lnTo>
                  <a:lnTo>
                    <a:pt x="1608" y="72"/>
                  </a:lnTo>
                  <a:lnTo>
                    <a:pt x="1606" y="107"/>
                  </a:lnTo>
                  <a:lnTo>
                    <a:pt x="1605" y="148"/>
                  </a:lnTo>
                  <a:lnTo>
                    <a:pt x="1601" y="192"/>
                  </a:lnTo>
                  <a:lnTo>
                    <a:pt x="1600" y="241"/>
                  </a:lnTo>
                  <a:lnTo>
                    <a:pt x="1596" y="291"/>
                  </a:lnTo>
                  <a:lnTo>
                    <a:pt x="1591" y="342"/>
                  </a:lnTo>
                  <a:lnTo>
                    <a:pt x="1588" y="391"/>
                  </a:lnTo>
                  <a:lnTo>
                    <a:pt x="1584" y="440"/>
                  </a:lnTo>
                  <a:lnTo>
                    <a:pt x="1579" y="488"/>
                  </a:lnTo>
                  <a:lnTo>
                    <a:pt x="1574" y="532"/>
                  </a:lnTo>
                  <a:lnTo>
                    <a:pt x="1571" y="573"/>
                  </a:lnTo>
                  <a:lnTo>
                    <a:pt x="1566" y="608"/>
                  </a:lnTo>
                  <a:lnTo>
                    <a:pt x="1560" y="637"/>
                  </a:lnTo>
                  <a:lnTo>
                    <a:pt x="1552" y="698"/>
                  </a:lnTo>
                  <a:lnTo>
                    <a:pt x="1540" y="765"/>
                  </a:lnTo>
                  <a:lnTo>
                    <a:pt x="1528" y="836"/>
                  </a:lnTo>
                  <a:lnTo>
                    <a:pt x="1511" y="909"/>
                  </a:lnTo>
                  <a:lnTo>
                    <a:pt x="1489" y="986"/>
                  </a:lnTo>
                  <a:lnTo>
                    <a:pt x="1460" y="1064"/>
                  </a:lnTo>
                  <a:lnTo>
                    <a:pt x="1421" y="1144"/>
                  </a:lnTo>
                  <a:lnTo>
                    <a:pt x="1379" y="1215"/>
                  </a:lnTo>
                  <a:lnTo>
                    <a:pt x="1336" y="1273"/>
                  </a:lnTo>
                  <a:lnTo>
                    <a:pt x="1292" y="1322"/>
                  </a:lnTo>
                  <a:lnTo>
                    <a:pt x="1243" y="1361"/>
                  </a:lnTo>
                  <a:lnTo>
                    <a:pt x="1187" y="1393"/>
                  </a:lnTo>
                  <a:lnTo>
                    <a:pt x="1125" y="1419"/>
                  </a:lnTo>
                  <a:lnTo>
                    <a:pt x="1056" y="1439"/>
                  </a:lnTo>
                  <a:lnTo>
                    <a:pt x="976" y="1456"/>
                  </a:lnTo>
                  <a:lnTo>
                    <a:pt x="894" y="1468"/>
                  </a:lnTo>
                  <a:lnTo>
                    <a:pt x="816" y="1471"/>
                  </a:lnTo>
                  <a:lnTo>
                    <a:pt x="743" y="1470"/>
                  </a:lnTo>
                  <a:lnTo>
                    <a:pt x="673" y="1458"/>
                  </a:lnTo>
                  <a:lnTo>
                    <a:pt x="607" y="1439"/>
                  </a:lnTo>
                  <a:lnTo>
                    <a:pt x="542" y="1410"/>
                  </a:lnTo>
                  <a:lnTo>
                    <a:pt x="483" y="1371"/>
                  </a:lnTo>
                  <a:lnTo>
                    <a:pt x="425" y="1324"/>
                  </a:lnTo>
                  <a:lnTo>
                    <a:pt x="369" y="1271"/>
                  </a:lnTo>
                  <a:lnTo>
                    <a:pt x="322" y="1223"/>
                  </a:lnTo>
                  <a:lnTo>
                    <a:pt x="281" y="1181"/>
                  </a:lnTo>
                  <a:lnTo>
                    <a:pt x="245" y="1138"/>
                  </a:lnTo>
                  <a:lnTo>
                    <a:pt x="216" y="1099"/>
                  </a:lnTo>
                  <a:lnTo>
                    <a:pt x="192" y="1060"/>
                  </a:lnTo>
                  <a:lnTo>
                    <a:pt x="172" y="1023"/>
                  </a:lnTo>
                  <a:lnTo>
                    <a:pt x="155" y="982"/>
                  </a:lnTo>
                  <a:lnTo>
                    <a:pt x="141" y="941"/>
                  </a:lnTo>
                  <a:lnTo>
                    <a:pt x="124" y="889"/>
                  </a:lnTo>
                  <a:lnTo>
                    <a:pt x="109" y="834"/>
                  </a:lnTo>
                  <a:lnTo>
                    <a:pt x="92" y="778"/>
                  </a:lnTo>
                  <a:lnTo>
                    <a:pt x="77" y="721"/>
                  </a:lnTo>
                  <a:lnTo>
                    <a:pt x="62" y="659"/>
                  </a:lnTo>
                  <a:lnTo>
                    <a:pt x="46" y="595"/>
                  </a:lnTo>
                  <a:lnTo>
                    <a:pt x="33" y="527"/>
                  </a:lnTo>
                  <a:lnTo>
                    <a:pt x="22" y="454"/>
                  </a:lnTo>
                  <a:lnTo>
                    <a:pt x="12" y="376"/>
                  </a:lnTo>
                  <a:lnTo>
                    <a:pt x="5" y="292"/>
                  </a:lnTo>
                  <a:lnTo>
                    <a:pt x="2" y="202"/>
                  </a:lnTo>
                  <a:lnTo>
                    <a:pt x="0" y="106"/>
                  </a:lnTo>
                  <a:lnTo>
                    <a:pt x="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 name="Freeform 15"/>
            <p:cNvSpPr>
              <a:spLocks/>
            </p:cNvSpPr>
            <p:nvPr/>
          </p:nvSpPr>
          <p:spPr bwMode="auto">
            <a:xfrm>
              <a:off x="3059113" y="3092450"/>
              <a:ext cx="331787" cy="80962"/>
            </a:xfrm>
            <a:custGeom>
              <a:avLst/>
              <a:gdLst>
                <a:gd name="T0" fmla="*/ 0 w 416"/>
                <a:gd name="T1" fmla="*/ 0 h 102"/>
                <a:gd name="T2" fmla="*/ 197 w 416"/>
                <a:gd name="T3" fmla="*/ 34 h 102"/>
                <a:gd name="T4" fmla="*/ 416 w 416"/>
                <a:gd name="T5" fmla="*/ 0 h 102"/>
                <a:gd name="T6" fmla="*/ 185 w 416"/>
                <a:gd name="T7" fmla="*/ 102 h 102"/>
                <a:gd name="T8" fmla="*/ 0 w 416"/>
                <a:gd name="T9" fmla="*/ 0 h 102"/>
              </a:gdLst>
              <a:ahLst/>
              <a:cxnLst>
                <a:cxn ang="0">
                  <a:pos x="T0" y="T1"/>
                </a:cxn>
                <a:cxn ang="0">
                  <a:pos x="T2" y="T3"/>
                </a:cxn>
                <a:cxn ang="0">
                  <a:pos x="T4" y="T5"/>
                </a:cxn>
                <a:cxn ang="0">
                  <a:pos x="T6" y="T7"/>
                </a:cxn>
                <a:cxn ang="0">
                  <a:pos x="T8" y="T9"/>
                </a:cxn>
              </a:cxnLst>
              <a:rect l="0" t="0" r="r" b="b"/>
              <a:pathLst>
                <a:path w="416" h="102">
                  <a:moveTo>
                    <a:pt x="0" y="0"/>
                  </a:moveTo>
                  <a:lnTo>
                    <a:pt x="197" y="34"/>
                  </a:lnTo>
                  <a:lnTo>
                    <a:pt x="416" y="0"/>
                  </a:lnTo>
                  <a:lnTo>
                    <a:pt x="185" y="102"/>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0" name="Freeform 16"/>
            <p:cNvSpPr>
              <a:spLocks/>
            </p:cNvSpPr>
            <p:nvPr/>
          </p:nvSpPr>
          <p:spPr bwMode="auto">
            <a:xfrm>
              <a:off x="3048000" y="3405188"/>
              <a:ext cx="350837" cy="77787"/>
            </a:xfrm>
            <a:custGeom>
              <a:avLst/>
              <a:gdLst>
                <a:gd name="T0" fmla="*/ 0 w 444"/>
                <a:gd name="T1" fmla="*/ 0 h 96"/>
                <a:gd name="T2" fmla="*/ 444 w 444"/>
                <a:gd name="T3" fmla="*/ 0 h 96"/>
                <a:gd name="T4" fmla="*/ 323 w 444"/>
                <a:gd name="T5" fmla="*/ 96 h 96"/>
                <a:gd name="T6" fmla="*/ 119 w 444"/>
                <a:gd name="T7" fmla="*/ 96 h 96"/>
                <a:gd name="T8" fmla="*/ 0 w 444"/>
                <a:gd name="T9" fmla="*/ 0 h 96"/>
              </a:gdLst>
              <a:ahLst/>
              <a:cxnLst>
                <a:cxn ang="0">
                  <a:pos x="T0" y="T1"/>
                </a:cxn>
                <a:cxn ang="0">
                  <a:pos x="T2" y="T3"/>
                </a:cxn>
                <a:cxn ang="0">
                  <a:pos x="T4" y="T5"/>
                </a:cxn>
                <a:cxn ang="0">
                  <a:pos x="T6" y="T7"/>
                </a:cxn>
                <a:cxn ang="0">
                  <a:pos x="T8" y="T9"/>
                </a:cxn>
              </a:cxnLst>
              <a:rect l="0" t="0" r="r" b="b"/>
              <a:pathLst>
                <a:path w="444" h="96">
                  <a:moveTo>
                    <a:pt x="0" y="0"/>
                  </a:moveTo>
                  <a:lnTo>
                    <a:pt x="444" y="0"/>
                  </a:lnTo>
                  <a:lnTo>
                    <a:pt x="323" y="96"/>
                  </a:lnTo>
                  <a:lnTo>
                    <a:pt x="119" y="96"/>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24" name="Group 23"/>
            <p:cNvGrpSpPr/>
            <p:nvPr/>
          </p:nvGrpSpPr>
          <p:grpSpPr>
            <a:xfrm>
              <a:off x="2931622" y="3318516"/>
              <a:ext cx="565870" cy="122544"/>
              <a:chOff x="2931622" y="3318516"/>
              <a:chExt cx="565870" cy="122544"/>
            </a:xfrm>
          </p:grpSpPr>
          <p:sp>
            <p:nvSpPr>
              <p:cNvPr id="21" name="Freeform 17"/>
              <p:cNvSpPr>
                <a:spLocks/>
              </p:cNvSpPr>
              <p:nvPr/>
            </p:nvSpPr>
            <p:spPr bwMode="auto">
              <a:xfrm>
                <a:off x="2931622" y="3318516"/>
                <a:ext cx="335944" cy="122544"/>
              </a:xfrm>
              <a:custGeom>
                <a:avLst/>
                <a:gdLst>
                  <a:gd name="T0" fmla="*/ 292 w 318"/>
                  <a:gd name="T1" fmla="*/ 0 h 115"/>
                  <a:gd name="T2" fmla="*/ 318 w 318"/>
                  <a:gd name="T3" fmla="*/ 3 h 115"/>
                  <a:gd name="T4" fmla="*/ 316 w 318"/>
                  <a:gd name="T5" fmla="*/ 6 h 115"/>
                  <a:gd name="T6" fmla="*/ 311 w 318"/>
                  <a:gd name="T7" fmla="*/ 13 h 115"/>
                  <a:gd name="T8" fmla="*/ 302 w 318"/>
                  <a:gd name="T9" fmla="*/ 23 h 115"/>
                  <a:gd name="T10" fmla="*/ 291 w 318"/>
                  <a:gd name="T11" fmla="*/ 37 h 115"/>
                  <a:gd name="T12" fmla="*/ 275 w 318"/>
                  <a:gd name="T13" fmla="*/ 52 h 115"/>
                  <a:gd name="T14" fmla="*/ 255 w 318"/>
                  <a:gd name="T15" fmla="*/ 67 h 115"/>
                  <a:gd name="T16" fmla="*/ 233 w 318"/>
                  <a:gd name="T17" fmla="*/ 81 h 115"/>
                  <a:gd name="T18" fmla="*/ 204 w 318"/>
                  <a:gd name="T19" fmla="*/ 95 h 115"/>
                  <a:gd name="T20" fmla="*/ 173 w 318"/>
                  <a:gd name="T21" fmla="*/ 105 h 115"/>
                  <a:gd name="T22" fmla="*/ 136 w 318"/>
                  <a:gd name="T23" fmla="*/ 112 h 115"/>
                  <a:gd name="T24" fmla="*/ 95 w 318"/>
                  <a:gd name="T25" fmla="*/ 115 h 115"/>
                  <a:gd name="T26" fmla="*/ 51 w 318"/>
                  <a:gd name="T27" fmla="*/ 112 h 115"/>
                  <a:gd name="T28" fmla="*/ 0 w 318"/>
                  <a:gd name="T29" fmla="*/ 101 h 115"/>
                  <a:gd name="T30" fmla="*/ 5 w 318"/>
                  <a:gd name="T31" fmla="*/ 100 h 115"/>
                  <a:gd name="T32" fmla="*/ 15 w 318"/>
                  <a:gd name="T33" fmla="*/ 95 h 115"/>
                  <a:gd name="T34" fmla="*/ 32 w 318"/>
                  <a:gd name="T35" fmla="*/ 86 h 115"/>
                  <a:gd name="T36" fmla="*/ 53 w 318"/>
                  <a:gd name="T37" fmla="*/ 74 h 115"/>
                  <a:gd name="T38" fmla="*/ 78 w 318"/>
                  <a:gd name="T39" fmla="*/ 62 h 115"/>
                  <a:gd name="T40" fmla="*/ 107 w 318"/>
                  <a:gd name="T41" fmla="*/ 50 h 115"/>
                  <a:gd name="T42" fmla="*/ 139 w 318"/>
                  <a:gd name="T43" fmla="*/ 37 h 115"/>
                  <a:gd name="T44" fmla="*/ 172 w 318"/>
                  <a:gd name="T45" fmla="*/ 25 h 115"/>
                  <a:gd name="T46" fmla="*/ 204 w 318"/>
                  <a:gd name="T47" fmla="*/ 15 h 115"/>
                  <a:gd name="T48" fmla="*/ 234 w 318"/>
                  <a:gd name="T49" fmla="*/ 6 h 115"/>
                  <a:gd name="T50" fmla="*/ 265 w 318"/>
                  <a:gd name="T51" fmla="*/ 1 h 115"/>
                  <a:gd name="T52" fmla="*/ 292 w 318"/>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115">
                    <a:moveTo>
                      <a:pt x="292" y="0"/>
                    </a:moveTo>
                    <a:lnTo>
                      <a:pt x="318" y="3"/>
                    </a:lnTo>
                    <a:lnTo>
                      <a:pt x="316" y="6"/>
                    </a:lnTo>
                    <a:lnTo>
                      <a:pt x="311" y="13"/>
                    </a:lnTo>
                    <a:lnTo>
                      <a:pt x="302" y="23"/>
                    </a:lnTo>
                    <a:lnTo>
                      <a:pt x="291" y="37"/>
                    </a:lnTo>
                    <a:lnTo>
                      <a:pt x="275" y="52"/>
                    </a:lnTo>
                    <a:lnTo>
                      <a:pt x="255" y="67"/>
                    </a:lnTo>
                    <a:lnTo>
                      <a:pt x="233" y="81"/>
                    </a:lnTo>
                    <a:lnTo>
                      <a:pt x="204" y="95"/>
                    </a:lnTo>
                    <a:lnTo>
                      <a:pt x="173" y="105"/>
                    </a:lnTo>
                    <a:lnTo>
                      <a:pt x="136" y="112"/>
                    </a:lnTo>
                    <a:lnTo>
                      <a:pt x="95" y="115"/>
                    </a:lnTo>
                    <a:lnTo>
                      <a:pt x="51" y="112"/>
                    </a:lnTo>
                    <a:lnTo>
                      <a:pt x="0" y="101"/>
                    </a:lnTo>
                    <a:lnTo>
                      <a:pt x="5" y="100"/>
                    </a:lnTo>
                    <a:lnTo>
                      <a:pt x="15" y="95"/>
                    </a:lnTo>
                    <a:lnTo>
                      <a:pt x="32" y="86"/>
                    </a:lnTo>
                    <a:lnTo>
                      <a:pt x="53" y="74"/>
                    </a:lnTo>
                    <a:lnTo>
                      <a:pt x="78" y="62"/>
                    </a:lnTo>
                    <a:lnTo>
                      <a:pt x="107" y="50"/>
                    </a:lnTo>
                    <a:lnTo>
                      <a:pt x="139" y="37"/>
                    </a:lnTo>
                    <a:lnTo>
                      <a:pt x="172" y="25"/>
                    </a:lnTo>
                    <a:lnTo>
                      <a:pt x="204" y="15"/>
                    </a:lnTo>
                    <a:lnTo>
                      <a:pt x="234" y="6"/>
                    </a:lnTo>
                    <a:lnTo>
                      <a:pt x="265" y="1"/>
                    </a:lnTo>
                    <a:lnTo>
                      <a:pt x="292"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2" name="Freeform 18"/>
              <p:cNvSpPr>
                <a:spLocks/>
              </p:cNvSpPr>
              <p:nvPr/>
            </p:nvSpPr>
            <p:spPr bwMode="auto">
              <a:xfrm>
                <a:off x="3163660" y="3318516"/>
                <a:ext cx="333832" cy="122544"/>
              </a:xfrm>
              <a:custGeom>
                <a:avLst/>
                <a:gdLst>
                  <a:gd name="T0" fmla="*/ 24 w 316"/>
                  <a:gd name="T1" fmla="*/ 0 h 115"/>
                  <a:gd name="T2" fmla="*/ 51 w 316"/>
                  <a:gd name="T3" fmla="*/ 1 h 115"/>
                  <a:gd name="T4" fmla="*/ 82 w 316"/>
                  <a:gd name="T5" fmla="*/ 6 h 115"/>
                  <a:gd name="T6" fmla="*/ 114 w 316"/>
                  <a:gd name="T7" fmla="*/ 15 h 115"/>
                  <a:gd name="T8" fmla="*/ 146 w 316"/>
                  <a:gd name="T9" fmla="*/ 25 h 115"/>
                  <a:gd name="T10" fmla="*/ 179 w 316"/>
                  <a:gd name="T11" fmla="*/ 37 h 115"/>
                  <a:gd name="T12" fmla="*/ 209 w 316"/>
                  <a:gd name="T13" fmla="*/ 50 h 115"/>
                  <a:gd name="T14" fmla="*/ 238 w 316"/>
                  <a:gd name="T15" fmla="*/ 62 h 115"/>
                  <a:gd name="T16" fmla="*/ 264 w 316"/>
                  <a:gd name="T17" fmla="*/ 74 h 115"/>
                  <a:gd name="T18" fmla="*/ 286 w 316"/>
                  <a:gd name="T19" fmla="*/ 86 h 115"/>
                  <a:gd name="T20" fmla="*/ 303 w 316"/>
                  <a:gd name="T21" fmla="*/ 95 h 115"/>
                  <a:gd name="T22" fmla="*/ 313 w 316"/>
                  <a:gd name="T23" fmla="*/ 100 h 115"/>
                  <a:gd name="T24" fmla="*/ 316 w 316"/>
                  <a:gd name="T25" fmla="*/ 101 h 115"/>
                  <a:gd name="T26" fmla="*/ 267 w 316"/>
                  <a:gd name="T27" fmla="*/ 112 h 115"/>
                  <a:gd name="T28" fmla="*/ 221 w 316"/>
                  <a:gd name="T29" fmla="*/ 115 h 115"/>
                  <a:gd name="T30" fmla="*/ 180 w 316"/>
                  <a:gd name="T31" fmla="*/ 112 h 115"/>
                  <a:gd name="T32" fmla="*/ 145 w 316"/>
                  <a:gd name="T33" fmla="*/ 105 h 115"/>
                  <a:gd name="T34" fmla="*/ 112 w 316"/>
                  <a:gd name="T35" fmla="*/ 95 h 115"/>
                  <a:gd name="T36" fmla="*/ 85 w 316"/>
                  <a:gd name="T37" fmla="*/ 81 h 115"/>
                  <a:gd name="T38" fmla="*/ 61 w 316"/>
                  <a:gd name="T39" fmla="*/ 67 h 115"/>
                  <a:gd name="T40" fmla="*/ 43 w 316"/>
                  <a:gd name="T41" fmla="*/ 52 h 115"/>
                  <a:gd name="T42" fmla="*/ 27 w 316"/>
                  <a:gd name="T43" fmla="*/ 37 h 115"/>
                  <a:gd name="T44" fmla="*/ 15 w 316"/>
                  <a:gd name="T45" fmla="*/ 23 h 115"/>
                  <a:gd name="T46" fmla="*/ 5 w 316"/>
                  <a:gd name="T47" fmla="*/ 13 h 115"/>
                  <a:gd name="T48" fmla="*/ 2 w 316"/>
                  <a:gd name="T49" fmla="*/ 6 h 115"/>
                  <a:gd name="T50" fmla="*/ 0 w 316"/>
                  <a:gd name="T51" fmla="*/ 3 h 115"/>
                  <a:gd name="T52" fmla="*/ 24 w 316"/>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115">
                    <a:moveTo>
                      <a:pt x="24" y="0"/>
                    </a:moveTo>
                    <a:lnTo>
                      <a:pt x="51" y="1"/>
                    </a:lnTo>
                    <a:lnTo>
                      <a:pt x="82" y="6"/>
                    </a:lnTo>
                    <a:lnTo>
                      <a:pt x="114" y="15"/>
                    </a:lnTo>
                    <a:lnTo>
                      <a:pt x="146" y="25"/>
                    </a:lnTo>
                    <a:lnTo>
                      <a:pt x="179" y="37"/>
                    </a:lnTo>
                    <a:lnTo>
                      <a:pt x="209" y="50"/>
                    </a:lnTo>
                    <a:lnTo>
                      <a:pt x="238" y="62"/>
                    </a:lnTo>
                    <a:lnTo>
                      <a:pt x="264" y="74"/>
                    </a:lnTo>
                    <a:lnTo>
                      <a:pt x="286" y="86"/>
                    </a:lnTo>
                    <a:lnTo>
                      <a:pt x="303" y="95"/>
                    </a:lnTo>
                    <a:lnTo>
                      <a:pt x="313" y="100"/>
                    </a:lnTo>
                    <a:lnTo>
                      <a:pt x="316" y="101"/>
                    </a:lnTo>
                    <a:lnTo>
                      <a:pt x="267" y="112"/>
                    </a:lnTo>
                    <a:lnTo>
                      <a:pt x="221" y="115"/>
                    </a:lnTo>
                    <a:lnTo>
                      <a:pt x="180" y="112"/>
                    </a:lnTo>
                    <a:lnTo>
                      <a:pt x="145" y="105"/>
                    </a:lnTo>
                    <a:lnTo>
                      <a:pt x="112" y="95"/>
                    </a:lnTo>
                    <a:lnTo>
                      <a:pt x="85" y="81"/>
                    </a:lnTo>
                    <a:lnTo>
                      <a:pt x="61" y="67"/>
                    </a:lnTo>
                    <a:lnTo>
                      <a:pt x="43" y="52"/>
                    </a:lnTo>
                    <a:lnTo>
                      <a:pt x="27" y="37"/>
                    </a:lnTo>
                    <a:lnTo>
                      <a:pt x="15" y="23"/>
                    </a:lnTo>
                    <a:lnTo>
                      <a:pt x="5" y="13"/>
                    </a:lnTo>
                    <a:lnTo>
                      <a:pt x="2" y="6"/>
                    </a:lnTo>
                    <a:lnTo>
                      <a:pt x="0" y="3"/>
                    </a:lnTo>
                    <a:lnTo>
                      <a:pt x="2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23" name="Freeform 19"/>
            <p:cNvSpPr>
              <a:spLocks noEditPoints="1"/>
            </p:cNvSpPr>
            <p:nvPr/>
          </p:nvSpPr>
          <p:spPr bwMode="auto">
            <a:xfrm>
              <a:off x="2549525" y="2651125"/>
              <a:ext cx="1304925" cy="269875"/>
            </a:xfrm>
            <a:custGeom>
              <a:avLst/>
              <a:gdLst>
                <a:gd name="T0" fmla="*/ 1034 w 1644"/>
                <a:gd name="T1" fmla="*/ 38 h 342"/>
                <a:gd name="T2" fmla="*/ 991 w 1644"/>
                <a:gd name="T3" fmla="*/ 72 h 342"/>
                <a:gd name="T4" fmla="*/ 981 w 1644"/>
                <a:gd name="T5" fmla="*/ 124 h 342"/>
                <a:gd name="T6" fmla="*/ 981 w 1644"/>
                <a:gd name="T7" fmla="*/ 184 h 342"/>
                <a:gd name="T8" fmla="*/ 1011 w 1644"/>
                <a:gd name="T9" fmla="*/ 265 h 342"/>
                <a:gd name="T10" fmla="*/ 1088 w 1644"/>
                <a:gd name="T11" fmla="*/ 304 h 342"/>
                <a:gd name="T12" fmla="*/ 1440 w 1644"/>
                <a:gd name="T13" fmla="*/ 303 h 342"/>
                <a:gd name="T14" fmla="*/ 1503 w 1644"/>
                <a:gd name="T15" fmla="*/ 255 h 342"/>
                <a:gd name="T16" fmla="*/ 1523 w 1644"/>
                <a:gd name="T17" fmla="*/ 168 h 342"/>
                <a:gd name="T18" fmla="*/ 1513 w 1644"/>
                <a:gd name="T19" fmla="*/ 83 h 342"/>
                <a:gd name="T20" fmla="*/ 1469 w 1644"/>
                <a:gd name="T21" fmla="*/ 39 h 342"/>
                <a:gd name="T22" fmla="*/ 1091 w 1644"/>
                <a:gd name="T23" fmla="*/ 31 h 342"/>
                <a:gd name="T24" fmla="*/ 180 w 1644"/>
                <a:gd name="T25" fmla="*/ 39 h 342"/>
                <a:gd name="T26" fmla="*/ 138 w 1644"/>
                <a:gd name="T27" fmla="*/ 83 h 342"/>
                <a:gd name="T28" fmla="*/ 126 w 1644"/>
                <a:gd name="T29" fmla="*/ 168 h 342"/>
                <a:gd name="T30" fmla="*/ 148 w 1644"/>
                <a:gd name="T31" fmla="*/ 255 h 342"/>
                <a:gd name="T32" fmla="*/ 211 w 1644"/>
                <a:gd name="T33" fmla="*/ 303 h 342"/>
                <a:gd name="T34" fmla="*/ 563 w 1644"/>
                <a:gd name="T35" fmla="*/ 304 h 342"/>
                <a:gd name="T36" fmla="*/ 638 w 1644"/>
                <a:gd name="T37" fmla="*/ 265 h 342"/>
                <a:gd name="T38" fmla="*/ 668 w 1644"/>
                <a:gd name="T39" fmla="*/ 184 h 342"/>
                <a:gd name="T40" fmla="*/ 668 w 1644"/>
                <a:gd name="T41" fmla="*/ 124 h 342"/>
                <a:gd name="T42" fmla="*/ 658 w 1644"/>
                <a:gd name="T43" fmla="*/ 72 h 342"/>
                <a:gd name="T44" fmla="*/ 615 w 1644"/>
                <a:gd name="T45" fmla="*/ 38 h 342"/>
                <a:gd name="T46" fmla="*/ 238 w 1644"/>
                <a:gd name="T47" fmla="*/ 31 h 342"/>
                <a:gd name="T48" fmla="*/ 658 w 1644"/>
                <a:gd name="T49" fmla="*/ 2 h 342"/>
                <a:gd name="T50" fmla="*/ 960 w 1644"/>
                <a:gd name="T51" fmla="*/ 17 h 342"/>
                <a:gd name="T52" fmla="*/ 1017 w 1644"/>
                <a:gd name="T53" fmla="*/ 0 h 342"/>
                <a:gd name="T54" fmla="*/ 1639 w 1644"/>
                <a:gd name="T55" fmla="*/ 107 h 342"/>
                <a:gd name="T56" fmla="*/ 1591 w 1644"/>
                <a:gd name="T57" fmla="*/ 121 h 342"/>
                <a:gd name="T58" fmla="*/ 1557 w 1644"/>
                <a:gd name="T59" fmla="*/ 157 h 342"/>
                <a:gd name="T60" fmla="*/ 1557 w 1644"/>
                <a:gd name="T61" fmla="*/ 202 h 342"/>
                <a:gd name="T62" fmla="*/ 1543 w 1644"/>
                <a:gd name="T63" fmla="*/ 281 h 342"/>
                <a:gd name="T64" fmla="*/ 1498 w 1644"/>
                <a:gd name="T65" fmla="*/ 331 h 342"/>
                <a:gd name="T66" fmla="*/ 1112 w 1644"/>
                <a:gd name="T67" fmla="*/ 342 h 342"/>
                <a:gd name="T68" fmla="*/ 1003 w 1644"/>
                <a:gd name="T69" fmla="*/ 303 h 342"/>
                <a:gd name="T70" fmla="*/ 964 w 1644"/>
                <a:gd name="T71" fmla="*/ 262 h 342"/>
                <a:gd name="T72" fmla="*/ 928 w 1644"/>
                <a:gd name="T73" fmla="*/ 190 h 342"/>
                <a:gd name="T74" fmla="*/ 898 w 1644"/>
                <a:gd name="T75" fmla="*/ 114 h 342"/>
                <a:gd name="T76" fmla="*/ 886 w 1644"/>
                <a:gd name="T77" fmla="*/ 78 h 342"/>
                <a:gd name="T78" fmla="*/ 758 w 1644"/>
                <a:gd name="T79" fmla="*/ 95 h 342"/>
                <a:gd name="T80" fmla="*/ 733 w 1644"/>
                <a:gd name="T81" fmla="*/ 163 h 342"/>
                <a:gd name="T82" fmla="*/ 697 w 1644"/>
                <a:gd name="T83" fmla="*/ 241 h 342"/>
                <a:gd name="T84" fmla="*/ 648 w 1644"/>
                <a:gd name="T85" fmla="*/ 303 h 342"/>
                <a:gd name="T86" fmla="*/ 539 w 1644"/>
                <a:gd name="T87" fmla="*/ 342 h 342"/>
                <a:gd name="T88" fmla="*/ 151 w 1644"/>
                <a:gd name="T89" fmla="*/ 331 h 342"/>
                <a:gd name="T90" fmla="*/ 107 w 1644"/>
                <a:gd name="T91" fmla="*/ 281 h 342"/>
                <a:gd name="T92" fmla="*/ 92 w 1644"/>
                <a:gd name="T93" fmla="*/ 202 h 342"/>
                <a:gd name="T94" fmla="*/ 92 w 1644"/>
                <a:gd name="T95" fmla="*/ 157 h 342"/>
                <a:gd name="T96" fmla="*/ 63 w 1644"/>
                <a:gd name="T97" fmla="*/ 124 h 342"/>
                <a:gd name="T98" fmla="*/ 14 w 1644"/>
                <a:gd name="T99" fmla="*/ 109 h 342"/>
                <a:gd name="T100" fmla="*/ 0 w 1644"/>
                <a:gd name="T10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4" h="342">
                  <a:moveTo>
                    <a:pt x="1091" y="31"/>
                  </a:moveTo>
                  <a:lnTo>
                    <a:pt x="1059" y="33"/>
                  </a:lnTo>
                  <a:lnTo>
                    <a:pt x="1034" y="38"/>
                  </a:lnTo>
                  <a:lnTo>
                    <a:pt x="1015" y="46"/>
                  </a:lnTo>
                  <a:lnTo>
                    <a:pt x="1001" y="56"/>
                  </a:lnTo>
                  <a:lnTo>
                    <a:pt x="991" y="72"/>
                  </a:lnTo>
                  <a:lnTo>
                    <a:pt x="986" y="87"/>
                  </a:lnTo>
                  <a:lnTo>
                    <a:pt x="983" y="106"/>
                  </a:lnTo>
                  <a:lnTo>
                    <a:pt x="981" y="124"/>
                  </a:lnTo>
                  <a:lnTo>
                    <a:pt x="981" y="146"/>
                  </a:lnTo>
                  <a:lnTo>
                    <a:pt x="981" y="168"/>
                  </a:lnTo>
                  <a:lnTo>
                    <a:pt x="981" y="184"/>
                  </a:lnTo>
                  <a:lnTo>
                    <a:pt x="984" y="216"/>
                  </a:lnTo>
                  <a:lnTo>
                    <a:pt x="994" y="241"/>
                  </a:lnTo>
                  <a:lnTo>
                    <a:pt x="1011" y="265"/>
                  </a:lnTo>
                  <a:lnTo>
                    <a:pt x="1034" y="282"/>
                  </a:lnTo>
                  <a:lnTo>
                    <a:pt x="1059" y="296"/>
                  </a:lnTo>
                  <a:lnTo>
                    <a:pt x="1088" y="304"/>
                  </a:lnTo>
                  <a:lnTo>
                    <a:pt x="1119" y="306"/>
                  </a:lnTo>
                  <a:lnTo>
                    <a:pt x="1409" y="306"/>
                  </a:lnTo>
                  <a:lnTo>
                    <a:pt x="1440" y="303"/>
                  </a:lnTo>
                  <a:lnTo>
                    <a:pt x="1465" y="292"/>
                  </a:lnTo>
                  <a:lnTo>
                    <a:pt x="1486" y="277"/>
                  </a:lnTo>
                  <a:lnTo>
                    <a:pt x="1503" y="255"/>
                  </a:lnTo>
                  <a:lnTo>
                    <a:pt x="1515" y="230"/>
                  </a:lnTo>
                  <a:lnTo>
                    <a:pt x="1521" y="201"/>
                  </a:lnTo>
                  <a:lnTo>
                    <a:pt x="1523" y="168"/>
                  </a:lnTo>
                  <a:lnTo>
                    <a:pt x="1521" y="136"/>
                  </a:lnTo>
                  <a:lnTo>
                    <a:pt x="1520" y="107"/>
                  </a:lnTo>
                  <a:lnTo>
                    <a:pt x="1513" y="83"/>
                  </a:lnTo>
                  <a:lnTo>
                    <a:pt x="1503" y="65"/>
                  </a:lnTo>
                  <a:lnTo>
                    <a:pt x="1487" y="49"/>
                  </a:lnTo>
                  <a:lnTo>
                    <a:pt x="1469" y="39"/>
                  </a:lnTo>
                  <a:lnTo>
                    <a:pt x="1443" y="33"/>
                  </a:lnTo>
                  <a:lnTo>
                    <a:pt x="1411" y="31"/>
                  </a:lnTo>
                  <a:lnTo>
                    <a:pt x="1091" y="31"/>
                  </a:lnTo>
                  <a:close/>
                  <a:moveTo>
                    <a:pt x="238" y="31"/>
                  </a:moveTo>
                  <a:lnTo>
                    <a:pt x="206" y="33"/>
                  </a:lnTo>
                  <a:lnTo>
                    <a:pt x="180" y="39"/>
                  </a:lnTo>
                  <a:lnTo>
                    <a:pt x="162" y="49"/>
                  </a:lnTo>
                  <a:lnTo>
                    <a:pt x="146" y="65"/>
                  </a:lnTo>
                  <a:lnTo>
                    <a:pt x="138" y="83"/>
                  </a:lnTo>
                  <a:lnTo>
                    <a:pt x="131" y="107"/>
                  </a:lnTo>
                  <a:lnTo>
                    <a:pt x="128" y="136"/>
                  </a:lnTo>
                  <a:lnTo>
                    <a:pt x="126" y="168"/>
                  </a:lnTo>
                  <a:lnTo>
                    <a:pt x="129" y="201"/>
                  </a:lnTo>
                  <a:lnTo>
                    <a:pt x="136" y="230"/>
                  </a:lnTo>
                  <a:lnTo>
                    <a:pt x="148" y="255"/>
                  </a:lnTo>
                  <a:lnTo>
                    <a:pt x="163" y="277"/>
                  </a:lnTo>
                  <a:lnTo>
                    <a:pt x="185" y="292"/>
                  </a:lnTo>
                  <a:lnTo>
                    <a:pt x="211" y="303"/>
                  </a:lnTo>
                  <a:lnTo>
                    <a:pt x="240" y="306"/>
                  </a:lnTo>
                  <a:lnTo>
                    <a:pt x="530" y="306"/>
                  </a:lnTo>
                  <a:lnTo>
                    <a:pt x="563" y="304"/>
                  </a:lnTo>
                  <a:lnTo>
                    <a:pt x="592" y="296"/>
                  </a:lnTo>
                  <a:lnTo>
                    <a:pt x="617" y="282"/>
                  </a:lnTo>
                  <a:lnTo>
                    <a:pt x="638" y="265"/>
                  </a:lnTo>
                  <a:lnTo>
                    <a:pt x="655" y="241"/>
                  </a:lnTo>
                  <a:lnTo>
                    <a:pt x="665" y="216"/>
                  </a:lnTo>
                  <a:lnTo>
                    <a:pt x="668" y="184"/>
                  </a:lnTo>
                  <a:lnTo>
                    <a:pt x="668" y="168"/>
                  </a:lnTo>
                  <a:lnTo>
                    <a:pt x="668" y="146"/>
                  </a:lnTo>
                  <a:lnTo>
                    <a:pt x="668" y="124"/>
                  </a:lnTo>
                  <a:lnTo>
                    <a:pt x="666" y="106"/>
                  </a:lnTo>
                  <a:lnTo>
                    <a:pt x="665" y="87"/>
                  </a:lnTo>
                  <a:lnTo>
                    <a:pt x="658" y="72"/>
                  </a:lnTo>
                  <a:lnTo>
                    <a:pt x="649" y="56"/>
                  </a:lnTo>
                  <a:lnTo>
                    <a:pt x="634" y="46"/>
                  </a:lnTo>
                  <a:lnTo>
                    <a:pt x="615" y="38"/>
                  </a:lnTo>
                  <a:lnTo>
                    <a:pt x="590" y="33"/>
                  </a:lnTo>
                  <a:lnTo>
                    <a:pt x="558" y="31"/>
                  </a:lnTo>
                  <a:lnTo>
                    <a:pt x="238" y="31"/>
                  </a:lnTo>
                  <a:close/>
                  <a:moveTo>
                    <a:pt x="0" y="0"/>
                  </a:moveTo>
                  <a:lnTo>
                    <a:pt x="632" y="0"/>
                  </a:lnTo>
                  <a:lnTo>
                    <a:pt x="658" y="2"/>
                  </a:lnTo>
                  <a:lnTo>
                    <a:pt x="677" y="9"/>
                  </a:lnTo>
                  <a:lnTo>
                    <a:pt x="690" y="17"/>
                  </a:lnTo>
                  <a:lnTo>
                    <a:pt x="960" y="17"/>
                  </a:lnTo>
                  <a:lnTo>
                    <a:pt x="974" y="9"/>
                  </a:lnTo>
                  <a:lnTo>
                    <a:pt x="993" y="2"/>
                  </a:lnTo>
                  <a:lnTo>
                    <a:pt x="1017" y="0"/>
                  </a:lnTo>
                  <a:lnTo>
                    <a:pt x="1644" y="0"/>
                  </a:lnTo>
                  <a:lnTo>
                    <a:pt x="1644" y="106"/>
                  </a:lnTo>
                  <a:lnTo>
                    <a:pt x="1639" y="107"/>
                  </a:lnTo>
                  <a:lnTo>
                    <a:pt x="1627" y="109"/>
                  </a:lnTo>
                  <a:lnTo>
                    <a:pt x="1610" y="114"/>
                  </a:lnTo>
                  <a:lnTo>
                    <a:pt x="1591" y="121"/>
                  </a:lnTo>
                  <a:lnTo>
                    <a:pt x="1574" y="129"/>
                  </a:lnTo>
                  <a:lnTo>
                    <a:pt x="1562" y="141"/>
                  </a:lnTo>
                  <a:lnTo>
                    <a:pt x="1557" y="157"/>
                  </a:lnTo>
                  <a:lnTo>
                    <a:pt x="1557" y="157"/>
                  </a:lnTo>
                  <a:lnTo>
                    <a:pt x="1559" y="172"/>
                  </a:lnTo>
                  <a:lnTo>
                    <a:pt x="1557" y="202"/>
                  </a:lnTo>
                  <a:lnTo>
                    <a:pt x="1555" y="231"/>
                  </a:lnTo>
                  <a:lnTo>
                    <a:pt x="1550" y="257"/>
                  </a:lnTo>
                  <a:lnTo>
                    <a:pt x="1543" y="281"/>
                  </a:lnTo>
                  <a:lnTo>
                    <a:pt x="1532" y="303"/>
                  </a:lnTo>
                  <a:lnTo>
                    <a:pt x="1518" y="320"/>
                  </a:lnTo>
                  <a:lnTo>
                    <a:pt x="1498" y="331"/>
                  </a:lnTo>
                  <a:lnTo>
                    <a:pt x="1475" y="340"/>
                  </a:lnTo>
                  <a:lnTo>
                    <a:pt x="1447" y="342"/>
                  </a:lnTo>
                  <a:lnTo>
                    <a:pt x="1112" y="342"/>
                  </a:lnTo>
                  <a:lnTo>
                    <a:pt x="1071" y="338"/>
                  </a:lnTo>
                  <a:lnTo>
                    <a:pt x="1035" y="325"/>
                  </a:lnTo>
                  <a:lnTo>
                    <a:pt x="1003" y="303"/>
                  </a:lnTo>
                  <a:lnTo>
                    <a:pt x="976" y="275"/>
                  </a:lnTo>
                  <a:lnTo>
                    <a:pt x="976" y="275"/>
                  </a:lnTo>
                  <a:lnTo>
                    <a:pt x="964" y="262"/>
                  </a:lnTo>
                  <a:lnTo>
                    <a:pt x="952" y="241"/>
                  </a:lnTo>
                  <a:lnTo>
                    <a:pt x="940" y="218"/>
                  </a:lnTo>
                  <a:lnTo>
                    <a:pt x="928" y="190"/>
                  </a:lnTo>
                  <a:lnTo>
                    <a:pt x="916" y="163"/>
                  </a:lnTo>
                  <a:lnTo>
                    <a:pt x="906" y="138"/>
                  </a:lnTo>
                  <a:lnTo>
                    <a:pt x="898" y="114"/>
                  </a:lnTo>
                  <a:lnTo>
                    <a:pt x="891" y="95"/>
                  </a:lnTo>
                  <a:lnTo>
                    <a:pt x="887" y="83"/>
                  </a:lnTo>
                  <a:lnTo>
                    <a:pt x="886" y="78"/>
                  </a:lnTo>
                  <a:lnTo>
                    <a:pt x="763" y="78"/>
                  </a:lnTo>
                  <a:lnTo>
                    <a:pt x="762" y="83"/>
                  </a:lnTo>
                  <a:lnTo>
                    <a:pt x="758" y="95"/>
                  </a:lnTo>
                  <a:lnTo>
                    <a:pt x="751" y="114"/>
                  </a:lnTo>
                  <a:lnTo>
                    <a:pt x="743" y="138"/>
                  </a:lnTo>
                  <a:lnTo>
                    <a:pt x="733" y="163"/>
                  </a:lnTo>
                  <a:lnTo>
                    <a:pt x="723" y="190"/>
                  </a:lnTo>
                  <a:lnTo>
                    <a:pt x="711" y="218"/>
                  </a:lnTo>
                  <a:lnTo>
                    <a:pt x="697" y="241"/>
                  </a:lnTo>
                  <a:lnTo>
                    <a:pt x="685" y="262"/>
                  </a:lnTo>
                  <a:lnTo>
                    <a:pt x="673" y="275"/>
                  </a:lnTo>
                  <a:lnTo>
                    <a:pt x="648" y="303"/>
                  </a:lnTo>
                  <a:lnTo>
                    <a:pt x="615" y="325"/>
                  </a:lnTo>
                  <a:lnTo>
                    <a:pt x="578" y="338"/>
                  </a:lnTo>
                  <a:lnTo>
                    <a:pt x="539" y="342"/>
                  </a:lnTo>
                  <a:lnTo>
                    <a:pt x="204" y="342"/>
                  </a:lnTo>
                  <a:lnTo>
                    <a:pt x="175" y="340"/>
                  </a:lnTo>
                  <a:lnTo>
                    <a:pt x="151" y="331"/>
                  </a:lnTo>
                  <a:lnTo>
                    <a:pt x="133" y="320"/>
                  </a:lnTo>
                  <a:lnTo>
                    <a:pt x="117" y="303"/>
                  </a:lnTo>
                  <a:lnTo>
                    <a:pt x="107" y="281"/>
                  </a:lnTo>
                  <a:lnTo>
                    <a:pt x="99" y="257"/>
                  </a:lnTo>
                  <a:lnTo>
                    <a:pt x="94" y="231"/>
                  </a:lnTo>
                  <a:lnTo>
                    <a:pt x="92" y="202"/>
                  </a:lnTo>
                  <a:lnTo>
                    <a:pt x="90" y="172"/>
                  </a:lnTo>
                  <a:lnTo>
                    <a:pt x="92" y="157"/>
                  </a:lnTo>
                  <a:lnTo>
                    <a:pt x="92" y="157"/>
                  </a:lnTo>
                  <a:lnTo>
                    <a:pt x="89" y="143"/>
                  </a:lnTo>
                  <a:lnTo>
                    <a:pt x="77" y="133"/>
                  </a:lnTo>
                  <a:lnTo>
                    <a:pt x="63" y="124"/>
                  </a:lnTo>
                  <a:lnTo>
                    <a:pt x="46" y="117"/>
                  </a:lnTo>
                  <a:lnTo>
                    <a:pt x="29" y="112"/>
                  </a:lnTo>
                  <a:lnTo>
                    <a:pt x="14" y="109"/>
                  </a:lnTo>
                  <a:lnTo>
                    <a:pt x="4" y="107"/>
                  </a:lnTo>
                  <a:lnTo>
                    <a:pt x="0" y="106"/>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4" name="Title 3"/>
          <p:cNvSpPr>
            <a:spLocks noGrp="1"/>
          </p:cNvSpPr>
          <p:nvPr>
            <p:ph type="title"/>
          </p:nvPr>
        </p:nvSpPr>
        <p:spPr/>
        <p:txBody>
          <a:bodyPr/>
          <a:lstStyle/>
          <a:p>
            <a:r>
              <a:rPr lang="en-IN" sz="6000" dirty="0">
                <a:solidFill>
                  <a:srgbClr val="DD574A"/>
                </a:solidFill>
                <a:latin typeface="Baskerville Old Face" panose="02020602080505020303" pitchFamily="18" charset="77"/>
              </a:rPr>
              <a:t>Concept </a:t>
            </a:r>
            <a:r>
              <a:rPr lang="en-US" sz="6000" dirty="0">
                <a:solidFill>
                  <a:srgbClr val="DD574A"/>
                </a:solidFill>
                <a:latin typeface="Baskerville Old Face" panose="02020602080505020303" pitchFamily="18" charset="77"/>
              </a:rPr>
              <a:t>Description:</a:t>
            </a:r>
          </a:p>
        </p:txBody>
      </p:sp>
      <p:grpSp>
        <p:nvGrpSpPr>
          <p:cNvPr id="2" name="Group 1"/>
          <p:cNvGrpSpPr/>
          <p:nvPr/>
        </p:nvGrpSpPr>
        <p:grpSpPr>
          <a:xfrm>
            <a:off x="1821872" y="4875566"/>
            <a:ext cx="1849252" cy="1455125"/>
            <a:chOff x="2117036" y="2339941"/>
            <a:chExt cx="3917950" cy="3082925"/>
          </a:xfrm>
        </p:grpSpPr>
        <p:sp>
          <p:nvSpPr>
            <p:cNvPr id="260" name="Freeform 25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1" name="Freeform 26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7" name="Freeform 256"/>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8" name="Freeform 257"/>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5" name="Group 4"/>
          <p:cNvGrpSpPr/>
          <p:nvPr/>
        </p:nvGrpSpPr>
        <p:grpSpPr>
          <a:xfrm>
            <a:off x="34128" y="6319617"/>
            <a:ext cx="6851915" cy="549875"/>
            <a:chOff x="722312" y="5995764"/>
            <a:chExt cx="10744200" cy="862236"/>
          </a:xfrm>
        </p:grpSpPr>
        <p:sp>
          <p:nvSpPr>
            <p:cNvPr id="110" name="Rectangle 109"/>
            <p:cNvSpPr/>
            <p:nvPr/>
          </p:nvSpPr>
          <p:spPr>
            <a:xfrm>
              <a:off x="1239025" y="6091830"/>
              <a:ext cx="9710774" cy="7661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09" name="Rectangle 108"/>
            <p:cNvSpPr/>
            <p:nvPr/>
          </p:nvSpPr>
          <p:spPr>
            <a:xfrm>
              <a:off x="1239025" y="6189402"/>
              <a:ext cx="9710774" cy="1852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 name="Rectangle 2"/>
            <p:cNvSpPr/>
            <p:nvPr/>
          </p:nvSpPr>
          <p:spPr>
            <a:xfrm>
              <a:off x="722312" y="5995764"/>
              <a:ext cx="10744200" cy="1921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53" name="Group 152"/>
          <p:cNvGrpSpPr/>
          <p:nvPr/>
        </p:nvGrpSpPr>
        <p:grpSpPr>
          <a:xfrm>
            <a:off x="3627230" y="4018025"/>
            <a:ext cx="1273599" cy="1323205"/>
            <a:chOff x="8685213" y="1268413"/>
            <a:chExt cx="1997076" cy="2074862"/>
          </a:xfrm>
          <a:solidFill>
            <a:schemeClr val="tx1">
              <a:lumMod val="85000"/>
              <a:lumOff val="15000"/>
            </a:schemeClr>
          </a:solidFill>
        </p:grpSpPr>
        <p:sp>
          <p:nvSpPr>
            <p:cNvPr id="154"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5"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6"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7"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16" name="Group 315"/>
          <p:cNvGrpSpPr/>
          <p:nvPr/>
        </p:nvGrpSpPr>
        <p:grpSpPr>
          <a:xfrm>
            <a:off x="243028" y="5409469"/>
            <a:ext cx="970449" cy="744205"/>
            <a:chOff x="9801225" y="6884988"/>
            <a:chExt cx="2376488" cy="1822450"/>
          </a:xfrm>
          <a:solidFill>
            <a:schemeClr val="tx1">
              <a:lumMod val="75000"/>
              <a:lumOff val="25000"/>
            </a:schemeClr>
          </a:solidFill>
        </p:grpSpPr>
        <p:sp>
          <p:nvSpPr>
            <p:cNvPr id="317"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18"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19"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320" name="Freeform 38"/>
          <p:cNvSpPr>
            <a:spLocks noEditPoints="1"/>
          </p:cNvSpPr>
          <p:nvPr/>
        </p:nvSpPr>
        <p:spPr bwMode="auto">
          <a:xfrm>
            <a:off x="1630718" y="3707589"/>
            <a:ext cx="662474" cy="443910"/>
          </a:xfrm>
          <a:custGeom>
            <a:avLst/>
            <a:gdLst>
              <a:gd name="T0" fmla="*/ 1384 w 3322"/>
              <a:gd name="T1" fmla="*/ 1418 h 2225"/>
              <a:gd name="T2" fmla="*/ 900 w 3322"/>
              <a:gd name="T3" fmla="*/ 1321 h 2225"/>
              <a:gd name="T4" fmla="*/ 2297 w 3322"/>
              <a:gd name="T5" fmla="*/ 890 h 2225"/>
              <a:gd name="T6" fmla="*/ 1661 w 3322"/>
              <a:gd name="T7" fmla="*/ 0 h 2225"/>
              <a:gd name="T8" fmla="*/ 1819 w 3322"/>
              <a:gd name="T9" fmla="*/ 11 h 2225"/>
              <a:gd name="T10" fmla="*/ 1969 w 3322"/>
              <a:gd name="T11" fmla="*/ 45 h 2225"/>
              <a:gd name="T12" fmla="*/ 2110 w 3322"/>
              <a:gd name="T13" fmla="*/ 100 h 2225"/>
              <a:gd name="T14" fmla="*/ 2240 w 3322"/>
              <a:gd name="T15" fmla="*/ 174 h 2225"/>
              <a:gd name="T16" fmla="*/ 2357 w 3322"/>
              <a:gd name="T17" fmla="*/ 263 h 2225"/>
              <a:gd name="T18" fmla="*/ 2460 w 3322"/>
              <a:gd name="T19" fmla="*/ 370 h 2225"/>
              <a:gd name="T20" fmla="*/ 2547 w 3322"/>
              <a:gd name="T21" fmla="*/ 489 h 2225"/>
              <a:gd name="T22" fmla="*/ 2616 w 3322"/>
              <a:gd name="T23" fmla="*/ 619 h 2225"/>
              <a:gd name="T24" fmla="*/ 2667 w 3322"/>
              <a:gd name="T25" fmla="*/ 761 h 2225"/>
              <a:gd name="T26" fmla="*/ 2749 w 3322"/>
              <a:gd name="T27" fmla="*/ 843 h 2225"/>
              <a:gd name="T28" fmla="*/ 2872 w 3322"/>
              <a:gd name="T29" fmla="*/ 877 h 2225"/>
              <a:gd name="T30" fmla="*/ 2986 w 3322"/>
              <a:gd name="T31" fmla="*/ 935 h 2225"/>
              <a:gd name="T32" fmla="*/ 3088 w 3322"/>
              <a:gd name="T33" fmla="*/ 1012 h 2225"/>
              <a:gd name="T34" fmla="*/ 3175 w 3322"/>
              <a:gd name="T35" fmla="*/ 1106 h 2225"/>
              <a:gd name="T36" fmla="*/ 3244 w 3322"/>
              <a:gd name="T37" fmla="*/ 1214 h 2225"/>
              <a:gd name="T38" fmla="*/ 3292 w 3322"/>
              <a:gd name="T39" fmla="*/ 1334 h 2225"/>
              <a:gd name="T40" fmla="*/ 3318 w 3322"/>
              <a:gd name="T41" fmla="*/ 1462 h 2225"/>
              <a:gd name="T42" fmla="*/ 3318 w 3322"/>
              <a:gd name="T43" fmla="*/ 1597 h 2225"/>
              <a:gd name="T44" fmla="*/ 3294 w 3322"/>
              <a:gd name="T45" fmla="*/ 1727 h 2225"/>
              <a:gd name="T46" fmla="*/ 3248 w 3322"/>
              <a:gd name="T47" fmla="*/ 1846 h 2225"/>
              <a:gd name="T48" fmla="*/ 3182 w 3322"/>
              <a:gd name="T49" fmla="*/ 1953 h 2225"/>
              <a:gd name="T50" fmla="*/ 3098 w 3322"/>
              <a:gd name="T51" fmla="*/ 2045 h 2225"/>
              <a:gd name="T52" fmla="*/ 2999 w 3322"/>
              <a:gd name="T53" fmla="*/ 2121 h 2225"/>
              <a:gd name="T54" fmla="*/ 2886 w 3322"/>
              <a:gd name="T55" fmla="*/ 2178 h 2225"/>
              <a:gd name="T56" fmla="*/ 2763 w 3322"/>
              <a:gd name="T57" fmla="*/ 2212 h 2225"/>
              <a:gd name="T58" fmla="*/ 2630 w 3322"/>
              <a:gd name="T59" fmla="*/ 2225 h 2225"/>
              <a:gd name="T60" fmla="*/ 759 w 3322"/>
              <a:gd name="T61" fmla="*/ 2222 h 2225"/>
              <a:gd name="T62" fmla="*/ 622 w 3322"/>
              <a:gd name="T63" fmla="*/ 2199 h 2225"/>
              <a:gd name="T64" fmla="*/ 493 w 3322"/>
              <a:gd name="T65" fmla="*/ 2152 h 2225"/>
              <a:gd name="T66" fmla="*/ 374 w 3322"/>
              <a:gd name="T67" fmla="*/ 2087 h 2225"/>
              <a:gd name="T68" fmla="*/ 268 w 3322"/>
              <a:gd name="T69" fmla="*/ 2004 h 2225"/>
              <a:gd name="T70" fmla="*/ 177 w 3322"/>
              <a:gd name="T71" fmla="*/ 1905 h 2225"/>
              <a:gd name="T72" fmla="*/ 103 w 3322"/>
              <a:gd name="T73" fmla="*/ 1791 h 2225"/>
              <a:gd name="T74" fmla="*/ 47 w 3322"/>
              <a:gd name="T75" fmla="*/ 1667 h 2225"/>
              <a:gd name="T76" fmla="*/ 13 w 3322"/>
              <a:gd name="T77" fmla="*/ 1533 h 2225"/>
              <a:gd name="T78" fmla="*/ 0 w 3322"/>
              <a:gd name="T79" fmla="*/ 1391 h 2225"/>
              <a:gd name="T80" fmla="*/ 13 w 3322"/>
              <a:gd name="T81" fmla="*/ 1242 h 2225"/>
              <a:gd name="T82" fmla="*/ 50 w 3322"/>
              <a:gd name="T83" fmla="*/ 1103 h 2225"/>
              <a:gd name="T84" fmla="*/ 110 w 3322"/>
              <a:gd name="T85" fmla="*/ 974 h 2225"/>
              <a:gd name="T86" fmla="*/ 190 w 3322"/>
              <a:gd name="T87" fmla="*/ 860 h 2225"/>
              <a:gd name="T88" fmla="*/ 288 w 3322"/>
              <a:gd name="T89" fmla="*/ 758 h 2225"/>
              <a:gd name="T90" fmla="*/ 403 w 3322"/>
              <a:gd name="T91" fmla="*/ 675 h 2225"/>
              <a:gd name="T92" fmla="*/ 532 w 3322"/>
              <a:gd name="T93" fmla="*/ 612 h 2225"/>
              <a:gd name="T94" fmla="*/ 673 w 3322"/>
              <a:gd name="T95" fmla="*/ 569 h 2225"/>
              <a:gd name="T96" fmla="*/ 783 w 3322"/>
              <a:gd name="T97" fmla="*/ 491 h 2225"/>
              <a:gd name="T98" fmla="*/ 868 w 3322"/>
              <a:gd name="T99" fmla="*/ 370 h 2225"/>
              <a:gd name="T100" fmla="*/ 969 w 3322"/>
              <a:gd name="T101" fmla="*/ 263 h 2225"/>
              <a:gd name="T102" fmla="*/ 1085 w 3322"/>
              <a:gd name="T103" fmla="*/ 173 h 2225"/>
              <a:gd name="T104" fmla="*/ 1214 w 3322"/>
              <a:gd name="T105" fmla="*/ 100 h 2225"/>
              <a:gd name="T106" fmla="*/ 1355 w 3322"/>
              <a:gd name="T107" fmla="*/ 45 h 2225"/>
              <a:gd name="T108" fmla="*/ 1504 w 3322"/>
              <a:gd name="T109" fmla="*/ 11 h 2225"/>
              <a:gd name="T110" fmla="*/ 1661 w 3322"/>
              <a:gd name="T111"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22" h="2225">
                <a:moveTo>
                  <a:pt x="2103" y="695"/>
                </a:moveTo>
                <a:lnTo>
                  <a:pt x="1384" y="1418"/>
                </a:lnTo>
                <a:lnTo>
                  <a:pt x="1094" y="1126"/>
                </a:lnTo>
                <a:lnTo>
                  <a:pt x="900" y="1321"/>
                </a:lnTo>
                <a:lnTo>
                  <a:pt x="1384" y="1808"/>
                </a:lnTo>
                <a:lnTo>
                  <a:pt x="2297" y="890"/>
                </a:lnTo>
                <a:lnTo>
                  <a:pt x="2103" y="695"/>
                </a:lnTo>
                <a:close/>
                <a:moveTo>
                  <a:pt x="1661" y="0"/>
                </a:moveTo>
                <a:lnTo>
                  <a:pt x="1742" y="3"/>
                </a:lnTo>
                <a:lnTo>
                  <a:pt x="1819" y="11"/>
                </a:lnTo>
                <a:lnTo>
                  <a:pt x="1896" y="26"/>
                </a:lnTo>
                <a:lnTo>
                  <a:pt x="1969" y="45"/>
                </a:lnTo>
                <a:lnTo>
                  <a:pt x="2041" y="70"/>
                </a:lnTo>
                <a:lnTo>
                  <a:pt x="2110" y="100"/>
                </a:lnTo>
                <a:lnTo>
                  <a:pt x="2177" y="135"/>
                </a:lnTo>
                <a:lnTo>
                  <a:pt x="2240" y="174"/>
                </a:lnTo>
                <a:lnTo>
                  <a:pt x="2299" y="217"/>
                </a:lnTo>
                <a:lnTo>
                  <a:pt x="2357" y="263"/>
                </a:lnTo>
                <a:lnTo>
                  <a:pt x="2409" y="315"/>
                </a:lnTo>
                <a:lnTo>
                  <a:pt x="2460" y="370"/>
                </a:lnTo>
                <a:lnTo>
                  <a:pt x="2505" y="428"/>
                </a:lnTo>
                <a:lnTo>
                  <a:pt x="2547" y="489"/>
                </a:lnTo>
                <a:lnTo>
                  <a:pt x="2583" y="553"/>
                </a:lnTo>
                <a:lnTo>
                  <a:pt x="2616" y="619"/>
                </a:lnTo>
                <a:lnTo>
                  <a:pt x="2644" y="689"/>
                </a:lnTo>
                <a:lnTo>
                  <a:pt x="2667" y="761"/>
                </a:lnTo>
                <a:lnTo>
                  <a:pt x="2685" y="834"/>
                </a:lnTo>
                <a:lnTo>
                  <a:pt x="2749" y="843"/>
                </a:lnTo>
                <a:lnTo>
                  <a:pt x="2812" y="857"/>
                </a:lnTo>
                <a:lnTo>
                  <a:pt x="2872" y="877"/>
                </a:lnTo>
                <a:lnTo>
                  <a:pt x="2931" y="904"/>
                </a:lnTo>
                <a:lnTo>
                  <a:pt x="2986" y="935"/>
                </a:lnTo>
                <a:lnTo>
                  <a:pt x="3039" y="971"/>
                </a:lnTo>
                <a:lnTo>
                  <a:pt x="3088" y="1012"/>
                </a:lnTo>
                <a:lnTo>
                  <a:pt x="3133" y="1057"/>
                </a:lnTo>
                <a:lnTo>
                  <a:pt x="3175" y="1106"/>
                </a:lnTo>
                <a:lnTo>
                  <a:pt x="3212" y="1158"/>
                </a:lnTo>
                <a:lnTo>
                  <a:pt x="3244" y="1214"/>
                </a:lnTo>
                <a:lnTo>
                  <a:pt x="3270" y="1273"/>
                </a:lnTo>
                <a:lnTo>
                  <a:pt x="3292" y="1334"/>
                </a:lnTo>
                <a:lnTo>
                  <a:pt x="3308" y="1397"/>
                </a:lnTo>
                <a:lnTo>
                  <a:pt x="3318" y="1462"/>
                </a:lnTo>
                <a:lnTo>
                  <a:pt x="3322" y="1530"/>
                </a:lnTo>
                <a:lnTo>
                  <a:pt x="3318" y="1597"/>
                </a:lnTo>
                <a:lnTo>
                  <a:pt x="3309" y="1664"/>
                </a:lnTo>
                <a:lnTo>
                  <a:pt x="3294" y="1727"/>
                </a:lnTo>
                <a:lnTo>
                  <a:pt x="3273" y="1788"/>
                </a:lnTo>
                <a:lnTo>
                  <a:pt x="3248" y="1846"/>
                </a:lnTo>
                <a:lnTo>
                  <a:pt x="3218" y="1901"/>
                </a:lnTo>
                <a:lnTo>
                  <a:pt x="3182" y="1953"/>
                </a:lnTo>
                <a:lnTo>
                  <a:pt x="3142" y="2001"/>
                </a:lnTo>
                <a:lnTo>
                  <a:pt x="3098" y="2045"/>
                </a:lnTo>
                <a:lnTo>
                  <a:pt x="3051" y="2085"/>
                </a:lnTo>
                <a:lnTo>
                  <a:pt x="2999" y="2121"/>
                </a:lnTo>
                <a:lnTo>
                  <a:pt x="2944" y="2151"/>
                </a:lnTo>
                <a:lnTo>
                  <a:pt x="2886" y="2178"/>
                </a:lnTo>
                <a:lnTo>
                  <a:pt x="2826" y="2198"/>
                </a:lnTo>
                <a:lnTo>
                  <a:pt x="2763" y="2212"/>
                </a:lnTo>
                <a:lnTo>
                  <a:pt x="2697" y="2222"/>
                </a:lnTo>
                <a:lnTo>
                  <a:pt x="2630" y="2225"/>
                </a:lnTo>
                <a:lnTo>
                  <a:pt x="830" y="2225"/>
                </a:lnTo>
                <a:lnTo>
                  <a:pt x="759" y="2222"/>
                </a:lnTo>
                <a:lnTo>
                  <a:pt x="690" y="2214"/>
                </a:lnTo>
                <a:lnTo>
                  <a:pt x="622" y="2199"/>
                </a:lnTo>
                <a:lnTo>
                  <a:pt x="556" y="2178"/>
                </a:lnTo>
                <a:lnTo>
                  <a:pt x="493" y="2152"/>
                </a:lnTo>
                <a:lnTo>
                  <a:pt x="432" y="2122"/>
                </a:lnTo>
                <a:lnTo>
                  <a:pt x="374" y="2087"/>
                </a:lnTo>
                <a:lnTo>
                  <a:pt x="320" y="2047"/>
                </a:lnTo>
                <a:lnTo>
                  <a:pt x="268" y="2004"/>
                </a:lnTo>
                <a:lnTo>
                  <a:pt x="220" y="1955"/>
                </a:lnTo>
                <a:lnTo>
                  <a:pt x="177" y="1905"/>
                </a:lnTo>
                <a:lnTo>
                  <a:pt x="137" y="1849"/>
                </a:lnTo>
                <a:lnTo>
                  <a:pt x="103" y="1791"/>
                </a:lnTo>
                <a:lnTo>
                  <a:pt x="72" y="1730"/>
                </a:lnTo>
                <a:lnTo>
                  <a:pt x="47" y="1667"/>
                </a:lnTo>
                <a:lnTo>
                  <a:pt x="27" y="1600"/>
                </a:lnTo>
                <a:lnTo>
                  <a:pt x="13" y="1533"/>
                </a:lnTo>
                <a:lnTo>
                  <a:pt x="3" y="1462"/>
                </a:lnTo>
                <a:lnTo>
                  <a:pt x="0" y="1391"/>
                </a:lnTo>
                <a:lnTo>
                  <a:pt x="3" y="1316"/>
                </a:lnTo>
                <a:lnTo>
                  <a:pt x="13" y="1242"/>
                </a:lnTo>
                <a:lnTo>
                  <a:pt x="28" y="1171"/>
                </a:lnTo>
                <a:lnTo>
                  <a:pt x="50" y="1103"/>
                </a:lnTo>
                <a:lnTo>
                  <a:pt x="78" y="1038"/>
                </a:lnTo>
                <a:lnTo>
                  <a:pt x="110" y="974"/>
                </a:lnTo>
                <a:lnTo>
                  <a:pt x="148" y="915"/>
                </a:lnTo>
                <a:lnTo>
                  <a:pt x="190" y="860"/>
                </a:lnTo>
                <a:lnTo>
                  <a:pt x="237" y="807"/>
                </a:lnTo>
                <a:lnTo>
                  <a:pt x="288" y="758"/>
                </a:lnTo>
                <a:lnTo>
                  <a:pt x="344" y="715"/>
                </a:lnTo>
                <a:lnTo>
                  <a:pt x="403" y="675"/>
                </a:lnTo>
                <a:lnTo>
                  <a:pt x="466" y="641"/>
                </a:lnTo>
                <a:lnTo>
                  <a:pt x="532" y="612"/>
                </a:lnTo>
                <a:lnTo>
                  <a:pt x="601" y="588"/>
                </a:lnTo>
                <a:lnTo>
                  <a:pt x="673" y="569"/>
                </a:lnTo>
                <a:lnTo>
                  <a:pt x="748" y="556"/>
                </a:lnTo>
                <a:lnTo>
                  <a:pt x="783" y="491"/>
                </a:lnTo>
                <a:lnTo>
                  <a:pt x="823" y="429"/>
                </a:lnTo>
                <a:lnTo>
                  <a:pt x="868" y="370"/>
                </a:lnTo>
                <a:lnTo>
                  <a:pt x="916" y="315"/>
                </a:lnTo>
                <a:lnTo>
                  <a:pt x="969" y="263"/>
                </a:lnTo>
                <a:lnTo>
                  <a:pt x="1025" y="216"/>
                </a:lnTo>
                <a:lnTo>
                  <a:pt x="1085" y="173"/>
                </a:lnTo>
                <a:lnTo>
                  <a:pt x="1148" y="134"/>
                </a:lnTo>
                <a:lnTo>
                  <a:pt x="1214" y="100"/>
                </a:lnTo>
                <a:lnTo>
                  <a:pt x="1282" y="70"/>
                </a:lnTo>
                <a:lnTo>
                  <a:pt x="1355" y="45"/>
                </a:lnTo>
                <a:lnTo>
                  <a:pt x="1428" y="26"/>
                </a:lnTo>
                <a:lnTo>
                  <a:pt x="1504" y="11"/>
                </a:lnTo>
                <a:lnTo>
                  <a:pt x="1581" y="3"/>
                </a:lnTo>
                <a:lnTo>
                  <a:pt x="166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 name="TextBox 6">
            <a:extLst>
              <a:ext uri="{FF2B5EF4-FFF2-40B4-BE49-F238E27FC236}">
                <a16:creationId xmlns:a16="http://schemas.microsoft.com/office/drawing/2014/main" id="{A736CCAA-D13C-6D46-AEA8-82416D249C37}"/>
              </a:ext>
            </a:extLst>
          </p:cNvPr>
          <p:cNvSpPr txBox="1"/>
          <p:nvPr/>
        </p:nvSpPr>
        <p:spPr>
          <a:xfrm>
            <a:off x="971118" y="1128722"/>
            <a:ext cx="10693532" cy="1200329"/>
          </a:xfrm>
          <a:prstGeom prst="rect">
            <a:avLst/>
          </a:prstGeom>
          <a:noFill/>
        </p:spPr>
        <p:txBody>
          <a:bodyPr wrap="square" rtlCol="0">
            <a:spAutoFit/>
          </a:bodyPr>
          <a:lstStyle/>
          <a:p>
            <a:r>
              <a:rPr lang="en-US" sz="2400" dirty="0"/>
              <a:t>User should tell us the type of workout they’re looking for (strength, cardio, yoga, or stretching) and the amount of time you’ve got, and the app delivers the video they could need. </a:t>
            </a:r>
          </a:p>
        </p:txBody>
      </p:sp>
      <p:sp>
        <p:nvSpPr>
          <p:cNvPr id="8" name="TextBox 7">
            <a:extLst>
              <a:ext uri="{FF2B5EF4-FFF2-40B4-BE49-F238E27FC236}">
                <a16:creationId xmlns:a16="http://schemas.microsoft.com/office/drawing/2014/main" id="{19205608-55FB-7644-9745-B7BA14392400}"/>
              </a:ext>
            </a:extLst>
          </p:cNvPr>
          <p:cNvSpPr txBox="1"/>
          <p:nvPr/>
        </p:nvSpPr>
        <p:spPr>
          <a:xfrm>
            <a:off x="6024047" y="2995542"/>
            <a:ext cx="6129921" cy="1200329"/>
          </a:xfrm>
          <a:prstGeom prst="rect">
            <a:avLst/>
          </a:prstGeom>
          <a:noFill/>
        </p:spPr>
        <p:txBody>
          <a:bodyPr wrap="square" rtlCol="0">
            <a:spAutoFit/>
          </a:bodyPr>
          <a:lstStyle/>
          <a:p>
            <a:r>
              <a:rPr lang="en-US" sz="2400" dirty="0"/>
              <a:t>If the user are looking to do the workout outside the house, we got their back by finding the nearest park. </a:t>
            </a:r>
          </a:p>
        </p:txBody>
      </p:sp>
      <p:sp>
        <p:nvSpPr>
          <p:cNvPr id="9" name="TextBox 8">
            <a:extLst>
              <a:ext uri="{FF2B5EF4-FFF2-40B4-BE49-F238E27FC236}">
                <a16:creationId xmlns:a16="http://schemas.microsoft.com/office/drawing/2014/main" id="{8F84CCED-2F58-8A41-B2F0-477B2B8E7A25}"/>
              </a:ext>
            </a:extLst>
          </p:cNvPr>
          <p:cNvSpPr txBox="1"/>
          <p:nvPr/>
        </p:nvSpPr>
        <p:spPr>
          <a:xfrm>
            <a:off x="6030415" y="4929895"/>
            <a:ext cx="6129920" cy="1200329"/>
          </a:xfrm>
          <a:prstGeom prst="rect">
            <a:avLst/>
          </a:prstGeom>
          <a:noFill/>
        </p:spPr>
        <p:txBody>
          <a:bodyPr wrap="square" rtlCol="0">
            <a:spAutoFit/>
          </a:bodyPr>
          <a:lstStyle/>
          <a:p>
            <a:r>
              <a:rPr lang="en-US" sz="2400" dirty="0"/>
              <a:t>If the user lost and doesn’t know from where or what to do as workout, we got a schedule for workouts for a week or a month. </a:t>
            </a:r>
          </a:p>
        </p:txBody>
      </p:sp>
    </p:spTree>
    <p:extLst>
      <p:ext uri="{BB962C8B-B14F-4D97-AF65-F5344CB8AC3E}">
        <p14:creationId xmlns:p14="http://schemas.microsoft.com/office/powerpoint/2010/main" val="101714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037" name="Group 1036"/>
          <p:cNvGrpSpPr/>
          <p:nvPr/>
        </p:nvGrpSpPr>
        <p:grpSpPr>
          <a:xfrm>
            <a:off x="1879192" y="4565397"/>
            <a:ext cx="1850466" cy="2208541"/>
            <a:chOff x="364818" y="1339253"/>
            <a:chExt cx="4178706" cy="6366235"/>
          </a:xfrm>
        </p:grpSpPr>
        <p:grpSp>
          <p:nvGrpSpPr>
            <p:cNvPr id="323" name="Group 322"/>
            <p:cNvGrpSpPr/>
            <p:nvPr/>
          </p:nvGrpSpPr>
          <p:grpSpPr>
            <a:xfrm>
              <a:off x="364818" y="1339253"/>
              <a:ext cx="4178706" cy="3117426"/>
              <a:chOff x="2287587" y="1937871"/>
              <a:chExt cx="2206625" cy="1646202"/>
            </a:xfrm>
            <a:solidFill>
              <a:schemeClr val="tx1">
                <a:alpha val="8000"/>
              </a:schemeClr>
            </a:solidFill>
          </p:grpSpPr>
          <p:sp>
            <p:nvSpPr>
              <p:cNvPr id="324" name="Rounded Rectangle 323"/>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5" name="Rounded Rectangle 324"/>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6" name="Rounded Rectangle 325"/>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27" name="Group 326"/>
              <p:cNvGrpSpPr/>
              <p:nvPr/>
            </p:nvGrpSpPr>
            <p:grpSpPr>
              <a:xfrm>
                <a:off x="2380456" y="2080738"/>
                <a:ext cx="1516062" cy="74666"/>
                <a:chOff x="2380456" y="2572537"/>
                <a:chExt cx="1516062" cy="63500"/>
              </a:xfrm>
              <a:grpFill/>
            </p:grpSpPr>
            <p:sp>
              <p:nvSpPr>
                <p:cNvPr id="340" name="Rounded Rectangle 33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1" name="Rounded Rectangle 34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28" name="Rounded Rectangle 327"/>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9" name="Rounded Rectangle 328"/>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30" name="Group 329"/>
              <p:cNvGrpSpPr/>
              <p:nvPr/>
            </p:nvGrpSpPr>
            <p:grpSpPr>
              <a:xfrm>
                <a:off x="2496429" y="2366473"/>
                <a:ext cx="1997783" cy="74666"/>
                <a:chOff x="2496429" y="2811430"/>
                <a:chExt cx="1997783" cy="63500"/>
              </a:xfrm>
              <a:grpFill/>
            </p:grpSpPr>
            <p:sp>
              <p:nvSpPr>
                <p:cNvPr id="338" name="Rounded Rectangle 33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9" name="Rounded Rectangle 33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31" name="Rounded Rectangle 330"/>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2" name="Rounded Rectangle 331"/>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3" name="Rounded Rectangle 332"/>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4" name="Rounded Rectangle 333"/>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35" name="Group 334"/>
              <p:cNvGrpSpPr/>
              <p:nvPr/>
            </p:nvGrpSpPr>
            <p:grpSpPr>
              <a:xfrm>
                <a:off x="2670261" y="2795076"/>
                <a:ext cx="1595351" cy="74666"/>
                <a:chOff x="2670261" y="3182904"/>
                <a:chExt cx="1595351" cy="63500"/>
              </a:xfrm>
              <a:grpFill/>
            </p:grpSpPr>
            <p:sp>
              <p:nvSpPr>
                <p:cNvPr id="336" name="Rounded Rectangle 33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7" name="Rounded Rectangle 336"/>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342" name="Group 341"/>
            <p:cNvGrpSpPr/>
            <p:nvPr/>
          </p:nvGrpSpPr>
          <p:grpSpPr>
            <a:xfrm>
              <a:off x="364818" y="4588062"/>
              <a:ext cx="4178706" cy="3117426"/>
              <a:chOff x="2287587" y="1937871"/>
              <a:chExt cx="2206625" cy="1646202"/>
            </a:xfrm>
            <a:solidFill>
              <a:schemeClr val="tx1">
                <a:alpha val="8000"/>
              </a:schemeClr>
            </a:solidFill>
          </p:grpSpPr>
          <p:sp>
            <p:nvSpPr>
              <p:cNvPr id="343" name="Rounded Rectangle 342"/>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4" name="Rounded Rectangle 343"/>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5" name="Rounded Rectangle 344"/>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46" name="Group 345"/>
              <p:cNvGrpSpPr/>
              <p:nvPr/>
            </p:nvGrpSpPr>
            <p:grpSpPr>
              <a:xfrm>
                <a:off x="2380456" y="2080738"/>
                <a:ext cx="1516062" cy="74666"/>
                <a:chOff x="2380456" y="2572537"/>
                <a:chExt cx="1516062" cy="63500"/>
              </a:xfrm>
              <a:grpFill/>
            </p:grpSpPr>
            <p:sp>
              <p:nvSpPr>
                <p:cNvPr id="359" name="Rounded Rectangle 358"/>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0" name="Rounded Rectangle 359"/>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47" name="Rounded Rectangle 346"/>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8" name="Rounded Rectangle 347"/>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49" name="Group 348"/>
              <p:cNvGrpSpPr/>
              <p:nvPr/>
            </p:nvGrpSpPr>
            <p:grpSpPr>
              <a:xfrm>
                <a:off x="2496429" y="2366473"/>
                <a:ext cx="1997783" cy="74666"/>
                <a:chOff x="2496429" y="2811430"/>
                <a:chExt cx="1997783" cy="63500"/>
              </a:xfrm>
              <a:grpFill/>
            </p:grpSpPr>
            <p:sp>
              <p:nvSpPr>
                <p:cNvPr id="357" name="Rounded Rectangle 356"/>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8" name="Rounded Rectangle 357"/>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0" name="Rounded Rectangle 349"/>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1" name="Rounded Rectangle 350"/>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2" name="Rounded Rectangle 351"/>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3" name="Rounded Rectangle 352"/>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4" name="Group 353"/>
              <p:cNvGrpSpPr/>
              <p:nvPr/>
            </p:nvGrpSpPr>
            <p:grpSpPr>
              <a:xfrm>
                <a:off x="2670261" y="2795076"/>
                <a:ext cx="1595351" cy="74666"/>
                <a:chOff x="2670261" y="3182904"/>
                <a:chExt cx="1595351" cy="63500"/>
              </a:xfrm>
              <a:grpFill/>
            </p:grpSpPr>
            <p:sp>
              <p:nvSpPr>
                <p:cNvPr id="355" name="Rounded Rectangle 354"/>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6" name="Rounded Rectangle 355"/>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285" name="Group 284"/>
          <p:cNvGrpSpPr/>
          <p:nvPr/>
        </p:nvGrpSpPr>
        <p:grpSpPr>
          <a:xfrm>
            <a:off x="9368836" y="4297784"/>
            <a:ext cx="2823164" cy="1649962"/>
            <a:chOff x="2287587" y="1937871"/>
            <a:chExt cx="2206625" cy="1646202"/>
          </a:xfrm>
          <a:solidFill>
            <a:schemeClr val="tx1">
              <a:alpha val="8000"/>
            </a:schemeClr>
          </a:solidFill>
        </p:grpSpPr>
        <p:sp>
          <p:nvSpPr>
            <p:cNvPr id="286" name="Rounded Rectangle 28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7" name="Rounded Rectangle 28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8" name="Rounded Rectangle 28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9" name="Group 288"/>
            <p:cNvGrpSpPr/>
            <p:nvPr/>
          </p:nvGrpSpPr>
          <p:grpSpPr>
            <a:xfrm>
              <a:off x="2380456" y="2080738"/>
              <a:ext cx="1516062" cy="74666"/>
              <a:chOff x="2380456" y="2572537"/>
              <a:chExt cx="1516062" cy="63500"/>
            </a:xfrm>
            <a:grpFill/>
          </p:grpSpPr>
          <p:sp>
            <p:nvSpPr>
              <p:cNvPr id="302" name="Rounded Rectangle 30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3" name="Rounded Rectangle 30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0" name="Rounded Rectangle 28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1" name="Rounded Rectangle 29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2" name="Group 291"/>
            <p:cNvGrpSpPr/>
            <p:nvPr/>
          </p:nvGrpSpPr>
          <p:grpSpPr>
            <a:xfrm>
              <a:off x="2496429" y="2366473"/>
              <a:ext cx="1997783" cy="74666"/>
              <a:chOff x="2496429" y="2811430"/>
              <a:chExt cx="1997783" cy="63500"/>
            </a:xfrm>
            <a:grpFill/>
          </p:grpSpPr>
          <p:sp>
            <p:nvSpPr>
              <p:cNvPr id="300" name="Rounded Rectangle 29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1" name="Rounded Rectangle 30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3" name="Rounded Rectangle 29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4" name="Rounded Rectangle 29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5" name="Rounded Rectangle 29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6" name="Rounded Rectangle 29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7" name="Group 296"/>
            <p:cNvGrpSpPr/>
            <p:nvPr/>
          </p:nvGrpSpPr>
          <p:grpSpPr>
            <a:xfrm>
              <a:off x="2670261" y="2795076"/>
              <a:ext cx="1595351" cy="74666"/>
              <a:chOff x="2670261" y="3182904"/>
              <a:chExt cx="1595351" cy="63500"/>
            </a:xfrm>
            <a:grpFill/>
          </p:grpSpPr>
          <p:sp>
            <p:nvSpPr>
              <p:cNvPr id="298" name="Rounded Rectangle 29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9" name="Rounded Rectangle 29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sp>
        <p:nvSpPr>
          <p:cNvPr id="1033" name="Oval 1032"/>
          <p:cNvSpPr/>
          <p:nvPr/>
        </p:nvSpPr>
        <p:spPr>
          <a:xfrm>
            <a:off x="5252023" y="3931471"/>
            <a:ext cx="2819162" cy="2208531"/>
          </a:xfrm>
          <a:prstGeom prst="ellipse">
            <a:avLst/>
          </a:prstGeom>
          <a:solidFill>
            <a:schemeClr val="tx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4" name="Title 3"/>
          <p:cNvSpPr>
            <a:spLocks noGrp="1"/>
          </p:cNvSpPr>
          <p:nvPr>
            <p:ph type="title"/>
          </p:nvPr>
        </p:nvSpPr>
        <p:spPr/>
        <p:txBody>
          <a:bodyPr/>
          <a:lstStyle/>
          <a:p>
            <a:r>
              <a:rPr lang="en-IN" sz="4000" dirty="0">
                <a:solidFill>
                  <a:srgbClr val="FFC000"/>
                </a:solidFill>
                <a:latin typeface="Big Caslon Medium" panose="02000603090000020003" pitchFamily="2" charset="-79"/>
                <a:cs typeface="Big Caslon Medium" panose="02000603090000020003" pitchFamily="2" charset="-79"/>
              </a:rPr>
              <a:t>Concept </a:t>
            </a:r>
            <a:r>
              <a:rPr lang="en-US" sz="4000" dirty="0">
                <a:solidFill>
                  <a:srgbClr val="FFC000"/>
                </a:solidFill>
                <a:latin typeface="Big Caslon Medium" panose="02000603090000020003" pitchFamily="2" charset="-79"/>
                <a:cs typeface="Big Caslon Medium" panose="02000603090000020003" pitchFamily="2" charset="-79"/>
              </a:rPr>
              <a:t>Motivation for development?</a:t>
            </a:r>
          </a:p>
        </p:txBody>
      </p:sp>
      <p:grpSp>
        <p:nvGrpSpPr>
          <p:cNvPr id="2" name="Group 1"/>
          <p:cNvGrpSpPr/>
          <p:nvPr/>
        </p:nvGrpSpPr>
        <p:grpSpPr>
          <a:xfrm>
            <a:off x="4365340" y="5028847"/>
            <a:ext cx="4283712" cy="895496"/>
            <a:chOff x="2791589" y="3256684"/>
            <a:chExt cx="6340536" cy="1691944"/>
          </a:xfrm>
        </p:grpSpPr>
        <p:sp>
          <p:nvSpPr>
            <p:cNvPr id="57" name="Freeform 56"/>
            <p:cNvSpPr>
              <a:spLocks/>
            </p:cNvSpPr>
            <p:nvPr/>
          </p:nvSpPr>
          <p:spPr bwMode="auto">
            <a:xfrm>
              <a:off x="2791589" y="3256684"/>
              <a:ext cx="6340536" cy="1691944"/>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8" name="Freeform 57"/>
            <p:cNvSpPr>
              <a:spLocks/>
            </p:cNvSpPr>
            <p:nvPr/>
          </p:nvSpPr>
          <p:spPr bwMode="auto">
            <a:xfrm>
              <a:off x="2858428" y="3543699"/>
              <a:ext cx="247698" cy="226729"/>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7" name="Freeform 8"/>
            <p:cNvSpPr>
              <a:spLocks/>
            </p:cNvSpPr>
            <p:nvPr/>
          </p:nvSpPr>
          <p:spPr bwMode="auto">
            <a:xfrm>
              <a:off x="3137579"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8" name="Freeform 9"/>
            <p:cNvSpPr>
              <a:spLocks/>
            </p:cNvSpPr>
            <p:nvPr/>
          </p:nvSpPr>
          <p:spPr bwMode="auto">
            <a:xfrm>
              <a:off x="3418041"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9" name="Freeform 10"/>
            <p:cNvSpPr>
              <a:spLocks/>
            </p:cNvSpPr>
            <p:nvPr/>
          </p:nvSpPr>
          <p:spPr bwMode="auto">
            <a:xfrm>
              <a:off x="3699813" y="3543699"/>
              <a:ext cx="245077" cy="226729"/>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0" name="Freeform 11"/>
            <p:cNvSpPr>
              <a:spLocks/>
            </p:cNvSpPr>
            <p:nvPr/>
          </p:nvSpPr>
          <p:spPr bwMode="auto">
            <a:xfrm>
              <a:off x="3980275"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1" name="Freeform 12"/>
            <p:cNvSpPr>
              <a:spLocks/>
            </p:cNvSpPr>
            <p:nvPr/>
          </p:nvSpPr>
          <p:spPr bwMode="auto">
            <a:xfrm>
              <a:off x="4259427" y="3543699"/>
              <a:ext cx="246387" cy="226729"/>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2" name="Freeform 13"/>
            <p:cNvSpPr>
              <a:spLocks/>
            </p:cNvSpPr>
            <p:nvPr/>
          </p:nvSpPr>
          <p:spPr bwMode="auto">
            <a:xfrm>
              <a:off x="453988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3" name="Freeform 14"/>
            <p:cNvSpPr>
              <a:spLocks/>
            </p:cNvSpPr>
            <p:nvPr/>
          </p:nvSpPr>
          <p:spPr bwMode="auto">
            <a:xfrm>
              <a:off x="4819040" y="3543699"/>
              <a:ext cx="247698" cy="226729"/>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4" name="Freeform 15"/>
            <p:cNvSpPr>
              <a:spLocks/>
            </p:cNvSpPr>
            <p:nvPr/>
          </p:nvSpPr>
          <p:spPr bwMode="auto">
            <a:xfrm>
              <a:off x="5099502"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5" name="Freeform 16"/>
            <p:cNvSpPr>
              <a:spLocks/>
            </p:cNvSpPr>
            <p:nvPr/>
          </p:nvSpPr>
          <p:spPr bwMode="auto">
            <a:xfrm>
              <a:off x="5379964" y="3543699"/>
              <a:ext cx="247698" cy="226729"/>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6" name="Freeform 17"/>
            <p:cNvSpPr>
              <a:spLocks/>
            </p:cNvSpPr>
            <p:nvPr/>
          </p:nvSpPr>
          <p:spPr bwMode="auto">
            <a:xfrm>
              <a:off x="5659115"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7" name="Freeform 18"/>
            <p:cNvSpPr>
              <a:spLocks/>
            </p:cNvSpPr>
            <p:nvPr/>
          </p:nvSpPr>
          <p:spPr bwMode="auto">
            <a:xfrm>
              <a:off x="5940887" y="3543699"/>
              <a:ext cx="246387" cy="226729"/>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8" name="Freeform 19"/>
            <p:cNvSpPr>
              <a:spLocks/>
            </p:cNvSpPr>
            <p:nvPr/>
          </p:nvSpPr>
          <p:spPr bwMode="auto">
            <a:xfrm>
              <a:off x="622134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9" name="Freeform 20"/>
            <p:cNvSpPr>
              <a:spLocks/>
            </p:cNvSpPr>
            <p:nvPr/>
          </p:nvSpPr>
          <p:spPr bwMode="auto">
            <a:xfrm>
              <a:off x="6501811" y="3543699"/>
              <a:ext cx="370892" cy="226729"/>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0" name="Freeform 21"/>
            <p:cNvSpPr>
              <a:spLocks/>
            </p:cNvSpPr>
            <p:nvPr/>
          </p:nvSpPr>
          <p:spPr bwMode="auto">
            <a:xfrm>
              <a:off x="2858428" y="4354940"/>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1" name="Freeform 22"/>
            <p:cNvSpPr>
              <a:spLocks/>
            </p:cNvSpPr>
            <p:nvPr/>
          </p:nvSpPr>
          <p:spPr bwMode="auto">
            <a:xfrm>
              <a:off x="3137579"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2" name="Freeform 23"/>
            <p:cNvSpPr>
              <a:spLocks/>
            </p:cNvSpPr>
            <p:nvPr/>
          </p:nvSpPr>
          <p:spPr bwMode="auto">
            <a:xfrm>
              <a:off x="3418041"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3" name="Freeform 24"/>
            <p:cNvSpPr>
              <a:spLocks/>
            </p:cNvSpPr>
            <p:nvPr/>
          </p:nvSpPr>
          <p:spPr bwMode="auto">
            <a:xfrm>
              <a:off x="3699813" y="4354940"/>
              <a:ext cx="245077" cy="226729"/>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4" name="Freeform 25"/>
            <p:cNvSpPr>
              <a:spLocks/>
            </p:cNvSpPr>
            <p:nvPr/>
          </p:nvSpPr>
          <p:spPr bwMode="auto">
            <a:xfrm>
              <a:off x="3980275"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5" name="Freeform 26"/>
            <p:cNvSpPr>
              <a:spLocks/>
            </p:cNvSpPr>
            <p:nvPr/>
          </p:nvSpPr>
          <p:spPr bwMode="auto">
            <a:xfrm>
              <a:off x="4259427" y="4354940"/>
              <a:ext cx="246387" cy="226729"/>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6" name="Freeform 27"/>
            <p:cNvSpPr>
              <a:spLocks/>
            </p:cNvSpPr>
            <p:nvPr/>
          </p:nvSpPr>
          <p:spPr bwMode="auto">
            <a:xfrm>
              <a:off x="453988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7" name="Freeform 28"/>
            <p:cNvSpPr>
              <a:spLocks/>
            </p:cNvSpPr>
            <p:nvPr/>
          </p:nvSpPr>
          <p:spPr bwMode="auto">
            <a:xfrm>
              <a:off x="4819040" y="4354940"/>
              <a:ext cx="247698" cy="226729"/>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8" name="Freeform 29"/>
            <p:cNvSpPr>
              <a:spLocks/>
            </p:cNvSpPr>
            <p:nvPr/>
          </p:nvSpPr>
          <p:spPr bwMode="auto">
            <a:xfrm>
              <a:off x="5099502"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9" name="Freeform 30"/>
            <p:cNvSpPr>
              <a:spLocks/>
            </p:cNvSpPr>
            <p:nvPr/>
          </p:nvSpPr>
          <p:spPr bwMode="auto">
            <a:xfrm>
              <a:off x="5379964" y="4354940"/>
              <a:ext cx="247698" cy="226729"/>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0" name="Freeform 31"/>
            <p:cNvSpPr>
              <a:spLocks/>
            </p:cNvSpPr>
            <p:nvPr/>
          </p:nvSpPr>
          <p:spPr bwMode="auto">
            <a:xfrm>
              <a:off x="5659115"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1" name="Freeform 32"/>
            <p:cNvSpPr>
              <a:spLocks/>
            </p:cNvSpPr>
            <p:nvPr/>
          </p:nvSpPr>
          <p:spPr bwMode="auto">
            <a:xfrm>
              <a:off x="5940887" y="4354940"/>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2" name="Freeform 33"/>
            <p:cNvSpPr>
              <a:spLocks/>
            </p:cNvSpPr>
            <p:nvPr/>
          </p:nvSpPr>
          <p:spPr bwMode="auto">
            <a:xfrm>
              <a:off x="622134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3" name="Freeform 34"/>
            <p:cNvSpPr>
              <a:spLocks/>
            </p:cNvSpPr>
            <p:nvPr/>
          </p:nvSpPr>
          <p:spPr bwMode="auto">
            <a:xfrm>
              <a:off x="2858428" y="3813676"/>
              <a:ext cx="361717" cy="226729"/>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4" name="Freeform 35"/>
            <p:cNvSpPr>
              <a:spLocks/>
            </p:cNvSpPr>
            <p:nvPr/>
          </p:nvSpPr>
          <p:spPr bwMode="auto">
            <a:xfrm>
              <a:off x="3252910" y="3813676"/>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5" name="Freeform 36"/>
            <p:cNvSpPr>
              <a:spLocks/>
            </p:cNvSpPr>
            <p:nvPr/>
          </p:nvSpPr>
          <p:spPr bwMode="auto">
            <a:xfrm>
              <a:off x="3532060"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6" name="Freeform 37"/>
            <p:cNvSpPr>
              <a:spLocks/>
            </p:cNvSpPr>
            <p:nvPr/>
          </p:nvSpPr>
          <p:spPr bwMode="auto">
            <a:xfrm>
              <a:off x="3812522"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7" name="Freeform 38"/>
            <p:cNvSpPr>
              <a:spLocks/>
            </p:cNvSpPr>
            <p:nvPr/>
          </p:nvSpPr>
          <p:spPr bwMode="auto">
            <a:xfrm>
              <a:off x="4094295"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8" name="Freeform 39"/>
            <p:cNvSpPr>
              <a:spLocks/>
            </p:cNvSpPr>
            <p:nvPr/>
          </p:nvSpPr>
          <p:spPr bwMode="auto">
            <a:xfrm>
              <a:off x="4374757"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9" name="Freeform 40"/>
            <p:cNvSpPr>
              <a:spLocks/>
            </p:cNvSpPr>
            <p:nvPr/>
          </p:nvSpPr>
          <p:spPr bwMode="auto">
            <a:xfrm>
              <a:off x="4653908" y="3813676"/>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0" name="Freeform 41"/>
            <p:cNvSpPr>
              <a:spLocks/>
            </p:cNvSpPr>
            <p:nvPr/>
          </p:nvSpPr>
          <p:spPr bwMode="auto">
            <a:xfrm>
              <a:off x="4934370" y="3813676"/>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1" name="Freeform 42"/>
            <p:cNvSpPr>
              <a:spLocks/>
            </p:cNvSpPr>
            <p:nvPr/>
          </p:nvSpPr>
          <p:spPr bwMode="auto">
            <a:xfrm>
              <a:off x="5213522" y="3813676"/>
              <a:ext cx="249008" cy="226729"/>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2" name="Freeform 43"/>
            <p:cNvSpPr>
              <a:spLocks/>
            </p:cNvSpPr>
            <p:nvPr/>
          </p:nvSpPr>
          <p:spPr bwMode="auto">
            <a:xfrm>
              <a:off x="5493984"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3" name="Freeform 44"/>
            <p:cNvSpPr>
              <a:spLocks/>
            </p:cNvSpPr>
            <p:nvPr/>
          </p:nvSpPr>
          <p:spPr bwMode="auto">
            <a:xfrm>
              <a:off x="5774446" y="3813676"/>
              <a:ext cx="247698" cy="226729"/>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4" name="Freeform 45"/>
            <p:cNvSpPr>
              <a:spLocks/>
            </p:cNvSpPr>
            <p:nvPr/>
          </p:nvSpPr>
          <p:spPr bwMode="auto">
            <a:xfrm>
              <a:off x="6056218"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5" name="Freeform 46"/>
            <p:cNvSpPr>
              <a:spLocks/>
            </p:cNvSpPr>
            <p:nvPr/>
          </p:nvSpPr>
          <p:spPr bwMode="auto">
            <a:xfrm>
              <a:off x="6336680"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6" name="Freeform 47"/>
            <p:cNvSpPr>
              <a:spLocks/>
            </p:cNvSpPr>
            <p:nvPr/>
          </p:nvSpPr>
          <p:spPr bwMode="auto">
            <a:xfrm>
              <a:off x="6615831"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7" name="Freeform 48"/>
            <p:cNvSpPr>
              <a:spLocks/>
            </p:cNvSpPr>
            <p:nvPr/>
          </p:nvSpPr>
          <p:spPr bwMode="auto">
            <a:xfrm>
              <a:off x="2858428" y="4084963"/>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8" name="Freeform 49"/>
            <p:cNvSpPr>
              <a:spLocks/>
            </p:cNvSpPr>
            <p:nvPr/>
          </p:nvSpPr>
          <p:spPr bwMode="auto">
            <a:xfrm>
              <a:off x="3335475"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9" name="Freeform 50"/>
            <p:cNvSpPr>
              <a:spLocks/>
            </p:cNvSpPr>
            <p:nvPr/>
          </p:nvSpPr>
          <p:spPr bwMode="auto">
            <a:xfrm>
              <a:off x="3614627" y="4084963"/>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0" name="Freeform 51"/>
            <p:cNvSpPr>
              <a:spLocks/>
            </p:cNvSpPr>
            <p:nvPr/>
          </p:nvSpPr>
          <p:spPr bwMode="auto">
            <a:xfrm>
              <a:off x="3895089" y="4084963"/>
              <a:ext cx="247698" cy="226729"/>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1" name="Freeform 52"/>
            <p:cNvSpPr>
              <a:spLocks/>
            </p:cNvSpPr>
            <p:nvPr/>
          </p:nvSpPr>
          <p:spPr bwMode="auto">
            <a:xfrm>
              <a:off x="4174240" y="4084963"/>
              <a:ext cx="249008" cy="226729"/>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2" name="Freeform 53"/>
            <p:cNvSpPr>
              <a:spLocks/>
            </p:cNvSpPr>
            <p:nvPr/>
          </p:nvSpPr>
          <p:spPr bwMode="auto">
            <a:xfrm>
              <a:off x="4457323" y="4084963"/>
              <a:ext cx="245077" cy="226729"/>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3" name="Freeform 54"/>
            <p:cNvSpPr>
              <a:spLocks/>
            </p:cNvSpPr>
            <p:nvPr/>
          </p:nvSpPr>
          <p:spPr bwMode="auto">
            <a:xfrm>
              <a:off x="4736474" y="4084963"/>
              <a:ext cx="246387" cy="226729"/>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4" name="Freeform 55"/>
            <p:cNvSpPr>
              <a:spLocks/>
            </p:cNvSpPr>
            <p:nvPr/>
          </p:nvSpPr>
          <p:spPr bwMode="auto">
            <a:xfrm>
              <a:off x="5016936" y="4084963"/>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5" name="Freeform 56"/>
            <p:cNvSpPr>
              <a:spLocks/>
            </p:cNvSpPr>
            <p:nvPr/>
          </p:nvSpPr>
          <p:spPr bwMode="auto">
            <a:xfrm>
              <a:off x="5296087" y="4084963"/>
              <a:ext cx="246387" cy="226729"/>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6" name="Freeform 57"/>
            <p:cNvSpPr>
              <a:spLocks/>
            </p:cNvSpPr>
            <p:nvPr/>
          </p:nvSpPr>
          <p:spPr bwMode="auto">
            <a:xfrm>
              <a:off x="5576549"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7" name="Freeform 58"/>
            <p:cNvSpPr>
              <a:spLocks/>
            </p:cNvSpPr>
            <p:nvPr/>
          </p:nvSpPr>
          <p:spPr bwMode="auto">
            <a:xfrm>
              <a:off x="5857011" y="4084963"/>
              <a:ext cx="247698" cy="226729"/>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8" name="Freeform 59"/>
            <p:cNvSpPr>
              <a:spLocks/>
            </p:cNvSpPr>
            <p:nvPr/>
          </p:nvSpPr>
          <p:spPr bwMode="auto">
            <a:xfrm>
              <a:off x="6136163" y="4084963"/>
              <a:ext cx="247698" cy="226729"/>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9" name="Freeform 60"/>
            <p:cNvSpPr>
              <a:spLocks/>
            </p:cNvSpPr>
            <p:nvPr/>
          </p:nvSpPr>
          <p:spPr bwMode="auto">
            <a:xfrm>
              <a:off x="6416625" y="4084963"/>
              <a:ext cx="456078" cy="496706"/>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0" name="Freeform 61"/>
            <p:cNvSpPr>
              <a:spLocks/>
            </p:cNvSpPr>
            <p:nvPr/>
          </p:nvSpPr>
          <p:spPr bwMode="auto">
            <a:xfrm>
              <a:off x="2858428" y="4626228"/>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1" name="Freeform 62"/>
            <p:cNvSpPr>
              <a:spLocks/>
            </p:cNvSpPr>
            <p:nvPr/>
          </p:nvSpPr>
          <p:spPr bwMode="auto">
            <a:xfrm>
              <a:off x="3335475" y="4626228"/>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2" name="Freeform 63"/>
            <p:cNvSpPr>
              <a:spLocks/>
            </p:cNvSpPr>
            <p:nvPr/>
          </p:nvSpPr>
          <p:spPr bwMode="auto">
            <a:xfrm>
              <a:off x="3614627" y="4626228"/>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3" name="Freeform 64"/>
            <p:cNvSpPr>
              <a:spLocks/>
            </p:cNvSpPr>
            <p:nvPr/>
          </p:nvSpPr>
          <p:spPr bwMode="auto">
            <a:xfrm>
              <a:off x="3895089" y="4626228"/>
              <a:ext cx="1846593" cy="226729"/>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4" name="Freeform 65"/>
            <p:cNvSpPr>
              <a:spLocks/>
            </p:cNvSpPr>
            <p:nvPr/>
          </p:nvSpPr>
          <p:spPr bwMode="auto">
            <a:xfrm>
              <a:off x="5774446"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5" name="Freeform 66"/>
            <p:cNvSpPr>
              <a:spLocks/>
            </p:cNvSpPr>
            <p:nvPr/>
          </p:nvSpPr>
          <p:spPr bwMode="auto">
            <a:xfrm>
              <a:off x="6056218"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6" name="Freeform 67"/>
            <p:cNvSpPr>
              <a:spLocks/>
            </p:cNvSpPr>
            <p:nvPr/>
          </p:nvSpPr>
          <p:spPr bwMode="auto">
            <a:xfrm>
              <a:off x="6336680"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7" name="Freeform 68"/>
            <p:cNvSpPr>
              <a:spLocks/>
            </p:cNvSpPr>
            <p:nvPr/>
          </p:nvSpPr>
          <p:spPr bwMode="auto">
            <a:xfrm>
              <a:off x="6621074"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8" name="Freeform 69"/>
            <p:cNvSpPr>
              <a:spLocks/>
            </p:cNvSpPr>
            <p:nvPr/>
          </p:nvSpPr>
          <p:spPr bwMode="auto">
            <a:xfrm>
              <a:off x="7024729"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9" name="Freeform 70"/>
            <p:cNvSpPr>
              <a:spLocks/>
            </p:cNvSpPr>
            <p:nvPr/>
          </p:nvSpPr>
          <p:spPr bwMode="auto">
            <a:xfrm>
              <a:off x="7318297" y="3813676"/>
              <a:ext cx="256872" cy="226729"/>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0" name="Freeform 71"/>
            <p:cNvSpPr>
              <a:spLocks/>
            </p:cNvSpPr>
            <p:nvPr/>
          </p:nvSpPr>
          <p:spPr bwMode="auto">
            <a:xfrm>
              <a:off x="7609243" y="3813676"/>
              <a:ext cx="259493" cy="226729"/>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1" name="Freeform 72"/>
            <p:cNvSpPr>
              <a:spLocks/>
            </p:cNvSpPr>
            <p:nvPr/>
          </p:nvSpPr>
          <p:spPr bwMode="auto">
            <a:xfrm>
              <a:off x="7024729" y="4635402"/>
              <a:ext cx="256872" cy="228039"/>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2" name="Freeform 73"/>
            <p:cNvSpPr>
              <a:spLocks/>
            </p:cNvSpPr>
            <p:nvPr/>
          </p:nvSpPr>
          <p:spPr bwMode="auto">
            <a:xfrm>
              <a:off x="7318297" y="4635402"/>
              <a:ext cx="256872" cy="228039"/>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3" name="Freeform 74"/>
            <p:cNvSpPr>
              <a:spLocks/>
            </p:cNvSpPr>
            <p:nvPr/>
          </p:nvSpPr>
          <p:spPr bwMode="auto">
            <a:xfrm>
              <a:off x="7318297" y="4370667"/>
              <a:ext cx="256872" cy="228039"/>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4" name="Freeform 75"/>
            <p:cNvSpPr>
              <a:spLocks/>
            </p:cNvSpPr>
            <p:nvPr/>
          </p:nvSpPr>
          <p:spPr bwMode="auto">
            <a:xfrm>
              <a:off x="7609243" y="4635402"/>
              <a:ext cx="259493" cy="228039"/>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5" name="Freeform 76"/>
            <p:cNvSpPr>
              <a:spLocks/>
            </p:cNvSpPr>
            <p:nvPr/>
          </p:nvSpPr>
          <p:spPr bwMode="auto">
            <a:xfrm>
              <a:off x="7024729" y="3543699"/>
              <a:ext cx="256872" cy="226729"/>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6" name="Freeform 77"/>
            <p:cNvSpPr>
              <a:spLocks/>
            </p:cNvSpPr>
            <p:nvPr/>
          </p:nvSpPr>
          <p:spPr bwMode="auto">
            <a:xfrm>
              <a:off x="7318297" y="3543699"/>
              <a:ext cx="256872" cy="226729"/>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7" name="Freeform 78"/>
            <p:cNvSpPr>
              <a:spLocks/>
            </p:cNvSpPr>
            <p:nvPr/>
          </p:nvSpPr>
          <p:spPr bwMode="auto">
            <a:xfrm>
              <a:off x="7609243" y="3543699"/>
              <a:ext cx="259493" cy="226729"/>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8" name="Freeform 79"/>
            <p:cNvSpPr>
              <a:spLocks/>
            </p:cNvSpPr>
            <p:nvPr/>
          </p:nvSpPr>
          <p:spPr bwMode="auto">
            <a:xfrm>
              <a:off x="7999793" y="3832024"/>
              <a:ext cx="247698" cy="226729"/>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9" name="Freeform 80"/>
            <p:cNvSpPr>
              <a:spLocks/>
            </p:cNvSpPr>
            <p:nvPr/>
          </p:nvSpPr>
          <p:spPr bwMode="auto">
            <a:xfrm>
              <a:off x="827239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0" name="Freeform 81"/>
            <p:cNvSpPr>
              <a:spLocks/>
            </p:cNvSpPr>
            <p:nvPr/>
          </p:nvSpPr>
          <p:spPr bwMode="auto">
            <a:xfrm>
              <a:off x="854761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1" name="Freeform 82"/>
            <p:cNvSpPr>
              <a:spLocks/>
            </p:cNvSpPr>
            <p:nvPr/>
          </p:nvSpPr>
          <p:spPr bwMode="auto">
            <a:xfrm>
              <a:off x="8822831" y="3832024"/>
              <a:ext cx="247698" cy="226729"/>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2" name="Freeform 83"/>
            <p:cNvSpPr>
              <a:spLocks/>
            </p:cNvSpPr>
            <p:nvPr/>
          </p:nvSpPr>
          <p:spPr bwMode="auto">
            <a:xfrm>
              <a:off x="7999793" y="4104622"/>
              <a:ext cx="247698" cy="228039"/>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3" name="Freeform 84"/>
            <p:cNvSpPr>
              <a:spLocks/>
            </p:cNvSpPr>
            <p:nvPr/>
          </p:nvSpPr>
          <p:spPr bwMode="auto">
            <a:xfrm>
              <a:off x="827239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4" name="Freeform 85"/>
            <p:cNvSpPr>
              <a:spLocks/>
            </p:cNvSpPr>
            <p:nvPr/>
          </p:nvSpPr>
          <p:spPr bwMode="auto">
            <a:xfrm>
              <a:off x="854761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5" name="Freeform 86"/>
            <p:cNvSpPr>
              <a:spLocks/>
            </p:cNvSpPr>
            <p:nvPr/>
          </p:nvSpPr>
          <p:spPr bwMode="auto">
            <a:xfrm>
              <a:off x="8822831" y="4104622"/>
              <a:ext cx="247698" cy="228039"/>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6" name="Freeform 87"/>
            <p:cNvSpPr>
              <a:spLocks/>
            </p:cNvSpPr>
            <p:nvPr/>
          </p:nvSpPr>
          <p:spPr bwMode="auto">
            <a:xfrm>
              <a:off x="7999793" y="4378530"/>
              <a:ext cx="247698" cy="226729"/>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7" name="Freeform 88"/>
            <p:cNvSpPr>
              <a:spLocks/>
            </p:cNvSpPr>
            <p:nvPr/>
          </p:nvSpPr>
          <p:spPr bwMode="auto">
            <a:xfrm>
              <a:off x="827239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8" name="Freeform 89"/>
            <p:cNvSpPr>
              <a:spLocks/>
            </p:cNvSpPr>
            <p:nvPr/>
          </p:nvSpPr>
          <p:spPr bwMode="auto">
            <a:xfrm>
              <a:off x="854761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9" name="Freeform 90"/>
            <p:cNvSpPr>
              <a:spLocks/>
            </p:cNvSpPr>
            <p:nvPr/>
          </p:nvSpPr>
          <p:spPr bwMode="auto">
            <a:xfrm>
              <a:off x="8547611" y="4651129"/>
              <a:ext cx="250319" cy="226729"/>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0" name="Freeform 91"/>
            <p:cNvSpPr>
              <a:spLocks/>
            </p:cNvSpPr>
            <p:nvPr/>
          </p:nvSpPr>
          <p:spPr bwMode="auto">
            <a:xfrm>
              <a:off x="7999793" y="4651129"/>
              <a:ext cx="522918" cy="226729"/>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1" name="Freeform 92"/>
            <p:cNvSpPr>
              <a:spLocks/>
            </p:cNvSpPr>
            <p:nvPr/>
          </p:nvSpPr>
          <p:spPr bwMode="auto">
            <a:xfrm>
              <a:off x="8822831" y="4378530"/>
              <a:ext cx="247698" cy="505879"/>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2" name="Freeform 93"/>
            <p:cNvSpPr>
              <a:spLocks/>
            </p:cNvSpPr>
            <p:nvPr/>
          </p:nvSpPr>
          <p:spPr bwMode="auto">
            <a:xfrm>
              <a:off x="7999793" y="3559426"/>
              <a:ext cx="247698" cy="229350"/>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3" name="Freeform 94"/>
            <p:cNvSpPr>
              <a:spLocks/>
            </p:cNvSpPr>
            <p:nvPr/>
          </p:nvSpPr>
          <p:spPr bwMode="auto">
            <a:xfrm>
              <a:off x="827239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4" name="Freeform 95"/>
            <p:cNvSpPr>
              <a:spLocks/>
            </p:cNvSpPr>
            <p:nvPr/>
          </p:nvSpPr>
          <p:spPr bwMode="auto">
            <a:xfrm>
              <a:off x="854761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5" name="Freeform 96"/>
            <p:cNvSpPr>
              <a:spLocks/>
            </p:cNvSpPr>
            <p:nvPr/>
          </p:nvSpPr>
          <p:spPr bwMode="auto">
            <a:xfrm>
              <a:off x="8822831" y="3559426"/>
              <a:ext cx="247698" cy="229350"/>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6" name="Freeform 97"/>
            <p:cNvSpPr>
              <a:spLocks/>
            </p:cNvSpPr>
            <p:nvPr/>
          </p:nvSpPr>
          <p:spPr bwMode="auto">
            <a:xfrm>
              <a:off x="7999793" y="3345803"/>
              <a:ext cx="247698" cy="170374"/>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7" name="Freeform 98"/>
            <p:cNvSpPr>
              <a:spLocks/>
            </p:cNvSpPr>
            <p:nvPr/>
          </p:nvSpPr>
          <p:spPr bwMode="auto">
            <a:xfrm>
              <a:off x="827239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8" name="Freeform 99"/>
            <p:cNvSpPr>
              <a:spLocks/>
            </p:cNvSpPr>
            <p:nvPr/>
          </p:nvSpPr>
          <p:spPr bwMode="auto">
            <a:xfrm>
              <a:off x="854761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9" name="Freeform 100"/>
            <p:cNvSpPr>
              <a:spLocks/>
            </p:cNvSpPr>
            <p:nvPr/>
          </p:nvSpPr>
          <p:spPr bwMode="auto">
            <a:xfrm>
              <a:off x="8822831" y="3345803"/>
              <a:ext cx="247698" cy="170374"/>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0" name="Freeform 101"/>
            <p:cNvSpPr>
              <a:spLocks/>
            </p:cNvSpPr>
            <p:nvPr/>
          </p:nvSpPr>
          <p:spPr bwMode="auto">
            <a:xfrm>
              <a:off x="7024729"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1" name="Freeform 102"/>
            <p:cNvSpPr>
              <a:spLocks/>
            </p:cNvSpPr>
            <p:nvPr/>
          </p:nvSpPr>
          <p:spPr bwMode="auto">
            <a:xfrm>
              <a:off x="7318297"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2" name="Freeform 103"/>
            <p:cNvSpPr>
              <a:spLocks/>
            </p:cNvSpPr>
            <p:nvPr/>
          </p:nvSpPr>
          <p:spPr bwMode="auto">
            <a:xfrm>
              <a:off x="7609243" y="3345803"/>
              <a:ext cx="259493" cy="155958"/>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3" name="Freeform 104"/>
            <p:cNvSpPr>
              <a:spLocks/>
            </p:cNvSpPr>
            <p:nvPr/>
          </p:nvSpPr>
          <p:spPr bwMode="auto">
            <a:xfrm>
              <a:off x="6037870" y="3345803"/>
              <a:ext cx="259493" cy="155958"/>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4" name="Freeform 105"/>
            <p:cNvSpPr>
              <a:spLocks/>
            </p:cNvSpPr>
            <p:nvPr/>
          </p:nvSpPr>
          <p:spPr bwMode="auto">
            <a:xfrm>
              <a:off x="6327506" y="3345803"/>
              <a:ext cx="258183" cy="155958"/>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5" name="Freeform 106"/>
            <p:cNvSpPr>
              <a:spLocks/>
            </p:cNvSpPr>
            <p:nvPr/>
          </p:nvSpPr>
          <p:spPr bwMode="auto">
            <a:xfrm>
              <a:off x="6618452"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6" name="Freeform 107"/>
            <p:cNvSpPr>
              <a:spLocks/>
            </p:cNvSpPr>
            <p:nvPr/>
          </p:nvSpPr>
          <p:spPr bwMode="auto">
            <a:xfrm>
              <a:off x="5170273"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7" name="Freeform 108"/>
            <p:cNvSpPr>
              <a:spLocks/>
            </p:cNvSpPr>
            <p:nvPr/>
          </p:nvSpPr>
          <p:spPr bwMode="auto">
            <a:xfrm>
              <a:off x="4881947" y="3345803"/>
              <a:ext cx="256872" cy="155958"/>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8" name="Freeform 109"/>
            <p:cNvSpPr>
              <a:spLocks/>
            </p:cNvSpPr>
            <p:nvPr/>
          </p:nvSpPr>
          <p:spPr bwMode="auto">
            <a:xfrm>
              <a:off x="4592312"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9" name="Freeform 110"/>
            <p:cNvSpPr>
              <a:spLocks/>
            </p:cNvSpPr>
            <p:nvPr/>
          </p:nvSpPr>
          <p:spPr bwMode="auto">
            <a:xfrm>
              <a:off x="4302675" y="3345803"/>
              <a:ext cx="258183" cy="155958"/>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0" name="Freeform 111"/>
            <p:cNvSpPr>
              <a:spLocks/>
            </p:cNvSpPr>
            <p:nvPr/>
          </p:nvSpPr>
          <p:spPr bwMode="auto">
            <a:xfrm>
              <a:off x="4014350"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1" name="Freeform 112"/>
            <p:cNvSpPr>
              <a:spLocks/>
            </p:cNvSpPr>
            <p:nvPr/>
          </p:nvSpPr>
          <p:spPr bwMode="auto">
            <a:xfrm>
              <a:off x="3724715" y="3345803"/>
              <a:ext cx="256872" cy="155958"/>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2" name="Freeform 113"/>
            <p:cNvSpPr>
              <a:spLocks/>
            </p:cNvSpPr>
            <p:nvPr/>
          </p:nvSpPr>
          <p:spPr bwMode="auto">
            <a:xfrm>
              <a:off x="3436389"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3" name="Freeform 114"/>
            <p:cNvSpPr>
              <a:spLocks/>
            </p:cNvSpPr>
            <p:nvPr/>
          </p:nvSpPr>
          <p:spPr bwMode="auto">
            <a:xfrm>
              <a:off x="3146753"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4" name="Freeform 115"/>
            <p:cNvSpPr>
              <a:spLocks/>
            </p:cNvSpPr>
            <p:nvPr/>
          </p:nvSpPr>
          <p:spPr bwMode="auto">
            <a:xfrm>
              <a:off x="2855807" y="3345803"/>
              <a:ext cx="259493" cy="155958"/>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5" name="Freeform 116"/>
            <p:cNvSpPr>
              <a:spLocks/>
            </p:cNvSpPr>
            <p:nvPr/>
          </p:nvSpPr>
          <p:spPr bwMode="auto">
            <a:xfrm>
              <a:off x="5459909"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6" name="Freeform 117"/>
            <p:cNvSpPr>
              <a:spLocks/>
            </p:cNvSpPr>
            <p:nvPr/>
          </p:nvSpPr>
          <p:spPr bwMode="auto">
            <a:xfrm>
              <a:off x="5748234" y="3345803"/>
              <a:ext cx="259493" cy="155958"/>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77" name="Group 176"/>
          <p:cNvGrpSpPr/>
          <p:nvPr/>
        </p:nvGrpSpPr>
        <p:grpSpPr>
          <a:xfrm>
            <a:off x="4267056" y="5170255"/>
            <a:ext cx="4109635" cy="1687745"/>
            <a:chOff x="214488" y="1608138"/>
            <a:chExt cx="10051656" cy="5269359"/>
          </a:xfrm>
        </p:grpSpPr>
        <p:grpSp>
          <p:nvGrpSpPr>
            <p:cNvPr id="178" name="Group 177"/>
            <p:cNvGrpSpPr/>
            <p:nvPr/>
          </p:nvGrpSpPr>
          <p:grpSpPr>
            <a:xfrm>
              <a:off x="1193800" y="1608138"/>
              <a:ext cx="3765551" cy="4724400"/>
              <a:chOff x="1193800" y="1608138"/>
              <a:chExt cx="3765551" cy="4724400"/>
            </a:xfrm>
          </p:grpSpPr>
          <p:sp>
            <p:nvSpPr>
              <p:cNvPr id="193" name="Freeform 118"/>
              <p:cNvSpPr>
                <a:spLocks/>
              </p:cNvSpPr>
              <p:nvPr/>
            </p:nvSpPr>
            <p:spPr bwMode="auto">
              <a:xfrm>
                <a:off x="1193800" y="1608138"/>
                <a:ext cx="3765550" cy="4724400"/>
              </a:xfrm>
              <a:custGeom>
                <a:avLst/>
                <a:gdLst>
                  <a:gd name="T0" fmla="*/ 1780 w 2372"/>
                  <a:gd name="T1" fmla="*/ 70 h 2976"/>
                  <a:gd name="T2" fmla="*/ 1707 w 2372"/>
                  <a:gd name="T3" fmla="*/ 217 h 2976"/>
                  <a:gd name="T4" fmla="*/ 1595 w 2372"/>
                  <a:gd name="T5" fmla="*/ 427 h 2976"/>
                  <a:gd name="T6" fmla="*/ 1471 w 2372"/>
                  <a:gd name="T7" fmla="*/ 703 h 2976"/>
                  <a:gd name="T8" fmla="*/ 1464 w 2372"/>
                  <a:gd name="T9" fmla="*/ 814 h 2976"/>
                  <a:gd name="T10" fmla="*/ 1532 w 2372"/>
                  <a:gd name="T11" fmla="*/ 747 h 2976"/>
                  <a:gd name="T12" fmla="*/ 1633 w 2372"/>
                  <a:gd name="T13" fmla="*/ 574 h 2976"/>
                  <a:gd name="T14" fmla="*/ 1807 w 2372"/>
                  <a:gd name="T15" fmla="*/ 296 h 2976"/>
                  <a:gd name="T16" fmla="*/ 1961 w 2372"/>
                  <a:gd name="T17" fmla="*/ 81 h 2976"/>
                  <a:gd name="T18" fmla="*/ 2071 w 2372"/>
                  <a:gd name="T19" fmla="*/ 84 h 2976"/>
                  <a:gd name="T20" fmla="*/ 2067 w 2372"/>
                  <a:gd name="T21" fmla="*/ 187 h 2976"/>
                  <a:gd name="T22" fmla="*/ 1968 w 2372"/>
                  <a:gd name="T23" fmla="*/ 378 h 2976"/>
                  <a:gd name="T24" fmla="*/ 1819 w 2372"/>
                  <a:gd name="T25" fmla="*/ 660 h 2976"/>
                  <a:gd name="T26" fmla="*/ 1719 w 2372"/>
                  <a:gd name="T27" fmla="*/ 840 h 2976"/>
                  <a:gd name="T28" fmla="*/ 1670 w 2372"/>
                  <a:gd name="T29" fmla="*/ 964 h 2976"/>
                  <a:gd name="T30" fmla="*/ 1733 w 2372"/>
                  <a:gd name="T31" fmla="*/ 964 h 2976"/>
                  <a:gd name="T32" fmla="*/ 1929 w 2372"/>
                  <a:gd name="T33" fmla="*/ 782 h 2976"/>
                  <a:gd name="T34" fmla="*/ 2136 w 2372"/>
                  <a:gd name="T35" fmla="*/ 569 h 2976"/>
                  <a:gd name="T36" fmla="*/ 2297 w 2372"/>
                  <a:gd name="T37" fmla="*/ 439 h 2976"/>
                  <a:gd name="T38" fmla="*/ 2369 w 2372"/>
                  <a:gd name="T39" fmla="*/ 530 h 2976"/>
                  <a:gd name="T40" fmla="*/ 2230 w 2372"/>
                  <a:gd name="T41" fmla="*/ 731 h 2976"/>
                  <a:gd name="T42" fmla="*/ 2011 w 2372"/>
                  <a:gd name="T43" fmla="*/ 968 h 2976"/>
                  <a:gd name="T44" fmla="*/ 1845 w 2372"/>
                  <a:gd name="T45" fmla="*/ 1137 h 2976"/>
                  <a:gd name="T46" fmla="*/ 1810 w 2372"/>
                  <a:gd name="T47" fmla="*/ 1235 h 2976"/>
                  <a:gd name="T48" fmla="*/ 1871 w 2372"/>
                  <a:gd name="T49" fmla="*/ 1209 h 2976"/>
                  <a:gd name="T50" fmla="*/ 2011 w 2372"/>
                  <a:gd name="T51" fmla="*/ 1085 h 2976"/>
                  <a:gd name="T52" fmla="*/ 2165 w 2372"/>
                  <a:gd name="T53" fmla="*/ 1022 h 2976"/>
                  <a:gd name="T54" fmla="*/ 2190 w 2372"/>
                  <a:gd name="T55" fmla="*/ 1153 h 2976"/>
                  <a:gd name="T56" fmla="*/ 2041 w 2372"/>
                  <a:gd name="T57" fmla="*/ 1328 h 2976"/>
                  <a:gd name="T58" fmla="*/ 1917 w 2372"/>
                  <a:gd name="T59" fmla="*/ 1433 h 2976"/>
                  <a:gd name="T60" fmla="*/ 1411 w 2372"/>
                  <a:gd name="T61" fmla="*/ 1809 h 2976"/>
                  <a:gd name="T62" fmla="*/ 1110 w 2372"/>
                  <a:gd name="T63" fmla="*/ 2094 h 2976"/>
                  <a:gd name="T64" fmla="*/ 903 w 2372"/>
                  <a:gd name="T65" fmla="*/ 2497 h 2976"/>
                  <a:gd name="T66" fmla="*/ 695 w 2372"/>
                  <a:gd name="T67" fmla="*/ 2860 h 2976"/>
                  <a:gd name="T68" fmla="*/ 448 w 2372"/>
                  <a:gd name="T69" fmla="*/ 2976 h 2976"/>
                  <a:gd name="T70" fmla="*/ 222 w 2372"/>
                  <a:gd name="T71" fmla="*/ 2923 h 2976"/>
                  <a:gd name="T72" fmla="*/ 67 w 2372"/>
                  <a:gd name="T73" fmla="*/ 2808 h 2976"/>
                  <a:gd name="T74" fmla="*/ 0 w 2372"/>
                  <a:gd name="T75" fmla="*/ 2619 h 2976"/>
                  <a:gd name="T76" fmla="*/ 14 w 2372"/>
                  <a:gd name="T77" fmla="*/ 2549 h 2976"/>
                  <a:gd name="T78" fmla="*/ 79 w 2372"/>
                  <a:gd name="T79" fmla="*/ 2476 h 2976"/>
                  <a:gd name="T80" fmla="*/ 207 w 2372"/>
                  <a:gd name="T81" fmla="*/ 2358 h 2976"/>
                  <a:gd name="T82" fmla="*/ 467 w 2372"/>
                  <a:gd name="T83" fmla="*/ 2012 h 2976"/>
                  <a:gd name="T84" fmla="*/ 695 w 2372"/>
                  <a:gd name="T85" fmla="*/ 1620 h 2976"/>
                  <a:gd name="T86" fmla="*/ 812 w 2372"/>
                  <a:gd name="T87" fmla="*/ 1307 h 2976"/>
                  <a:gd name="T88" fmla="*/ 961 w 2372"/>
                  <a:gd name="T89" fmla="*/ 903 h 2976"/>
                  <a:gd name="T90" fmla="*/ 1147 w 2372"/>
                  <a:gd name="T91" fmla="*/ 485 h 2976"/>
                  <a:gd name="T92" fmla="*/ 1309 w 2372"/>
                  <a:gd name="T93" fmla="*/ 249 h 2976"/>
                  <a:gd name="T94" fmla="*/ 1379 w 2372"/>
                  <a:gd name="T95" fmla="*/ 278 h 2976"/>
                  <a:gd name="T96" fmla="*/ 1325 w 2372"/>
                  <a:gd name="T97" fmla="*/ 438 h 2976"/>
                  <a:gd name="T98" fmla="*/ 1243 w 2372"/>
                  <a:gd name="T99" fmla="*/ 654 h 2976"/>
                  <a:gd name="T100" fmla="*/ 1273 w 2372"/>
                  <a:gd name="T101" fmla="*/ 668 h 2976"/>
                  <a:gd name="T102" fmla="*/ 1358 w 2372"/>
                  <a:gd name="T103" fmla="*/ 518 h 2976"/>
                  <a:gd name="T104" fmla="*/ 1474 w 2372"/>
                  <a:gd name="T105" fmla="*/ 305 h 2976"/>
                  <a:gd name="T106" fmla="*/ 1635 w 2372"/>
                  <a:gd name="T107" fmla="*/ 60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2" h="2976">
                    <a:moveTo>
                      <a:pt x="1731" y="0"/>
                    </a:moveTo>
                    <a:lnTo>
                      <a:pt x="1756" y="7"/>
                    </a:lnTo>
                    <a:lnTo>
                      <a:pt x="1772" y="18"/>
                    </a:lnTo>
                    <a:lnTo>
                      <a:pt x="1780" y="32"/>
                    </a:lnTo>
                    <a:lnTo>
                      <a:pt x="1784" y="49"/>
                    </a:lnTo>
                    <a:lnTo>
                      <a:pt x="1780" y="70"/>
                    </a:lnTo>
                    <a:lnTo>
                      <a:pt x="1775" y="93"/>
                    </a:lnTo>
                    <a:lnTo>
                      <a:pt x="1765" y="116"/>
                    </a:lnTo>
                    <a:lnTo>
                      <a:pt x="1752" y="142"/>
                    </a:lnTo>
                    <a:lnTo>
                      <a:pt x="1738" y="166"/>
                    </a:lnTo>
                    <a:lnTo>
                      <a:pt x="1723" y="193"/>
                    </a:lnTo>
                    <a:lnTo>
                      <a:pt x="1707" y="217"/>
                    </a:lnTo>
                    <a:lnTo>
                      <a:pt x="1693" y="242"/>
                    </a:lnTo>
                    <a:lnTo>
                      <a:pt x="1679" y="268"/>
                    </a:lnTo>
                    <a:lnTo>
                      <a:pt x="1661" y="299"/>
                    </a:lnTo>
                    <a:lnTo>
                      <a:pt x="1642" y="338"/>
                    </a:lnTo>
                    <a:lnTo>
                      <a:pt x="1619" y="382"/>
                    </a:lnTo>
                    <a:lnTo>
                      <a:pt x="1595" y="427"/>
                    </a:lnTo>
                    <a:lnTo>
                      <a:pt x="1572" y="476"/>
                    </a:lnTo>
                    <a:lnTo>
                      <a:pt x="1548" y="525"/>
                    </a:lnTo>
                    <a:lnTo>
                      <a:pt x="1525" y="574"/>
                    </a:lnTo>
                    <a:lnTo>
                      <a:pt x="1504" y="620"/>
                    </a:lnTo>
                    <a:lnTo>
                      <a:pt x="1485" y="663"/>
                    </a:lnTo>
                    <a:lnTo>
                      <a:pt x="1471" y="703"/>
                    </a:lnTo>
                    <a:lnTo>
                      <a:pt x="1458" y="737"/>
                    </a:lnTo>
                    <a:lnTo>
                      <a:pt x="1451" y="765"/>
                    </a:lnTo>
                    <a:lnTo>
                      <a:pt x="1450" y="787"/>
                    </a:lnTo>
                    <a:lnTo>
                      <a:pt x="1451" y="803"/>
                    </a:lnTo>
                    <a:lnTo>
                      <a:pt x="1457" y="812"/>
                    </a:lnTo>
                    <a:lnTo>
                      <a:pt x="1464" y="814"/>
                    </a:lnTo>
                    <a:lnTo>
                      <a:pt x="1474" y="810"/>
                    </a:lnTo>
                    <a:lnTo>
                      <a:pt x="1486" y="803"/>
                    </a:lnTo>
                    <a:lnTo>
                      <a:pt x="1499" y="793"/>
                    </a:lnTo>
                    <a:lnTo>
                      <a:pt x="1511" y="779"/>
                    </a:lnTo>
                    <a:lnTo>
                      <a:pt x="1521" y="763"/>
                    </a:lnTo>
                    <a:lnTo>
                      <a:pt x="1532" y="747"/>
                    </a:lnTo>
                    <a:lnTo>
                      <a:pt x="1542" y="730"/>
                    </a:lnTo>
                    <a:lnTo>
                      <a:pt x="1551" y="710"/>
                    </a:lnTo>
                    <a:lnTo>
                      <a:pt x="1567" y="684"/>
                    </a:lnTo>
                    <a:lnTo>
                      <a:pt x="1586" y="653"/>
                    </a:lnTo>
                    <a:lnTo>
                      <a:pt x="1609" y="616"/>
                    </a:lnTo>
                    <a:lnTo>
                      <a:pt x="1633" y="574"/>
                    </a:lnTo>
                    <a:lnTo>
                      <a:pt x="1661" y="530"/>
                    </a:lnTo>
                    <a:lnTo>
                      <a:pt x="1691" y="483"/>
                    </a:lnTo>
                    <a:lnTo>
                      <a:pt x="1721" y="436"/>
                    </a:lnTo>
                    <a:lnTo>
                      <a:pt x="1751" y="389"/>
                    </a:lnTo>
                    <a:lnTo>
                      <a:pt x="1779" y="341"/>
                    </a:lnTo>
                    <a:lnTo>
                      <a:pt x="1807" y="296"/>
                    </a:lnTo>
                    <a:lnTo>
                      <a:pt x="1833" y="254"/>
                    </a:lnTo>
                    <a:lnTo>
                      <a:pt x="1863" y="203"/>
                    </a:lnTo>
                    <a:lnTo>
                      <a:pt x="1891" y="161"/>
                    </a:lnTo>
                    <a:lnTo>
                      <a:pt x="1917" y="126"/>
                    </a:lnTo>
                    <a:lnTo>
                      <a:pt x="1940" y="100"/>
                    </a:lnTo>
                    <a:lnTo>
                      <a:pt x="1961" y="81"/>
                    </a:lnTo>
                    <a:lnTo>
                      <a:pt x="1980" y="67"/>
                    </a:lnTo>
                    <a:lnTo>
                      <a:pt x="1999" y="58"/>
                    </a:lnTo>
                    <a:lnTo>
                      <a:pt x="2017" y="56"/>
                    </a:lnTo>
                    <a:lnTo>
                      <a:pt x="2034" y="60"/>
                    </a:lnTo>
                    <a:lnTo>
                      <a:pt x="2055" y="70"/>
                    </a:lnTo>
                    <a:lnTo>
                      <a:pt x="2071" y="84"/>
                    </a:lnTo>
                    <a:lnTo>
                      <a:pt x="2080" y="102"/>
                    </a:lnTo>
                    <a:lnTo>
                      <a:pt x="2083" y="121"/>
                    </a:lnTo>
                    <a:lnTo>
                      <a:pt x="2083" y="142"/>
                    </a:lnTo>
                    <a:lnTo>
                      <a:pt x="2080" y="161"/>
                    </a:lnTo>
                    <a:lnTo>
                      <a:pt x="2073" y="177"/>
                    </a:lnTo>
                    <a:lnTo>
                      <a:pt x="2067" y="187"/>
                    </a:lnTo>
                    <a:lnTo>
                      <a:pt x="2057" y="205"/>
                    </a:lnTo>
                    <a:lnTo>
                      <a:pt x="2045" y="229"/>
                    </a:lnTo>
                    <a:lnTo>
                      <a:pt x="2029" y="259"/>
                    </a:lnTo>
                    <a:lnTo>
                      <a:pt x="2011" y="294"/>
                    </a:lnTo>
                    <a:lnTo>
                      <a:pt x="1990" y="334"/>
                    </a:lnTo>
                    <a:lnTo>
                      <a:pt x="1968" y="378"/>
                    </a:lnTo>
                    <a:lnTo>
                      <a:pt x="1943" y="424"/>
                    </a:lnTo>
                    <a:lnTo>
                      <a:pt x="1919" y="471"/>
                    </a:lnTo>
                    <a:lnTo>
                      <a:pt x="1892" y="520"/>
                    </a:lnTo>
                    <a:lnTo>
                      <a:pt x="1868" y="567"/>
                    </a:lnTo>
                    <a:lnTo>
                      <a:pt x="1843" y="614"/>
                    </a:lnTo>
                    <a:lnTo>
                      <a:pt x="1819" y="660"/>
                    </a:lnTo>
                    <a:lnTo>
                      <a:pt x="1796" y="702"/>
                    </a:lnTo>
                    <a:lnTo>
                      <a:pt x="1775" y="740"/>
                    </a:lnTo>
                    <a:lnTo>
                      <a:pt x="1758" y="775"/>
                    </a:lnTo>
                    <a:lnTo>
                      <a:pt x="1740" y="803"/>
                    </a:lnTo>
                    <a:lnTo>
                      <a:pt x="1728" y="826"/>
                    </a:lnTo>
                    <a:lnTo>
                      <a:pt x="1719" y="840"/>
                    </a:lnTo>
                    <a:lnTo>
                      <a:pt x="1705" y="861"/>
                    </a:lnTo>
                    <a:lnTo>
                      <a:pt x="1695" y="882"/>
                    </a:lnTo>
                    <a:lnTo>
                      <a:pt x="1686" y="905"/>
                    </a:lnTo>
                    <a:lnTo>
                      <a:pt x="1677" y="926"/>
                    </a:lnTo>
                    <a:lnTo>
                      <a:pt x="1674" y="947"/>
                    </a:lnTo>
                    <a:lnTo>
                      <a:pt x="1670" y="964"/>
                    </a:lnTo>
                    <a:lnTo>
                      <a:pt x="1672" y="978"/>
                    </a:lnTo>
                    <a:lnTo>
                      <a:pt x="1677" y="987"/>
                    </a:lnTo>
                    <a:lnTo>
                      <a:pt x="1684" y="992"/>
                    </a:lnTo>
                    <a:lnTo>
                      <a:pt x="1698" y="989"/>
                    </a:lnTo>
                    <a:lnTo>
                      <a:pt x="1714" y="980"/>
                    </a:lnTo>
                    <a:lnTo>
                      <a:pt x="1733" y="964"/>
                    </a:lnTo>
                    <a:lnTo>
                      <a:pt x="1758" y="945"/>
                    </a:lnTo>
                    <a:lnTo>
                      <a:pt x="1786" y="919"/>
                    </a:lnTo>
                    <a:lnTo>
                      <a:pt x="1819" y="889"/>
                    </a:lnTo>
                    <a:lnTo>
                      <a:pt x="1854" y="856"/>
                    </a:lnTo>
                    <a:lnTo>
                      <a:pt x="1891" y="819"/>
                    </a:lnTo>
                    <a:lnTo>
                      <a:pt x="1929" y="782"/>
                    </a:lnTo>
                    <a:lnTo>
                      <a:pt x="1968" y="744"/>
                    </a:lnTo>
                    <a:lnTo>
                      <a:pt x="2006" y="705"/>
                    </a:lnTo>
                    <a:lnTo>
                      <a:pt x="2043" y="667"/>
                    </a:lnTo>
                    <a:lnTo>
                      <a:pt x="2078" y="632"/>
                    </a:lnTo>
                    <a:lnTo>
                      <a:pt x="2109" y="599"/>
                    </a:lnTo>
                    <a:lnTo>
                      <a:pt x="2136" y="569"/>
                    </a:lnTo>
                    <a:lnTo>
                      <a:pt x="2158" y="544"/>
                    </a:lnTo>
                    <a:lnTo>
                      <a:pt x="2187" y="511"/>
                    </a:lnTo>
                    <a:lnTo>
                      <a:pt x="2216" y="485"/>
                    </a:lnTo>
                    <a:lnTo>
                      <a:pt x="2244" y="464"/>
                    </a:lnTo>
                    <a:lnTo>
                      <a:pt x="2271" y="448"/>
                    </a:lnTo>
                    <a:lnTo>
                      <a:pt x="2297" y="439"/>
                    </a:lnTo>
                    <a:lnTo>
                      <a:pt x="2320" y="439"/>
                    </a:lnTo>
                    <a:lnTo>
                      <a:pt x="2339" y="448"/>
                    </a:lnTo>
                    <a:lnTo>
                      <a:pt x="2356" y="464"/>
                    </a:lnTo>
                    <a:lnTo>
                      <a:pt x="2370" y="490"/>
                    </a:lnTo>
                    <a:lnTo>
                      <a:pt x="2372" y="508"/>
                    </a:lnTo>
                    <a:lnTo>
                      <a:pt x="2369" y="530"/>
                    </a:lnTo>
                    <a:lnTo>
                      <a:pt x="2356" y="557"/>
                    </a:lnTo>
                    <a:lnTo>
                      <a:pt x="2341" y="586"/>
                    </a:lnTo>
                    <a:lnTo>
                      <a:pt x="2318" y="620"/>
                    </a:lnTo>
                    <a:lnTo>
                      <a:pt x="2292" y="654"/>
                    </a:lnTo>
                    <a:lnTo>
                      <a:pt x="2264" y="691"/>
                    </a:lnTo>
                    <a:lnTo>
                      <a:pt x="2230" y="731"/>
                    </a:lnTo>
                    <a:lnTo>
                      <a:pt x="2195" y="770"/>
                    </a:lnTo>
                    <a:lnTo>
                      <a:pt x="2160" y="812"/>
                    </a:lnTo>
                    <a:lnTo>
                      <a:pt x="2122" y="852"/>
                    </a:lnTo>
                    <a:lnTo>
                      <a:pt x="2085" y="891"/>
                    </a:lnTo>
                    <a:lnTo>
                      <a:pt x="2048" y="931"/>
                    </a:lnTo>
                    <a:lnTo>
                      <a:pt x="2011" y="968"/>
                    </a:lnTo>
                    <a:lnTo>
                      <a:pt x="1978" y="1003"/>
                    </a:lnTo>
                    <a:lnTo>
                      <a:pt x="1947" y="1034"/>
                    </a:lnTo>
                    <a:lnTo>
                      <a:pt x="1917" y="1062"/>
                    </a:lnTo>
                    <a:lnTo>
                      <a:pt x="1892" y="1088"/>
                    </a:lnTo>
                    <a:lnTo>
                      <a:pt x="1873" y="1108"/>
                    </a:lnTo>
                    <a:lnTo>
                      <a:pt x="1845" y="1137"/>
                    </a:lnTo>
                    <a:lnTo>
                      <a:pt x="1826" y="1164"/>
                    </a:lnTo>
                    <a:lnTo>
                      <a:pt x="1812" y="1185"/>
                    </a:lnTo>
                    <a:lnTo>
                      <a:pt x="1805" y="1202"/>
                    </a:lnTo>
                    <a:lnTo>
                      <a:pt x="1803" y="1216"/>
                    </a:lnTo>
                    <a:lnTo>
                      <a:pt x="1805" y="1227"/>
                    </a:lnTo>
                    <a:lnTo>
                      <a:pt x="1810" y="1235"/>
                    </a:lnTo>
                    <a:lnTo>
                      <a:pt x="1817" y="1239"/>
                    </a:lnTo>
                    <a:lnTo>
                      <a:pt x="1826" y="1239"/>
                    </a:lnTo>
                    <a:lnTo>
                      <a:pt x="1836" y="1235"/>
                    </a:lnTo>
                    <a:lnTo>
                      <a:pt x="1847" y="1230"/>
                    </a:lnTo>
                    <a:lnTo>
                      <a:pt x="1857" y="1223"/>
                    </a:lnTo>
                    <a:lnTo>
                      <a:pt x="1871" y="1209"/>
                    </a:lnTo>
                    <a:lnTo>
                      <a:pt x="1889" y="1193"/>
                    </a:lnTo>
                    <a:lnTo>
                      <a:pt x="1908" y="1174"/>
                    </a:lnTo>
                    <a:lnTo>
                      <a:pt x="1931" y="1151"/>
                    </a:lnTo>
                    <a:lnTo>
                      <a:pt x="1957" y="1130"/>
                    </a:lnTo>
                    <a:lnTo>
                      <a:pt x="1983" y="1108"/>
                    </a:lnTo>
                    <a:lnTo>
                      <a:pt x="2011" y="1085"/>
                    </a:lnTo>
                    <a:lnTo>
                      <a:pt x="2039" y="1064"/>
                    </a:lnTo>
                    <a:lnTo>
                      <a:pt x="2066" y="1046"/>
                    </a:lnTo>
                    <a:lnTo>
                      <a:pt x="2094" y="1032"/>
                    </a:lnTo>
                    <a:lnTo>
                      <a:pt x="2120" y="1024"/>
                    </a:lnTo>
                    <a:lnTo>
                      <a:pt x="2143" y="1020"/>
                    </a:lnTo>
                    <a:lnTo>
                      <a:pt x="2165" y="1022"/>
                    </a:lnTo>
                    <a:lnTo>
                      <a:pt x="2185" y="1031"/>
                    </a:lnTo>
                    <a:lnTo>
                      <a:pt x="2199" y="1050"/>
                    </a:lnTo>
                    <a:lnTo>
                      <a:pt x="2208" y="1073"/>
                    </a:lnTo>
                    <a:lnTo>
                      <a:pt x="2209" y="1097"/>
                    </a:lnTo>
                    <a:lnTo>
                      <a:pt x="2202" y="1125"/>
                    </a:lnTo>
                    <a:lnTo>
                      <a:pt x="2190" y="1153"/>
                    </a:lnTo>
                    <a:lnTo>
                      <a:pt x="2173" y="1183"/>
                    </a:lnTo>
                    <a:lnTo>
                      <a:pt x="2150" y="1213"/>
                    </a:lnTo>
                    <a:lnTo>
                      <a:pt x="2125" y="1242"/>
                    </a:lnTo>
                    <a:lnTo>
                      <a:pt x="2097" y="1272"/>
                    </a:lnTo>
                    <a:lnTo>
                      <a:pt x="2069" y="1302"/>
                    </a:lnTo>
                    <a:lnTo>
                      <a:pt x="2041" y="1328"/>
                    </a:lnTo>
                    <a:lnTo>
                      <a:pt x="2013" y="1354"/>
                    </a:lnTo>
                    <a:lnTo>
                      <a:pt x="1987" y="1377"/>
                    </a:lnTo>
                    <a:lnTo>
                      <a:pt x="1964" y="1396"/>
                    </a:lnTo>
                    <a:lnTo>
                      <a:pt x="1943" y="1412"/>
                    </a:lnTo>
                    <a:lnTo>
                      <a:pt x="1927" y="1424"/>
                    </a:lnTo>
                    <a:lnTo>
                      <a:pt x="1917" y="1433"/>
                    </a:lnTo>
                    <a:lnTo>
                      <a:pt x="1913" y="1435"/>
                    </a:lnTo>
                    <a:lnTo>
                      <a:pt x="1814" y="1522"/>
                    </a:lnTo>
                    <a:lnTo>
                      <a:pt x="1712" y="1603"/>
                    </a:lnTo>
                    <a:lnTo>
                      <a:pt x="1609" y="1676"/>
                    </a:lnTo>
                    <a:lnTo>
                      <a:pt x="1507" y="1744"/>
                    </a:lnTo>
                    <a:lnTo>
                      <a:pt x="1411" y="1809"/>
                    </a:lnTo>
                    <a:lnTo>
                      <a:pt x="1318" y="1872"/>
                    </a:lnTo>
                    <a:lnTo>
                      <a:pt x="1236" y="1931"/>
                    </a:lnTo>
                    <a:lnTo>
                      <a:pt x="1206" y="1958"/>
                    </a:lnTo>
                    <a:lnTo>
                      <a:pt x="1175" y="1994"/>
                    </a:lnTo>
                    <a:lnTo>
                      <a:pt x="1143" y="2040"/>
                    </a:lnTo>
                    <a:lnTo>
                      <a:pt x="1110" y="2094"/>
                    </a:lnTo>
                    <a:lnTo>
                      <a:pt x="1077" y="2152"/>
                    </a:lnTo>
                    <a:lnTo>
                      <a:pt x="1043" y="2217"/>
                    </a:lnTo>
                    <a:lnTo>
                      <a:pt x="1008" y="2283"/>
                    </a:lnTo>
                    <a:lnTo>
                      <a:pt x="973" y="2353"/>
                    </a:lnTo>
                    <a:lnTo>
                      <a:pt x="938" y="2425"/>
                    </a:lnTo>
                    <a:lnTo>
                      <a:pt x="903" y="2497"/>
                    </a:lnTo>
                    <a:lnTo>
                      <a:pt x="868" y="2566"/>
                    </a:lnTo>
                    <a:lnTo>
                      <a:pt x="833" y="2635"/>
                    </a:lnTo>
                    <a:lnTo>
                      <a:pt x="798" y="2699"/>
                    </a:lnTo>
                    <a:lnTo>
                      <a:pt x="763" y="2761"/>
                    </a:lnTo>
                    <a:lnTo>
                      <a:pt x="728" y="2815"/>
                    </a:lnTo>
                    <a:lnTo>
                      <a:pt x="695" y="2860"/>
                    </a:lnTo>
                    <a:lnTo>
                      <a:pt x="662" y="2901"/>
                    </a:lnTo>
                    <a:lnTo>
                      <a:pt x="628" y="2929"/>
                    </a:lnTo>
                    <a:lnTo>
                      <a:pt x="597" y="2948"/>
                    </a:lnTo>
                    <a:lnTo>
                      <a:pt x="546" y="2964"/>
                    </a:lnTo>
                    <a:lnTo>
                      <a:pt x="497" y="2972"/>
                    </a:lnTo>
                    <a:lnTo>
                      <a:pt x="448" y="2976"/>
                    </a:lnTo>
                    <a:lnTo>
                      <a:pt x="401" y="2974"/>
                    </a:lnTo>
                    <a:lnTo>
                      <a:pt x="357" y="2967"/>
                    </a:lnTo>
                    <a:lnTo>
                      <a:pt x="317" y="2958"/>
                    </a:lnTo>
                    <a:lnTo>
                      <a:pt x="280" y="2946"/>
                    </a:lnTo>
                    <a:lnTo>
                      <a:pt x="249" y="2936"/>
                    </a:lnTo>
                    <a:lnTo>
                      <a:pt x="222" y="2923"/>
                    </a:lnTo>
                    <a:lnTo>
                      <a:pt x="203" y="2915"/>
                    </a:lnTo>
                    <a:lnTo>
                      <a:pt x="191" y="2909"/>
                    </a:lnTo>
                    <a:lnTo>
                      <a:pt x="187" y="2906"/>
                    </a:lnTo>
                    <a:lnTo>
                      <a:pt x="138" y="2876"/>
                    </a:lnTo>
                    <a:lnTo>
                      <a:pt x="98" y="2843"/>
                    </a:lnTo>
                    <a:lnTo>
                      <a:pt x="67" y="2808"/>
                    </a:lnTo>
                    <a:lnTo>
                      <a:pt x="42" y="2773"/>
                    </a:lnTo>
                    <a:lnTo>
                      <a:pt x="25" y="2740"/>
                    </a:lnTo>
                    <a:lnTo>
                      <a:pt x="12" y="2705"/>
                    </a:lnTo>
                    <a:lnTo>
                      <a:pt x="5" y="2673"/>
                    </a:lnTo>
                    <a:lnTo>
                      <a:pt x="2" y="2645"/>
                    </a:lnTo>
                    <a:lnTo>
                      <a:pt x="0" y="2619"/>
                    </a:lnTo>
                    <a:lnTo>
                      <a:pt x="0" y="2619"/>
                    </a:lnTo>
                    <a:lnTo>
                      <a:pt x="0" y="2598"/>
                    </a:lnTo>
                    <a:lnTo>
                      <a:pt x="2" y="2582"/>
                    </a:lnTo>
                    <a:lnTo>
                      <a:pt x="4" y="2572"/>
                    </a:lnTo>
                    <a:lnTo>
                      <a:pt x="5" y="2568"/>
                    </a:lnTo>
                    <a:lnTo>
                      <a:pt x="14" y="2549"/>
                    </a:lnTo>
                    <a:lnTo>
                      <a:pt x="23" y="2533"/>
                    </a:lnTo>
                    <a:lnTo>
                      <a:pt x="33" y="2519"/>
                    </a:lnTo>
                    <a:lnTo>
                      <a:pt x="42" y="2509"/>
                    </a:lnTo>
                    <a:lnTo>
                      <a:pt x="53" y="2498"/>
                    </a:lnTo>
                    <a:lnTo>
                      <a:pt x="65" y="2488"/>
                    </a:lnTo>
                    <a:lnTo>
                      <a:pt x="79" y="2476"/>
                    </a:lnTo>
                    <a:lnTo>
                      <a:pt x="95" y="2465"/>
                    </a:lnTo>
                    <a:lnTo>
                      <a:pt x="110" y="2449"/>
                    </a:lnTo>
                    <a:lnTo>
                      <a:pt x="131" y="2434"/>
                    </a:lnTo>
                    <a:lnTo>
                      <a:pt x="152" y="2413"/>
                    </a:lnTo>
                    <a:lnTo>
                      <a:pt x="179" y="2388"/>
                    </a:lnTo>
                    <a:lnTo>
                      <a:pt x="207" y="2358"/>
                    </a:lnTo>
                    <a:lnTo>
                      <a:pt x="238" y="2322"/>
                    </a:lnTo>
                    <a:lnTo>
                      <a:pt x="273" y="2280"/>
                    </a:lnTo>
                    <a:lnTo>
                      <a:pt x="313" y="2229"/>
                    </a:lnTo>
                    <a:lnTo>
                      <a:pt x="368" y="2157"/>
                    </a:lnTo>
                    <a:lnTo>
                      <a:pt x="418" y="2084"/>
                    </a:lnTo>
                    <a:lnTo>
                      <a:pt x="467" y="2012"/>
                    </a:lnTo>
                    <a:lnTo>
                      <a:pt x="515" y="1940"/>
                    </a:lnTo>
                    <a:lnTo>
                      <a:pt x="558" y="1869"/>
                    </a:lnTo>
                    <a:lnTo>
                      <a:pt x="597" y="1802"/>
                    </a:lnTo>
                    <a:lnTo>
                      <a:pt x="634" y="1737"/>
                    </a:lnTo>
                    <a:lnTo>
                      <a:pt x="667" y="1676"/>
                    </a:lnTo>
                    <a:lnTo>
                      <a:pt x="695" y="1620"/>
                    </a:lnTo>
                    <a:lnTo>
                      <a:pt x="721" y="1569"/>
                    </a:lnTo>
                    <a:lnTo>
                      <a:pt x="742" y="1526"/>
                    </a:lnTo>
                    <a:lnTo>
                      <a:pt x="758" y="1489"/>
                    </a:lnTo>
                    <a:lnTo>
                      <a:pt x="777" y="1435"/>
                    </a:lnTo>
                    <a:lnTo>
                      <a:pt x="795" y="1373"/>
                    </a:lnTo>
                    <a:lnTo>
                      <a:pt x="812" y="1307"/>
                    </a:lnTo>
                    <a:lnTo>
                      <a:pt x="828" y="1239"/>
                    </a:lnTo>
                    <a:lnTo>
                      <a:pt x="847" y="1167"/>
                    </a:lnTo>
                    <a:lnTo>
                      <a:pt x="868" y="1097"/>
                    </a:lnTo>
                    <a:lnTo>
                      <a:pt x="895" y="1031"/>
                    </a:lnTo>
                    <a:lnTo>
                      <a:pt x="928" y="966"/>
                    </a:lnTo>
                    <a:lnTo>
                      <a:pt x="961" y="903"/>
                    </a:lnTo>
                    <a:lnTo>
                      <a:pt x="993" y="838"/>
                    </a:lnTo>
                    <a:lnTo>
                      <a:pt x="1021" y="772"/>
                    </a:lnTo>
                    <a:lnTo>
                      <a:pt x="1049" y="705"/>
                    </a:lnTo>
                    <a:lnTo>
                      <a:pt x="1078" y="633"/>
                    </a:lnTo>
                    <a:lnTo>
                      <a:pt x="1110" y="562"/>
                    </a:lnTo>
                    <a:lnTo>
                      <a:pt x="1147" y="485"/>
                    </a:lnTo>
                    <a:lnTo>
                      <a:pt x="1187" y="403"/>
                    </a:lnTo>
                    <a:lnTo>
                      <a:pt x="1215" y="354"/>
                    </a:lnTo>
                    <a:lnTo>
                      <a:pt x="1241" y="313"/>
                    </a:lnTo>
                    <a:lnTo>
                      <a:pt x="1266" y="284"/>
                    </a:lnTo>
                    <a:lnTo>
                      <a:pt x="1288" y="263"/>
                    </a:lnTo>
                    <a:lnTo>
                      <a:pt x="1309" y="249"/>
                    </a:lnTo>
                    <a:lnTo>
                      <a:pt x="1327" y="242"/>
                    </a:lnTo>
                    <a:lnTo>
                      <a:pt x="1343" y="240"/>
                    </a:lnTo>
                    <a:lnTo>
                      <a:pt x="1357" y="245"/>
                    </a:lnTo>
                    <a:lnTo>
                      <a:pt x="1367" y="254"/>
                    </a:lnTo>
                    <a:lnTo>
                      <a:pt x="1374" y="264"/>
                    </a:lnTo>
                    <a:lnTo>
                      <a:pt x="1379" y="278"/>
                    </a:lnTo>
                    <a:lnTo>
                      <a:pt x="1379" y="294"/>
                    </a:lnTo>
                    <a:lnTo>
                      <a:pt x="1376" y="315"/>
                    </a:lnTo>
                    <a:lnTo>
                      <a:pt x="1369" y="341"/>
                    </a:lnTo>
                    <a:lnTo>
                      <a:pt x="1357" y="369"/>
                    </a:lnTo>
                    <a:lnTo>
                      <a:pt x="1341" y="403"/>
                    </a:lnTo>
                    <a:lnTo>
                      <a:pt x="1325" y="438"/>
                    </a:lnTo>
                    <a:lnTo>
                      <a:pt x="1306" y="474"/>
                    </a:lnTo>
                    <a:lnTo>
                      <a:pt x="1290" y="513"/>
                    </a:lnTo>
                    <a:lnTo>
                      <a:pt x="1273" y="550"/>
                    </a:lnTo>
                    <a:lnTo>
                      <a:pt x="1259" y="586"/>
                    </a:lnTo>
                    <a:lnTo>
                      <a:pt x="1248" y="621"/>
                    </a:lnTo>
                    <a:lnTo>
                      <a:pt x="1243" y="654"/>
                    </a:lnTo>
                    <a:lnTo>
                      <a:pt x="1241" y="675"/>
                    </a:lnTo>
                    <a:lnTo>
                      <a:pt x="1243" y="688"/>
                    </a:lnTo>
                    <a:lnTo>
                      <a:pt x="1246" y="693"/>
                    </a:lnTo>
                    <a:lnTo>
                      <a:pt x="1253" y="691"/>
                    </a:lnTo>
                    <a:lnTo>
                      <a:pt x="1262" y="682"/>
                    </a:lnTo>
                    <a:lnTo>
                      <a:pt x="1273" y="668"/>
                    </a:lnTo>
                    <a:lnTo>
                      <a:pt x="1285" y="649"/>
                    </a:lnTo>
                    <a:lnTo>
                      <a:pt x="1297" y="628"/>
                    </a:lnTo>
                    <a:lnTo>
                      <a:pt x="1313" y="602"/>
                    </a:lnTo>
                    <a:lnTo>
                      <a:pt x="1327" y="576"/>
                    </a:lnTo>
                    <a:lnTo>
                      <a:pt x="1343" y="546"/>
                    </a:lnTo>
                    <a:lnTo>
                      <a:pt x="1358" y="518"/>
                    </a:lnTo>
                    <a:lnTo>
                      <a:pt x="1374" y="488"/>
                    </a:lnTo>
                    <a:lnTo>
                      <a:pt x="1388" y="460"/>
                    </a:lnTo>
                    <a:lnTo>
                      <a:pt x="1407" y="427"/>
                    </a:lnTo>
                    <a:lnTo>
                      <a:pt x="1427" y="390"/>
                    </a:lnTo>
                    <a:lnTo>
                      <a:pt x="1450" y="348"/>
                    </a:lnTo>
                    <a:lnTo>
                      <a:pt x="1474" y="305"/>
                    </a:lnTo>
                    <a:lnTo>
                      <a:pt x="1500" y="259"/>
                    </a:lnTo>
                    <a:lnTo>
                      <a:pt x="1527" y="215"/>
                    </a:lnTo>
                    <a:lnTo>
                      <a:pt x="1553" y="172"/>
                    </a:lnTo>
                    <a:lnTo>
                      <a:pt x="1581" y="130"/>
                    </a:lnTo>
                    <a:lnTo>
                      <a:pt x="1609" y="93"/>
                    </a:lnTo>
                    <a:lnTo>
                      <a:pt x="1635" y="60"/>
                    </a:lnTo>
                    <a:lnTo>
                      <a:pt x="1661" y="33"/>
                    </a:lnTo>
                    <a:lnTo>
                      <a:pt x="1688" y="14"/>
                    </a:lnTo>
                    <a:lnTo>
                      <a:pt x="1710" y="2"/>
                    </a:lnTo>
                    <a:lnTo>
                      <a:pt x="173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94" name="Group 193"/>
              <p:cNvGrpSpPr/>
              <p:nvPr/>
            </p:nvGrpSpPr>
            <p:grpSpPr>
              <a:xfrm>
                <a:off x="3194050" y="1611313"/>
                <a:ext cx="1765301" cy="1919287"/>
                <a:chOff x="3194050" y="1611313"/>
                <a:chExt cx="1765301" cy="1919287"/>
              </a:xfrm>
            </p:grpSpPr>
            <p:sp>
              <p:nvSpPr>
                <p:cNvPr id="195" name="Freeform 119"/>
                <p:cNvSpPr>
                  <a:spLocks/>
                </p:cNvSpPr>
                <p:nvPr/>
              </p:nvSpPr>
              <p:spPr bwMode="auto">
                <a:xfrm>
                  <a:off x="4503738" y="3241675"/>
                  <a:ext cx="203200" cy="288925"/>
                </a:xfrm>
                <a:custGeom>
                  <a:avLst/>
                  <a:gdLst>
                    <a:gd name="T0" fmla="*/ 89 w 128"/>
                    <a:gd name="T1" fmla="*/ 0 h 182"/>
                    <a:gd name="T2" fmla="*/ 102 w 128"/>
                    <a:gd name="T3" fmla="*/ 5 h 182"/>
                    <a:gd name="T4" fmla="*/ 117 w 128"/>
                    <a:gd name="T5" fmla="*/ 23 h 182"/>
                    <a:gd name="T6" fmla="*/ 124 w 128"/>
                    <a:gd name="T7" fmla="*/ 40 h 182"/>
                    <a:gd name="T8" fmla="*/ 128 w 128"/>
                    <a:gd name="T9" fmla="*/ 58 h 182"/>
                    <a:gd name="T10" fmla="*/ 126 w 128"/>
                    <a:gd name="T11" fmla="*/ 75 h 182"/>
                    <a:gd name="T12" fmla="*/ 121 w 128"/>
                    <a:gd name="T13" fmla="*/ 91 h 182"/>
                    <a:gd name="T14" fmla="*/ 105 w 128"/>
                    <a:gd name="T15" fmla="*/ 126 h 182"/>
                    <a:gd name="T16" fmla="*/ 86 w 128"/>
                    <a:gd name="T17" fmla="*/ 156 h 182"/>
                    <a:gd name="T18" fmla="*/ 80 w 128"/>
                    <a:gd name="T19" fmla="*/ 164 h 182"/>
                    <a:gd name="T20" fmla="*/ 75 w 128"/>
                    <a:gd name="T21" fmla="*/ 170 h 182"/>
                    <a:gd name="T22" fmla="*/ 72 w 128"/>
                    <a:gd name="T23" fmla="*/ 175 h 182"/>
                    <a:gd name="T24" fmla="*/ 68 w 128"/>
                    <a:gd name="T25" fmla="*/ 178 h 182"/>
                    <a:gd name="T26" fmla="*/ 66 w 128"/>
                    <a:gd name="T27" fmla="*/ 182 h 182"/>
                    <a:gd name="T28" fmla="*/ 66 w 128"/>
                    <a:gd name="T29" fmla="*/ 182 h 182"/>
                    <a:gd name="T30" fmla="*/ 63 w 128"/>
                    <a:gd name="T31" fmla="*/ 180 h 182"/>
                    <a:gd name="T32" fmla="*/ 54 w 128"/>
                    <a:gd name="T33" fmla="*/ 173 h 182"/>
                    <a:gd name="T34" fmla="*/ 42 w 128"/>
                    <a:gd name="T35" fmla="*/ 164 h 182"/>
                    <a:gd name="T36" fmla="*/ 28 w 128"/>
                    <a:gd name="T37" fmla="*/ 152 h 182"/>
                    <a:gd name="T38" fmla="*/ 16 w 128"/>
                    <a:gd name="T39" fmla="*/ 136 h 182"/>
                    <a:gd name="T40" fmla="*/ 5 w 128"/>
                    <a:gd name="T41" fmla="*/ 119 h 182"/>
                    <a:gd name="T42" fmla="*/ 3 w 128"/>
                    <a:gd name="T43" fmla="*/ 117 h 182"/>
                    <a:gd name="T44" fmla="*/ 0 w 128"/>
                    <a:gd name="T45" fmla="*/ 108 h 182"/>
                    <a:gd name="T46" fmla="*/ 0 w 128"/>
                    <a:gd name="T47" fmla="*/ 98 h 182"/>
                    <a:gd name="T48" fmla="*/ 5 w 128"/>
                    <a:gd name="T49" fmla="*/ 84 h 182"/>
                    <a:gd name="T50" fmla="*/ 10 w 128"/>
                    <a:gd name="T51" fmla="*/ 73 h 182"/>
                    <a:gd name="T52" fmla="*/ 21 w 128"/>
                    <a:gd name="T53" fmla="*/ 59 h 182"/>
                    <a:gd name="T54" fmla="*/ 31 w 128"/>
                    <a:gd name="T55" fmla="*/ 44 h 182"/>
                    <a:gd name="T56" fmla="*/ 45 w 128"/>
                    <a:gd name="T57" fmla="*/ 28 h 182"/>
                    <a:gd name="T58" fmla="*/ 59 w 128"/>
                    <a:gd name="T59" fmla="*/ 14 h 182"/>
                    <a:gd name="T60" fmla="*/ 75 w 128"/>
                    <a:gd name="T61" fmla="*/ 3 h 182"/>
                    <a:gd name="T62" fmla="*/ 89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89" y="0"/>
                      </a:moveTo>
                      <a:lnTo>
                        <a:pt x="102" y="5"/>
                      </a:lnTo>
                      <a:lnTo>
                        <a:pt x="117" y="23"/>
                      </a:lnTo>
                      <a:lnTo>
                        <a:pt x="124" y="40"/>
                      </a:lnTo>
                      <a:lnTo>
                        <a:pt x="128" y="58"/>
                      </a:lnTo>
                      <a:lnTo>
                        <a:pt x="126" y="75"/>
                      </a:lnTo>
                      <a:lnTo>
                        <a:pt x="121" y="91"/>
                      </a:lnTo>
                      <a:lnTo>
                        <a:pt x="105" y="126"/>
                      </a:lnTo>
                      <a:lnTo>
                        <a:pt x="86" y="156"/>
                      </a:lnTo>
                      <a:lnTo>
                        <a:pt x="80" y="164"/>
                      </a:lnTo>
                      <a:lnTo>
                        <a:pt x="75" y="170"/>
                      </a:lnTo>
                      <a:lnTo>
                        <a:pt x="72" y="175"/>
                      </a:lnTo>
                      <a:lnTo>
                        <a:pt x="68" y="178"/>
                      </a:lnTo>
                      <a:lnTo>
                        <a:pt x="66" y="182"/>
                      </a:lnTo>
                      <a:lnTo>
                        <a:pt x="66" y="182"/>
                      </a:lnTo>
                      <a:lnTo>
                        <a:pt x="63" y="180"/>
                      </a:lnTo>
                      <a:lnTo>
                        <a:pt x="54" y="173"/>
                      </a:lnTo>
                      <a:lnTo>
                        <a:pt x="42" y="164"/>
                      </a:lnTo>
                      <a:lnTo>
                        <a:pt x="28" y="152"/>
                      </a:lnTo>
                      <a:lnTo>
                        <a:pt x="16" y="136"/>
                      </a:lnTo>
                      <a:lnTo>
                        <a:pt x="5" y="119"/>
                      </a:lnTo>
                      <a:lnTo>
                        <a:pt x="3" y="117"/>
                      </a:lnTo>
                      <a:lnTo>
                        <a:pt x="0" y="108"/>
                      </a:lnTo>
                      <a:lnTo>
                        <a:pt x="0" y="98"/>
                      </a:lnTo>
                      <a:lnTo>
                        <a:pt x="5" y="84"/>
                      </a:lnTo>
                      <a:lnTo>
                        <a:pt x="10" y="73"/>
                      </a:lnTo>
                      <a:lnTo>
                        <a:pt x="21" y="59"/>
                      </a:lnTo>
                      <a:lnTo>
                        <a:pt x="31" y="44"/>
                      </a:lnTo>
                      <a:lnTo>
                        <a:pt x="45" y="28"/>
                      </a:lnTo>
                      <a:lnTo>
                        <a:pt x="59" y="14"/>
                      </a:lnTo>
                      <a:lnTo>
                        <a:pt x="75" y="3"/>
                      </a:lnTo>
                      <a:lnTo>
                        <a:pt x="89"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6" name="Freeform 120"/>
                <p:cNvSpPr>
                  <a:spLocks/>
                </p:cNvSpPr>
                <p:nvPr/>
              </p:nvSpPr>
              <p:spPr bwMode="auto">
                <a:xfrm>
                  <a:off x="4706938" y="2305050"/>
                  <a:ext cx="252413" cy="228600"/>
                </a:xfrm>
                <a:custGeom>
                  <a:avLst/>
                  <a:gdLst>
                    <a:gd name="T0" fmla="*/ 91 w 159"/>
                    <a:gd name="T1" fmla="*/ 0 h 144"/>
                    <a:gd name="T2" fmla="*/ 114 w 159"/>
                    <a:gd name="T3" fmla="*/ 2 h 144"/>
                    <a:gd name="T4" fmla="*/ 131 w 159"/>
                    <a:gd name="T5" fmla="*/ 11 h 144"/>
                    <a:gd name="T6" fmla="*/ 145 w 159"/>
                    <a:gd name="T7" fmla="*/ 23 h 144"/>
                    <a:gd name="T8" fmla="*/ 154 w 159"/>
                    <a:gd name="T9" fmla="*/ 41 h 144"/>
                    <a:gd name="T10" fmla="*/ 159 w 159"/>
                    <a:gd name="T11" fmla="*/ 56 h 144"/>
                    <a:gd name="T12" fmla="*/ 157 w 159"/>
                    <a:gd name="T13" fmla="*/ 70 h 144"/>
                    <a:gd name="T14" fmla="*/ 149 w 159"/>
                    <a:gd name="T15" fmla="*/ 86 h 144"/>
                    <a:gd name="T16" fmla="*/ 135 w 159"/>
                    <a:gd name="T17" fmla="*/ 104 h 144"/>
                    <a:gd name="T18" fmla="*/ 121 w 159"/>
                    <a:gd name="T19" fmla="*/ 118 h 144"/>
                    <a:gd name="T20" fmla="*/ 107 w 159"/>
                    <a:gd name="T21" fmla="*/ 132 h 144"/>
                    <a:gd name="T22" fmla="*/ 94 w 159"/>
                    <a:gd name="T23" fmla="*/ 140 h 144"/>
                    <a:gd name="T24" fmla="*/ 87 w 159"/>
                    <a:gd name="T25" fmla="*/ 144 h 144"/>
                    <a:gd name="T26" fmla="*/ 75 w 159"/>
                    <a:gd name="T27" fmla="*/ 144 h 144"/>
                    <a:gd name="T28" fmla="*/ 61 w 159"/>
                    <a:gd name="T29" fmla="*/ 142 h 144"/>
                    <a:gd name="T30" fmla="*/ 44 w 159"/>
                    <a:gd name="T31" fmla="*/ 139 h 144"/>
                    <a:gd name="T32" fmla="*/ 30 w 159"/>
                    <a:gd name="T33" fmla="*/ 132 h 144"/>
                    <a:gd name="T34" fmla="*/ 16 w 159"/>
                    <a:gd name="T35" fmla="*/ 121 h 144"/>
                    <a:gd name="T36" fmla="*/ 5 w 159"/>
                    <a:gd name="T37" fmla="*/ 107 h 144"/>
                    <a:gd name="T38" fmla="*/ 0 w 159"/>
                    <a:gd name="T39" fmla="*/ 90 h 144"/>
                    <a:gd name="T40" fmla="*/ 0 w 159"/>
                    <a:gd name="T41" fmla="*/ 69 h 144"/>
                    <a:gd name="T42" fmla="*/ 3 w 159"/>
                    <a:gd name="T43" fmla="*/ 65 h 144"/>
                    <a:gd name="T44" fmla="*/ 10 w 159"/>
                    <a:gd name="T45" fmla="*/ 55 h 144"/>
                    <a:gd name="T46" fmla="*/ 23 w 159"/>
                    <a:gd name="T47" fmla="*/ 42 h 144"/>
                    <a:gd name="T48" fmla="*/ 37 w 159"/>
                    <a:gd name="T49" fmla="*/ 28 h 144"/>
                    <a:gd name="T50" fmla="*/ 54 w 159"/>
                    <a:gd name="T51" fmla="*/ 16 h 144"/>
                    <a:gd name="T52" fmla="*/ 72 w 159"/>
                    <a:gd name="T53" fmla="*/ 6 h 144"/>
                    <a:gd name="T54" fmla="*/ 91 w 159"/>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4">
                      <a:moveTo>
                        <a:pt x="91" y="0"/>
                      </a:moveTo>
                      <a:lnTo>
                        <a:pt x="114" y="2"/>
                      </a:lnTo>
                      <a:lnTo>
                        <a:pt x="131" y="11"/>
                      </a:lnTo>
                      <a:lnTo>
                        <a:pt x="145" y="23"/>
                      </a:lnTo>
                      <a:lnTo>
                        <a:pt x="154" y="41"/>
                      </a:lnTo>
                      <a:lnTo>
                        <a:pt x="159" y="56"/>
                      </a:lnTo>
                      <a:lnTo>
                        <a:pt x="157" y="70"/>
                      </a:lnTo>
                      <a:lnTo>
                        <a:pt x="149" y="86"/>
                      </a:lnTo>
                      <a:lnTo>
                        <a:pt x="135" y="104"/>
                      </a:lnTo>
                      <a:lnTo>
                        <a:pt x="121" y="118"/>
                      </a:lnTo>
                      <a:lnTo>
                        <a:pt x="107" y="132"/>
                      </a:lnTo>
                      <a:lnTo>
                        <a:pt x="94" y="140"/>
                      </a:lnTo>
                      <a:lnTo>
                        <a:pt x="87" y="144"/>
                      </a:lnTo>
                      <a:lnTo>
                        <a:pt x="75" y="144"/>
                      </a:lnTo>
                      <a:lnTo>
                        <a:pt x="61" y="142"/>
                      </a:lnTo>
                      <a:lnTo>
                        <a:pt x="44" y="139"/>
                      </a:lnTo>
                      <a:lnTo>
                        <a:pt x="30" y="132"/>
                      </a:lnTo>
                      <a:lnTo>
                        <a:pt x="16" y="121"/>
                      </a:lnTo>
                      <a:lnTo>
                        <a:pt x="5" y="107"/>
                      </a:lnTo>
                      <a:lnTo>
                        <a:pt x="0" y="90"/>
                      </a:lnTo>
                      <a:lnTo>
                        <a:pt x="0" y="69"/>
                      </a:lnTo>
                      <a:lnTo>
                        <a:pt x="3" y="65"/>
                      </a:lnTo>
                      <a:lnTo>
                        <a:pt x="10" y="55"/>
                      </a:lnTo>
                      <a:lnTo>
                        <a:pt x="23" y="42"/>
                      </a:lnTo>
                      <a:lnTo>
                        <a:pt x="37" y="28"/>
                      </a:lnTo>
                      <a:lnTo>
                        <a:pt x="54" y="16"/>
                      </a:lnTo>
                      <a:lnTo>
                        <a:pt x="72" y="6"/>
                      </a:lnTo>
                      <a:lnTo>
                        <a:pt x="91"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7" name="Freeform 121"/>
                <p:cNvSpPr>
                  <a:spLocks/>
                </p:cNvSpPr>
                <p:nvPr/>
              </p:nvSpPr>
              <p:spPr bwMode="auto">
                <a:xfrm>
                  <a:off x="4244975" y="1697038"/>
                  <a:ext cx="252413" cy="225425"/>
                </a:xfrm>
                <a:custGeom>
                  <a:avLst/>
                  <a:gdLst>
                    <a:gd name="T0" fmla="*/ 107 w 159"/>
                    <a:gd name="T1" fmla="*/ 0 h 142"/>
                    <a:gd name="T2" fmla="*/ 128 w 159"/>
                    <a:gd name="T3" fmla="*/ 4 h 142"/>
                    <a:gd name="T4" fmla="*/ 145 w 159"/>
                    <a:gd name="T5" fmla="*/ 14 h 142"/>
                    <a:gd name="T6" fmla="*/ 156 w 159"/>
                    <a:gd name="T7" fmla="*/ 28 h 142"/>
                    <a:gd name="T8" fmla="*/ 159 w 159"/>
                    <a:gd name="T9" fmla="*/ 46 h 142"/>
                    <a:gd name="T10" fmla="*/ 154 w 159"/>
                    <a:gd name="T11" fmla="*/ 65 h 142"/>
                    <a:gd name="T12" fmla="*/ 142 w 159"/>
                    <a:gd name="T13" fmla="*/ 84 h 142"/>
                    <a:gd name="T14" fmla="*/ 128 w 159"/>
                    <a:gd name="T15" fmla="*/ 102 h 142"/>
                    <a:gd name="T16" fmla="*/ 114 w 159"/>
                    <a:gd name="T17" fmla="*/ 117 h 142"/>
                    <a:gd name="T18" fmla="*/ 102 w 159"/>
                    <a:gd name="T19" fmla="*/ 130 h 142"/>
                    <a:gd name="T20" fmla="*/ 93 w 159"/>
                    <a:gd name="T21" fmla="*/ 137 h 142"/>
                    <a:gd name="T22" fmla="*/ 79 w 159"/>
                    <a:gd name="T23" fmla="*/ 140 h 142"/>
                    <a:gd name="T24" fmla="*/ 63 w 159"/>
                    <a:gd name="T25" fmla="*/ 142 h 142"/>
                    <a:gd name="T26" fmla="*/ 46 w 159"/>
                    <a:gd name="T27" fmla="*/ 142 h 142"/>
                    <a:gd name="T28" fmla="*/ 30 w 159"/>
                    <a:gd name="T29" fmla="*/ 138 h 142"/>
                    <a:gd name="T30" fmla="*/ 16 w 159"/>
                    <a:gd name="T31" fmla="*/ 131 h 142"/>
                    <a:gd name="T32" fmla="*/ 5 w 159"/>
                    <a:gd name="T33" fmla="*/ 121 h 142"/>
                    <a:gd name="T34" fmla="*/ 0 w 159"/>
                    <a:gd name="T35" fmla="*/ 107 h 142"/>
                    <a:gd name="T36" fmla="*/ 0 w 159"/>
                    <a:gd name="T37" fmla="*/ 91 h 142"/>
                    <a:gd name="T38" fmla="*/ 9 w 159"/>
                    <a:gd name="T39" fmla="*/ 70 h 142"/>
                    <a:gd name="T40" fmla="*/ 11 w 159"/>
                    <a:gd name="T41" fmla="*/ 67 h 142"/>
                    <a:gd name="T42" fmla="*/ 16 w 159"/>
                    <a:gd name="T43" fmla="*/ 56 h 142"/>
                    <a:gd name="T44" fmla="*/ 26 w 159"/>
                    <a:gd name="T45" fmla="*/ 44 h 142"/>
                    <a:gd name="T46" fmla="*/ 39 w 159"/>
                    <a:gd name="T47" fmla="*/ 30 h 142"/>
                    <a:gd name="T48" fmla="*/ 53 w 159"/>
                    <a:gd name="T49" fmla="*/ 18 h 142"/>
                    <a:gd name="T50" fmla="*/ 67 w 159"/>
                    <a:gd name="T51" fmla="*/ 7 h 142"/>
                    <a:gd name="T52" fmla="*/ 82 w 159"/>
                    <a:gd name="T53" fmla="*/ 0 h 142"/>
                    <a:gd name="T54" fmla="*/ 107 w 159"/>
                    <a:gd name="T5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2">
                      <a:moveTo>
                        <a:pt x="107" y="0"/>
                      </a:moveTo>
                      <a:lnTo>
                        <a:pt x="128" y="4"/>
                      </a:lnTo>
                      <a:lnTo>
                        <a:pt x="145" y="14"/>
                      </a:lnTo>
                      <a:lnTo>
                        <a:pt x="156" y="28"/>
                      </a:lnTo>
                      <a:lnTo>
                        <a:pt x="159" y="46"/>
                      </a:lnTo>
                      <a:lnTo>
                        <a:pt x="154" y="65"/>
                      </a:lnTo>
                      <a:lnTo>
                        <a:pt x="142" y="84"/>
                      </a:lnTo>
                      <a:lnTo>
                        <a:pt x="128" y="102"/>
                      </a:lnTo>
                      <a:lnTo>
                        <a:pt x="114" y="117"/>
                      </a:lnTo>
                      <a:lnTo>
                        <a:pt x="102" y="130"/>
                      </a:lnTo>
                      <a:lnTo>
                        <a:pt x="93" y="137"/>
                      </a:lnTo>
                      <a:lnTo>
                        <a:pt x="79" y="140"/>
                      </a:lnTo>
                      <a:lnTo>
                        <a:pt x="63" y="142"/>
                      </a:lnTo>
                      <a:lnTo>
                        <a:pt x="46" y="142"/>
                      </a:lnTo>
                      <a:lnTo>
                        <a:pt x="30" y="138"/>
                      </a:lnTo>
                      <a:lnTo>
                        <a:pt x="16" y="131"/>
                      </a:lnTo>
                      <a:lnTo>
                        <a:pt x="5" y="121"/>
                      </a:lnTo>
                      <a:lnTo>
                        <a:pt x="0" y="107"/>
                      </a:lnTo>
                      <a:lnTo>
                        <a:pt x="0" y="91"/>
                      </a:lnTo>
                      <a:lnTo>
                        <a:pt x="9" y="70"/>
                      </a:lnTo>
                      <a:lnTo>
                        <a:pt x="11" y="67"/>
                      </a:lnTo>
                      <a:lnTo>
                        <a:pt x="16" y="56"/>
                      </a:lnTo>
                      <a:lnTo>
                        <a:pt x="26" y="44"/>
                      </a:lnTo>
                      <a:lnTo>
                        <a:pt x="39" y="30"/>
                      </a:lnTo>
                      <a:lnTo>
                        <a:pt x="53" y="18"/>
                      </a:lnTo>
                      <a:lnTo>
                        <a:pt x="67" y="7"/>
                      </a:lnTo>
                      <a:lnTo>
                        <a:pt x="82" y="0"/>
                      </a:lnTo>
                      <a:lnTo>
                        <a:pt x="107"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8" name="Freeform 122"/>
                <p:cNvSpPr>
                  <a:spLocks/>
                </p:cNvSpPr>
                <p:nvPr/>
              </p:nvSpPr>
              <p:spPr bwMode="auto">
                <a:xfrm>
                  <a:off x="3797300" y="1611313"/>
                  <a:ext cx="225425" cy="192088"/>
                </a:xfrm>
                <a:custGeom>
                  <a:avLst/>
                  <a:gdLst>
                    <a:gd name="T0" fmla="*/ 81 w 142"/>
                    <a:gd name="T1" fmla="*/ 0 h 121"/>
                    <a:gd name="T2" fmla="*/ 97 w 142"/>
                    <a:gd name="T3" fmla="*/ 0 h 121"/>
                    <a:gd name="T4" fmla="*/ 112 w 142"/>
                    <a:gd name="T5" fmla="*/ 3 h 121"/>
                    <a:gd name="T6" fmla="*/ 128 w 142"/>
                    <a:gd name="T7" fmla="*/ 12 h 121"/>
                    <a:gd name="T8" fmla="*/ 140 w 142"/>
                    <a:gd name="T9" fmla="*/ 28 h 121"/>
                    <a:gd name="T10" fmla="*/ 142 w 142"/>
                    <a:gd name="T11" fmla="*/ 42 h 121"/>
                    <a:gd name="T12" fmla="*/ 139 w 142"/>
                    <a:gd name="T13" fmla="*/ 58 h 121"/>
                    <a:gd name="T14" fmla="*/ 130 w 142"/>
                    <a:gd name="T15" fmla="*/ 72 h 121"/>
                    <a:gd name="T16" fmla="*/ 118 w 142"/>
                    <a:gd name="T17" fmla="*/ 86 h 121"/>
                    <a:gd name="T18" fmla="*/ 105 w 142"/>
                    <a:gd name="T19" fmla="*/ 98 h 121"/>
                    <a:gd name="T20" fmla="*/ 95 w 142"/>
                    <a:gd name="T21" fmla="*/ 107 h 121"/>
                    <a:gd name="T22" fmla="*/ 90 w 142"/>
                    <a:gd name="T23" fmla="*/ 114 h 121"/>
                    <a:gd name="T24" fmla="*/ 84 w 142"/>
                    <a:gd name="T25" fmla="*/ 117 h 121"/>
                    <a:gd name="T26" fmla="*/ 72 w 142"/>
                    <a:gd name="T27" fmla="*/ 119 h 121"/>
                    <a:gd name="T28" fmla="*/ 58 w 142"/>
                    <a:gd name="T29" fmla="*/ 121 h 121"/>
                    <a:gd name="T30" fmla="*/ 44 w 142"/>
                    <a:gd name="T31" fmla="*/ 121 h 121"/>
                    <a:gd name="T32" fmla="*/ 28 w 142"/>
                    <a:gd name="T33" fmla="*/ 117 h 121"/>
                    <a:gd name="T34" fmla="*/ 14 w 142"/>
                    <a:gd name="T35" fmla="*/ 110 h 121"/>
                    <a:gd name="T36" fmla="*/ 6 w 142"/>
                    <a:gd name="T37" fmla="*/ 101 h 121"/>
                    <a:gd name="T38" fmla="*/ 0 w 142"/>
                    <a:gd name="T39" fmla="*/ 89 h 121"/>
                    <a:gd name="T40" fmla="*/ 4 w 142"/>
                    <a:gd name="T41" fmla="*/ 72 h 121"/>
                    <a:gd name="T42" fmla="*/ 6 w 142"/>
                    <a:gd name="T43" fmla="*/ 68 h 121"/>
                    <a:gd name="T44" fmla="*/ 13 w 142"/>
                    <a:gd name="T45" fmla="*/ 58 h 121"/>
                    <a:gd name="T46" fmla="*/ 23 w 142"/>
                    <a:gd name="T47" fmla="*/ 45 h 121"/>
                    <a:gd name="T48" fmla="*/ 34 w 142"/>
                    <a:gd name="T49" fmla="*/ 30 h 121"/>
                    <a:gd name="T50" fmla="*/ 46 w 142"/>
                    <a:gd name="T51" fmla="*/ 16 h 121"/>
                    <a:gd name="T52" fmla="*/ 58 w 142"/>
                    <a:gd name="T53" fmla="*/ 7 h 121"/>
                    <a:gd name="T54" fmla="*/ 67 w 142"/>
                    <a:gd name="T55" fmla="*/ 2 h 121"/>
                    <a:gd name="T56" fmla="*/ 81 w 142"/>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21">
                      <a:moveTo>
                        <a:pt x="81" y="0"/>
                      </a:moveTo>
                      <a:lnTo>
                        <a:pt x="97" y="0"/>
                      </a:lnTo>
                      <a:lnTo>
                        <a:pt x="112" y="3"/>
                      </a:lnTo>
                      <a:lnTo>
                        <a:pt x="128" y="12"/>
                      </a:lnTo>
                      <a:lnTo>
                        <a:pt x="140" y="28"/>
                      </a:lnTo>
                      <a:lnTo>
                        <a:pt x="142" y="42"/>
                      </a:lnTo>
                      <a:lnTo>
                        <a:pt x="139" y="58"/>
                      </a:lnTo>
                      <a:lnTo>
                        <a:pt x="130" y="72"/>
                      </a:lnTo>
                      <a:lnTo>
                        <a:pt x="118" y="86"/>
                      </a:lnTo>
                      <a:lnTo>
                        <a:pt x="105" y="98"/>
                      </a:lnTo>
                      <a:lnTo>
                        <a:pt x="95" y="107"/>
                      </a:lnTo>
                      <a:lnTo>
                        <a:pt x="90" y="114"/>
                      </a:lnTo>
                      <a:lnTo>
                        <a:pt x="84" y="117"/>
                      </a:lnTo>
                      <a:lnTo>
                        <a:pt x="72" y="119"/>
                      </a:lnTo>
                      <a:lnTo>
                        <a:pt x="58" y="121"/>
                      </a:lnTo>
                      <a:lnTo>
                        <a:pt x="44" y="121"/>
                      </a:lnTo>
                      <a:lnTo>
                        <a:pt x="28" y="117"/>
                      </a:lnTo>
                      <a:lnTo>
                        <a:pt x="14" y="110"/>
                      </a:lnTo>
                      <a:lnTo>
                        <a:pt x="6" y="101"/>
                      </a:lnTo>
                      <a:lnTo>
                        <a:pt x="0" y="89"/>
                      </a:lnTo>
                      <a:lnTo>
                        <a:pt x="4" y="72"/>
                      </a:lnTo>
                      <a:lnTo>
                        <a:pt x="6" y="68"/>
                      </a:lnTo>
                      <a:lnTo>
                        <a:pt x="13" y="58"/>
                      </a:lnTo>
                      <a:lnTo>
                        <a:pt x="23" y="45"/>
                      </a:lnTo>
                      <a:lnTo>
                        <a:pt x="34" y="30"/>
                      </a:lnTo>
                      <a:lnTo>
                        <a:pt x="46" y="16"/>
                      </a:lnTo>
                      <a:lnTo>
                        <a:pt x="58" y="7"/>
                      </a:lnTo>
                      <a:lnTo>
                        <a:pt x="67" y="2"/>
                      </a:lnTo>
                      <a:lnTo>
                        <a:pt x="81"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9" name="Freeform 123"/>
                <p:cNvSpPr>
                  <a:spLocks/>
                </p:cNvSpPr>
                <p:nvPr/>
              </p:nvSpPr>
              <p:spPr bwMode="auto">
                <a:xfrm>
                  <a:off x="3194050" y="1989138"/>
                  <a:ext cx="187325" cy="174625"/>
                </a:xfrm>
                <a:custGeom>
                  <a:avLst/>
                  <a:gdLst>
                    <a:gd name="T0" fmla="*/ 77 w 118"/>
                    <a:gd name="T1" fmla="*/ 0 h 110"/>
                    <a:gd name="T2" fmla="*/ 90 w 118"/>
                    <a:gd name="T3" fmla="*/ 2 h 110"/>
                    <a:gd name="T4" fmla="*/ 100 w 118"/>
                    <a:gd name="T5" fmla="*/ 7 h 110"/>
                    <a:gd name="T6" fmla="*/ 111 w 118"/>
                    <a:gd name="T7" fmla="*/ 17 h 110"/>
                    <a:gd name="T8" fmla="*/ 118 w 118"/>
                    <a:gd name="T9" fmla="*/ 31 h 110"/>
                    <a:gd name="T10" fmla="*/ 116 w 118"/>
                    <a:gd name="T11" fmla="*/ 35 h 110"/>
                    <a:gd name="T12" fmla="*/ 111 w 118"/>
                    <a:gd name="T13" fmla="*/ 45 h 110"/>
                    <a:gd name="T14" fmla="*/ 104 w 118"/>
                    <a:gd name="T15" fmla="*/ 58 h 110"/>
                    <a:gd name="T16" fmla="*/ 95 w 118"/>
                    <a:gd name="T17" fmla="*/ 72 h 110"/>
                    <a:gd name="T18" fmla="*/ 86 w 118"/>
                    <a:gd name="T19" fmla="*/ 86 h 110"/>
                    <a:gd name="T20" fmla="*/ 76 w 118"/>
                    <a:gd name="T21" fmla="*/ 98 h 110"/>
                    <a:gd name="T22" fmla="*/ 67 w 118"/>
                    <a:gd name="T23" fmla="*/ 107 h 110"/>
                    <a:gd name="T24" fmla="*/ 58 w 118"/>
                    <a:gd name="T25" fmla="*/ 110 h 110"/>
                    <a:gd name="T26" fmla="*/ 46 w 118"/>
                    <a:gd name="T27" fmla="*/ 108 h 110"/>
                    <a:gd name="T28" fmla="*/ 32 w 118"/>
                    <a:gd name="T29" fmla="*/ 105 h 110"/>
                    <a:gd name="T30" fmla="*/ 18 w 118"/>
                    <a:gd name="T31" fmla="*/ 100 h 110"/>
                    <a:gd name="T32" fmla="*/ 6 w 118"/>
                    <a:gd name="T33" fmla="*/ 93 h 110"/>
                    <a:gd name="T34" fmla="*/ 0 w 118"/>
                    <a:gd name="T35" fmla="*/ 84 h 110"/>
                    <a:gd name="T36" fmla="*/ 0 w 118"/>
                    <a:gd name="T37" fmla="*/ 73 h 110"/>
                    <a:gd name="T38" fmla="*/ 2 w 118"/>
                    <a:gd name="T39" fmla="*/ 70 h 110"/>
                    <a:gd name="T40" fmla="*/ 7 w 118"/>
                    <a:gd name="T41" fmla="*/ 59 h 110"/>
                    <a:gd name="T42" fmla="*/ 16 w 118"/>
                    <a:gd name="T43" fmla="*/ 45 h 110"/>
                    <a:gd name="T44" fmla="*/ 27 w 118"/>
                    <a:gd name="T45" fmla="*/ 30 h 110"/>
                    <a:gd name="T46" fmla="*/ 37 w 118"/>
                    <a:gd name="T47" fmla="*/ 17 h 110"/>
                    <a:gd name="T48" fmla="*/ 49 w 118"/>
                    <a:gd name="T49" fmla="*/ 9 h 110"/>
                    <a:gd name="T50" fmla="*/ 63 w 118"/>
                    <a:gd name="T51" fmla="*/ 3 h 110"/>
                    <a:gd name="T52" fmla="*/ 77 w 118"/>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0">
                      <a:moveTo>
                        <a:pt x="77" y="0"/>
                      </a:moveTo>
                      <a:lnTo>
                        <a:pt x="90" y="2"/>
                      </a:lnTo>
                      <a:lnTo>
                        <a:pt x="100" y="7"/>
                      </a:lnTo>
                      <a:lnTo>
                        <a:pt x="111" y="17"/>
                      </a:lnTo>
                      <a:lnTo>
                        <a:pt x="118" y="31"/>
                      </a:lnTo>
                      <a:lnTo>
                        <a:pt x="116" y="35"/>
                      </a:lnTo>
                      <a:lnTo>
                        <a:pt x="111" y="45"/>
                      </a:lnTo>
                      <a:lnTo>
                        <a:pt x="104" y="58"/>
                      </a:lnTo>
                      <a:lnTo>
                        <a:pt x="95" y="72"/>
                      </a:lnTo>
                      <a:lnTo>
                        <a:pt x="86" y="86"/>
                      </a:lnTo>
                      <a:lnTo>
                        <a:pt x="76" y="98"/>
                      </a:lnTo>
                      <a:lnTo>
                        <a:pt x="67" y="107"/>
                      </a:lnTo>
                      <a:lnTo>
                        <a:pt x="58" y="110"/>
                      </a:lnTo>
                      <a:lnTo>
                        <a:pt x="46" y="108"/>
                      </a:lnTo>
                      <a:lnTo>
                        <a:pt x="32" y="105"/>
                      </a:lnTo>
                      <a:lnTo>
                        <a:pt x="18" y="100"/>
                      </a:lnTo>
                      <a:lnTo>
                        <a:pt x="6" y="93"/>
                      </a:lnTo>
                      <a:lnTo>
                        <a:pt x="0" y="84"/>
                      </a:lnTo>
                      <a:lnTo>
                        <a:pt x="0" y="73"/>
                      </a:lnTo>
                      <a:lnTo>
                        <a:pt x="2" y="70"/>
                      </a:lnTo>
                      <a:lnTo>
                        <a:pt x="7" y="59"/>
                      </a:lnTo>
                      <a:lnTo>
                        <a:pt x="16" y="45"/>
                      </a:lnTo>
                      <a:lnTo>
                        <a:pt x="27" y="30"/>
                      </a:lnTo>
                      <a:lnTo>
                        <a:pt x="37" y="17"/>
                      </a:lnTo>
                      <a:lnTo>
                        <a:pt x="49" y="9"/>
                      </a:lnTo>
                      <a:lnTo>
                        <a:pt x="63" y="3"/>
                      </a:lnTo>
                      <a:lnTo>
                        <a:pt x="77"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grpSp>
          <p:nvGrpSpPr>
            <p:cNvPr id="179" name="Group 178"/>
            <p:cNvGrpSpPr/>
            <p:nvPr/>
          </p:nvGrpSpPr>
          <p:grpSpPr>
            <a:xfrm>
              <a:off x="5665788" y="1860550"/>
              <a:ext cx="3768725" cy="4724400"/>
              <a:chOff x="5665788" y="1860550"/>
              <a:chExt cx="3768725" cy="4724400"/>
            </a:xfrm>
          </p:grpSpPr>
          <p:sp>
            <p:nvSpPr>
              <p:cNvPr id="186" name="Freeform 124"/>
              <p:cNvSpPr>
                <a:spLocks/>
              </p:cNvSpPr>
              <p:nvPr/>
            </p:nvSpPr>
            <p:spPr bwMode="auto">
              <a:xfrm>
                <a:off x="5665788" y="1860550"/>
                <a:ext cx="3768725" cy="4724400"/>
              </a:xfrm>
              <a:custGeom>
                <a:avLst/>
                <a:gdLst>
                  <a:gd name="T0" fmla="*/ 765 w 2374"/>
                  <a:gd name="T1" fmla="*/ 93 h 2976"/>
                  <a:gd name="T2" fmla="*/ 922 w 2374"/>
                  <a:gd name="T3" fmla="*/ 349 h 2976"/>
                  <a:gd name="T4" fmla="*/ 1029 w 2374"/>
                  <a:gd name="T5" fmla="*/ 546 h 2976"/>
                  <a:gd name="T6" fmla="*/ 1111 w 2374"/>
                  <a:gd name="T7" fmla="*/ 683 h 2976"/>
                  <a:gd name="T8" fmla="*/ 1124 w 2374"/>
                  <a:gd name="T9" fmla="*/ 621 h 2976"/>
                  <a:gd name="T10" fmla="*/ 1031 w 2374"/>
                  <a:gd name="T11" fmla="*/ 403 h 2976"/>
                  <a:gd name="T12" fmla="*/ 999 w 2374"/>
                  <a:gd name="T13" fmla="*/ 265 h 2976"/>
                  <a:gd name="T14" fmla="*/ 1083 w 2374"/>
                  <a:gd name="T15" fmla="*/ 263 h 2976"/>
                  <a:gd name="T16" fmla="*/ 1262 w 2374"/>
                  <a:gd name="T17" fmla="*/ 562 h 2976"/>
                  <a:gd name="T18" fmla="*/ 1446 w 2374"/>
                  <a:gd name="T19" fmla="*/ 966 h 2976"/>
                  <a:gd name="T20" fmla="*/ 1577 w 2374"/>
                  <a:gd name="T21" fmla="*/ 1374 h 2976"/>
                  <a:gd name="T22" fmla="*/ 1707 w 2374"/>
                  <a:gd name="T23" fmla="*/ 1676 h 2976"/>
                  <a:gd name="T24" fmla="*/ 1953 w 2374"/>
                  <a:gd name="T25" fmla="*/ 2084 h 2976"/>
                  <a:gd name="T26" fmla="*/ 2195 w 2374"/>
                  <a:gd name="T27" fmla="*/ 2388 h 2976"/>
                  <a:gd name="T28" fmla="*/ 2307 w 2374"/>
                  <a:gd name="T29" fmla="*/ 2488 h 2976"/>
                  <a:gd name="T30" fmla="*/ 2368 w 2374"/>
                  <a:gd name="T31" fmla="*/ 2568 h 2976"/>
                  <a:gd name="T32" fmla="*/ 2368 w 2374"/>
                  <a:gd name="T33" fmla="*/ 2673 h 2976"/>
                  <a:gd name="T34" fmla="*/ 2235 w 2374"/>
                  <a:gd name="T35" fmla="*/ 2876 h 2976"/>
                  <a:gd name="T36" fmla="*/ 2092 w 2374"/>
                  <a:gd name="T37" fmla="*/ 2946 h 2976"/>
                  <a:gd name="T38" fmla="*/ 1826 w 2374"/>
                  <a:gd name="T39" fmla="*/ 2964 h 2976"/>
                  <a:gd name="T40" fmla="*/ 1610 w 2374"/>
                  <a:gd name="T41" fmla="*/ 2761 h 2976"/>
                  <a:gd name="T42" fmla="*/ 1398 w 2374"/>
                  <a:gd name="T43" fmla="*/ 2353 h 2976"/>
                  <a:gd name="T44" fmla="*/ 1197 w 2374"/>
                  <a:gd name="T45" fmla="*/ 1995 h 2976"/>
                  <a:gd name="T46" fmla="*/ 763 w 2374"/>
                  <a:gd name="T47" fmla="*/ 1676 h 2976"/>
                  <a:gd name="T48" fmla="*/ 429 w 2374"/>
                  <a:gd name="T49" fmla="*/ 1412 h 2976"/>
                  <a:gd name="T50" fmla="*/ 275 w 2374"/>
                  <a:gd name="T51" fmla="*/ 1272 h 2976"/>
                  <a:gd name="T52" fmla="*/ 164 w 2374"/>
                  <a:gd name="T53" fmla="*/ 1097 h 2976"/>
                  <a:gd name="T54" fmla="*/ 254 w 2374"/>
                  <a:gd name="T55" fmla="*/ 1024 h 2976"/>
                  <a:gd name="T56" fmla="*/ 416 w 2374"/>
                  <a:gd name="T57" fmla="*/ 1129 h 2976"/>
                  <a:gd name="T58" fmla="*/ 525 w 2374"/>
                  <a:gd name="T59" fmla="*/ 1230 h 2976"/>
                  <a:gd name="T60" fmla="*/ 570 w 2374"/>
                  <a:gd name="T61" fmla="*/ 1216 h 2976"/>
                  <a:gd name="T62" fmla="*/ 479 w 2374"/>
                  <a:gd name="T63" fmla="*/ 1089 h 2976"/>
                  <a:gd name="T64" fmla="*/ 287 w 2374"/>
                  <a:gd name="T65" fmla="*/ 891 h 2976"/>
                  <a:gd name="T66" fmla="*/ 80 w 2374"/>
                  <a:gd name="T67" fmla="*/ 655 h 2976"/>
                  <a:gd name="T68" fmla="*/ 1 w 2374"/>
                  <a:gd name="T69" fmla="*/ 490 h 2976"/>
                  <a:gd name="T70" fmla="*/ 128 w 2374"/>
                  <a:gd name="T71" fmla="*/ 462 h 2976"/>
                  <a:gd name="T72" fmla="*/ 296 w 2374"/>
                  <a:gd name="T73" fmla="*/ 632 h 2976"/>
                  <a:gd name="T74" fmla="*/ 520 w 2374"/>
                  <a:gd name="T75" fmla="*/ 856 h 2976"/>
                  <a:gd name="T76" fmla="*/ 675 w 2374"/>
                  <a:gd name="T77" fmla="*/ 989 h 2976"/>
                  <a:gd name="T78" fmla="*/ 695 w 2374"/>
                  <a:gd name="T79" fmla="*/ 926 h 2976"/>
                  <a:gd name="T80" fmla="*/ 632 w 2374"/>
                  <a:gd name="T81" fmla="*/ 803 h 2976"/>
                  <a:gd name="T82" fmla="*/ 504 w 2374"/>
                  <a:gd name="T83" fmla="*/ 567 h 2976"/>
                  <a:gd name="T84" fmla="*/ 362 w 2374"/>
                  <a:gd name="T85" fmla="*/ 294 h 2976"/>
                  <a:gd name="T86" fmla="*/ 294 w 2374"/>
                  <a:gd name="T87" fmla="*/ 161 h 2976"/>
                  <a:gd name="T88" fmla="*/ 339 w 2374"/>
                  <a:gd name="T89" fmla="*/ 60 h 2976"/>
                  <a:gd name="T90" fmla="*/ 457 w 2374"/>
                  <a:gd name="T91" fmla="*/ 126 h 2976"/>
                  <a:gd name="T92" fmla="*/ 623 w 2374"/>
                  <a:gd name="T93" fmla="*/ 389 h 2976"/>
                  <a:gd name="T94" fmla="*/ 787 w 2374"/>
                  <a:gd name="T95" fmla="*/ 653 h 2976"/>
                  <a:gd name="T96" fmla="*/ 863 w 2374"/>
                  <a:gd name="T97" fmla="*/ 779 h 2976"/>
                  <a:gd name="T98" fmla="*/ 921 w 2374"/>
                  <a:gd name="T99" fmla="*/ 803 h 2976"/>
                  <a:gd name="T100" fmla="*/ 870 w 2374"/>
                  <a:gd name="T101" fmla="*/ 620 h 2976"/>
                  <a:gd name="T102" fmla="*/ 731 w 2374"/>
                  <a:gd name="T103" fmla="*/ 338 h 2976"/>
                  <a:gd name="T104" fmla="*/ 635 w 2374"/>
                  <a:gd name="T105" fmla="*/ 167 h 2976"/>
                  <a:gd name="T106" fmla="*/ 591 w 2374"/>
                  <a:gd name="T107" fmla="*/ 32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4" h="2976">
                    <a:moveTo>
                      <a:pt x="640" y="0"/>
                    </a:moveTo>
                    <a:lnTo>
                      <a:pt x="663" y="2"/>
                    </a:lnTo>
                    <a:lnTo>
                      <a:pt x="686" y="14"/>
                    </a:lnTo>
                    <a:lnTo>
                      <a:pt x="710" y="34"/>
                    </a:lnTo>
                    <a:lnTo>
                      <a:pt x="737" y="60"/>
                    </a:lnTo>
                    <a:lnTo>
                      <a:pt x="765" y="93"/>
                    </a:lnTo>
                    <a:lnTo>
                      <a:pt x="791" y="130"/>
                    </a:lnTo>
                    <a:lnTo>
                      <a:pt x="819" y="172"/>
                    </a:lnTo>
                    <a:lnTo>
                      <a:pt x="847" y="216"/>
                    </a:lnTo>
                    <a:lnTo>
                      <a:pt x="873" y="259"/>
                    </a:lnTo>
                    <a:lnTo>
                      <a:pt x="900" y="305"/>
                    </a:lnTo>
                    <a:lnTo>
                      <a:pt x="922" y="349"/>
                    </a:lnTo>
                    <a:lnTo>
                      <a:pt x="945" y="391"/>
                    </a:lnTo>
                    <a:lnTo>
                      <a:pt x="966" y="427"/>
                    </a:lnTo>
                    <a:lnTo>
                      <a:pt x="984" y="461"/>
                    </a:lnTo>
                    <a:lnTo>
                      <a:pt x="999" y="488"/>
                    </a:lnTo>
                    <a:lnTo>
                      <a:pt x="1013" y="518"/>
                    </a:lnTo>
                    <a:lnTo>
                      <a:pt x="1029" y="546"/>
                    </a:lnTo>
                    <a:lnTo>
                      <a:pt x="1045" y="574"/>
                    </a:lnTo>
                    <a:lnTo>
                      <a:pt x="1061" y="602"/>
                    </a:lnTo>
                    <a:lnTo>
                      <a:pt x="1075" y="628"/>
                    </a:lnTo>
                    <a:lnTo>
                      <a:pt x="1089" y="649"/>
                    </a:lnTo>
                    <a:lnTo>
                      <a:pt x="1101" y="669"/>
                    </a:lnTo>
                    <a:lnTo>
                      <a:pt x="1111" y="683"/>
                    </a:lnTo>
                    <a:lnTo>
                      <a:pt x="1118" y="691"/>
                    </a:lnTo>
                    <a:lnTo>
                      <a:pt x="1125" y="693"/>
                    </a:lnTo>
                    <a:lnTo>
                      <a:pt x="1131" y="688"/>
                    </a:lnTo>
                    <a:lnTo>
                      <a:pt x="1131" y="676"/>
                    </a:lnTo>
                    <a:lnTo>
                      <a:pt x="1131" y="655"/>
                    </a:lnTo>
                    <a:lnTo>
                      <a:pt x="1124" y="621"/>
                    </a:lnTo>
                    <a:lnTo>
                      <a:pt x="1113" y="586"/>
                    </a:lnTo>
                    <a:lnTo>
                      <a:pt x="1099" y="550"/>
                    </a:lnTo>
                    <a:lnTo>
                      <a:pt x="1083" y="513"/>
                    </a:lnTo>
                    <a:lnTo>
                      <a:pt x="1066" y="474"/>
                    </a:lnTo>
                    <a:lnTo>
                      <a:pt x="1048" y="438"/>
                    </a:lnTo>
                    <a:lnTo>
                      <a:pt x="1031" y="403"/>
                    </a:lnTo>
                    <a:lnTo>
                      <a:pt x="1017" y="370"/>
                    </a:lnTo>
                    <a:lnTo>
                      <a:pt x="1005" y="340"/>
                    </a:lnTo>
                    <a:lnTo>
                      <a:pt x="996" y="315"/>
                    </a:lnTo>
                    <a:lnTo>
                      <a:pt x="992" y="294"/>
                    </a:lnTo>
                    <a:lnTo>
                      <a:pt x="994" y="279"/>
                    </a:lnTo>
                    <a:lnTo>
                      <a:pt x="999" y="265"/>
                    </a:lnTo>
                    <a:lnTo>
                      <a:pt x="1006" y="254"/>
                    </a:lnTo>
                    <a:lnTo>
                      <a:pt x="1017" y="245"/>
                    </a:lnTo>
                    <a:lnTo>
                      <a:pt x="1029" y="240"/>
                    </a:lnTo>
                    <a:lnTo>
                      <a:pt x="1045" y="242"/>
                    </a:lnTo>
                    <a:lnTo>
                      <a:pt x="1064" y="249"/>
                    </a:lnTo>
                    <a:lnTo>
                      <a:pt x="1083" y="263"/>
                    </a:lnTo>
                    <a:lnTo>
                      <a:pt x="1106" y="284"/>
                    </a:lnTo>
                    <a:lnTo>
                      <a:pt x="1131" y="314"/>
                    </a:lnTo>
                    <a:lnTo>
                      <a:pt x="1159" y="354"/>
                    </a:lnTo>
                    <a:lnTo>
                      <a:pt x="1187" y="403"/>
                    </a:lnTo>
                    <a:lnTo>
                      <a:pt x="1227" y="485"/>
                    </a:lnTo>
                    <a:lnTo>
                      <a:pt x="1262" y="562"/>
                    </a:lnTo>
                    <a:lnTo>
                      <a:pt x="1293" y="634"/>
                    </a:lnTo>
                    <a:lnTo>
                      <a:pt x="1323" y="704"/>
                    </a:lnTo>
                    <a:lnTo>
                      <a:pt x="1351" y="772"/>
                    </a:lnTo>
                    <a:lnTo>
                      <a:pt x="1381" y="838"/>
                    </a:lnTo>
                    <a:lnTo>
                      <a:pt x="1411" y="901"/>
                    </a:lnTo>
                    <a:lnTo>
                      <a:pt x="1446" y="966"/>
                    </a:lnTo>
                    <a:lnTo>
                      <a:pt x="1477" y="1029"/>
                    </a:lnTo>
                    <a:lnTo>
                      <a:pt x="1503" y="1097"/>
                    </a:lnTo>
                    <a:lnTo>
                      <a:pt x="1525" y="1167"/>
                    </a:lnTo>
                    <a:lnTo>
                      <a:pt x="1544" y="1239"/>
                    </a:lnTo>
                    <a:lnTo>
                      <a:pt x="1561" y="1307"/>
                    </a:lnTo>
                    <a:lnTo>
                      <a:pt x="1577" y="1374"/>
                    </a:lnTo>
                    <a:lnTo>
                      <a:pt x="1595" y="1435"/>
                    </a:lnTo>
                    <a:lnTo>
                      <a:pt x="1616" y="1487"/>
                    </a:lnTo>
                    <a:lnTo>
                      <a:pt x="1631" y="1526"/>
                    </a:lnTo>
                    <a:lnTo>
                      <a:pt x="1652" y="1570"/>
                    </a:lnTo>
                    <a:lnTo>
                      <a:pt x="1677" y="1620"/>
                    </a:lnTo>
                    <a:lnTo>
                      <a:pt x="1707" y="1676"/>
                    </a:lnTo>
                    <a:lnTo>
                      <a:pt x="1738" y="1736"/>
                    </a:lnTo>
                    <a:lnTo>
                      <a:pt x="1775" y="1800"/>
                    </a:lnTo>
                    <a:lnTo>
                      <a:pt x="1815" y="1869"/>
                    </a:lnTo>
                    <a:lnTo>
                      <a:pt x="1859" y="1939"/>
                    </a:lnTo>
                    <a:lnTo>
                      <a:pt x="1904" y="2012"/>
                    </a:lnTo>
                    <a:lnTo>
                      <a:pt x="1953" y="2084"/>
                    </a:lnTo>
                    <a:lnTo>
                      <a:pt x="2006" y="2157"/>
                    </a:lnTo>
                    <a:lnTo>
                      <a:pt x="2060" y="2229"/>
                    </a:lnTo>
                    <a:lnTo>
                      <a:pt x="2099" y="2280"/>
                    </a:lnTo>
                    <a:lnTo>
                      <a:pt x="2135" y="2322"/>
                    </a:lnTo>
                    <a:lnTo>
                      <a:pt x="2167" y="2358"/>
                    </a:lnTo>
                    <a:lnTo>
                      <a:pt x="2195" y="2388"/>
                    </a:lnTo>
                    <a:lnTo>
                      <a:pt x="2219" y="2413"/>
                    </a:lnTo>
                    <a:lnTo>
                      <a:pt x="2242" y="2434"/>
                    </a:lnTo>
                    <a:lnTo>
                      <a:pt x="2262" y="2449"/>
                    </a:lnTo>
                    <a:lnTo>
                      <a:pt x="2279" y="2463"/>
                    </a:lnTo>
                    <a:lnTo>
                      <a:pt x="2295" y="2476"/>
                    </a:lnTo>
                    <a:lnTo>
                      <a:pt x="2307" y="2488"/>
                    </a:lnTo>
                    <a:lnTo>
                      <a:pt x="2319" y="2497"/>
                    </a:lnTo>
                    <a:lnTo>
                      <a:pt x="2330" y="2507"/>
                    </a:lnTo>
                    <a:lnTo>
                      <a:pt x="2340" y="2519"/>
                    </a:lnTo>
                    <a:lnTo>
                      <a:pt x="2349" y="2533"/>
                    </a:lnTo>
                    <a:lnTo>
                      <a:pt x="2360" y="2549"/>
                    </a:lnTo>
                    <a:lnTo>
                      <a:pt x="2368" y="2568"/>
                    </a:lnTo>
                    <a:lnTo>
                      <a:pt x="2368" y="2572"/>
                    </a:lnTo>
                    <a:lnTo>
                      <a:pt x="2370" y="2582"/>
                    </a:lnTo>
                    <a:lnTo>
                      <a:pt x="2372" y="2598"/>
                    </a:lnTo>
                    <a:lnTo>
                      <a:pt x="2374" y="2619"/>
                    </a:lnTo>
                    <a:lnTo>
                      <a:pt x="2372" y="2645"/>
                    </a:lnTo>
                    <a:lnTo>
                      <a:pt x="2368" y="2673"/>
                    </a:lnTo>
                    <a:lnTo>
                      <a:pt x="2360" y="2705"/>
                    </a:lnTo>
                    <a:lnTo>
                      <a:pt x="2347" y="2738"/>
                    </a:lnTo>
                    <a:lnTo>
                      <a:pt x="2330" y="2773"/>
                    </a:lnTo>
                    <a:lnTo>
                      <a:pt x="2305" y="2808"/>
                    </a:lnTo>
                    <a:lnTo>
                      <a:pt x="2274" y="2843"/>
                    </a:lnTo>
                    <a:lnTo>
                      <a:pt x="2235" y="2876"/>
                    </a:lnTo>
                    <a:lnTo>
                      <a:pt x="2184" y="2906"/>
                    </a:lnTo>
                    <a:lnTo>
                      <a:pt x="2181" y="2908"/>
                    </a:lnTo>
                    <a:lnTo>
                      <a:pt x="2169" y="2915"/>
                    </a:lnTo>
                    <a:lnTo>
                      <a:pt x="2149" y="2924"/>
                    </a:lnTo>
                    <a:lnTo>
                      <a:pt x="2123" y="2936"/>
                    </a:lnTo>
                    <a:lnTo>
                      <a:pt x="2092" y="2946"/>
                    </a:lnTo>
                    <a:lnTo>
                      <a:pt x="2055" y="2959"/>
                    </a:lnTo>
                    <a:lnTo>
                      <a:pt x="2015" y="2967"/>
                    </a:lnTo>
                    <a:lnTo>
                      <a:pt x="1971" y="2974"/>
                    </a:lnTo>
                    <a:lnTo>
                      <a:pt x="1925" y="2976"/>
                    </a:lnTo>
                    <a:lnTo>
                      <a:pt x="1876" y="2973"/>
                    </a:lnTo>
                    <a:lnTo>
                      <a:pt x="1826" y="2964"/>
                    </a:lnTo>
                    <a:lnTo>
                      <a:pt x="1777" y="2948"/>
                    </a:lnTo>
                    <a:lnTo>
                      <a:pt x="1745" y="2929"/>
                    </a:lnTo>
                    <a:lnTo>
                      <a:pt x="1712" y="2901"/>
                    </a:lnTo>
                    <a:lnTo>
                      <a:pt x="1679" y="2861"/>
                    </a:lnTo>
                    <a:lnTo>
                      <a:pt x="1644" y="2813"/>
                    </a:lnTo>
                    <a:lnTo>
                      <a:pt x="1610" y="2761"/>
                    </a:lnTo>
                    <a:lnTo>
                      <a:pt x="1575" y="2700"/>
                    </a:lnTo>
                    <a:lnTo>
                      <a:pt x="1540" y="2635"/>
                    </a:lnTo>
                    <a:lnTo>
                      <a:pt x="1503" y="2567"/>
                    </a:lnTo>
                    <a:lnTo>
                      <a:pt x="1468" y="2497"/>
                    </a:lnTo>
                    <a:lnTo>
                      <a:pt x="1433" y="2425"/>
                    </a:lnTo>
                    <a:lnTo>
                      <a:pt x="1398" y="2353"/>
                    </a:lnTo>
                    <a:lnTo>
                      <a:pt x="1363" y="2283"/>
                    </a:lnTo>
                    <a:lnTo>
                      <a:pt x="1328" y="2217"/>
                    </a:lnTo>
                    <a:lnTo>
                      <a:pt x="1295" y="2152"/>
                    </a:lnTo>
                    <a:lnTo>
                      <a:pt x="1262" y="2094"/>
                    </a:lnTo>
                    <a:lnTo>
                      <a:pt x="1230" y="2040"/>
                    </a:lnTo>
                    <a:lnTo>
                      <a:pt x="1197" y="1995"/>
                    </a:lnTo>
                    <a:lnTo>
                      <a:pt x="1167" y="1958"/>
                    </a:lnTo>
                    <a:lnTo>
                      <a:pt x="1138" y="1932"/>
                    </a:lnTo>
                    <a:lnTo>
                      <a:pt x="1054" y="1870"/>
                    </a:lnTo>
                    <a:lnTo>
                      <a:pt x="963" y="1809"/>
                    </a:lnTo>
                    <a:lnTo>
                      <a:pt x="865" y="1744"/>
                    </a:lnTo>
                    <a:lnTo>
                      <a:pt x="763" y="1676"/>
                    </a:lnTo>
                    <a:lnTo>
                      <a:pt x="661" y="1603"/>
                    </a:lnTo>
                    <a:lnTo>
                      <a:pt x="558" y="1522"/>
                    </a:lnTo>
                    <a:lnTo>
                      <a:pt x="458" y="1435"/>
                    </a:lnTo>
                    <a:lnTo>
                      <a:pt x="455" y="1433"/>
                    </a:lnTo>
                    <a:lnTo>
                      <a:pt x="444" y="1424"/>
                    </a:lnTo>
                    <a:lnTo>
                      <a:pt x="429" y="1412"/>
                    </a:lnTo>
                    <a:lnTo>
                      <a:pt x="409" y="1396"/>
                    </a:lnTo>
                    <a:lnTo>
                      <a:pt x="385" y="1377"/>
                    </a:lnTo>
                    <a:lnTo>
                      <a:pt x="360" y="1354"/>
                    </a:lnTo>
                    <a:lnTo>
                      <a:pt x="332" y="1328"/>
                    </a:lnTo>
                    <a:lnTo>
                      <a:pt x="303" y="1302"/>
                    </a:lnTo>
                    <a:lnTo>
                      <a:pt x="275" y="1272"/>
                    </a:lnTo>
                    <a:lnTo>
                      <a:pt x="248" y="1242"/>
                    </a:lnTo>
                    <a:lnTo>
                      <a:pt x="222" y="1213"/>
                    </a:lnTo>
                    <a:lnTo>
                      <a:pt x="201" y="1183"/>
                    </a:lnTo>
                    <a:lnTo>
                      <a:pt x="184" y="1153"/>
                    </a:lnTo>
                    <a:lnTo>
                      <a:pt x="171" y="1123"/>
                    </a:lnTo>
                    <a:lnTo>
                      <a:pt x="164" y="1097"/>
                    </a:lnTo>
                    <a:lnTo>
                      <a:pt x="164" y="1073"/>
                    </a:lnTo>
                    <a:lnTo>
                      <a:pt x="173" y="1050"/>
                    </a:lnTo>
                    <a:lnTo>
                      <a:pt x="189" y="1031"/>
                    </a:lnTo>
                    <a:lnTo>
                      <a:pt x="208" y="1022"/>
                    </a:lnTo>
                    <a:lnTo>
                      <a:pt x="229" y="1019"/>
                    </a:lnTo>
                    <a:lnTo>
                      <a:pt x="254" y="1024"/>
                    </a:lnTo>
                    <a:lnTo>
                      <a:pt x="280" y="1033"/>
                    </a:lnTo>
                    <a:lnTo>
                      <a:pt x="306" y="1047"/>
                    </a:lnTo>
                    <a:lnTo>
                      <a:pt x="334" y="1064"/>
                    </a:lnTo>
                    <a:lnTo>
                      <a:pt x="362" y="1085"/>
                    </a:lnTo>
                    <a:lnTo>
                      <a:pt x="390" y="1106"/>
                    </a:lnTo>
                    <a:lnTo>
                      <a:pt x="416" y="1129"/>
                    </a:lnTo>
                    <a:lnTo>
                      <a:pt x="441" y="1151"/>
                    </a:lnTo>
                    <a:lnTo>
                      <a:pt x="464" y="1174"/>
                    </a:lnTo>
                    <a:lnTo>
                      <a:pt x="485" y="1193"/>
                    </a:lnTo>
                    <a:lnTo>
                      <a:pt x="502" y="1209"/>
                    </a:lnTo>
                    <a:lnTo>
                      <a:pt x="516" y="1221"/>
                    </a:lnTo>
                    <a:lnTo>
                      <a:pt x="525" y="1230"/>
                    </a:lnTo>
                    <a:lnTo>
                      <a:pt x="535" y="1235"/>
                    </a:lnTo>
                    <a:lnTo>
                      <a:pt x="546" y="1239"/>
                    </a:lnTo>
                    <a:lnTo>
                      <a:pt x="555" y="1239"/>
                    </a:lnTo>
                    <a:lnTo>
                      <a:pt x="563" y="1234"/>
                    </a:lnTo>
                    <a:lnTo>
                      <a:pt x="569" y="1227"/>
                    </a:lnTo>
                    <a:lnTo>
                      <a:pt x="570" y="1216"/>
                    </a:lnTo>
                    <a:lnTo>
                      <a:pt x="567" y="1202"/>
                    </a:lnTo>
                    <a:lnTo>
                      <a:pt x="560" y="1185"/>
                    </a:lnTo>
                    <a:lnTo>
                      <a:pt x="548" y="1164"/>
                    </a:lnTo>
                    <a:lnTo>
                      <a:pt x="527" y="1137"/>
                    </a:lnTo>
                    <a:lnTo>
                      <a:pt x="500" y="1108"/>
                    </a:lnTo>
                    <a:lnTo>
                      <a:pt x="479" y="1089"/>
                    </a:lnTo>
                    <a:lnTo>
                      <a:pt x="455" y="1062"/>
                    </a:lnTo>
                    <a:lnTo>
                      <a:pt x="427" y="1034"/>
                    </a:lnTo>
                    <a:lnTo>
                      <a:pt x="395" y="1001"/>
                    </a:lnTo>
                    <a:lnTo>
                      <a:pt x="360" y="968"/>
                    </a:lnTo>
                    <a:lnTo>
                      <a:pt x="325" y="929"/>
                    </a:lnTo>
                    <a:lnTo>
                      <a:pt x="287" y="891"/>
                    </a:lnTo>
                    <a:lnTo>
                      <a:pt x="250" y="852"/>
                    </a:lnTo>
                    <a:lnTo>
                      <a:pt x="213" y="812"/>
                    </a:lnTo>
                    <a:lnTo>
                      <a:pt x="177" y="770"/>
                    </a:lnTo>
                    <a:lnTo>
                      <a:pt x="142" y="730"/>
                    </a:lnTo>
                    <a:lnTo>
                      <a:pt x="110" y="691"/>
                    </a:lnTo>
                    <a:lnTo>
                      <a:pt x="80" y="655"/>
                    </a:lnTo>
                    <a:lnTo>
                      <a:pt x="54" y="618"/>
                    </a:lnTo>
                    <a:lnTo>
                      <a:pt x="33" y="586"/>
                    </a:lnTo>
                    <a:lnTo>
                      <a:pt x="15" y="557"/>
                    </a:lnTo>
                    <a:lnTo>
                      <a:pt x="5" y="530"/>
                    </a:lnTo>
                    <a:lnTo>
                      <a:pt x="0" y="508"/>
                    </a:lnTo>
                    <a:lnTo>
                      <a:pt x="1" y="490"/>
                    </a:lnTo>
                    <a:lnTo>
                      <a:pt x="15" y="464"/>
                    </a:lnTo>
                    <a:lnTo>
                      <a:pt x="33" y="448"/>
                    </a:lnTo>
                    <a:lnTo>
                      <a:pt x="54" y="440"/>
                    </a:lnTo>
                    <a:lnTo>
                      <a:pt x="77" y="440"/>
                    </a:lnTo>
                    <a:lnTo>
                      <a:pt x="101" y="448"/>
                    </a:lnTo>
                    <a:lnTo>
                      <a:pt x="128" y="462"/>
                    </a:lnTo>
                    <a:lnTo>
                      <a:pt x="156" y="485"/>
                    </a:lnTo>
                    <a:lnTo>
                      <a:pt x="185" y="511"/>
                    </a:lnTo>
                    <a:lnTo>
                      <a:pt x="215" y="544"/>
                    </a:lnTo>
                    <a:lnTo>
                      <a:pt x="238" y="569"/>
                    </a:lnTo>
                    <a:lnTo>
                      <a:pt x="264" y="599"/>
                    </a:lnTo>
                    <a:lnTo>
                      <a:pt x="296" y="632"/>
                    </a:lnTo>
                    <a:lnTo>
                      <a:pt x="329" y="667"/>
                    </a:lnTo>
                    <a:lnTo>
                      <a:pt x="366" y="704"/>
                    </a:lnTo>
                    <a:lnTo>
                      <a:pt x="404" y="742"/>
                    </a:lnTo>
                    <a:lnTo>
                      <a:pt x="443" y="781"/>
                    </a:lnTo>
                    <a:lnTo>
                      <a:pt x="481" y="819"/>
                    </a:lnTo>
                    <a:lnTo>
                      <a:pt x="520" y="856"/>
                    </a:lnTo>
                    <a:lnTo>
                      <a:pt x="555" y="889"/>
                    </a:lnTo>
                    <a:lnTo>
                      <a:pt x="586" y="919"/>
                    </a:lnTo>
                    <a:lnTo>
                      <a:pt x="616" y="945"/>
                    </a:lnTo>
                    <a:lnTo>
                      <a:pt x="640" y="964"/>
                    </a:lnTo>
                    <a:lnTo>
                      <a:pt x="658" y="978"/>
                    </a:lnTo>
                    <a:lnTo>
                      <a:pt x="675" y="989"/>
                    </a:lnTo>
                    <a:lnTo>
                      <a:pt x="688" y="992"/>
                    </a:lnTo>
                    <a:lnTo>
                      <a:pt x="696" y="987"/>
                    </a:lnTo>
                    <a:lnTo>
                      <a:pt x="702" y="978"/>
                    </a:lnTo>
                    <a:lnTo>
                      <a:pt x="702" y="964"/>
                    </a:lnTo>
                    <a:lnTo>
                      <a:pt x="700" y="947"/>
                    </a:lnTo>
                    <a:lnTo>
                      <a:pt x="695" y="926"/>
                    </a:lnTo>
                    <a:lnTo>
                      <a:pt x="688" y="905"/>
                    </a:lnTo>
                    <a:lnTo>
                      <a:pt x="677" y="882"/>
                    </a:lnTo>
                    <a:lnTo>
                      <a:pt x="667" y="861"/>
                    </a:lnTo>
                    <a:lnTo>
                      <a:pt x="654" y="840"/>
                    </a:lnTo>
                    <a:lnTo>
                      <a:pt x="646" y="826"/>
                    </a:lnTo>
                    <a:lnTo>
                      <a:pt x="632" y="803"/>
                    </a:lnTo>
                    <a:lnTo>
                      <a:pt x="616" y="775"/>
                    </a:lnTo>
                    <a:lnTo>
                      <a:pt x="597" y="740"/>
                    </a:lnTo>
                    <a:lnTo>
                      <a:pt x="576" y="702"/>
                    </a:lnTo>
                    <a:lnTo>
                      <a:pt x="553" y="660"/>
                    </a:lnTo>
                    <a:lnTo>
                      <a:pt x="530" y="614"/>
                    </a:lnTo>
                    <a:lnTo>
                      <a:pt x="504" y="567"/>
                    </a:lnTo>
                    <a:lnTo>
                      <a:pt x="479" y="520"/>
                    </a:lnTo>
                    <a:lnTo>
                      <a:pt x="455" y="471"/>
                    </a:lnTo>
                    <a:lnTo>
                      <a:pt x="429" y="424"/>
                    </a:lnTo>
                    <a:lnTo>
                      <a:pt x="406" y="378"/>
                    </a:lnTo>
                    <a:lnTo>
                      <a:pt x="383" y="335"/>
                    </a:lnTo>
                    <a:lnTo>
                      <a:pt x="362" y="294"/>
                    </a:lnTo>
                    <a:lnTo>
                      <a:pt x="343" y="259"/>
                    </a:lnTo>
                    <a:lnTo>
                      <a:pt x="327" y="228"/>
                    </a:lnTo>
                    <a:lnTo>
                      <a:pt x="315" y="203"/>
                    </a:lnTo>
                    <a:lnTo>
                      <a:pt x="306" y="188"/>
                    </a:lnTo>
                    <a:lnTo>
                      <a:pt x="301" y="177"/>
                    </a:lnTo>
                    <a:lnTo>
                      <a:pt x="294" y="161"/>
                    </a:lnTo>
                    <a:lnTo>
                      <a:pt x="290" y="142"/>
                    </a:lnTo>
                    <a:lnTo>
                      <a:pt x="289" y="121"/>
                    </a:lnTo>
                    <a:lnTo>
                      <a:pt x="294" y="102"/>
                    </a:lnTo>
                    <a:lnTo>
                      <a:pt x="303" y="84"/>
                    </a:lnTo>
                    <a:lnTo>
                      <a:pt x="317" y="69"/>
                    </a:lnTo>
                    <a:lnTo>
                      <a:pt x="339" y="60"/>
                    </a:lnTo>
                    <a:lnTo>
                      <a:pt x="357" y="56"/>
                    </a:lnTo>
                    <a:lnTo>
                      <a:pt x="374" y="58"/>
                    </a:lnTo>
                    <a:lnTo>
                      <a:pt x="392" y="67"/>
                    </a:lnTo>
                    <a:lnTo>
                      <a:pt x="413" y="81"/>
                    </a:lnTo>
                    <a:lnTo>
                      <a:pt x="434" y="100"/>
                    </a:lnTo>
                    <a:lnTo>
                      <a:pt x="457" y="126"/>
                    </a:lnTo>
                    <a:lnTo>
                      <a:pt x="481" y="161"/>
                    </a:lnTo>
                    <a:lnTo>
                      <a:pt x="509" y="203"/>
                    </a:lnTo>
                    <a:lnTo>
                      <a:pt x="541" y="252"/>
                    </a:lnTo>
                    <a:lnTo>
                      <a:pt x="565" y="296"/>
                    </a:lnTo>
                    <a:lnTo>
                      <a:pt x="593" y="342"/>
                    </a:lnTo>
                    <a:lnTo>
                      <a:pt x="623" y="389"/>
                    </a:lnTo>
                    <a:lnTo>
                      <a:pt x="653" y="436"/>
                    </a:lnTo>
                    <a:lnTo>
                      <a:pt x="682" y="483"/>
                    </a:lnTo>
                    <a:lnTo>
                      <a:pt x="710" y="530"/>
                    </a:lnTo>
                    <a:lnTo>
                      <a:pt x="738" y="574"/>
                    </a:lnTo>
                    <a:lnTo>
                      <a:pt x="765" y="616"/>
                    </a:lnTo>
                    <a:lnTo>
                      <a:pt x="787" y="653"/>
                    </a:lnTo>
                    <a:lnTo>
                      <a:pt x="807" y="684"/>
                    </a:lnTo>
                    <a:lnTo>
                      <a:pt x="821" y="711"/>
                    </a:lnTo>
                    <a:lnTo>
                      <a:pt x="831" y="730"/>
                    </a:lnTo>
                    <a:lnTo>
                      <a:pt x="840" y="746"/>
                    </a:lnTo>
                    <a:lnTo>
                      <a:pt x="851" y="763"/>
                    </a:lnTo>
                    <a:lnTo>
                      <a:pt x="863" y="779"/>
                    </a:lnTo>
                    <a:lnTo>
                      <a:pt x="875" y="791"/>
                    </a:lnTo>
                    <a:lnTo>
                      <a:pt x="887" y="803"/>
                    </a:lnTo>
                    <a:lnTo>
                      <a:pt x="898" y="810"/>
                    </a:lnTo>
                    <a:lnTo>
                      <a:pt x="908" y="814"/>
                    </a:lnTo>
                    <a:lnTo>
                      <a:pt x="917" y="812"/>
                    </a:lnTo>
                    <a:lnTo>
                      <a:pt x="921" y="803"/>
                    </a:lnTo>
                    <a:lnTo>
                      <a:pt x="922" y="788"/>
                    </a:lnTo>
                    <a:lnTo>
                      <a:pt x="921" y="765"/>
                    </a:lnTo>
                    <a:lnTo>
                      <a:pt x="914" y="737"/>
                    </a:lnTo>
                    <a:lnTo>
                      <a:pt x="903" y="704"/>
                    </a:lnTo>
                    <a:lnTo>
                      <a:pt x="887" y="663"/>
                    </a:lnTo>
                    <a:lnTo>
                      <a:pt x="870" y="620"/>
                    </a:lnTo>
                    <a:lnTo>
                      <a:pt x="849" y="572"/>
                    </a:lnTo>
                    <a:lnTo>
                      <a:pt x="826" y="525"/>
                    </a:lnTo>
                    <a:lnTo>
                      <a:pt x="802" y="476"/>
                    </a:lnTo>
                    <a:lnTo>
                      <a:pt x="777" y="427"/>
                    </a:lnTo>
                    <a:lnTo>
                      <a:pt x="754" y="382"/>
                    </a:lnTo>
                    <a:lnTo>
                      <a:pt x="731" y="338"/>
                    </a:lnTo>
                    <a:lnTo>
                      <a:pt x="710" y="300"/>
                    </a:lnTo>
                    <a:lnTo>
                      <a:pt x="693" y="266"/>
                    </a:lnTo>
                    <a:lnTo>
                      <a:pt x="679" y="242"/>
                    </a:lnTo>
                    <a:lnTo>
                      <a:pt x="665" y="217"/>
                    </a:lnTo>
                    <a:lnTo>
                      <a:pt x="649" y="193"/>
                    </a:lnTo>
                    <a:lnTo>
                      <a:pt x="635" y="167"/>
                    </a:lnTo>
                    <a:lnTo>
                      <a:pt x="621" y="142"/>
                    </a:lnTo>
                    <a:lnTo>
                      <a:pt x="607" y="116"/>
                    </a:lnTo>
                    <a:lnTo>
                      <a:pt x="598" y="93"/>
                    </a:lnTo>
                    <a:lnTo>
                      <a:pt x="591" y="70"/>
                    </a:lnTo>
                    <a:lnTo>
                      <a:pt x="590" y="49"/>
                    </a:lnTo>
                    <a:lnTo>
                      <a:pt x="591" y="32"/>
                    </a:lnTo>
                    <a:lnTo>
                      <a:pt x="602" y="18"/>
                    </a:lnTo>
                    <a:lnTo>
                      <a:pt x="618" y="7"/>
                    </a:lnTo>
                    <a:lnTo>
                      <a:pt x="64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87" name="Group 186"/>
              <p:cNvGrpSpPr/>
              <p:nvPr/>
            </p:nvGrpSpPr>
            <p:grpSpPr>
              <a:xfrm>
                <a:off x="5667375" y="1863725"/>
                <a:ext cx="1765301" cy="1919288"/>
                <a:chOff x="5667375" y="1863725"/>
                <a:chExt cx="1765301" cy="1919288"/>
              </a:xfrm>
            </p:grpSpPr>
            <p:sp>
              <p:nvSpPr>
                <p:cNvPr id="188" name="Freeform 125"/>
                <p:cNvSpPr>
                  <a:spLocks/>
                </p:cNvSpPr>
                <p:nvPr/>
              </p:nvSpPr>
              <p:spPr bwMode="auto">
                <a:xfrm>
                  <a:off x="5921375" y="3494088"/>
                  <a:ext cx="203200" cy="288925"/>
                </a:xfrm>
                <a:custGeom>
                  <a:avLst/>
                  <a:gdLst>
                    <a:gd name="T0" fmla="*/ 38 w 128"/>
                    <a:gd name="T1" fmla="*/ 0 h 182"/>
                    <a:gd name="T2" fmla="*/ 52 w 128"/>
                    <a:gd name="T3" fmla="*/ 4 h 182"/>
                    <a:gd name="T4" fmla="*/ 66 w 128"/>
                    <a:gd name="T5" fmla="*/ 14 h 182"/>
                    <a:gd name="T6" fmla="*/ 80 w 128"/>
                    <a:gd name="T7" fmla="*/ 28 h 182"/>
                    <a:gd name="T8" fmla="*/ 94 w 128"/>
                    <a:gd name="T9" fmla="*/ 44 h 182"/>
                    <a:gd name="T10" fmla="*/ 107 w 128"/>
                    <a:gd name="T11" fmla="*/ 60 h 182"/>
                    <a:gd name="T12" fmla="*/ 115 w 128"/>
                    <a:gd name="T13" fmla="*/ 73 h 182"/>
                    <a:gd name="T14" fmla="*/ 122 w 128"/>
                    <a:gd name="T15" fmla="*/ 84 h 182"/>
                    <a:gd name="T16" fmla="*/ 128 w 128"/>
                    <a:gd name="T17" fmla="*/ 98 h 182"/>
                    <a:gd name="T18" fmla="*/ 126 w 128"/>
                    <a:gd name="T19" fmla="*/ 108 h 182"/>
                    <a:gd name="T20" fmla="*/ 124 w 128"/>
                    <a:gd name="T21" fmla="*/ 117 h 182"/>
                    <a:gd name="T22" fmla="*/ 122 w 128"/>
                    <a:gd name="T23" fmla="*/ 119 h 182"/>
                    <a:gd name="T24" fmla="*/ 112 w 128"/>
                    <a:gd name="T25" fmla="*/ 136 h 182"/>
                    <a:gd name="T26" fmla="*/ 98 w 128"/>
                    <a:gd name="T27" fmla="*/ 152 h 182"/>
                    <a:gd name="T28" fmla="*/ 84 w 128"/>
                    <a:gd name="T29" fmla="*/ 164 h 182"/>
                    <a:gd name="T30" fmla="*/ 72 w 128"/>
                    <a:gd name="T31" fmla="*/ 173 h 182"/>
                    <a:gd name="T32" fmla="*/ 63 w 128"/>
                    <a:gd name="T33" fmla="*/ 180 h 182"/>
                    <a:gd name="T34" fmla="*/ 61 w 128"/>
                    <a:gd name="T35" fmla="*/ 182 h 182"/>
                    <a:gd name="T36" fmla="*/ 59 w 128"/>
                    <a:gd name="T37" fmla="*/ 180 h 182"/>
                    <a:gd name="T38" fmla="*/ 58 w 128"/>
                    <a:gd name="T39" fmla="*/ 178 h 182"/>
                    <a:gd name="T40" fmla="*/ 56 w 128"/>
                    <a:gd name="T41" fmla="*/ 175 h 182"/>
                    <a:gd name="T42" fmla="*/ 52 w 128"/>
                    <a:gd name="T43" fmla="*/ 170 h 182"/>
                    <a:gd name="T44" fmla="*/ 47 w 128"/>
                    <a:gd name="T45" fmla="*/ 164 h 182"/>
                    <a:gd name="T46" fmla="*/ 42 w 128"/>
                    <a:gd name="T47" fmla="*/ 156 h 182"/>
                    <a:gd name="T48" fmla="*/ 23 w 128"/>
                    <a:gd name="T49" fmla="*/ 126 h 182"/>
                    <a:gd name="T50" fmla="*/ 5 w 128"/>
                    <a:gd name="T51" fmla="*/ 91 h 182"/>
                    <a:gd name="T52" fmla="*/ 2 w 128"/>
                    <a:gd name="T53" fmla="*/ 75 h 182"/>
                    <a:gd name="T54" fmla="*/ 0 w 128"/>
                    <a:gd name="T55" fmla="*/ 58 h 182"/>
                    <a:gd name="T56" fmla="*/ 2 w 128"/>
                    <a:gd name="T57" fmla="*/ 40 h 182"/>
                    <a:gd name="T58" fmla="*/ 10 w 128"/>
                    <a:gd name="T59" fmla="*/ 23 h 182"/>
                    <a:gd name="T60" fmla="*/ 24 w 128"/>
                    <a:gd name="T61" fmla="*/ 5 h 182"/>
                    <a:gd name="T62" fmla="*/ 38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38" y="0"/>
                      </a:moveTo>
                      <a:lnTo>
                        <a:pt x="52" y="4"/>
                      </a:lnTo>
                      <a:lnTo>
                        <a:pt x="66" y="14"/>
                      </a:lnTo>
                      <a:lnTo>
                        <a:pt x="80" y="28"/>
                      </a:lnTo>
                      <a:lnTo>
                        <a:pt x="94" y="44"/>
                      </a:lnTo>
                      <a:lnTo>
                        <a:pt x="107" y="60"/>
                      </a:lnTo>
                      <a:lnTo>
                        <a:pt x="115" y="73"/>
                      </a:lnTo>
                      <a:lnTo>
                        <a:pt x="122" y="84"/>
                      </a:lnTo>
                      <a:lnTo>
                        <a:pt x="128" y="98"/>
                      </a:lnTo>
                      <a:lnTo>
                        <a:pt x="126" y="108"/>
                      </a:lnTo>
                      <a:lnTo>
                        <a:pt x="124" y="117"/>
                      </a:lnTo>
                      <a:lnTo>
                        <a:pt x="122" y="119"/>
                      </a:lnTo>
                      <a:lnTo>
                        <a:pt x="112" y="136"/>
                      </a:lnTo>
                      <a:lnTo>
                        <a:pt x="98" y="152"/>
                      </a:lnTo>
                      <a:lnTo>
                        <a:pt x="84" y="164"/>
                      </a:lnTo>
                      <a:lnTo>
                        <a:pt x="72" y="173"/>
                      </a:lnTo>
                      <a:lnTo>
                        <a:pt x="63" y="180"/>
                      </a:lnTo>
                      <a:lnTo>
                        <a:pt x="61" y="182"/>
                      </a:lnTo>
                      <a:lnTo>
                        <a:pt x="59" y="180"/>
                      </a:lnTo>
                      <a:lnTo>
                        <a:pt x="58" y="178"/>
                      </a:lnTo>
                      <a:lnTo>
                        <a:pt x="56" y="175"/>
                      </a:lnTo>
                      <a:lnTo>
                        <a:pt x="52" y="170"/>
                      </a:lnTo>
                      <a:lnTo>
                        <a:pt x="47" y="164"/>
                      </a:lnTo>
                      <a:lnTo>
                        <a:pt x="42" y="156"/>
                      </a:lnTo>
                      <a:lnTo>
                        <a:pt x="23" y="126"/>
                      </a:lnTo>
                      <a:lnTo>
                        <a:pt x="5" y="91"/>
                      </a:lnTo>
                      <a:lnTo>
                        <a:pt x="2" y="75"/>
                      </a:lnTo>
                      <a:lnTo>
                        <a:pt x="0" y="58"/>
                      </a:lnTo>
                      <a:lnTo>
                        <a:pt x="2" y="40"/>
                      </a:lnTo>
                      <a:lnTo>
                        <a:pt x="10" y="23"/>
                      </a:lnTo>
                      <a:lnTo>
                        <a:pt x="24" y="5"/>
                      </a:lnTo>
                      <a:lnTo>
                        <a:pt x="38"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9" name="Freeform 126"/>
                <p:cNvSpPr>
                  <a:spLocks/>
                </p:cNvSpPr>
                <p:nvPr/>
              </p:nvSpPr>
              <p:spPr bwMode="auto">
                <a:xfrm>
                  <a:off x="5667375" y="2559050"/>
                  <a:ext cx="254000" cy="227013"/>
                </a:xfrm>
                <a:custGeom>
                  <a:avLst/>
                  <a:gdLst>
                    <a:gd name="T0" fmla="*/ 69 w 160"/>
                    <a:gd name="T1" fmla="*/ 0 h 143"/>
                    <a:gd name="T2" fmla="*/ 86 w 160"/>
                    <a:gd name="T3" fmla="*/ 5 h 143"/>
                    <a:gd name="T4" fmla="*/ 106 w 160"/>
                    <a:gd name="T5" fmla="*/ 15 h 143"/>
                    <a:gd name="T6" fmla="*/ 121 w 160"/>
                    <a:gd name="T7" fmla="*/ 27 h 143"/>
                    <a:gd name="T8" fmla="*/ 137 w 160"/>
                    <a:gd name="T9" fmla="*/ 41 h 143"/>
                    <a:gd name="T10" fmla="*/ 148 w 160"/>
                    <a:gd name="T11" fmla="*/ 54 h 143"/>
                    <a:gd name="T12" fmla="*/ 156 w 160"/>
                    <a:gd name="T13" fmla="*/ 62 h 143"/>
                    <a:gd name="T14" fmla="*/ 158 w 160"/>
                    <a:gd name="T15" fmla="*/ 66 h 143"/>
                    <a:gd name="T16" fmla="*/ 160 w 160"/>
                    <a:gd name="T17" fmla="*/ 89 h 143"/>
                    <a:gd name="T18" fmla="*/ 155 w 160"/>
                    <a:gd name="T19" fmla="*/ 106 h 143"/>
                    <a:gd name="T20" fmla="*/ 144 w 160"/>
                    <a:gd name="T21" fmla="*/ 120 h 143"/>
                    <a:gd name="T22" fmla="*/ 130 w 160"/>
                    <a:gd name="T23" fmla="*/ 131 h 143"/>
                    <a:gd name="T24" fmla="*/ 114 w 160"/>
                    <a:gd name="T25" fmla="*/ 138 h 143"/>
                    <a:gd name="T26" fmla="*/ 99 w 160"/>
                    <a:gd name="T27" fmla="*/ 141 h 143"/>
                    <a:gd name="T28" fmla="*/ 85 w 160"/>
                    <a:gd name="T29" fmla="*/ 143 h 143"/>
                    <a:gd name="T30" fmla="*/ 72 w 160"/>
                    <a:gd name="T31" fmla="*/ 143 h 143"/>
                    <a:gd name="T32" fmla="*/ 63 w 160"/>
                    <a:gd name="T33" fmla="*/ 139 h 143"/>
                    <a:gd name="T34" fmla="*/ 53 w 160"/>
                    <a:gd name="T35" fmla="*/ 131 h 143"/>
                    <a:gd name="T36" fmla="*/ 39 w 160"/>
                    <a:gd name="T37" fmla="*/ 117 h 143"/>
                    <a:gd name="T38" fmla="*/ 23 w 160"/>
                    <a:gd name="T39" fmla="*/ 103 h 143"/>
                    <a:gd name="T40" fmla="*/ 11 w 160"/>
                    <a:gd name="T41" fmla="*/ 85 h 143"/>
                    <a:gd name="T42" fmla="*/ 2 w 160"/>
                    <a:gd name="T43" fmla="*/ 69 h 143"/>
                    <a:gd name="T44" fmla="*/ 0 w 160"/>
                    <a:gd name="T45" fmla="*/ 55 h 143"/>
                    <a:gd name="T46" fmla="*/ 4 w 160"/>
                    <a:gd name="T47" fmla="*/ 38 h 143"/>
                    <a:gd name="T48" fmla="*/ 14 w 160"/>
                    <a:gd name="T49" fmla="*/ 22 h 143"/>
                    <a:gd name="T50" fmla="*/ 27 w 160"/>
                    <a:gd name="T51" fmla="*/ 10 h 143"/>
                    <a:gd name="T52" fmla="*/ 46 w 160"/>
                    <a:gd name="T53" fmla="*/ 1 h 143"/>
                    <a:gd name="T54" fmla="*/ 69 w 160"/>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43">
                      <a:moveTo>
                        <a:pt x="69" y="0"/>
                      </a:moveTo>
                      <a:lnTo>
                        <a:pt x="86" y="5"/>
                      </a:lnTo>
                      <a:lnTo>
                        <a:pt x="106" y="15"/>
                      </a:lnTo>
                      <a:lnTo>
                        <a:pt x="121" y="27"/>
                      </a:lnTo>
                      <a:lnTo>
                        <a:pt x="137" y="41"/>
                      </a:lnTo>
                      <a:lnTo>
                        <a:pt x="148" y="54"/>
                      </a:lnTo>
                      <a:lnTo>
                        <a:pt x="156" y="62"/>
                      </a:lnTo>
                      <a:lnTo>
                        <a:pt x="158" y="66"/>
                      </a:lnTo>
                      <a:lnTo>
                        <a:pt x="160" y="89"/>
                      </a:lnTo>
                      <a:lnTo>
                        <a:pt x="155" y="106"/>
                      </a:lnTo>
                      <a:lnTo>
                        <a:pt x="144" y="120"/>
                      </a:lnTo>
                      <a:lnTo>
                        <a:pt x="130" y="131"/>
                      </a:lnTo>
                      <a:lnTo>
                        <a:pt x="114" y="138"/>
                      </a:lnTo>
                      <a:lnTo>
                        <a:pt x="99" y="141"/>
                      </a:lnTo>
                      <a:lnTo>
                        <a:pt x="85" y="143"/>
                      </a:lnTo>
                      <a:lnTo>
                        <a:pt x="72" y="143"/>
                      </a:lnTo>
                      <a:lnTo>
                        <a:pt x="63" y="139"/>
                      </a:lnTo>
                      <a:lnTo>
                        <a:pt x="53" y="131"/>
                      </a:lnTo>
                      <a:lnTo>
                        <a:pt x="39" y="117"/>
                      </a:lnTo>
                      <a:lnTo>
                        <a:pt x="23" y="103"/>
                      </a:lnTo>
                      <a:lnTo>
                        <a:pt x="11" y="85"/>
                      </a:lnTo>
                      <a:lnTo>
                        <a:pt x="2" y="69"/>
                      </a:lnTo>
                      <a:lnTo>
                        <a:pt x="0" y="55"/>
                      </a:lnTo>
                      <a:lnTo>
                        <a:pt x="4" y="38"/>
                      </a:lnTo>
                      <a:lnTo>
                        <a:pt x="14" y="22"/>
                      </a:lnTo>
                      <a:lnTo>
                        <a:pt x="27" y="10"/>
                      </a:lnTo>
                      <a:lnTo>
                        <a:pt x="46" y="1"/>
                      </a:lnTo>
                      <a:lnTo>
                        <a:pt x="69"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0" name="Freeform 127"/>
                <p:cNvSpPr>
                  <a:spLocks/>
                </p:cNvSpPr>
                <p:nvPr/>
              </p:nvSpPr>
              <p:spPr bwMode="auto">
                <a:xfrm>
                  <a:off x="6129338" y="1947863"/>
                  <a:ext cx="252413" cy="227013"/>
                </a:xfrm>
                <a:custGeom>
                  <a:avLst/>
                  <a:gdLst>
                    <a:gd name="T0" fmla="*/ 53 w 159"/>
                    <a:gd name="T1" fmla="*/ 0 h 143"/>
                    <a:gd name="T2" fmla="*/ 77 w 159"/>
                    <a:gd name="T3" fmla="*/ 1 h 143"/>
                    <a:gd name="T4" fmla="*/ 93 w 159"/>
                    <a:gd name="T5" fmla="*/ 8 h 143"/>
                    <a:gd name="T6" fmla="*/ 107 w 159"/>
                    <a:gd name="T7" fmla="*/ 19 h 143"/>
                    <a:gd name="T8" fmla="*/ 121 w 159"/>
                    <a:gd name="T9" fmla="*/ 31 h 143"/>
                    <a:gd name="T10" fmla="*/ 133 w 159"/>
                    <a:gd name="T11" fmla="*/ 45 h 143"/>
                    <a:gd name="T12" fmla="*/ 142 w 159"/>
                    <a:gd name="T13" fmla="*/ 57 h 143"/>
                    <a:gd name="T14" fmla="*/ 149 w 159"/>
                    <a:gd name="T15" fmla="*/ 66 h 143"/>
                    <a:gd name="T16" fmla="*/ 151 w 159"/>
                    <a:gd name="T17" fmla="*/ 70 h 143"/>
                    <a:gd name="T18" fmla="*/ 159 w 159"/>
                    <a:gd name="T19" fmla="*/ 91 h 143"/>
                    <a:gd name="T20" fmla="*/ 159 w 159"/>
                    <a:gd name="T21" fmla="*/ 108 h 143"/>
                    <a:gd name="T22" fmla="*/ 154 w 159"/>
                    <a:gd name="T23" fmla="*/ 122 h 143"/>
                    <a:gd name="T24" fmla="*/ 144 w 159"/>
                    <a:gd name="T25" fmla="*/ 133 h 143"/>
                    <a:gd name="T26" fmla="*/ 128 w 159"/>
                    <a:gd name="T27" fmla="*/ 140 h 143"/>
                    <a:gd name="T28" fmla="*/ 112 w 159"/>
                    <a:gd name="T29" fmla="*/ 143 h 143"/>
                    <a:gd name="T30" fmla="*/ 96 w 159"/>
                    <a:gd name="T31" fmla="*/ 143 h 143"/>
                    <a:gd name="T32" fmla="*/ 81 w 159"/>
                    <a:gd name="T33" fmla="*/ 141 h 143"/>
                    <a:gd name="T34" fmla="*/ 67 w 159"/>
                    <a:gd name="T35" fmla="*/ 138 h 143"/>
                    <a:gd name="T36" fmla="*/ 56 w 159"/>
                    <a:gd name="T37" fmla="*/ 131 h 143"/>
                    <a:gd name="T38" fmla="*/ 46 w 159"/>
                    <a:gd name="T39" fmla="*/ 119 h 143"/>
                    <a:gd name="T40" fmla="*/ 32 w 159"/>
                    <a:gd name="T41" fmla="*/ 103 h 143"/>
                    <a:gd name="T42" fmla="*/ 18 w 159"/>
                    <a:gd name="T43" fmla="*/ 85 h 143"/>
                    <a:gd name="T44" fmla="*/ 5 w 159"/>
                    <a:gd name="T45" fmla="*/ 66 h 143"/>
                    <a:gd name="T46" fmla="*/ 0 w 159"/>
                    <a:gd name="T47" fmla="*/ 47 h 143"/>
                    <a:gd name="T48" fmla="*/ 4 w 159"/>
                    <a:gd name="T49" fmla="*/ 29 h 143"/>
                    <a:gd name="T50" fmla="*/ 14 w 159"/>
                    <a:gd name="T51" fmla="*/ 15 h 143"/>
                    <a:gd name="T52" fmla="*/ 30 w 159"/>
                    <a:gd name="T53" fmla="*/ 5 h 143"/>
                    <a:gd name="T54" fmla="*/ 53 w 159"/>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3">
                      <a:moveTo>
                        <a:pt x="53" y="0"/>
                      </a:moveTo>
                      <a:lnTo>
                        <a:pt x="77" y="1"/>
                      </a:lnTo>
                      <a:lnTo>
                        <a:pt x="93" y="8"/>
                      </a:lnTo>
                      <a:lnTo>
                        <a:pt x="107" y="19"/>
                      </a:lnTo>
                      <a:lnTo>
                        <a:pt x="121" y="31"/>
                      </a:lnTo>
                      <a:lnTo>
                        <a:pt x="133" y="45"/>
                      </a:lnTo>
                      <a:lnTo>
                        <a:pt x="142" y="57"/>
                      </a:lnTo>
                      <a:lnTo>
                        <a:pt x="149" y="66"/>
                      </a:lnTo>
                      <a:lnTo>
                        <a:pt x="151" y="70"/>
                      </a:lnTo>
                      <a:lnTo>
                        <a:pt x="159" y="91"/>
                      </a:lnTo>
                      <a:lnTo>
                        <a:pt x="159" y="108"/>
                      </a:lnTo>
                      <a:lnTo>
                        <a:pt x="154" y="122"/>
                      </a:lnTo>
                      <a:lnTo>
                        <a:pt x="144" y="133"/>
                      </a:lnTo>
                      <a:lnTo>
                        <a:pt x="128" y="140"/>
                      </a:lnTo>
                      <a:lnTo>
                        <a:pt x="112" y="143"/>
                      </a:lnTo>
                      <a:lnTo>
                        <a:pt x="96" y="143"/>
                      </a:lnTo>
                      <a:lnTo>
                        <a:pt x="81" y="141"/>
                      </a:lnTo>
                      <a:lnTo>
                        <a:pt x="67" y="138"/>
                      </a:lnTo>
                      <a:lnTo>
                        <a:pt x="56" y="131"/>
                      </a:lnTo>
                      <a:lnTo>
                        <a:pt x="46" y="119"/>
                      </a:lnTo>
                      <a:lnTo>
                        <a:pt x="32" y="103"/>
                      </a:lnTo>
                      <a:lnTo>
                        <a:pt x="18" y="85"/>
                      </a:lnTo>
                      <a:lnTo>
                        <a:pt x="5" y="66"/>
                      </a:lnTo>
                      <a:lnTo>
                        <a:pt x="0" y="47"/>
                      </a:lnTo>
                      <a:lnTo>
                        <a:pt x="4" y="29"/>
                      </a:lnTo>
                      <a:lnTo>
                        <a:pt x="14" y="15"/>
                      </a:lnTo>
                      <a:lnTo>
                        <a:pt x="30" y="5"/>
                      </a:lnTo>
                      <a:lnTo>
                        <a:pt x="53"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1" name="Freeform 128"/>
                <p:cNvSpPr>
                  <a:spLocks/>
                </p:cNvSpPr>
                <p:nvPr/>
              </p:nvSpPr>
              <p:spPr bwMode="auto">
                <a:xfrm>
                  <a:off x="6602413" y="1863725"/>
                  <a:ext cx="223838" cy="192088"/>
                </a:xfrm>
                <a:custGeom>
                  <a:avLst/>
                  <a:gdLst>
                    <a:gd name="T0" fmla="*/ 63 w 141"/>
                    <a:gd name="T1" fmla="*/ 0 h 121"/>
                    <a:gd name="T2" fmla="*/ 75 w 141"/>
                    <a:gd name="T3" fmla="*/ 2 h 121"/>
                    <a:gd name="T4" fmla="*/ 85 w 141"/>
                    <a:gd name="T5" fmla="*/ 5 h 121"/>
                    <a:gd name="T6" fmla="*/ 96 w 141"/>
                    <a:gd name="T7" fmla="*/ 16 h 121"/>
                    <a:gd name="T8" fmla="*/ 108 w 141"/>
                    <a:gd name="T9" fmla="*/ 30 h 121"/>
                    <a:gd name="T10" fmla="*/ 120 w 141"/>
                    <a:gd name="T11" fmla="*/ 46 h 121"/>
                    <a:gd name="T12" fmla="*/ 129 w 141"/>
                    <a:gd name="T13" fmla="*/ 58 h 121"/>
                    <a:gd name="T14" fmla="*/ 136 w 141"/>
                    <a:gd name="T15" fmla="*/ 68 h 121"/>
                    <a:gd name="T16" fmla="*/ 140 w 141"/>
                    <a:gd name="T17" fmla="*/ 72 h 121"/>
                    <a:gd name="T18" fmla="*/ 141 w 141"/>
                    <a:gd name="T19" fmla="*/ 89 h 121"/>
                    <a:gd name="T20" fmla="*/ 138 w 141"/>
                    <a:gd name="T21" fmla="*/ 102 h 121"/>
                    <a:gd name="T22" fmla="*/ 127 w 141"/>
                    <a:gd name="T23" fmla="*/ 110 h 121"/>
                    <a:gd name="T24" fmla="*/ 115 w 141"/>
                    <a:gd name="T25" fmla="*/ 117 h 121"/>
                    <a:gd name="T26" fmla="*/ 99 w 141"/>
                    <a:gd name="T27" fmla="*/ 121 h 121"/>
                    <a:gd name="T28" fmla="*/ 84 w 141"/>
                    <a:gd name="T29" fmla="*/ 121 h 121"/>
                    <a:gd name="T30" fmla="*/ 70 w 141"/>
                    <a:gd name="T31" fmla="*/ 119 h 121"/>
                    <a:gd name="T32" fmla="*/ 59 w 141"/>
                    <a:gd name="T33" fmla="*/ 117 h 121"/>
                    <a:gd name="T34" fmla="*/ 54 w 141"/>
                    <a:gd name="T35" fmla="*/ 114 h 121"/>
                    <a:gd name="T36" fmla="*/ 47 w 141"/>
                    <a:gd name="T37" fmla="*/ 107 h 121"/>
                    <a:gd name="T38" fmla="*/ 36 w 141"/>
                    <a:gd name="T39" fmla="*/ 98 h 121"/>
                    <a:gd name="T40" fmla="*/ 24 w 141"/>
                    <a:gd name="T41" fmla="*/ 86 h 121"/>
                    <a:gd name="T42" fmla="*/ 14 w 141"/>
                    <a:gd name="T43" fmla="*/ 72 h 121"/>
                    <a:gd name="T44" fmla="*/ 5 w 141"/>
                    <a:gd name="T45" fmla="*/ 58 h 121"/>
                    <a:gd name="T46" fmla="*/ 0 w 141"/>
                    <a:gd name="T47" fmla="*/ 42 h 121"/>
                    <a:gd name="T48" fmla="*/ 3 w 141"/>
                    <a:gd name="T49" fmla="*/ 28 h 121"/>
                    <a:gd name="T50" fmla="*/ 15 w 141"/>
                    <a:gd name="T51" fmla="*/ 12 h 121"/>
                    <a:gd name="T52" fmla="*/ 31 w 141"/>
                    <a:gd name="T53" fmla="*/ 4 h 121"/>
                    <a:gd name="T54" fmla="*/ 47 w 141"/>
                    <a:gd name="T55" fmla="*/ 0 h 121"/>
                    <a:gd name="T56" fmla="*/ 63 w 141"/>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1">
                      <a:moveTo>
                        <a:pt x="63" y="0"/>
                      </a:moveTo>
                      <a:lnTo>
                        <a:pt x="75" y="2"/>
                      </a:lnTo>
                      <a:lnTo>
                        <a:pt x="85" y="5"/>
                      </a:lnTo>
                      <a:lnTo>
                        <a:pt x="96" y="16"/>
                      </a:lnTo>
                      <a:lnTo>
                        <a:pt x="108" y="30"/>
                      </a:lnTo>
                      <a:lnTo>
                        <a:pt x="120" y="46"/>
                      </a:lnTo>
                      <a:lnTo>
                        <a:pt x="129" y="58"/>
                      </a:lnTo>
                      <a:lnTo>
                        <a:pt x="136" y="68"/>
                      </a:lnTo>
                      <a:lnTo>
                        <a:pt x="140" y="72"/>
                      </a:lnTo>
                      <a:lnTo>
                        <a:pt x="141" y="89"/>
                      </a:lnTo>
                      <a:lnTo>
                        <a:pt x="138" y="102"/>
                      </a:lnTo>
                      <a:lnTo>
                        <a:pt x="127" y="110"/>
                      </a:lnTo>
                      <a:lnTo>
                        <a:pt x="115" y="117"/>
                      </a:lnTo>
                      <a:lnTo>
                        <a:pt x="99" y="121"/>
                      </a:lnTo>
                      <a:lnTo>
                        <a:pt x="84" y="121"/>
                      </a:lnTo>
                      <a:lnTo>
                        <a:pt x="70" y="119"/>
                      </a:lnTo>
                      <a:lnTo>
                        <a:pt x="59" y="117"/>
                      </a:lnTo>
                      <a:lnTo>
                        <a:pt x="54" y="114"/>
                      </a:lnTo>
                      <a:lnTo>
                        <a:pt x="47" y="107"/>
                      </a:lnTo>
                      <a:lnTo>
                        <a:pt x="36" y="98"/>
                      </a:lnTo>
                      <a:lnTo>
                        <a:pt x="24" y="86"/>
                      </a:lnTo>
                      <a:lnTo>
                        <a:pt x="14" y="72"/>
                      </a:lnTo>
                      <a:lnTo>
                        <a:pt x="5" y="58"/>
                      </a:lnTo>
                      <a:lnTo>
                        <a:pt x="0" y="42"/>
                      </a:lnTo>
                      <a:lnTo>
                        <a:pt x="3" y="28"/>
                      </a:lnTo>
                      <a:lnTo>
                        <a:pt x="15" y="12"/>
                      </a:lnTo>
                      <a:lnTo>
                        <a:pt x="31" y="4"/>
                      </a:lnTo>
                      <a:lnTo>
                        <a:pt x="47" y="0"/>
                      </a:lnTo>
                      <a:lnTo>
                        <a:pt x="63"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2" name="Freeform 129"/>
                <p:cNvSpPr>
                  <a:spLocks/>
                </p:cNvSpPr>
                <p:nvPr/>
              </p:nvSpPr>
              <p:spPr bwMode="auto">
                <a:xfrm>
                  <a:off x="7246938" y="2241550"/>
                  <a:ext cx="185738" cy="174625"/>
                </a:xfrm>
                <a:custGeom>
                  <a:avLst/>
                  <a:gdLst>
                    <a:gd name="T0" fmla="*/ 40 w 117"/>
                    <a:gd name="T1" fmla="*/ 0 h 110"/>
                    <a:gd name="T2" fmla="*/ 54 w 117"/>
                    <a:gd name="T3" fmla="*/ 4 h 110"/>
                    <a:gd name="T4" fmla="*/ 66 w 117"/>
                    <a:gd name="T5" fmla="*/ 9 h 110"/>
                    <a:gd name="T6" fmla="*/ 79 w 117"/>
                    <a:gd name="T7" fmla="*/ 18 h 110"/>
                    <a:gd name="T8" fmla="*/ 91 w 117"/>
                    <a:gd name="T9" fmla="*/ 30 h 110"/>
                    <a:gd name="T10" fmla="*/ 101 w 117"/>
                    <a:gd name="T11" fmla="*/ 46 h 110"/>
                    <a:gd name="T12" fmla="*/ 108 w 117"/>
                    <a:gd name="T13" fmla="*/ 60 h 110"/>
                    <a:gd name="T14" fmla="*/ 114 w 117"/>
                    <a:gd name="T15" fmla="*/ 70 h 110"/>
                    <a:gd name="T16" fmla="*/ 115 w 117"/>
                    <a:gd name="T17" fmla="*/ 74 h 110"/>
                    <a:gd name="T18" fmla="*/ 117 w 117"/>
                    <a:gd name="T19" fmla="*/ 84 h 110"/>
                    <a:gd name="T20" fmla="*/ 110 w 117"/>
                    <a:gd name="T21" fmla="*/ 93 h 110"/>
                    <a:gd name="T22" fmla="*/ 98 w 117"/>
                    <a:gd name="T23" fmla="*/ 100 h 110"/>
                    <a:gd name="T24" fmla="*/ 84 w 117"/>
                    <a:gd name="T25" fmla="*/ 105 h 110"/>
                    <a:gd name="T26" fmla="*/ 70 w 117"/>
                    <a:gd name="T27" fmla="*/ 109 h 110"/>
                    <a:gd name="T28" fmla="*/ 58 w 117"/>
                    <a:gd name="T29" fmla="*/ 110 h 110"/>
                    <a:gd name="T30" fmla="*/ 49 w 117"/>
                    <a:gd name="T31" fmla="*/ 107 h 110"/>
                    <a:gd name="T32" fmla="*/ 40 w 117"/>
                    <a:gd name="T33" fmla="*/ 98 h 110"/>
                    <a:gd name="T34" fmla="*/ 31 w 117"/>
                    <a:gd name="T35" fmla="*/ 86 h 110"/>
                    <a:gd name="T36" fmla="*/ 21 w 117"/>
                    <a:gd name="T37" fmla="*/ 72 h 110"/>
                    <a:gd name="T38" fmla="*/ 12 w 117"/>
                    <a:gd name="T39" fmla="*/ 58 h 110"/>
                    <a:gd name="T40" fmla="*/ 7 w 117"/>
                    <a:gd name="T41" fmla="*/ 44 h 110"/>
                    <a:gd name="T42" fmla="*/ 2 w 117"/>
                    <a:gd name="T43" fmla="*/ 35 h 110"/>
                    <a:gd name="T44" fmla="*/ 0 w 117"/>
                    <a:gd name="T45" fmla="*/ 32 h 110"/>
                    <a:gd name="T46" fmla="*/ 7 w 117"/>
                    <a:gd name="T47" fmla="*/ 16 h 110"/>
                    <a:gd name="T48" fmla="*/ 16 w 117"/>
                    <a:gd name="T49" fmla="*/ 7 h 110"/>
                    <a:gd name="T50" fmla="*/ 28 w 117"/>
                    <a:gd name="T51" fmla="*/ 2 h 110"/>
                    <a:gd name="T52" fmla="*/ 40 w 117"/>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0">
                      <a:moveTo>
                        <a:pt x="40" y="0"/>
                      </a:moveTo>
                      <a:lnTo>
                        <a:pt x="54" y="4"/>
                      </a:lnTo>
                      <a:lnTo>
                        <a:pt x="66" y="9"/>
                      </a:lnTo>
                      <a:lnTo>
                        <a:pt x="79" y="18"/>
                      </a:lnTo>
                      <a:lnTo>
                        <a:pt x="91" y="30"/>
                      </a:lnTo>
                      <a:lnTo>
                        <a:pt x="101" y="46"/>
                      </a:lnTo>
                      <a:lnTo>
                        <a:pt x="108" y="60"/>
                      </a:lnTo>
                      <a:lnTo>
                        <a:pt x="114" y="70"/>
                      </a:lnTo>
                      <a:lnTo>
                        <a:pt x="115" y="74"/>
                      </a:lnTo>
                      <a:lnTo>
                        <a:pt x="117" y="84"/>
                      </a:lnTo>
                      <a:lnTo>
                        <a:pt x="110" y="93"/>
                      </a:lnTo>
                      <a:lnTo>
                        <a:pt x="98" y="100"/>
                      </a:lnTo>
                      <a:lnTo>
                        <a:pt x="84" y="105"/>
                      </a:lnTo>
                      <a:lnTo>
                        <a:pt x="70" y="109"/>
                      </a:lnTo>
                      <a:lnTo>
                        <a:pt x="58" y="110"/>
                      </a:lnTo>
                      <a:lnTo>
                        <a:pt x="49" y="107"/>
                      </a:lnTo>
                      <a:lnTo>
                        <a:pt x="40" y="98"/>
                      </a:lnTo>
                      <a:lnTo>
                        <a:pt x="31" y="86"/>
                      </a:lnTo>
                      <a:lnTo>
                        <a:pt x="21" y="72"/>
                      </a:lnTo>
                      <a:lnTo>
                        <a:pt x="12" y="58"/>
                      </a:lnTo>
                      <a:lnTo>
                        <a:pt x="7" y="44"/>
                      </a:lnTo>
                      <a:lnTo>
                        <a:pt x="2" y="35"/>
                      </a:lnTo>
                      <a:lnTo>
                        <a:pt x="0" y="32"/>
                      </a:lnTo>
                      <a:lnTo>
                        <a:pt x="7" y="16"/>
                      </a:lnTo>
                      <a:lnTo>
                        <a:pt x="16" y="7"/>
                      </a:lnTo>
                      <a:lnTo>
                        <a:pt x="28" y="2"/>
                      </a:lnTo>
                      <a:lnTo>
                        <a:pt x="40"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grpSp>
          <p:nvGrpSpPr>
            <p:cNvPr id="180" name="Group 179"/>
            <p:cNvGrpSpPr/>
            <p:nvPr/>
          </p:nvGrpSpPr>
          <p:grpSpPr>
            <a:xfrm>
              <a:off x="214488" y="4104945"/>
              <a:ext cx="3060772" cy="2758698"/>
              <a:chOff x="214488" y="4104945"/>
              <a:chExt cx="3060772" cy="2758698"/>
            </a:xfrm>
          </p:grpSpPr>
          <p:sp>
            <p:nvSpPr>
              <p:cNvPr id="184" name="Freeform 183"/>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5" name="Freeform 184"/>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81" name="Group 180"/>
            <p:cNvGrpSpPr/>
            <p:nvPr/>
          </p:nvGrpSpPr>
          <p:grpSpPr>
            <a:xfrm flipH="1">
              <a:off x="7310726" y="4213756"/>
              <a:ext cx="2955418" cy="2663741"/>
              <a:chOff x="214488" y="4104945"/>
              <a:chExt cx="3060772" cy="2758698"/>
            </a:xfrm>
          </p:grpSpPr>
          <p:sp>
            <p:nvSpPr>
              <p:cNvPr id="182" name="Freeform 181"/>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3" name="Freeform 182"/>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48" name="Group 47"/>
          <p:cNvGrpSpPr/>
          <p:nvPr/>
        </p:nvGrpSpPr>
        <p:grpSpPr>
          <a:xfrm>
            <a:off x="1665549" y="4718288"/>
            <a:ext cx="533332" cy="622681"/>
            <a:chOff x="7904780" y="-386559"/>
            <a:chExt cx="3201988" cy="4772027"/>
          </a:xfrm>
          <a:solidFill>
            <a:schemeClr val="bg1"/>
          </a:solidFill>
        </p:grpSpPr>
        <p:sp>
          <p:nvSpPr>
            <p:cNvPr id="46" name="Freeform 25"/>
            <p:cNvSpPr>
              <a:spLocks/>
            </p:cNvSpPr>
            <p:nvPr/>
          </p:nvSpPr>
          <p:spPr bwMode="auto">
            <a:xfrm>
              <a:off x="8463582" y="-386559"/>
              <a:ext cx="2084387" cy="1624012"/>
            </a:xfrm>
            <a:custGeom>
              <a:avLst/>
              <a:gdLst>
                <a:gd name="T0" fmla="*/ 1432 w 2626"/>
                <a:gd name="T1" fmla="*/ 5 h 2046"/>
                <a:gd name="T2" fmla="*/ 1661 w 2626"/>
                <a:gd name="T3" fmla="*/ 47 h 2046"/>
                <a:gd name="T4" fmla="*/ 1875 w 2626"/>
                <a:gd name="T5" fmla="*/ 126 h 2046"/>
                <a:gd name="T6" fmla="*/ 2070 w 2626"/>
                <a:gd name="T7" fmla="*/ 240 h 2046"/>
                <a:gd name="T8" fmla="*/ 2241 w 2626"/>
                <a:gd name="T9" fmla="*/ 384 h 2046"/>
                <a:gd name="T10" fmla="*/ 2385 w 2626"/>
                <a:gd name="T11" fmla="*/ 556 h 2046"/>
                <a:gd name="T12" fmla="*/ 2498 w 2626"/>
                <a:gd name="T13" fmla="*/ 749 h 2046"/>
                <a:gd name="T14" fmla="*/ 2579 w 2626"/>
                <a:gd name="T15" fmla="*/ 964 h 2046"/>
                <a:gd name="T16" fmla="*/ 2621 w 2626"/>
                <a:gd name="T17" fmla="*/ 1191 h 2046"/>
                <a:gd name="T18" fmla="*/ 2626 w 2626"/>
                <a:gd name="T19" fmla="*/ 2046 h 2046"/>
                <a:gd name="T20" fmla="*/ 2241 w 2626"/>
                <a:gd name="T21" fmla="*/ 1312 h 2046"/>
                <a:gd name="T22" fmla="*/ 2219 w 2626"/>
                <a:gd name="T23" fmla="*/ 1113 h 2046"/>
                <a:gd name="T24" fmla="*/ 2159 w 2626"/>
                <a:gd name="T25" fmla="*/ 929 h 2046"/>
                <a:gd name="T26" fmla="*/ 2063 w 2626"/>
                <a:gd name="T27" fmla="*/ 763 h 2046"/>
                <a:gd name="T28" fmla="*/ 1935 w 2626"/>
                <a:gd name="T29" fmla="*/ 623 h 2046"/>
                <a:gd name="T30" fmla="*/ 1782 w 2626"/>
                <a:gd name="T31" fmla="*/ 510 h 2046"/>
                <a:gd name="T32" fmla="*/ 1607 w 2626"/>
                <a:gd name="T33" fmla="*/ 432 h 2046"/>
                <a:gd name="T34" fmla="*/ 1413 w 2626"/>
                <a:gd name="T35" fmla="*/ 390 h 2046"/>
                <a:gd name="T36" fmla="*/ 1213 w 2626"/>
                <a:gd name="T37" fmla="*/ 390 h 2046"/>
                <a:gd name="T38" fmla="*/ 1019 w 2626"/>
                <a:gd name="T39" fmla="*/ 432 h 2046"/>
                <a:gd name="T40" fmla="*/ 844 w 2626"/>
                <a:gd name="T41" fmla="*/ 510 h 2046"/>
                <a:gd name="T42" fmla="*/ 691 w 2626"/>
                <a:gd name="T43" fmla="*/ 623 h 2046"/>
                <a:gd name="T44" fmla="*/ 564 w 2626"/>
                <a:gd name="T45" fmla="*/ 763 h 2046"/>
                <a:gd name="T46" fmla="*/ 467 w 2626"/>
                <a:gd name="T47" fmla="*/ 929 h 2046"/>
                <a:gd name="T48" fmla="*/ 407 w 2626"/>
                <a:gd name="T49" fmla="*/ 1113 h 2046"/>
                <a:gd name="T50" fmla="*/ 385 w 2626"/>
                <a:gd name="T51" fmla="*/ 1312 h 2046"/>
                <a:gd name="T52" fmla="*/ 0 w 2626"/>
                <a:gd name="T53" fmla="*/ 2046 h 2046"/>
                <a:gd name="T54" fmla="*/ 6 w 2626"/>
                <a:gd name="T55" fmla="*/ 1191 h 2046"/>
                <a:gd name="T56" fmla="*/ 48 w 2626"/>
                <a:gd name="T57" fmla="*/ 964 h 2046"/>
                <a:gd name="T58" fmla="*/ 128 w 2626"/>
                <a:gd name="T59" fmla="*/ 749 h 2046"/>
                <a:gd name="T60" fmla="*/ 241 w 2626"/>
                <a:gd name="T61" fmla="*/ 556 h 2046"/>
                <a:gd name="T62" fmla="*/ 385 w 2626"/>
                <a:gd name="T63" fmla="*/ 384 h 2046"/>
                <a:gd name="T64" fmla="*/ 556 w 2626"/>
                <a:gd name="T65" fmla="*/ 240 h 2046"/>
                <a:gd name="T66" fmla="*/ 751 w 2626"/>
                <a:gd name="T67" fmla="*/ 126 h 2046"/>
                <a:gd name="T68" fmla="*/ 965 w 2626"/>
                <a:gd name="T69" fmla="*/ 47 h 2046"/>
                <a:gd name="T70" fmla="*/ 1195 w 2626"/>
                <a:gd name="T71"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6" h="2046">
                  <a:moveTo>
                    <a:pt x="1313" y="0"/>
                  </a:moveTo>
                  <a:lnTo>
                    <a:pt x="1432" y="5"/>
                  </a:lnTo>
                  <a:lnTo>
                    <a:pt x="1548" y="22"/>
                  </a:lnTo>
                  <a:lnTo>
                    <a:pt x="1661" y="47"/>
                  </a:lnTo>
                  <a:lnTo>
                    <a:pt x="1771" y="82"/>
                  </a:lnTo>
                  <a:lnTo>
                    <a:pt x="1875" y="126"/>
                  </a:lnTo>
                  <a:lnTo>
                    <a:pt x="1975" y="179"/>
                  </a:lnTo>
                  <a:lnTo>
                    <a:pt x="2070" y="240"/>
                  </a:lnTo>
                  <a:lnTo>
                    <a:pt x="2157" y="308"/>
                  </a:lnTo>
                  <a:lnTo>
                    <a:pt x="2241" y="384"/>
                  </a:lnTo>
                  <a:lnTo>
                    <a:pt x="2316" y="466"/>
                  </a:lnTo>
                  <a:lnTo>
                    <a:pt x="2385" y="556"/>
                  </a:lnTo>
                  <a:lnTo>
                    <a:pt x="2446" y="650"/>
                  </a:lnTo>
                  <a:lnTo>
                    <a:pt x="2498" y="749"/>
                  </a:lnTo>
                  <a:lnTo>
                    <a:pt x="2544" y="854"/>
                  </a:lnTo>
                  <a:lnTo>
                    <a:pt x="2579" y="964"/>
                  </a:lnTo>
                  <a:lnTo>
                    <a:pt x="2604" y="1075"/>
                  </a:lnTo>
                  <a:lnTo>
                    <a:pt x="2621" y="1191"/>
                  </a:lnTo>
                  <a:lnTo>
                    <a:pt x="2626" y="1312"/>
                  </a:lnTo>
                  <a:lnTo>
                    <a:pt x="2626" y="2046"/>
                  </a:lnTo>
                  <a:lnTo>
                    <a:pt x="2241" y="2046"/>
                  </a:lnTo>
                  <a:lnTo>
                    <a:pt x="2241" y="1312"/>
                  </a:lnTo>
                  <a:lnTo>
                    <a:pt x="2236" y="1210"/>
                  </a:lnTo>
                  <a:lnTo>
                    <a:pt x="2219" y="1113"/>
                  </a:lnTo>
                  <a:lnTo>
                    <a:pt x="2194" y="1018"/>
                  </a:lnTo>
                  <a:lnTo>
                    <a:pt x="2159" y="929"/>
                  </a:lnTo>
                  <a:lnTo>
                    <a:pt x="2114" y="844"/>
                  </a:lnTo>
                  <a:lnTo>
                    <a:pt x="2063" y="763"/>
                  </a:lnTo>
                  <a:lnTo>
                    <a:pt x="2002" y="690"/>
                  </a:lnTo>
                  <a:lnTo>
                    <a:pt x="1935" y="623"/>
                  </a:lnTo>
                  <a:lnTo>
                    <a:pt x="1860" y="563"/>
                  </a:lnTo>
                  <a:lnTo>
                    <a:pt x="1782" y="510"/>
                  </a:lnTo>
                  <a:lnTo>
                    <a:pt x="1696" y="466"/>
                  </a:lnTo>
                  <a:lnTo>
                    <a:pt x="1607" y="432"/>
                  </a:lnTo>
                  <a:lnTo>
                    <a:pt x="1512" y="404"/>
                  </a:lnTo>
                  <a:lnTo>
                    <a:pt x="1413"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7" name="Freeform 26"/>
            <p:cNvSpPr>
              <a:spLocks noEditPoints="1"/>
            </p:cNvSpPr>
            <p:nvPr/>
          </p:nvSpPr>
          <p:spPr bwMode="auto">
            <a:xfrm>
              <a:off x="7904780" y="1542254"/>
              <a:ext cx="3201988" cy="2843214"/>
            </a:xfrm>
            <a:custGeom>
              <a:avLst/>
              <a:gdLst>
                <a:gd name="T0" fmla="*/ 2017 w 4034"/>
                <a:gd name="T1" fmla="*/ 915 h 3582"/>
                <a:gd name="T2" fmla="*/ 1955 w 4034"/>
                <a:gd name="T3" fmla="*/ 920 h 3582"/>
                <a:gd name="T4" fmla="*/ 1895 w 4034"/>
                <a:gd name="T5" fmla="*/ 935 h 3582"/>
                <a:gd name="T6" fmla="*/ 1840 w 4034"/>
                <a:gd name="T7" fmla="*/ 957 h 3582"/>
                <a:gd name="T8" fmla="*/ 1789 w 4034"/>
                <a:gd name="T9" fmla="*/ 990 h 3582"/>
                <a:gd name="T10" fmla="*/ 1745 w 4034"/>
                <a:gd name="T11" fmla="*/ 1028 h 3582"/>
                <a:gd name="T12" fmla="*/ 1707 w 4034"/>
                <a:gd name="T13" fmla="*/ 1072 h 3582"/>
                <a:gd name="T14" fmla="*/ 1676 w 4034"/>
                <a:gd name="T15" fmla="*/ 1123 h 3582"/>
                <a:gd name="T16" fmla="*/ 1652 w 4034"/>
                <a:gd name="T17" fmla="*/ 1177 h 3582"/>
                <a:gd name="T18" fmla="*/ 1638 w 4034"/>
                <a:gd name="T19" fmla="*/ 1237 h 3582"/>
                <a:gd name="T20" fmla="*/ 1632 w 4034"/>
                <a:gd name="T21" fmla="*/ 1299 h 3582"/>
                <a:gd name="T22" fmla="*/ 1638 w 4034"/>
                <a:gd name="T23" fmla="*/ 1359 h 3582"/>
                <a:gd name="T24" fmla="*/ 1651 w 4034"/>
                <a:gd name="T25" fmla="*/ 1416 h 3582"/>
                <a:gd name="T26" fmla="*/ 1672 w 4034"/>
                <a:gd name="T27" fmla="*/ 1469 h 3582"/>
                <a:gd name="T28" fmla="*/ 1702 w 4034"/>
                <a:gd name="T29" fmla="*/ 1518 h 3582"/>
                <a:gd name="T30" fmla="*/ 1736 w 4034"/>
                <a:gd name="T31" fmla="*/ 1562 h 3582"/>
                <a:gd name="T32" fmla="*/ 1778 w 4034"/>
                <a:gd name="T33" fmla="*/ 1600 h 3582"/>
                <a:gd name="T34" fmla="*/ 1826 w 4034"/>
                <a:gd name="T35" fmla="*/ 1631 h 3582"/>
                <a:gd name="T36" fmla="*/ 1826 w 4034"/>
                <a:gd name="T37" fmla="*/ 2476 h 3582"/>
                <a:gd name="T38" fmla="*/ 1829 w 4034"/>
                <a:gd name="T39" fmla="*/ 2520 h 3582"/>
                <a:gd name="T40" fmla="*/ 1844 w 4034"/>
                <a:gd name="T41" fmla="*/ 2560 h 3582"/>
                <a:gd name="T42" fmla="*/ 1868 w 4034"/>
                <a:gd name="T43" fmla="*/ 2596 h 3582"/>
                <a:gd name="T44" fmla="*/ 1897 w 4034"/>
                <a:gd name="T45" fmla="*/ 2626 h 3582"/>
                <a:gd name="T46" fmla="*/ 1933 w 4034"/>
                <a:gd name="T47" fmla="*/ 2647 h 3582"/>
                <a:gd name="T48" fmla="*/ 1973 w 4034"/>
                <a:gd name="T49" fmla="*/ 2662 h 3582"/>
                <a:gd name="T50" fmla="*/ 2017 w 4034"/>
                <a:gd name="T51" fmla="*/ 2667 h 3582"/>
                <a:gd name="T52" fmla="*/ 2061 w 4034"/>
                <a:gd name="T53" fmla="*/ 2662 h 3582"/>
                <a:gd name="T54" fmla="*/ 2101 w 4034"/>
                <a:gd name="T55" fmla="*/ 2647 h 3582"/>
                <a:gd name="T56" fmla="*/ 2137 w 4034"/>
                <a:gd name="T57" fmla="*/ 2626 h 3582"/>
                <a:gd name="T58" fmla="*/ 2167 w 4034"/>
                <a:gd name="T59" fmla="*/ 2596 h 3582"/>
                <a:gd name="T60" fmla="*/ 2190 w 4034"/>
                <a:gd name="T61" fmla="*/ 2560 h 3582"/>
                <a:gd name="T62" fmla="*/ 2205 w 4034"/>
                <a:gd name="T63" fmla="*/ 2520 h 3582"/>
                <a:gd name="T64" fmla="*/ 2209 w 4034"/>
                <a:gd name="T65" fmla="*/ 2476 h 3582"/>
                <a:gd name="T66" fmla="*/ 2209 w 4034"/>
                <a:gd name="T67" fmla="*/ 1631 h 3582"/>
                <a:gd name="T68" fmla="*/ 2256 w 4034"/>
                <a:gd name="T69" fmla="*/ 1600 h 3582"/>
                <a:gd name="T70" fmla="*/ 2298 w 4034"/>
                <a:gd name="T71" fmla="*/ 1562 h 3582"/>
                <a:gd name="T72" fmla="*/ 2333 w 4034"/>
                <a:gd name="T73" fmla="*/ 1518 h 3582"/>
                <a:gd name="T74" fmla="*/ 2362 w 4034"/>
                <a:gd name="T75" fmla="*/ 1469 h 3582"/>
                <a:gd name="T76" fmla="*/ 2384 w 4034"/>
                <a:gd name="T77" fmla="*/ 1416 h 3582"/>
                <a:gd name="T78" fmla="*/ 2396 w 4034"/>
                <a:gd name="T79" fmla="*/ 1359 h 3582"/>
                <a:gd name="T80" fmla="*/ 2402 w 4034"/>
                <a:gd name="T81" fmla="*/ 1299 h 3582"/>
                <a:gd name="T82" fmla="*/ 2396 w 4034"/>
                <a:gd name="T83" fmla="*/ 1237 h 3582"/>
                <a:gd name="T84" fmla="*/ 2382 w 4034"/>
                <a:gd name="T85" fmla="*/ 1177 h 3582"/>
                <a:gd name="T86" fmla="*/ 2358 w 4034"/>
                <a:gd name="T87" fmla="*/ 1123 h 3582"/>
                <a:gd name="T88" fmla="*/ 2327 w 4034"/>
                <a:gd name="T89" fmla="*/ 1072 h 3582"/>
                <a:gd name="T90" fmla="*/ 2289 w 4034"/>
                <a:gd name="T91" fmla="*/ 1028 h 3582"/>
                <a:gd name="T92" fmla="*/ 2245 w 4034"/>
                <a:gd name="T93" fmla="*/ 990 h 3582"/>
                <a:gd name="T94" fmla="*/ 2194 w 4034"/>
                <a:gd name="T95" fmla="*/ 957 h 3582"/>
                <a:gd name="T96" fmla="*/ 2139 w 4034"/>
                <a:gd name="T97" fmla="*/ 935 h 3582"/>
                <a:gd name="T98" fmla="*/ 2079 w 4034"/>
                <a:gd name="T99" fmla="*/ 920 h 3582"/>
                <a:gd name="T100" fmla="*/ 2017 w 4034"/>
                <a:gd name="T101" fmla="*/ 915 h 3582"/>
                <a:gd name="T102" fmla="*/ 0 w 4034"/>
                <a:gd name="T103" fmla="*/ 0 h 3582"/>
                <a:gd name="T104" fmla="*/ 4034 w 4034"/>
                <a:gd name="T105" fmla="*/ 0 h 3582"/>
                <a:gd name="T106" fmla="*/ 4034 w 4034"/>
                <a:gd name="T107" fmla="*/ 3582 h 3582"/>
                <a:gd name="T108" fmla="*/ 0 w 4034"/>
                <a:gd name="T109" fmla="*/ 3582 h 3582"/>
                <a:gd name="T110" fmla="*/ 0 w 4034"/>
                <a:gd name="T111"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34" h="3582">
                  <a:moveTo>
                    <a:pt x="2017" y="915"/>
                  </a:moveTo>
                  <a:lnTo>
                    <a:pt x="1955" y="920"/>
                  </a:lnTo>
                  <a:lnTo>
                    <a:pt x="1895" y="935"/>
                  </a:lnTo>
                  <a:lnTo>
                    <a:pt x="1840" y="957"/>
                  </a:lnTo>
                  <a:lnTo>
                    <a:pt x="1789" y="990"/>
                  </a:lnTo>
                  <a:lnTo>
                    <a:pt x="1745" y="1028"/>
                  </a:lnTo>
                  <a:lnTo>
                    <a:pt x="1707" y="1072"/>
                  </a:lnTo>
                  <a:lnTo>
                    <a:pt x="1676" y="1123"/>
                  </a:lnTo>
                  <a:lnTo>
                    <a:pt x="1652" y="1177"/>
                  </a:lnTo>
                  <a:lnTo>
                    <a:pt x="1638" y="1237"/>
                  </a:lnTo>
                  <a:lnTo>
                    <a:pt x="1632" y="1299"/>
                  </a:lnTo>
                  <a:lnTo>
                    <a:pt x="1638" y="1359"/>
                  </a:lnTo>
                  <a:lnTo>
                    <a:pt x="1651" y="1416"/>
                  </a:lnTo>
                  <a:lnTo>
                    <a:pt x="1672" y="1469"/>
                  </a:lnTo>
                  <a:lnTo>
                    <a:pt x="1702" y="1518"/>
                  </a:lnTo>
                  <a:lnTo>
                    <a:pt x="1736" y="1562"/>
                  </a:lnTo>
                  <a:lnTo>
                    <a:pt x="1778" y="1600"/>
                  </a:lnTo>
                  <a:lnTo>
                    <a:pt x="1826" y="1631"/>
                  </a:lnTo>
                  <a:lnTo>
                    <a:pt x="1826" y="2476"/>
                  </a:lnTo>
                  <a:lnTo>
                    <a:pt x="1829" y="2520"/>
                  </a:lnTo>
                  <a:lnTo>
                    <a:pt x="1844" y="2560"/>
                  </a:lnTo>
                  <a:lnTo>
                    <a:pt x="1868" y="2596"/>
                  </a:lnTo>
                  <a:lnTo>
                    <a:pt x="1897" y="2626"/>
                  </a:lnTo>
                  <a:lnTo>
                    <a:pt x="1933" y="2647"/>
                  </a:lnTo>
                  <a:lnTo>
                    <a:pt x="1973" y="2662"/>
                  </a:lnTo>
                  <a:lnTo>
                    <a:pt x="2017" y="2667"/>
                  </a:lnTo>
                  <a:lnTo>
                    <a:pt x="2061" y="2662"/>
                  </a:lnTo>
                  <a:lnTo>
                    <a:pt x="2101" y="2647"/>
                  </a:lnTo>
                  <a:lnTo>
                    <a:pt x="2137" y="2626"/>
                  </a:lnTo>
                  <a:lnTo>
                    <a:pt x="2167" y="2596"/>
                  </a:lnTo>
                  <a:lnTo>
                    <a:pt x="2190" y="2560"/>
                  </a:lnTo>
                  <a:lnTo>
                    <a:pt x="2205" y="2520"/>
                  </a:lnTo>
                  <a:lnTo>
                    <a:pt x="2209" y="2476"/>
                  </a:lnTo>
                  <a:lnTo>
                    <a:pt x="2209" y="1631"/>
                  </a:lnTo>
                  <a:lnTo>
                    <a:pt x="2256" y="1600"/>
                  </a:lnTo>
                  <a:lnTo>
                    <a:pt x="2298" y="1562"/>
                  </a:lnTo>
                  <a:lnTo>
                    <a:pt x="2333" y="1518"/>
                  </a:lnTo>
                  <a:lnTo>
                    <a:pt x="2362" y="1469"/>
                  </a:lnTo>
                  <a:lnTo>
                    <a:pt x="2384" y="1416"/>
                  </a:lnTo>
                  <a:lnTo>
                    <a:pt x="2396" y="1359"/>
                  </a:lnTo>
                  <a:lnTo>
                    <a:pt x="2402" y="1299"/>
                  </a:lnTo>
                  <a:lnTo>
                    <a:pt x="2396" y="1237"/>
                  </a:lnTo>
                  <a:lnTo>
                    <a:pt x="2382" y="1177"/>
                  </a:lnTo>
                  <a:lnTo>
                    <a:pt x="2358" y="1123"/>
                  </a:lnTo>
                  <a:lnTo>
                    <a:pt x="2327" y="1072"/>
                  </a:lnTo>
                  <a:lnTo>
                    <a:pt x="2289" y="1028"/>
                  </a:lnTo>
                  <a:lnTo>
                    <a:pt x="2245" y="990"/>
                  </a:lnTo>
                  <a:lnTo>
                    <a:pt x="2194" y="957"/>
                  </a:lnTo>
                  <a:lnTo>
                    <a:pt x="2139" y="935"/>
                  </a:lnTo>
                  <a:lnTo>
                    <a:pt x="2079" y="920"/>
                  </a:lnTo>
                  <a:lnTo>
                    <a:pt x="2017" y="915"/>
                  </a:lnTo>
                  <a:close/>
                  <a:moveTo>
                    <a:pt x="0" y="0"/>
                  </a:moveTo>
                  <a:lnTo>
                    <a:pt x="4034" y="0"/>
                  </a:lnTo>
                  <a:lnTo>
                    <a:pt x="4034" y="3582"/>
                  </a:lnTo>
                  <a:lnTo>
                    <a:pt x="0" y="3582"/>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1035" name="Rectangle 1034"/>
          <p:cNvSpPr/>
          <p:nvPr/>
        </p:nvSpPr>
        <p:spPr>
          <a:xfrm>
            <a:off x="9961621" y="2781267"/>
            <a:ext cx="1620780" cy="120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5" name="Rectangle 274"/>
          <p:cNvSpPr/>
          <p:nvPr/>
        </p:nvSpPr>
        <p:spPr>
          <a:xfrm>
            <a:off x="9961619" y="2934251"/>
            <a:ext cx="1620780" cy="1728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6" name="Rectangle 275"/>
          <p:cNvSpPr/>
          <p:nvPr/>
        </p:nvSpPr>
        <p:spPr>
          <a:xfrm>
            <a:off x="10113470" y="3342578"/>
            <a:ext cx="1317079" cy="172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7" name="Rectangle 276"/>
          <p:cNvSpPr/>
          <p:nvPr/>
        </p:nvSpPr>
        <p:spPr>
          <a:xfrm>
            <a:off x="10113471" y="3605767"/>
            <a:ext cx="1317079" cy="172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8" name="Rectangle 277"/>
          <p:cNvSpPr/>
          <p:nvPr/>
        </p:nvSpPr>
        <p:spPr>
          <a:xfrm>
            <a:off x="10113471" y="3803591"/>
            <a:ext cx="1317079" cy="1728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2" name="Group 281"/>
          <p:cNvGrpSpPr/>
          <p:nvPr/>
        </p:nvGrpSpPr>
        <p:grpSpPr>
          <a:xfrm>
            <a:off x="9992366" y="3462673"/>
            <a:ext cx="90360" cy="105498"/>
            <a:chOff x="7904780" y="-386559"/>
            <a:chExt cx="3201988" cy="4772027"/>
          </a:xfrm>
          <a:solidFill>
            <a:schemeClr val="bg1">
              <a:lumMod val="65000"/>
            </a:schemeClr>
          </a:solidFill>
        </p:grpSpPr>
        <p:sp>
          <p:nvSpPr>
            <p:cNvPr id="283" name="Freeform 25"/>
            <p:cNvSpPr>
              <a:spLocks/>
            </p:cNvSpPr>
            <p:nvPr/>
          </p:nvSpPr>
          <p:spPr bwMode="auto">
            <a:xfrm>
              <a:off x="8463582" y="-386559"/>
              <a:ext cx="2084387" cy="1624012"/>
            </a:xfrm>
            <a:custGeom>
              <a:avLst/>
              <a:gdLst>
                <a:gd name="T0" fmla="*/ 1432 w 2626"/>
                <a:gd name="T1" fmla="*/ 5 h 2046"/>
                <a:gd name="T2" fmla="*/ 1661 w 2626"/>
                <a:gd name="T3" fmla="*/ 47 h 2046"/>
                <a:gd name="T4" fmla="*/ 1875 w 2626"/>
                <a:gd name="T5" fmla="*/ 126 h 2046"/>
                <a:gd name="T6" fmla="*/ 2070 w 2626"/>
                <a:gd name="T7" fmla="*/ 240 h 2046"/>
                <a:gd name="T8" fmla="*/ 2241 w 2626"/>
                <a:gd name="T9" fmla="*/ 384 h 2046"/>
                <a:gd name="T10" fmla="*/ 2385 w 2626"/>
                <a:gd name="T11" fmla="*/ 556 h 2046"/>
                <a:gd name="T12" fmla="*/ 2498 w 2626"/>
                <a:gd name="T13" fmla="*/ 749 h 2046"/>
                <a:gd name="T14" fmla="*/ 2579 w 2626"/>
                <a:gd name="T15" fmla="*/ 964 h 2046"/>
                <a:gd name="T16" fmla="*/ 2621 w 2626"/>
                <a:gd name="T17" fmla="*/ 1191 h 2046"/>
                <a:gd name="T18" fmla="*/ 2626 w 2626"/>
                <a:gd name="T19" fmla="*/ 2046 h 2046"/>
                <a:gd name="T20" fmla="*/ 2241 w 2626"/>
                <a:gd name="T21" fmla="*/ 1312 h 2046"/>
                <a:gd name="T22" fmla="*/ 2219 w 2626"/>
                <a:gd name="T23" fmla="*/ 1113 h 2046"/>
                <a:gd name="T24" fmla="*/ 2159 w 2626"/>
                <a:gd name="T25" fmla="*/ 929 h 2046"/>
                <a:gd name="T26" fmla="*/ 2063 w 2626"/>
                <a:gd name="T27" fmla="*/ 763 h 2046"/>
                <a:gd name="T28" fmla="*/ 1935 w 2626"/>
                <a:gd name="T29" fmla="*/ 623 h 2046"/>
                <a:gd name="T30" fmla="*/ 1782 w 2626"/>
                <a:gd name="T31" fmla="*/ 510 h 2046"/>
                <a:gd name="T32" fmla="*/ 1607 w 2626"/>
                <a:gd name="T33" fmla="*/ 432 h 2046"/>
                <a:gd name="T34" fmla="*/ 1413 w 2626"/>
                <a:gd name="T35" fmla="*/ 390 h 2046"/>
                <a:gd name="T36" fmla="*/ 1213 w 2626"/>
                <a:gd name="T37" fmla="*/ 390 h 2046"/>
                <a:gd name="T38" fmla="*/ 1019 w 2626"/>
                <a:gd name="T39" fmla="*/ 432 h 2046"/>
                <a:gd name="T40" fmla="*/ 844 w 2626"/>
                <a:gd name="T41" fmla="*/ 510 h 2046"/>
                <a:gd name="T42" fmla="*/ 691 w 2626"/>
                <a:gd name="T43" fmla="*/ 623 h 2046"/>
                <a:gd name="T44" fmla="*/ 564 w 2626"/>
                <a:gd name="T45" fmla="*/ 763 h 2046"/>
                <a:gd name="T46" fmla="*/ 467 w 2626"/>
                <a:gd name="T47" fmla="*/ 929 h 2046"/>
                <a:gd name="T48" fmla="*/ 407 w 2626"/>
                <a:gd name="T49" fmla="*/ 1113 h 2046"/>
                <a:gd name="T50" fmla="*/ 385 w 2626"/>
                <a:gd name="T51" fmla="*/ 1312 h 2046"/>
                <a:gd name="T52" fmla="*/ 0 w 2626"/>
                <a:gd name="T53" fmla="*/ 2046 h 2046"/>
                <a:gd name="T54" fmla="*/ 6 w 2626"/>
                <a:gd name="T55" fmla="*/ 1191 h 2046"/>
                <a:gd name="T56" fmla="*/ 48 w 2626"/>
                <a:gd name="T57" fmla="*/ 964 h 2046"/>
                <a:gd name="T58" fmla="*/ 128 w 2626"/>
                <a:gd name="T59" fmla="*/ 749 h 2046"/>
                <a:gd name="T60" fmla="*/ 241 w 2626"/>
                <a:gd name="T61" fmla="*/ 556 h 2046"/>
                <a:gd name="T62" fmla="*/ 385 w 2626"/>
                <a:gd name="T63" fmla="*/ 384 h 2046"/>
                <a:gd name="T64" fmla="*/ 556 w 2626"/>
                <a:gd name="T65" fmla="*/ 240 h 2046"/>
                <a:gd name="T66" fmla="*/ 751 w 2626"/>
                <a:gd name="T67" fmla="*/ 126 h 2046"/>
                <a:gd name="T68" fmla="*/ 965 w 2626"/>
                <a:gd name="T69" fmla="*/ 47 h 2046"/>
                <a:gd name="T70" fmla="*/ 1195 w 2626"/>
                <a:gd name="T71"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6" h="2046">
                  <a:moveTo>
                    <a:pt x="1313" y="0"/>
                  </a:moveTo>
                  <a:lnTo>
                    <a:pt x="1432" y="5"/>
                  </a:lnTo>
                  <a:lnTo>
                    <a:pt x="1548" y="22"/>
                  </a:lnTo>
                  <a:lnTo>
                    <a:pt x="1661" y="47"/>
                  </a:lnTo>
                  <a:lnTo>
                    <a:pt x="1771" y="82"/>
                  </a:lnTo>
                  <a:lnTo>
                    <a:pt x="1875" y="126"/>
                  </a:lnTo>
                  <a:lnTo>
                    <a:pt x="1975" y="179"/>
                  </a:lnTo>
                  <a:lnTo>
                    <a:pt x="2070" y="240"/>
                  </a:lnTo>
                  <a:lnTo>
                    <a:pt x="2157" y="308"/>
                  </a:lnTo>
                  <a:lnTo>
                    <a:pt x="2241" y="384"/>
                  </a:lnTo>
                  <a:lnTo>
                    <a:pt x="2316" y="466"/>
                  </a:lnTo>
                  <a:lnTo>
                    <a:pt x="2385" y="556"/>
                  </a:lnTo>
                  <a:lnTo>
                    <a:pt x="2446" y="650"/>
                  </a:lnTo>
                  <a:lnTo>
                    <a:pt x="2498" y="749"/>
                  </a:lnTo>
                  <a:lnTo>
                    <a:pt x="2544" y="854"/>
                  </a:lnTo>
                  <a:lnTo>
                    <a:pt x="2579" y="964"/>
                  </a:lnTo>
                  <a:lnTo>
                    <a:pt x="2604" y="1075"/>
                  </a:lnTo>
                  <a:lnTo>
                    <a:pt x="2621" y="1191"/>
                  </a:lnTo>
                  <a:lnTo>
                    <a:pt x="2626" y="1312"/>
                  </a:lnTo>
                  <a:lnTo>
                    <a:pt x="2626" y="2046"/>
                  </a:lnTo>
                  <a:lnTo>
                    <a:pt x="2241" y="2046"/>
                  </a:lnTo>
                  <a:lnTo>
                    <a:pt x="2241" y="1312"/>
                  </a:lnTo>
                  <a:lnTo>
                    <a:pt x="2236" y="1210"/>
                  </a:lnTo>
                  <a:lnTo>
                    <a:pt x="2219" y="1113"/>
                  </a:lnTo>
                  <a:lnTo>
                    <a:pt x="2194" y="1018"/>
                  </a:lnTo>
                  <a:lnTo>
                    <a:pt x="2159" y="929"/>
                  </a:lnTo>
                  <a:lnTo>
                    <a:pt x="2114" y="844"/>
                  </a:lnTo>
                  <a:lnTo>
                    <a:pt x="2063" y="763"/>
                  </a:lnTo>
                  <a:lnTo>
                    <a:pt x="2002" y="690"/>
                  </a:lnTo>
                  <a:lnTo>
                    <a:pt x="1935" y="623"/>
                  </a:lnTo>
                  <a:lnTo>
                    <a:pt x="1860" y="563"/>
                  </a:lnTo>
                  <a:lnTo>
                    <a:pt x="1782" y="510"/>
                  </a:lnTo>
                  <a:lnTo>
                    <a:pt x="1696" y="466"/>
                  </a:lnTo>
                  <a:lnTo>
                    <a:pt x="1607" y="432"/>
                  </a:lnTo>
                  <a:lnTo>
                    <a:pt x="1512" y="404"/>
                  </a:lnTo>
                  <a:lnTo>
                    <a:pt x="1413"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84" name="Freeform 26"/>
            <p:cNvSpPr>
              <a:spLocks noEditPoints="1"/>
            </p:cNvSpPr>
            <p:nvPr/>
          </p:nvSpPr>
          <p:spPr bwMode="auto">
            <a:xfrm>
              <a:off x="7904780" y="1542254"/>
              <a:ext cx="3201988" cy="2843214"/>
            </a:xfrm>
            <a:custGeom>
              <a:avLst/>
              <a:gdLst>
                <a:gd name="T0" fmla="*/ 2017 w 4034"/>
                <a:gd name="T1" fmla="*/ 915 h 3582"/>
                <a:gd name="T2" fmla="*/ 1955 w 4034"/>
                <a:gd name="T3" fmla="*/ 920 h 3582"/>
                <a:gd name="T4" fmla="*/ 1895 w 4034"/>
                <a:gd name="T5" fmla="*/ 935 h 3582"/>
                <a:gd name="T6" fmla="*/ 1840 w 4034"/>
                <a:gd name="T7" fmla="*/ 957 h 3582"/>
                <a:gd name="T8" fmla="*/ 1789 w 4034"/>
                <a:gd name="T9" fmla="*/ 990 h 3582"/>
                <a:gd name="T10" fmla="*/ 1745 w 4034"/>
                <a:gd name="T11" fmla="*/ 1028 h 3582"/>
                <a:gd name="T12" fmla="*/ 1707 w 4034"/>
                <a:gd name="T13" fmla="*/ 1072 h 3582"/>
                <a:gd name="T14" fmla="*/ 1676 w 4034"/>
                <a:gd name="T15" fmla="*/ 1123 h 3582"/>
                <a:gd name="T16" fmla="*/ 1652 w 4034"/>
                <a:gd name="T17" fmla="*/ 1177 h 3582"/>
                <a:gd name="T18" fmla="*/ 1638 w 4034"/>
                <a:gd name="T19" fmla="*/ 1237 h 3582"/>
                <a:gd name="T20" fmla="*/ 1632 w 4034"/>
                <a:gd name="T21" fmla="*/ 1299 h 3582"/>
                <a:gd name="T22" fmla="*/ 1638 w 4034"/>
                <a:gd name="T23" fmla="*/ 1359 h 3582"/>
                <a:gd name="T24" fmla="*/ 1651 w 4034"/>
                <a:gd name="T25" fmla="*/ 1416 h 3582"/>
                <a:gd name="T26" fmla="*/ 1672 w 4034"/>
                <a:gd name="T27" fmla="*/ 1469 h 3582"/>
                <a:gd name="T28" fmla="*/ 1702 w 4034"/>
                <a:gd name="T29" fmla="*/ 1518 h 3582"/>
                <a:gd name="T30" fmla="*/ 1736 w 4034"/>
                <a:gd name="T31" fmla="*/ 1562 h 3582"/>
                <a:gd name="T32" fmla="*/ 1778 w 4034"/>
                <a:gd name="T33" fmla="*/ 1600 h 3582"/>
                <a:gd name="T34" fmla="*/ 1826 w 4034"/>
                <a:gd name="T35" fmla="*/ 1631 h 3582"/>
                <a:gd name="T36" fmla="*/ 1826 w 4034"/>
                <a:gd name="T37" fmla="*/ 2476 h 3582"/>
                <a:gd name="T38" fmla="*/ 1829 w 4034"/>
                <a:gd name="T39" fmla="*/ 2520 h 3582"/>
                <a:gd name="T40" fmla="*/ 1844 w 4034"/>
                <a:gd name="T41" fmla="*/ 2560 h 3582"/>
                <a:gd name="T42" fmla="*/ 1868 w 4034"/>
                <a:gd name="T43" fmla="*/ 2596 h 3582"/>
                <a:gd name="T44" fmla="*/ 1897 w 4034"/>
                <a:gd name="T45" fmla="*/ 2626 h 3582"/>
                <a:gd name="T46" fmla="*/ 1933 w 4034"/>
                <a:gd name="T47" fmla="*/ 2647 h 3582"/>
                <a:gd name="T48" fmla="*/ 1973 w 4034"/>
                <a:gd name="T49" fmla="*/ 2662 h 3582"/>
                <a:gd name="T50" fmla="*/ 2017 w 4034"/>
                <a:gd name="T51" fmla="*/ 2667 h 3582"/>
                <a:gd name="T52" fmla="*/ 2061 w 4034"/>
                <a:gd name="T53" fmla="*/ 2662 h 3582"/>
                <a:gd name="T54" fmla="*/ 2101 w 4034"/>
                <a:gd name="T55" fmla="*/ 2647 h 3582"/>
                <a:gd name="T56" fmla="*/ 2137 w 4034"/>
                <a:gd name="T57" fmla="*/ 2626 h 3582"/>
                <a:gd name="T58" fmla="*/ 2167 w 4034"/>
                <a:gd name="T59" fmla="*/ 2596 h 3582"/>
                <a:gd name="T60" fmla="*/ 2190 w 4034"/>
                <a:gd name="T61" fmla="*/ 2560 h 3582"/>
                <a:gd name="T62" fmla="*/ 2205 w 4034"/>
                <a:gd name="T63" fmla="*/ 2520 h 3582"/>
                <a:gd name="T64" fmla="*/ 2209 w 4034"/>
                <a:gd name="T65" fmla="*/ 2476 h 3582"/>
                <a:gd name="T66" fmla="*/ 2209 w 4034"/>
                <a:gd name="T67" fmla="*/ 1631 h 3582"/>
                <a:gd name="T68" fmla="*/ 2256 w 4034"/>
                <a:gd name="T69" fmla="*/ 1600 h 3582"/>
                <a:gd name="T70" fmla="*/ 2298 w 4034"/>
                <a:gd name="T71" fmla="*/ 1562 h 3582"/>
                <a:gd name="T72" fmla="*/ 2333 w 4034"/>
                <a:gd name="T73" fmla="*/ 1518 h 3582"/>
                <a:gd name="T74" fmla="*/ 2362 w 4034"/>
                <a:gd name="T75" fmla="*/ 1469 h 3582"/>
                <a:gd name="T76" fmla="*/ 2384 w 4034"/>
                <a:gd name="T77" fmla="*/ 1416 h 3582"/>
                <a:gd name="T78" fmla="*/ 2396 w 4034"/>
                <a:gd name="T79" fmla="*/ 1359 h 3582"/>
                <a:gd name="T80" fmla="*/ 2402 w 4034"/>
                <a:gd name="T81" fmla="*/ 1299 h 3582"/>
                <a:gd name="T82" fmla="*/ 2396 w 4034"/>
                <a:gd name="T83" fmla="*/ 1237 h 3582"/>
                <a:gd name="T84" fmla="*/ 2382 w 4034"/>
                <a:gd name="T85" fmla="*/ 1177 h 3582"/>
                <a:gd name="T86" fmla="*/ 2358 w 4034"/>
                <a:gd name="T87" fmla="*/ 1123 h 3582"/>
                <a:gd name="T88" fmla="*/ 2327 w 4034"/>
                <a:gd name="T89" fmla="*/ 1072 h 3582"/>
                <a:gd name="T90" fmla="*/ 2289 w 4034"/>
                <a:gd name="T91" fmla="*/ 1028 h 3582"/>
                <a:gd name="T92" fmla="*/ 2245 w 4034"/>
                <a:gd name="T93" fmla="*/ 990 h 3582"/>
                <a:gd name="T94" fmla="*/ 2194 w 4034"/>
                <a:gd name="T95" fmla="*/ 957 h 3582"/>
                <a:gd name="T96" fmla="*/ 2139 w 4034"/>
                <a:gd name="T97" fmla="*/ 935 h 3582"/>
                <a:gd name="T98" fmla="*/ 2079 w 4034"/>
                <a:gd name="T99" fmla="*/ 920 h 3582"/>
                <a:gd name="T100" fmla="*/ 2017 w 4034"/>
                <a:gd name="T101" fmla="*/ 915 h 3582"/>
                <a:gd name="T102" fmla="*/ 0 w 4034"/>
                <a:gd name="T103" fmla="*/ 0 h 3582"/>
                <a:gd name="T104" fmla="*/ 4034 w 4034"/>
                <a:gd name="T105" fmla="*/ 0 h 3582"/>
                <a:gd name="T106" fmla="*/ 4034 w 4034"/>
                <a:gd name="T107" fmla="*/ 3582 h 3582"/>
                <a:gd name="T108" fmla="*/ 0 w 4034"/>
                <a:gd name="T109" fmla="*/ 3582 h 3582"/>
                <a:gd name="T110" fmla="*/ 0 w 4034"/>
                <a:gd name="T111"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34" h="3582">
                  <a:moveTo>
                    <a:pt x="2017" y="915"/>
                  </a:moveTo>
                  <a:lnTo>
                    <a:pt x="1955" y="920"/>
                  </a:lnTo>
                  <a:lnTo>
                    <a:pt x="1895" y="935"/>
                  </a:lnTo>
                  <a:lnTo>
                    <a:pt x="1840" y="957"/>
                  </a:lnTo>
                  <a:lnTo>
                    <a:pt x="1789" y="990"/>
                  </a:lnTo>
                  <a:lnTo>
                    <a:pt x="1745" y="1028"/>
                  </a:lnTo>
                  <a:lnTo>
                    <a:pt x="1707" y="1072"/>
                  </a:lnTo>
                  <a:lnTo>
                    <a:pt x="1676" y="1123"/>
                  </a:lnTo>
                  <a:lnTo>
                    <a:pt x="1652" y="1177"/>
                  </a:lnTo>
                  <a:lnTo>
                    <a:pt x="1638" y="1237"/>
                  </a:lnTo>
                  <a:lnTo>
                    <a:pt x="1632" y="1299"/>
                  </a:lnTo>
                  <a:lnTo>
                    <a:pt x="1638" y="1359"/>
                  </a:lnTo>
                  <a:lnTo>
                    <a:pt x="1651" y="1416"/>
                  </a:lnTo>
                  <a:lnTo>
                    <a:pt x="1672" y="1469"/>
                  </a:lnTo>
                  <a:lnTo>
                    <a:pt x="1702" y="1518"/>
                  </a:lnTo>
                  <a:lnTo>
                    <a:pt x="1736" y="1562"/>
                  </a:lnTo>
                  <a:lnTo>
                    <a:pt x="1778" y="1600"/>
                  </a:lnTo>
                  <a:lnTo>
                    <a:pt x="1826" y="1631"/>
                  </a:lnTo>
                  <a:lnTo>
                    <a:pt x="1826" y="2476"/>
                  </a:lnTo>
                  <a:lnTo>
                    <a:pt x="1829" y="2520"/>
                  </a:lnTo>
                  <a:lnTo>
                    <a:pt x="1844" y="2560"/>
                  </a:lnTo>
                  <a:lnTo>
                    <a:pt x="1868" y="2596"/>
                  </a:lnTo>
                  <a:lnTo>
                    <a:pt x="1897" y="2626"/>
                  </a:lnTo>
                  <a:lnTo>
                    <a:pt x="1933" y="2647"/>
                  </a:lnTo>
                  <a:lnTo>
                    <a:pt x="1973" y="2662"/>
                  </a:lnTo>
                  <a:lnTo>
                    <a:pt x="2017" y="2667"/>
                  </a:lnTo>
                  <a:lnTo>
                    <a:pt x="2061" y="2662"/>
                  </a:lnTo>
                  <a:lnTo>
                    <a:pt x="2101" y="2647"/>
                  </a:lnTo>
                  <a:lnTo>
                    <a:pt x="2137" y="2626"/>
                  </a:lnTo>
                  <a:lnTo>
                    <a:pt x="2167" y="2596"/>
                  </a:lnTo>
                  <a:lnTo>
                    <a:pt x="2190" y="2560"/>
                  </a:lnTo>
                  <a:lnTo>
                    <a:pt x="2205" y="2520"/>
                  </a:lnTo>
                  <a:lnTo>
                    <a:pt x="2209" y="2476"/>
                  </a:lnTo>
                  <a:lnTo>
                    <a:pt x="2209" y="1631"/>
                  </a:lnTo>
                  <a:lnTo>
                    <a:pt x="2256" y="1600"/>
                  </a:lnTo>
                  <a:lnTo>
                    <a:pt x="2298" y="1562"/>
                  </a:lnTo>
                  <a:lnTo>
                    <a:pt x="2333" y="1518"/>
                  </a:lnTo>
                  <a:lnTo>
                    <a:pt x="2362" y="1469"/>
                  </a:lnTo>
                  <a:lnTo>
                    <a:pt x="2384" y="1416"/>
                  </a:lnTo>
                  <a:lnTo>
                    <a:pt x="2396" y="1359"/>
                  </a:lnTo>
                  <a:lnTo>
                    <a:pt x="2402" y="1299"/>
                  </a:lnTo>
                  <a:lnTo>
                    <a:pt x="2396" y="1237"/>
                  </a:lnTo>
                  <a:lnTo>
                    <a:pt x="2382" y="1177"/>
                  </a:lnTo>
                  <a:lnTo>
                    <a:pt x="2358" y="1123"/>
                  </a:lnTo>
                  <a:lnTo>
                    <a:pt x="2327" y="1072"/>
                  </a:lnTo>
                  <a:lnTo>
                    <a:pt x="2289" y="1028"/>
                  </a:lnTo>
                  <a:lnTo>
                    <a:pt x="2245" y="990"/>
                  </a:lnTo>
                  <a:lnTo>
                    <a:pt x="2194" y="957"/>
                  </a:lnTo>
                  <a:lnTo>
                    <a:pt x="2139" y="935"/>
                  </a:lnTo>
                  <a:lnTo>
                    <a:pt x="2079" y="920"/>
                  </a:lnTo>
                  <a:lnTo>
                    <a:pt x="2017" y="915"/>
                  </a:lnTo>
                  <a:close/>
                  <a:moveTo>
                    <a:pt x="0" y="0"/>
                  </a:moveTo>
                  <a:lnTo>
                    <a:pt x="4034" y="0"/>
                  </a:lnTo>
                  <a:lnTo>
                    <a:pt x="4034" y="3582"/>
                  </a:lnTo>
                  <a:lnTo>
                    <a:pt x="0" y="35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3" name="Group 362"/>
          <p:cNvGrpSpPr/>
          <p:nvPr/>
        </p:nvGrpSpPr>
        <p:grpSpPr>
          <a:xfrm>
            <a:off x="9982029" y="3256194"/>
            <a:ext cx="111033" cy="86384"/>
            <a:chOff x="8027988" y="927101"/>
            <a:chExt cx="4151313" cy="4122738"/>
          </a:xfrm>
          <a:solidFill>
            <a:schemeClr val="bg1">
              <a:lumMod val="65000"/>
            </a:schemeClr>
          </a:solidFill>
        </p:grpSpPr>
        <p:sp>
          <p:nvSpPr>
            <p:cNvPr id="364" name="Freeform 61"/>
            <p:cNvSpPr>
              <a:spLocks/>
            </p:cNvSpPr>
            <p:nvPr/>
          </p:nvSpPr>
          <p:spPr bwMode="auto">
            <a:xfrm>
              <a:off x="9170988" y="927101"/>
              <a:ext cx="1863725" cy="2184400"/>
            </a:xfrm>
            <a:custGeom>
              <a:avLst/>
              <a:gdLst>
                <a:gd name="T0" fmla="*/ 1251 w 2347"/>
                <a:gd name="T1" fmla="*/ 1 h 2752"/>
                <a:gd name="T2" fmla="*/ 1401 w 2347"/>
                <a:gd name="T3" fmla="*/ 15 h 2752"/>
                <a:gd name="T4" fmla="*/ 1544 w 2347"/>
                <a:gd name="T5" fmla="*/ 43 h 2752"/>
                <a:gd name="T6" fmla="*/ 1680 w 2347"/>
                <a:gd name="T7" fmla="*/ 86 h 2752"/>
                <a:gd name="T8" fmla="*/ 1807 w 2347"/>
                <a:gd name="T9" fmla="*/ 144 h 2752"/>
                <a:gd name="T10" fmla="*/ 1924 w 2347"/>
                <a:gd name="T11" fmla="*/ 222 h 2752"/>
                <a:gd name="T12" fmla="*/ 2029 w 2347"/>
                <a:gd name="T13" fmla="*/ 320 h 2752"/>
                <a:gd name="T14" fmla="*/ 2121 w 2347"/>
                <a:gd name="T15" fmla="*/ 437 h 2752"/>
                <a:gd name="T16" fmla="*/ 2199 w 2347"/>
                <a:gd name="T17" fmla="*/ 576 h 2752"/>
                <a:gd name="T18" fmla="*/ 2261 w 2347"/>
                <a:gd name="T19" fmla="*/ 738 h 2752"/>
                <a:gd name="T20" fmla="*/ 2309 w 2347"/>
                <a:gd name="T21" fmla="*/ 924 h 2752"/>
                <a:gd name="T22" fmla="*/ 2337 w 2347"/>
                <a:gd name="T23" fmla="*/ 1138 h 2752"/>
                <a:gd name="T24" fmla="*/ 2347 w 2347"/>
                <a:gd name="T25" fmla="*/ 1377 h 2752"/>
                <a:gd name="T26" fmla="*/ 2330 w 2347"/>
                <a:gd name="T27" fmla="*/ 1611 h 2752"/>
                <a:gd name="T28" fmla="*/ 2280 w 2347"/>
                <a:gd name="T29" fmla="*/ 1832 h 2752"/>
                <a:gd name="T30" fmla="*/ 2202 w 2347"/>
                <a:gd name="T31" fmla="*/ 2039 h 2752"/>
                <a:gd name="T32" fmla="*/ 2097 w 2347"/>
                <a:gd name="T33" fmla="*/ 2224 h 2752"/>
                <a:gd name="T34" fmla="*/ 1969 w 2347"/>
                <a:gd name="T35" fmla="*/ 2387 h 2752"/>
                <a:gd name="T36" fmla="*/ 1819 w 2347"/>
                <a:gd name="T37" fmla="*/ 2524 h 2752"/>
                <a:gd name="T38" fmla="*/ 1653 w 2347"/>
                <a:gd name="T39" fmla="*/ 2633 h 2752"/>
                <a:gd name="T40" fmla="*/ 1470 w 2347"/>
                <a:gd name="T41" fmla="*/ 2707 h 2752"/>
                <a:gd name="T42" fmla="*/ 1274 w 2347"/>
                <a:gd name="T43" fmla="*/ 2747 h 2752"/>
                <a:gd name="T44" fmla="*/ 1073 w 2347"/>
                <a:gd name="T45" fmla="*/ 2747 h 2752"/>
                <a:gd name="T46" fmla="*/ 877 w 2347"/>
                <a:gd name="T47" fmla="*/ 2707 h 2752"/>
                <a:gd name="T48" fmla="*/ 694 w 2347"/>
                <a:gd name="T49" fmla="*/ 2633 h 2752"/>
                <a:gd name="T50" fmla="*/ 527 w 2347"/>
                <a:gd name="T51" fmla="*/ 2524 h 2752"/>
                <a:gd name="T52" fmla="*/ 378 w 2347"/>
                <a:gd name="T53" fmla="*/ 2387 h 2752"/>
                <a:gd name="T54" fmla="*/ 249 w 2347"/>
                <a:gd name="T55" fmla="*/ 2224 h 2752"/>
                <a:gd name="T56" fmla="*/ 145 w 2347"/>
                <a:gd name="T57" fmla="*/ 2039 h 2752"/>
                <a:gd name="T58" fmla="*/ 67 w 2347"/>
                <a:gd name="T59" fmla="*/ 1832 h 2752"/>
                <a:gd name="T60" fmla="*/ 17 w 2347"/>
                <a:gd name="T61" fmla="*/ 1611 h 2752"/>
                <a:gd name="T62" fmla="*/ 0 w 2347"/>
                <a:gd name="T63" fmla="*/ 1377 h 2752"/>
                <a:gd name="T64" fmla="*/ 9 w 2347"/>
                <a:gd name="T65" fmla="*/ 1138 h 2752"/>
                <a:gd name="T66" fmla="*/ 40 w 2347"/>
                <a:gd name="T67" fmla="*/ 924 h 2752"/>
                <a:gd name="T68" fmla="*/ 86 w 2347"/>
                <a:gd name="T69" fmla="*/ 738 h 2752"/>
                <a:gd name="T70" fmla="*/ 148 w 2347"/>
                <a:gd name="T71" fmla="*/ 576 h 2752"/>
                <a:gd name="T72" fmla="*/ 227 w 2347"/>
                <a:gd name="T73" fmla="*/ 437 h 2752"/>
                <a:gd name="T74" fmla="*/ 319 w 2347"/>
                <a:gd name="T75" fmla="*/ 320 h 2752"/>
                <a:gd name="T76" fmla="*/ 424 w 2347"/>
                <a:gd name="T77" fmla="*/ 222 h 2752"/>
                <a:gd name="T78" fmla="*/ 540 w 2347"/>
                <a:gd name="T79" fmla="*/ 144 h 2752"/>
                <a:gd name="T80" fmla="*/ 667 w 2347"/>
                <a:gd name="T81" fmla="*/ 86 h 2752"/>
                <a:gd name="T82" fmla="*/ 802 w 2347"/>
                <a:gd name="T83" fmla="*/ 43 h 2752"/>
                <a:gd name="T84" fmla="*/ 947 w 2347"/>
                <a:gd name="T85" fmla="*/ 15 h 2752"/>
                <a:gd name="T86" fmla="*/ 1096 w 2347"/>
                <a:gd name="T87" fmla="*/ 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7" h="2752">
                  <a:moveTo>
                    <a:pt x="1174" y="0"/>
                  </a:moveTo>
                  <a:lnTo>
                    <a:pt x="1251" y="1"/>
                  </a:lnTo>
                  <a:lnTo>
                    <a:pt x="1327" y="6"/>
                  </a:lnTo>
                  <a:lnTo>
                    <a:pt x="1401" y="15"/>
                  </a:lnTo>
                  <a:lnTo>
                    <a:pt x="1473" y="27"/>
                  </a:lnTo>
                  <a:lnTo>
                    <a:pt x="1544" y="43"/>
                  </a:lnTo>
                  <a:lnTo>
                    <a:pt x="1613" y="62"/>
                  </a:lnTo>
                  <a:lnTo>
                    <a:pt x="1680" y="86"/>
                  </a:lnTo>
                  <a:lnTo>
                    <a:pt x="1745" y="113"/>
                  </a:lnTo>
                  <a:lnTo>
                    <a:pt x="1807" y="144"/>
                  </a:lnTo>
                  <a:lnTo>
                    <a:pt x="1867" y="181"/>
                  </a:lnTo>
                  <a:lnTo>
                    <a:pt x="1924" y="222"/>
                  </a:lnTo>
                  <a:lnTo>
                    <a:pt x="1977" y="269"/>
                  </a:lnTo>
                  <a:lnTo>
                    <a:pt x="2029" y="320"/>
                  </a:lnTo>
                  <a:lnTo>
                    <a:pt x="2077" y="375"/>
                  </a:lnTo>
                  <a:lnTo>
                    <a:pt x="2121" y="437"/>
                  </a:lnTo>
                  <a:lnTo>
                    <a:pt x="2161" y="504"/>
                  </a:lnTo>
                  <a:lnTo>
                    <a:pt x="2199" y="576"/>
                  </a:lnTo>
                  <a:lnTo>
                    <a:pt x="2233" y="654"/>
                  </a:lnTo>
                  <a:lnTo>
                    <a:pt x="2261" y="738"/>
                  </a:lnTo>
                  <a:lnTo>
                    <a:pt x="2287" y="829"/>
                  </a:lnTo>
                  <a:lnTo>
                    <a:pt x="2309" y="924"/>
                  </a:lnTo>
                  <a:lnTo>
                    <a:pt x="2325" y="1028"/>
                  </a:lnTo>
                  <a:lnTo>
                    <a:pt x="2337" y="1138"/>
                  </a:lnTo>
                  <a:lnTo>
                    <a:pt x="2344" y="1252"/>
                  </a:lnTo>
                  <a:lnTo>
                    <a:pt x="2347" y="1377"/>
                  </a:lnTo>
                  <a:lnTo>
                    <a:pt x="2342" y="1494"/>
                  </a:lnTo>
                  <a:lnTo>
                    <a:pt x="2330" y="1611"/>
                  </a:lnTo>
                  <a:lnTo>
                    <a:pt x="2309" y="1724"/>
                  </a:lnTo>
                  <a:lnTo>
                    <a:pt x="2280" y="1832"/>
                  </a:lnTo>
                  <a:lnTo>
                    <a:pt x="2245" y="1937"/>
                  </a:lnTo>
                  <a:lnTo>
                    <a:pt x="2202" y="2039"/>
                  </a:lnTo>
                  <a:lnTo>
                    <a:pt x="2153" y="2134"/>
                  </a:lnTo>
                  <a:lnTo>
                    <a:pt x="2097" y="2224"/>
                  </a:lnTo>
                  <a:lnTo>
                    <a:pt x="2036" y="2309"/>
                  </a:lnTo>
                  <a:lnTo>
                    <a:pt x="1969" y="2387"/>
                  </a:lnTo>
                  <a:lnTo>
                    <a:pt x="1897" y="2459"/>
                  </a:lnTo>
                  <a:lnTo>
                    <a:pt x="1819" y="2524"/>
                  </a:lnTo>
                  <a:lnTo>
                    <a:pt x="1738" y="2583"/>
                  </a:lnTo>
                  <a:lnTo>
                    <a:pt x="1653" y="2633"/>
                  </a:lnTo>
                  <a:lnTo>
                    <a:pt x="1564" y="2674"/>
                  </a:lnTo>
                  <a:lnTo>
                    <a:pt x="1470" y="2707"/>
                  </a:lnTo>
                  <a:lnTo>
                    <a:pt x="1374" y="2731"/>
                  </a:lnTo>
                  <a:lnTo>
                    <a:pt x="1274" y="2747"/>
                  </a:lnTo>
                  <a:lnTo>
                    <a:pt x="1174" y="2752"/>
                  </a:lnTo>
                  <a:lnTo>
                    <a:pt x="1073" y="2747"/>
                  </a:lnTo>
                  <a:lnTo>
                    <a:pt x="974" y="2731"/>
                  </a:lnTo>
                  <a:lnTo>
                    <a:pt x="877" y="2707"/>
                  </a:lnTo>
                  <a:lnTo>
                    <a:pt x="785" y="2674"/>
                  </a:lnTo>
                  <a:lnTo>
                    <a:pt x="694" y="2633"/>
                  </a:lnTo>
                  <a:lnTo>
                    <a:pt x="609" y="2583"/>
                  </a:lnTo>
                  <a:lnTo>
                    <a:pt x="527" y="2524"/>
                  </a:lnTo>
                  <a:lnTo>
                    <a:pt x="450" y="2459"/>
                  </a:lnTo>
                  <a:lnTo>
                    <a:pt x="378" y="2387"/>
                  </a:lnTo>
                  <a:lnTo>
                    <a:pt x="311" y="2309"/>
                  </a:lnTo>
                  <a:lnTo>
                    <a:pt x="249" y="2224"/>
                  </a:lnTo>
                  <a:lnTo>
                    <a:pt x="194" y="2134"/>
                  </a:lnTo>
                  <a:lnTo>
                    <a:pt x="145" y="2039"/>
                  </a:lnTo>
                  <a:lnTo>
                    <a:pt x="102" y="1937"/>
                  </a:lnTo>
                  <a:lnTo>
                    <a:pt x="67" y="1832"/>
                  </a:lnTo>
                  <a:lnTo>
                    <a:pt x="38" y="1724"/>
                  </a:lnTo>
                  <a:lnTo>
                    <a:pt x="17" y="1611"/>
                  </a:lnTo>
                  <a:lnTo>
                    <a:pt x="5" y="1494"/>
                  </a:lnTo>
                  <a:lnTo>
                    <a:pt x="0" y="1377"/>
                  </a:lnTo>
                  <a:lnTo>
                    <a:pt x="3" y="1252"/>
                  </a:lnTo>
                  <a:lnTo>
                    <a:pt x="9" y="1138"/>
                  </a:lnTo>
                  <a:lnTo>
                    <a:pt x="22" y="1028"/>
                  </a:lnTo>
                  <a:lnTo>
                    <a:pt x="40" y="924"/>
                  </a:lnTo>
                  <a:lnTo>
                    <a:pt x="60" y="829"/>
                  </a:lnTo>
                  <a:lnTo>
                    <a:pt x="86" y="738"/>
                  </a:lnTo>
                  <a:lnTo>
                    <a:pt x="114" y="654"/>
                  </a:lnTo>
                  <a:lnTo>
                    <a:pt x="148" y="576"/>
                  </a:lnTo>
                  <a:lnTo>
                    <a:pt x="186" y="504"/>
                  </a:lnTo>
                  <a:lnTo>
                    <a:pt x="227" y="437"/>
                  </a:lnTo>
                  <a:lnTo>
                    <a:pt x="272" y="375"/>
                  </a:lnTo>
                  <a:lnTo>
                    <a:pt x="319" y="320"/>
                  </a:lnTo>
                  <a:lnTo>
                    <a:pt x="370" y="269"/>
                  </a:lnTo>
                  <a:lnTo>
                    <a:pt x="424" y="222"/>
                  </a:lnTo>
                  <a:lnTo>
                    <a:pt x="481" y="181"/>
                  </a:lnTo>
                  <a:lnTo>
                    <a:pt x="540" y="144"/>
                  </a:lnTo>
                  <a:lnTo>
                    <a:pt x="602" y="113"/>
                  </a:lnTo>
                  <a:lnTo>
                    <a:pt x="667" y="86"/>
                  </a:lnTo>
                  <a:lnTo>
                    <a:pt x="734" y="62"/>
                  </a:lnTo>
                  <a:lnTo>
                    <a:pt x="802" y="43"/>
                  </a:lnTo>
                  <a:lnTo>
                    <a:pt x="874" y="27"/>
                  </a:lnTo>
                  <a:lnTo>
                    <a:pt x="947" y="15"/>
                  </a:lnTo>
                  <a:lnTo>
                    <a:pt x="1020" y="6"/>
                  </a:lnTo>
                  <a:lnTo>
                    <a:pt x="1096" y="1"/>
                  </a:lnTo>
                  <a:lnTo>
                    <a:pt x="1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65" name="Freeform 62"/>
            <p:cNvSpPr>
              <a:spLocks/>
            </p:cNvSpPr>
            <p:nvPr/>
          </p:nvSpPr>
          <p:spPr bwMode="auto">
            <a:xfrm>
              <a:off x="8027988" y="3159126"/>
              <a:ext cx="4151313" cy="1890713"/>
            </a:xfrm>
            <a:custGeom>
              <a:avLst/>
              <a:gdLst>
                <a:gd name="T0" fmla="*/ 1689 w 5231"/>
                <a:gd name="T1" fmla="*/ 0 h 2381"/>
                <a:gd name="T2" fmla="*/ 1711 w 5231"/>
                <a:gd name="T3" fmla="*/ 1 h 2381"/>
                <a:gd name="T4" fmla="*/ 1732 w 5231"/>
                <a:gd name="T5" fmla="*/ 12 h 2381"/>
                <a:gd name="T6" fmla="*/ 1819 w 5231"/>
                <a:gd name="T7" fmla="*/ 74 h 2381"/>
                <a:gd name="T8" fmla="*/ 1911 w 5231"/>
                <a:gd name="T9" fmla="*/ 128 h 2381"/>
                <a:gd name="T10" fmla="*/ 2005 w 5231"/>
                <a:gd name="T11" fmla="*/ 178 h 2381"/>
                <a:gd name="T12" fmla="*/ 2102 w 5231"/>
                <a:gd name="T13" fmla="*/ 218 h 2381"/>
                <a:gd name="T14" fmla="*/ 2200 w 5231"/>
                <a:gd name="T15" fmla="*/ 253 h 2381"/>
                <a:gd name="T16" fmla="*/ 2302 w 5231"/>
                <a:gd name="T17" fmla="*/ 278 h 2381"/>
                <a:gd name="T18" fmla="*/ 2405 w 5231"/>
                <a:gd name="T19" fmla="*/ 297 h 2381"/>
                <a:gd name="T20" fmla="*/ 2509 w 5231"/>
                <a:gd name="T21" fmla="*/ 308 h 2381"/>
                <a:gd name="T22" fmla="*/ 2615 w 5231"/>
                <a:gd name="T23" fmla="*/ 313 h 2381"/>
                <a:gd name="T24" fmla="*/ 2720 w 5231"/>
                <a:gd name="T25" fmla="*/ 308 h 2381"/>
                <a:gd name="T26" fmla="*/ 2825 w 5231"/>
                <a:gd name="T27" fmla="*/ 297 h 2381"/>
                <a:gd name="T28" fmla="*/ 2927 w 5231"/>
                <a:gd name="T29" fmla="*/ 278 h 2381"/>
                <a:gd name="T30" fmla="*/ 3028 w 5231"/>
                <a:gd name="T31" fmla="*/ 253 h 2381"/>
                <a:gd name="T32" fmla="*/ 3127 w 5231"/>
                <a:gd name="T33" fmla="*/ 218 h 2381"/>
                <a:gd name="T34" fmla="*/ 3224 w 5231"/>
                <a:gd name="T35" fmla="*/ 178 h 2381"/>
                <a:gd name="T36" fmla="*/ 3319 w 5231"/>
                <a:gd name="T37" fmla="*/ 128 h 2381"/>
                <a:gd name="T38" fmla="*/ 3410 w 5231"/>
                <a:gd name="T39" fmla="*/ 74 h 2381"/>
                <a:gd name="T40" fmla="*/ 3499 w 5231"/>
                <a:gd name="T41" fmla="*/ 12 h 2381"/>
                <a:gd name="T42" fmla="*/ 3518 w 5231"/>
                <a:gd name="T43" fmla="*/ 1 h 2381"/>
                <a:gd name="T44" fmla="*/ 3540 w 5231"/>
                <a:gd name="T45" fmla="*/ 0 h 2381"/>
                <a:gd name="T46" fmla="*/ 3561 w 5231"/>
                <a:gd name="T47" fmla="*/ 6 h 2381"/>
                <a:gd name="T48" fmla="*/ 4479 w 5231"/>
                <a:gd name="T49" fmla="*/ 485 h 2381"/>
                <a:gd name="T50" fmla="*/ 4522 w 5231"/>
                <a:gd name="T51" fmla="*/ 512 h 2381"/>
                <a:gd name="T52" fmla="*/ 4559 w 5231"/>
                <a:gd name="T53" fmla="*/ 546 h 2381"/>
                <a:gd name="T54" fmla="*/ 4590 w 5231"/>
                <a:gd name="T55" fmla="*/ 584 h 2381"/>
                <a:gd name="T56" fmla="*/ 4614 w 5231"/>
                <a:gd name="T57" fmla="*/ 628 h 2381"/>
                <a:gd name="T58" fmla="*/ 5205 w 5231"/>
                <a:gd name="T59" fmla="*/ 1964 h 2381"/>
                <a:gd name="T60" fmla="*/ 5221 w 5231"/>
                <a:gd name="T61" fmla="*/ 2012 h 2381"/>
                <a:gd name="T62" fmla="*/ 5231 w 5231"/>
                <a:gd name="T63" fmla="*/ 2060 h 2381"/>
                <a:gd name="T64" fmla="*/ 5231 w 5231"/>
                <a:gd name="T65" fmla="*/ 2107 h 2381"/>
                <a:gd name="T66" fmla="*/ 5223 w 5231"/>
                <a:gd name="T67" fmla="*/ 2157 h 2381"/>
                <a:gd name="T68" fmla="*/ 5207 w 5231"/>
                <a:gd name="T69" fmla="*/ 2203 h 2381"/>
                <a:gd name="T70" fmla="*/ 5183 w 5231"/>
                <a:gd name="T71" fmla="*/ 2246 h 2381"/>
                <a:gd name="T72" fmla="*/ 5153 w 5231"/>
                <a:gd name="T73" fmla="*/ 2286 h 2381"/>
                <a:gd name="T74" fmla="*/ 5116 w 5231"/>
                <a:gd name="T75" fmla="*/ 2319 h 2381"/>
                <a:gd name="T76" fmla="*/ 5077 w 5231"/>
                <a:gd name="T77" fmla="*/ 2344 h 2381"/>
                <a:gd name="T78" fmla="*/ 5032 w 5231"/>
                <a:gd name="T79" fmla="*/ 2365 h 2381"/>
                <a:gd name="T80" fmla="*/ 4985 w 5231"/>
                <a:gd name="T81" fmla="*/ 2376 h 2381"/>
                <a:gd name="T82" fmla="*/ 4935 w 5231"/>
                <a:gd name="T83" fmla="*/ 2381 h 2381"/>
                <a:gd name="T84" fmla="*/ 294 w 5231"/>
                <a:gd name="T85" fmla="*/ 2381 h 2381"/>
                <a:gd name="T86" fmla="*/ 244 w 5231"/>
                <a:gd name="T87" fmla="*/ 2376 h 2381"/>
                <a:gd name="T88" fmla="*/ 197 w 5231"/>
                <a:gd name="T89" fmla="*/ 2365 h 2381"/>
                <a:gd name="T90" fmla="*/ 152 w 5231"/>
                <a:gd name="T91" fmla="*/ 2344 h 2381"/>
                <a:gd name="T92" fmla="*/ 112 w 5231"/>
                <a:gd name="T93" fmla="*/ 2319 h 2381"/>
                <a:gd name="T94" fmla="*/ 76 w 5231"/>
                <a:gd name="T95" fmla="*/ 2286 h 2381"/>
                <a:gd name="T96" fmla="*/ 46 w 5231"/>
                <a:gd name="T97" fmla="*/ 2246 h 2381"/>
                <a:gd name="T98" fmla="*/ 22 w 5231"/>
                <a:gd name="T99" fmla="*/ 2203 h 2381"/>
                <a:gd name="T100" fmla="*/ 6 w 5231"/>
                <a:gd name="T101" fmla="*/ 2157 h 2381"/>
                <a:gd name="T102" fmla="*/ 0 w 5231"/>
                <a:gd name="T103" fmla="*/ 2107 h 2381"/>
                <a:gd name="T104" fmla="*/ 0 w 5231"/>
                <a:gd name="T105" fmla="*/ 2060 h 2381"/>
                <a:gd name="T106" fmla="*/ 8 w 5231"/>
                <a:gd name="T107" fmla="*/ 2012 h 2381"/>
                <a:gd name="T108" fmla="*/ 23 w 5231"/>
                <a:gd name="T109" fmla="*/ 1964 h 2381"/>
                <a:gd name="T110" fmla="*/ 616 w 5231"/>
                <a:gd name="T111" fmla="*/ 628 h 2381"/>
                <a:gd name="T112" fmla="*/ 640 w 5231"/>
                <a:gd name="T113" fmla="*/ 584 h 2381"/>
                <a:gd name="T114" fmla="*/ 670 w 5231"/>
                <a:gd name="T115" fmla="*/ 546 h 2381"/>
                <a:gd name="T116" fmla="*/ 707 w 5231"/>
                <a:gd name="T117" fmla="*/ 512 h 2381"/>
                <a:gd name="T118" fmla="*/ 750 w 5231"/>
                <a:gd name="T119" fmla="*/ 485 h 2381"/>
                <a:gd name="T120" fmla="*/ 1668 w 5231"/>
                <a:gd name="T121" fmla="*/ 6 h 2381"/>
                <a:gd name="T122" fmla="*/ 1689 w 5231"/>
                <a:gd name="T123" fmla="*/ 0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31" h="2381">
                  <a:moveTo>
                    <a:pt x="1689" y="0"/>
                  </a:moveTo>
                  <a:lnTo>
                    <a:pt x="1711" y="1"/>
                  </a:lnTo>
                  <a:lnTo>
                    <a:pt x="1732" y="12"/>
                  </a:lnTo>
                  <a:lnTo>
                    <a:pt x="1819" y="74"/>
                  </a:lnTo>
                  <a:lnTo>
                    <a:pt x="1911" y="128"/>
                  </a:lnTo>
                  <a:lnTo>
                    <a:pt x="2005" y="178"/>
                  </a:lnTo>
                  <a:lnTo>
                    <a:pt x="2102" y="218"/>
                  </a:lnTo>
                  <a:lnTo>
                    <a:pt x="2200" y="253"/>
                  </a:lnTo>
                  <a:lnTo>
                    <a:pt x="2302" y="278"/>
                  </a:lnTo>
                  <a:lnTo>
                    <a:pt x="2405" y="297"/>
                  </a:lnTo>
                  <a:lnTo>
                    <a:pt x="2509" y="308"/>
                  </a:lnTo>
                  <a:lnTo>
                    <a:pt x="2615" y="313"/>
                  </a:lnTo>
                  <a:lnTo>
                    <a:pt x="2720" y="308"/>
                  </a:lnTo>
                  <a:lnTo>
                    <a:pt x="2825" y="297"/>
                  </a:lnTo>
                  <a:lnTo>
                    <a:pt x="2927" y="278"/>
                  </a:lnTo>
                  <a:lnTo>
                    <a:pt x="3028" y="253"/>
                  </a:lnTo>
                  <a:lnTo>
                    <a:pt x="3127" y="218"/>
                  </a:lnTo>
                  <a:lnTo>
                    <a:pt x="3224" y="178"/>
                  </a:lnTo>
                  <a:lnTo>
                    <a:pt x="3319" y="128"/>
                  </a:lnTo>
                  <a:lnTo>
                    <a:pt x="3410" y="74"/>
                  </a:lnTo>
                  <a:lnTo>
                    <a:pt x="3499" y="12"/>
                  </a:lnTo>
                  <a:lnTo>
                    <a:pt x="3518" y="1"/>
                  </a:lnTo>
                  <a:lnTo>
                    <a:pt x="3540" y="0"/>
                  </a:lnTo>
                  <a:lnTo>
                    <a:pt x="3561" y="6"/>
                  </a:lnTo>
                  <a:lnTo>
                    <a:pt x="4479" y="485"/>
                  </a:lnTo>
                  <a:lnTo>
                    <a:pt x="4522" y="512"/>
                  </a:lnTo>
                  <a:lnTo>
                    <a:pt x="4559" y="546"/>
                  </a:lnTo>
                  <a:lnTo>
                    <a:pt x="4590" y="584"/>
                  </a:lnTo>
                  <a:lnTo>
                    <a:pt x="4614" y="628"/>
                  </a:lnTo>
                  <a:lnTo>
                    <a:pt x="5205" y="1964"/>
                  </a:lnTo>
                  <a:lnTo>
                    <a:pt x="5221" y="2012"/>
                  </a:lnTo>
                  <a:lnTo>
                    <a:pt x="5231" y="2060"/>
                  </a:lnTo>
                  <a:lnTo>
                    <a:pt x="5231" y="2107"/>
                  </a:lnTo>
                  <a:lnTo>
                    <a:pt x="5223" y="2157"/>
                  </a:lnTo>
                  <a:lnTo>
                    <a:pt x="5207" y="2203"/>
                  </a:lnTo>
                  <a:lnTo>
                    <a:pt x="5183" y="2246"/>
                  </a:lnTo>
                  <a:lnTo>
                    <a:pt x="5153" y="2286"/>
                  </a:lnTo>
                  <a:lnTo>
                    <a:pt x="5116" y="2319"/>
                  </a:lnTo>
                  <a:lnTo>
                    <a:pt x="5077" y="2344"/>
                  </a:lnTo>
                  <a:lnTo>
                    <a:pt x="5032" y="2365"/>
                  </a:lnTo>
                  <a:lnTo>
                    <a:pt x="4985" y="2376"/>
                  </a:lnTo>
                  <a:lnTo>
                    <a:pt x="4935" y="2381"/>
                  </a:lnTo>
                  <a:lnTo>
                    <a:pt x="294" y="2381"/>
                  </a:lnTo>
                  <a:lnTo>
                    <a:pt x="244" y="2376"/>
                  </a:lnTo>
                  <a:lnTo>
                    <a:pt x="197" y="2365"/>
                  </a:lnTo>
                  <a:lnTo>
                    <a:pt x="152" y="2344"/>
                  </a:lnTo>
                  <a:lnTo>
                    <a:pt x="112" y="2319"/>
                  </a:lnTo>
                  <a:lnTo>
                    <a:pt x="76" y="2286"/>
                  </a:lnTo>
                  <a:lnTo>
                    <a:pt x="46" y="2246"/>
                  </a:lnTo>
                  <a:lnTo>
                    <a:pt x="22" y="2203"/>
                  </a:lnTo>
                  <a:lnTo>
                    <a:pt x="6" y="2157"/>
                  </a:lnTo>
                  <a:lnTo>
                    <a:pt x="0" y="2107"/>
                  </a:lnTo>
                  <a:lnTo>
                    <a:pt x="0" y="2060"/>
                  </a:lnTo>
                  <a:lnTo>
                    <a:pt x="8" y="2012"/>
                  </a:lnTo>
                  <a:lnTo>
                    <a:pt x="23" y="1964"/>
                  </a:lnTo>
                  <a:lnTo>
                    <a:pt x="616" y="628"/>
                  </a:lnTo>
                  <a:lnTo>
                    <a:pt x="640" y="584"/>
                  </a:lnTo>
                  <a:lnTo>
                    <a:pt x="670" y="546"/>
                  </a:lnTo>
                  <a:lnTo>
                    <a:pt x="707" y="512"/>
                  </a:lnTo>
                  <a:lnTo>
                    <a:pt x="750" y="485"/>
                  </a:lnTo>
                  <a:lnTo>
                    <a:pt x="1668" y="6"/>
                  </a:lnTo>
                  <a:lnTo>
                    <a:pt x="1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7" name="Group 366"/>
          <p:cNvGrpSpPr/>
          <p:nvPr/>
        </p:nvGrpSpPr>
        <p:grpSpPr>
          <a:xfrm>
            <a:off x="8845434" y="4959098"/>
            <a:ext cx="1984174" cy="1139446"/>
            <a:chOff x="8247491" y="3160520"/>
            <a:chExt cx="2936875" cy="2152860"/>
          </a:xfrm>
        </p:grpSpPr>
        <p:grpSp>
          <p:nvGrpSpPr>
            <p:cNvPr id="368" name="Group 367"/>
            <p:cNvGrpSpPr/>
            <p:nvPr/>
          </p:nvGrpSpPr>
          <p:grpSpPr>
            <a:xfrm>
              <a:off x="8247491" y="3160520"/>
              <a:ext cx="2936875" cy="2152860"/>
              <a:chOff x="1503363" y="1830388"/>
              <a:chExt cx="2936875" cy="2152860"/>
            </a:xfrm>
          </p:grpSpPr>
          <p:sp>
            <p:nvSpPr>
              <p:cNvPr id="388"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9"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0"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1"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2"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9" name="Group 368"/>
            <p:cNvGrpSpPr/>
            <p:nvPr/>
          </p:nvGrpSpPr>
          <p:grpSpPr>
            <a:xfrm>
              <a:off x="8389572" y="3502619"/>
              <a:ext cx="2206625" cy="1646202"/>
              <a:chOff x="2287587" y="1937871"/>
              <a:chExt cx="2206625" cy="1646202"/>
            </a:xfrm>
          </p:grpSpPr>
          <p:sp>
            <p:nvSpPr>
              <p:cNvPr id="370" name="Rounded Rectangle 369"/>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1" name="Rounded Rectangle 370"/>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2" name="Rounded Rectangle 371"/>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3" name="Group 372"/>
              <p:cNvGrpSpPr/>
              <p:nvPr/>
            </p:nvGrpSpPr>
            <p:grpSpPr>
              <a:xfrm>
                <a:off x="2380456" y="2080738"/>
                <a:ext cx="1516062" cy="74666"/>
                <a:chOff x="2380456" y="2572537"/>
                <a:chExt cx="1516062" cy="63500"/>
              </a:xfrm>
              <a:solidFill>
                <a:schemeClr val="bg1">
                  <a:lumMod val="85000"/>
                </a:schemeClr>
              </a:solidFill>
            </p:grpSpPr>
            <p:sp>
              <p:nvSpPr>
                <p:cNvPr id="386" name="Rounded Rectangle 38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7" name="Rounded Rectangle 38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4" name="Rounded Rectangle 373"/>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5" name="Rounded Rectangle 374"/>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6" name="Group 375"/>
              <p:cNvGrpSpPr/>
              <p:nvPr/>
            </p:nvGrpSpPr>
            <p:grpSpPr>
              <a:xfrm>
                <a:off x="2496429" y="2366473"/>
                <a:ext cx="1997783" cy="74666"/>
                <a:chOff x="2496429" y="2811430"/>
                <a:chExt cx="1997783" cy="63500"/>
              </a:xfrm>
              <a:solidFill>
                <a:schemeClr val="bg1">
                  <a:lumMod val="85000"/>
                </a:schemeClr>
              </a:solidFill>
            </p:grpSpPr>
            <p:sp>
              <p:nvSpPr>
                <p:cNvPr id="384" name="Rounded Rectangle 38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5" name="Rounded Rectangle 38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7" name="Rounded Rectangle 376"/>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8" name="Rounded Rectangle 377"/>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9" name="Rounded Rectangle 378"/>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0" name="Rounded Rectangle 379"/>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81" name="Group 380"/>
              <p:cNvGrpSpPr/>
              <p:nvPr/>
            </p:nvGrpSpPr>
            <p:grpSpPr>
              <a:xfrm>
                <a:off x="2670261" y="2795076"/>
                <a:ext cx="1595351" cy="74666"/>
                <a:chOff x="2670261" y="3182904"/>
                <a:chExt cx="1595351" cy="63500"/>
              </a:xfrm>
              <a:solidFill>
                <a:schemeClr val="bg1">
                  <a:lumMod val="85000"/>
                </a:schemeClr>
              </a:solidFill>
            </p:grpSpPr>
            <p:sp>
              <p:nvSpPr>
                <p:cNvPr id="382" name="Rounded Rectangle 38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3" name="Rounded Rectangle 38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1047" name="Group 1046"/>
          <p:cNvGrpSpPr/>
          <p:nvPr/>
        </p:nvGrpSpPr>
        <p:grpSpPr>
          <a:xfrm>
            <a:off x="8977353" y="5446839"/>
            <a:ext cx="1984174" cy="1139446"/>
            <a:chOff x="8247491" y="3160520"/>
            <a:chExt cx="2936875" cy="2152860"/>
          </a:xfrm>
        </p:grpSpPr>
        <p:grpSp>
          <p:nvGrpSpPr>
            <p:cNvPr id="222" name="Group 221"/>
            <p:cNvGrpSpPr/>
            <p:nvPr/>
          </p:nvGrpSpPr>
          <p:grpSpPr>
            <a:xfrm>
              <a:off x="8247491" y="3160520"/>
              <a:ext cx="2936875" cy="2152860"/>
              <a:chOff x="1503363" y="1830388"/>
              <a:chExt cx="2936875" cy="2152860"/>
            </a:xfrm>
          </p:grpSpPr>
          <p:sp>
            <p:nvSpPr>
              <p:cNvPr id="242"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3"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4"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5"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6"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223" name="Group 222"/>
            <p:cNvGrpSpPr/>
            <p:nvPr/>
          </p:nvGrpSpPr>
          <p:grpSpPr>
            <a:xfrm>
              <a:off x="8389572" y="3502619"/>
              <a:ext cx="2206625" cy="1646202"/>
              <a:chOff x="2287587" y="1937871"/>
              <a:chExt cx="2206625" cy="1646202"/>
            </a:xfrm>
          </p:grpSpPr>
          <p:sp>
            <p:nvSpPr>
              <p:cNvPr id="224" name="Rounded Rectangle 223"/>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5" name="Rounded Rectangle 224"/>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6" name="Rounded Rectangle 225"/>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27" name="Group 226"/>
              <p:cNvGrpSpPr/>
              <p:nvPr/>
            </p:nvGrpSpPr>
            <p:grpSpPr>
              <a:xfrm>
                <a:off x="2380456" y="2080738"/>
                <a:ext cx="1516062" cy="74666"/>
                <a:chOff x="2380456" y="2572537"/>
                <a:chExt cx="1516062" cy="63500"/>
              </a:xfrm>
              <a:solidFill>
                <a:schemeClr val="bg1">
                  <a:lumMod val="85000"/>
                </a:schemeClr>
              </a:solidFill>
            </p:grpSpPr>
            <p:sp>
              <p:nvSpPr>
                <p:cNvPr id="240" name="Rounded Rectangle 23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41" name="Rounded Rectangle 24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28" name="Rounded Rectangle 227"/>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9" name="Rounded Rectangle 228"/>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30" name="Group 229"/>
              <p:cNvGrpSpPr/>
              <p:nvPr/>
            </p:nvGrpSpPr>
            <p:grpSpPr>
              <a:xfrm>
                <a:off x="2496429" y="2366473"/>
                <a:ext cx="1997783" cy="74666"/>
                <a:chOff x="2496429" y="2811430"/>
                <a:chExt cx="1997783" cy="63500"/>
              </a:xfrm>
              <a:solidFill>
                <a:schemeClr val="bg1">
                  <a:lumMod val="85000"/>
                </a:schemeClr>
              </a:solidFill>
            </p:grpSpPr>
            <p:sp>
              <p:nvSpPr>
                <p:cNvPr id="238" name="Rounded Rectangle 23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9" name="Rounded Rectangle 23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31" name="Rounded Rectangle 230"/>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2" name="Rounded Rectangle 231"/>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3" name="Rounded Rectangle 232"/>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4" name="Rounded Rectangle 233"/>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35" name="Group 234"/>
              <p:cNvGrpSpPr/>
              <p:nvPr/>
            </p:nvGrpSpPr>
            <p:grpSpPr>
              <a:xfrm>
                <a:off x="2670261" y="2795076"/>
                <a:ext cx="1595351" cy="74666"/>
                <a:chOff x="2670261" y="3182904"/>
                <a:chExt cx="1595351" cy="63500"/>
              </a:xfrm>
              <a:solidFill>
                <a:schemeClr val="bg1">
                  <a:lumMod val="85000"/>
                </a:schemeClr>
              </a:solidFill>
            </p:grpSpPr>
            <p:sp>
              <p:nvSpPr>
                <p:cNvPr id="236" name="Rounded Rectangle 23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7" name="Rounded Rectangle 236"/>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94" name="Group 393"/>
          <p:cNvGrpSpPr/>
          <p:nvPr/>
        </p:nvGrpSpPr>
        <p:grpSpPr>
          <a:xfrm>
            <a:off x="10554317" y="6087362"/>
            <a:ext cx="1028084" cy="617636"/>
            <a:chOff x="9801225" y="6884988"/>
            <a:chExt cx="2376488" cy="1822450"/>
          </a:xfrm>
          <a:solidFill>
            <a:schemeClr val="tx1">
              <a:lumMod val="75000"/>
              <a:lumOff val="25000"/>
            </a:schemeClr>
          </a:solidFill>
        </p:grpSpPr>
        <p:sp>
          <p:nvSpPr>
            <p:cNvPr id="395"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6"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7"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98" name="Group 397"/>
          <p:cNvGrpSpPr/>
          <p:nvPr/>
        </p:nvGrpSpPr>
        <p:grpSpPr>
          <a:xfrm>
            <a:off x="2351655" y="5723739"/>
            <a:ext cx="898498" cy="699039"/>
            <a:chOff x="8027988" y="927101"/>
            <a:chExt cx="4151313" cy="4122738"/>
          </a:xfrm>
          <a:solidFill>
            <a:schemeClr val="tx1">
              <a:lumMod val="75000"/>
              <a:lumOff val="25000"/>
            </a:schemeClr>
          </a:solidFill>
        </p:grpSpPr>
        <p:sp>
          <p:nvSpPr>
            <p:cNvPr id="399" name="Freeform 61"/>
            <p:cNvSpPr>
              <a:spLocks/>
            </p:cNvSpPr>
            <p:nvPr/>
          </p:nvSpPr>
          <p:spPr bwMode="auto">
            <a:xfrm>
              <a:off x="9170988" y="927101"/>
              <a:ext cx="1863725" cy="2184400"/>
            </a:xfrm>
            <a:custGeom>
              <a:avLst/>
              <a:gdLst>
                <a:gd name="T0" fmla="*/ 1251 w 2347"/>
                <a:gd name="T1" fmla="*/ 1 h 2752"/>
                <a:gd name="T2" fmla="*/ 1401 w 2347"/>
                <a:gd name="T3" fmla="*/ 15 h 2752"/>
                <a:gd name="T4" fmla="*/ 1544 w 2347"/>
                <a:gd name="T5" fmla="*/ 43 h 2752"/>
                <a:gd name="T6" fmla="*/ 1680 w 2347"/>
                <a:gd name="T7" fmla="*/ 86 h 2752"/>
                <a:gd name="T8" fmla="*/ 1807 w 2347"/>
                <a:gd name="T9" fmla="*/ 144 h 2752"/>
                <a:gd name="T10" fmla="*/ 1924 w 2347"/>
                <a:gd name="T11" fmla="*/ 222 h 2752"/>
                <a:gd name="T12" fmla="*/ 2029 w 2347"/>
                <a:gd name="T13" fmla="*/ 320 h 2752"/>
                <a:gd name="T14" fmla="*/ 2121 w 2347"/>
                <a:gd name="T15" fmla="*/ 437 h 2752"/>
                <a:gd name="T16" fmla="*/ 2199 w 2347"/>
                <a:gd name="T17" fmla="*/ 576 h 2752"/>
                <a:gd name="T18" fmla="*/ 2261 w 2347"/>
                <a:gd name="T19" fmla="*/ 738 h 2752"/>
                <a:gd name="T20" fmla="*/ 2309 w 2347"/>
                <a:gd name="T21" fmla="*/ 924 h 2752"/>
                <a:gd name="T22" fmla="*/ 2337 w 2347"/>
                <a:gd name="T23" fmla="*/ 1138 h 2752"/>
                <a:gd name="T24" fmla="*/ 2347 w 2347"/>
                <a:gd name="T25" fmla="*/ 1377 h 2752"/>
                <a:gd name="T26" fmla="*/ 2330 w 2347"/>
                <a:gd name="T27" fmla="*/ 1611 h 2752"/>
                <a:gd name="T28" fmla="*/ 2280 w 2347"/>
                <a:gd name="T29" fmla="*/ 1832 h 2752"/>
                <a:gd name="T30" fmla="*/ 2202 w 2347"/>
                <a:gd name="T31" fmla="*/ 2039 h 2752"/>
                <a:gd name="T32" fmla="*/ 2097 w 2347"/>
                <a:gd name="T33" fmla="*/ 2224 h 2752"/>
                <a:gd name="T34" fmla="*/ 1969 w 2347"/>
                <a:gd name="T35" fmla="*/ 2387 h 2752"/>
                <a:gd name="T36" fmla="*/ 1819 w 2347"/>
                <a:gd name="T37" fmla="*/ 2524 h 2752"/>
                <a:gd name="T38" fmla="*/ 1653 w 2347"/>
                <a:gd name="T39" fmla="*/ 2633 h 2752"/>
                <a:gd name="T40" fmla="*/ 1470 w 2347"/>
                <a:gd name="T41" fmla="*/ 2707 h 2752"/>
                <a:gd name="T42" fmla="*/ 1274 w 2347"/>
                <a:gd name="T43" fmla="*/ 2747 h 2752"/>
                <a:gd name="T44" fmla="*/ 1073 w 2347"/>
                <a:gd name="T45" fmla="*/ 2747 h 2752"/>
                <a:gd name="T46" fmla="*/ 877 w 2347"/>
                <a:gd name="T47" fmla="*/ 2707 h 2752"/>
                <a:gd name="T48" fmla="*/ 694 w 2347"/>
                <a:gd name="T49" fmla="*/ 2633 h 2752"/>
                <a:gd name="T50" fmla="*/ 527 w 2347"/>
                <a:gd name="T51" fmla="*/ 2524 h 2752"/>
                <a:gd name="T52" fmla="*/ 378 w 2347"/>
                <a:gd name="T53" fmla="*/ 2387 h 2752"/>
                <a:gd name="T54" fmla="*/ 249 w 2347"/>
                <a:gd name="T55" fmla="*/ 2224 h 2752"/>
                <a:gd name="T56" fmla="*/ 145 w 2347"/>
                <a:gd name="T57" fmla="*/ 2039 h 2752"/>
                <a:gd name="T58" fmla="*/ 67 w 2347"/>
                <a:gd name="T59" fmla="*/ 1832 h 2752"/>
                <a:gd name="T60" fmla="*/ 17 w 2347"/>
                <a:gd name="T61" fmla="*/ 1611 h 2752"/>
                <a:gd name="T62" fmla="*/ 0 w 2347"/>
                <a:gd name="T63" fmla="*/ 1377 h 2752"/>
                <a:gd name="T64" fmla="*/ 9 w 2347"/>
                <a:gd name="T65" fmla="*/ 1138 h 2752"/>
                <a:gd name="T66" fmla="*/ 40 w 2347"/>
                <a:gd name="T67" fmla="*/ 924 h 2752"/>
                <a:gd name="T68" fmla="*/ 86 w 2347"/>
                <a:gd name="T69" fmla="*/ 738 h 2752"/>
                <a:gd name="T70" fmla="*/ 148 w 2347"/>
                <a:gd name="T71" fmla="*/ 576 h 2752"/>
                <a:gd name="T72" fmla="*/ 227 w 2347"/>
                <a:gd name="T73" fmla="*/ 437 h 2752"/>
                <a:gd name="T74" fmla="*/ 319 w 2347"/>
                <a:gd name="T75" fmla="*/ 320 h 2752"/>
                <a:gd name="T76" fmla="*/ 424 w 2347"/>
                <a:gd name="T77" fmla="*/ 222 h 2752"/>
                <a:gd name="T78" fmla="*/ 540 w 2347"/>
                <a:gd name="T79" fmla="*/ 144 h 2752"/>
                <a:gd name="T80" fmla="*/ 667 w 2347"/>
                <a:gd name="T81" fmla="*/ 86 h 2752"/>
                <a:gd name="T82" fmla="*/ 802 w 2347"/>
                <a:gd name="T83" fmla="*/ 43 h 2752"/>
                <a:gd name="T84" fmla="*/ 947 w 2347"/>
                <a:gd name="T85" fmla="*/ 15 h 2752"/>
                <a:gd name="T86" fmla="*/ 1096 w 2347"/>
                <a:gd name="T87" fmla="*/ 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7" h="2752">
                  <a:moveTo>
                    <a:pt x="1174" y="0"/>
                  </a:moveTo>
                  <a:lnTo>
                    <a:pt x="1251" y="1"/>
                  </a:lnTo>
                  <a:lnTo>
                    <a:pt x="1327" y="6"/>
                  </a:lnTo>
                  <a:lnTo>
                    <a:pt x="1401" y="15"/>
                  </a:lnTo>
                  <a:lnTo>
                    <a:pt x="1473" y="27"/>
                  </a:lnTo>
                  <a:lnTo>
                    <a:pt x="1544" y="43"/>
                  </a:lnTo>
                  <a:lnTo>
                    <a:pt x="1613" y="62"/>
                  </a:lnTo>
                  <a:lnTo>
                    <a:pt x="1680" y="86"/>
                  </a:lnTo>
                  <a:lnTo>
                    <a:pt x="1745" y="113"/>
                  </a:lnTo>
                  <a:lnTo>
                    <a:pt x="1807" y="144"/>
                  </a:lnTo>
                  <a:lnTo>
                    <a:pt x="1867" y="181"/>
                  </a:lnTo>
                  <a:lnTo>
                    <a:pt x="1924" y="222"/>
                  </a:lnTo>
                  <a:lnTo>
                    <a:pt x="1977" y="269"/>
                  </a:lnTo>
                  <a:lnTo>
                    <a:pt x="2029" y="320"/>
                  </a:lnTo>
                  <a:lnTo>
                    <a:pt x="2077" y="375"/>
                  </a:lnTo>
                  <a:lnTo>
                    <a:pt x="2121" y="437"/>
                  </a:lnTo>
                  <a:lnTo>
                    <a:pt x="2161" y="504"/>
                  </a:lnTo>
                  <a:lnTo>
                    <a:pt x="2199" y="576"/>
                  </a:lnTo>
                  <a:lnTo>
                    <a:pt x="2233" y="654"/>
                  </a:lnTo>
                  <a:lnTo>
                    <a:pt x="2261" y="738"/>
                  </a:lnTo>
                  <a:lnTo>
                    <a:pt x="2287" y="829"/>
                  </a:lnTo>
                  <a:lnTo>
                    <a:pt x="2309" y="924"/>
                  </a:lnTo>
                  <a:lnTo>
                    <a:pt x="2325" y="1028"/>
                  </a:lnTo>
                  <a:lnTo>
                    <a:pt x="2337" y="1138"/>
                  </a:lnTo>
                  <a:lnTo>
                    <a:pt x="2344" y="1252"/>
                  </a:lnTo>
                  <a:lnTo>
                    <a:pt x="2347" y="1377"/>
                  </a:lnTo>
                  <a:lnTo>
                    <a:pt x="2342" y="1494"/>
                  </a:lnTo>
                  <a:lnTo>
                    <a:pt x="2330" y="1611"/>
                  </a:lnTo>
                  <a:lnTo>
                    <a:pt x="2309" y="1724"/>
                  </a:lnTo>
                  <a:lnTo>
                    <a:pt x="2280" y="1832"/>
                  </a:lnTo>
                  <a:lnTo>
                    <a:pt x="2245" y="1937"/>
                  </a:lnTo>
                  <a:lnTo>
                    <a:pt x="2202" y="2039"/>
                  </a:lnTo>
                  <a:lnTo>
                    <a:pt x="2153" y="2134"/>
                  </a:lnTo>
                  <a:lnTo>
                    <a:pt x="2097" y="2224"/>
                  </a:lnTo>
                  <a:lnTo>
                    <a:pt x="2036" y="2309"/>
                  </a:lnTo>
                  <a:lnTo>
                    <a:pt x="1969" y="2387"/>
                  </a:lnTo>
                  <a:lnTo>
                    <a:pt x="1897" y="2459"/>
                  </a:lnTo>
                  <a:lnTo>
                    <a:pt x="1819" y="2524"/>
                  </a:lnTo>
                  <a:lnTo>
                    <a:pt x="1738" y="2583"/>
                  </a:lnTo>
                  <a:lnTo>
                    <a:pt x="1653" y="2633"/>
                  </a:lnTo>
                  <a:lnTo>
                    <a:pt x="1564" y="2674"/>
                  </a:lnTo>
                  <a:lnTo>
                    <a:pt x="1470" y="2707"/>
                  </a:lnTo>
                  <a:lnTo>
                    <a:pt x="1374" y="2731"/>
                  </a:lnTo>
                  <a:lnTo>
                    <a:pt x="1274" y="2747"/>
                  </a:lnTo>
                  <a:lnTo>
                    <a:pt x="1174" y="2752"/>
                  </a:lnTo>
                  <a:lnTo>
                    <a:pt x="1073" y="2747"/>
                  </a:lnTo>
                  <a:lnTo>
                    <a:pt x="974" y="2731"/>
                  </a:lnTo>
                  <a:lnTo>
                    <a:pt x="877" y="2707"/>
                  </a:lnTo>
                  <a:lnTo>
                    <a:pt x="785" y="2674"/>
                  </a:lnTo>
                  <a:lnTo>
                    <a:pt x="694" y="2633"/>
                  </a:lnTo>
                  <a:lnTo>
                    <a:pt x="609" y="2583"/>
                  </a:lnTo>
                  <a:lnTo>
                    <a:pt x="527" y="2524"/>
                  </a:lnTo>
                  <a:lnTo>
                    <a:pt x="450" y="2459"/>
                  </a:lnTo>
                  <a:lnTo>
                    <a:pt x="378" y="2387"/>
                  </a:lnTo>
                  <a:lnTo>
                    <a:pt x="311" y="2309"/>
                  </a:lnTo>
                  <a:lnTo>
                    <a:pt x="249" y="2224"/>
                  </a:lnTo>
                  <a:lnTo>
                    <a:pt x="194" y="2134"/>
                  </a:lnTo>
                  <a:lnTo>
                    <a:pt x="145" y="2039"/>
                  </a:lnTo>
                  <a:lnTo>
                    <a:pt x="102" y="1937"/>
                  </a:lnTo>
                  <a:lnTo>
                    <a:pt x="67" y="1832"/>
                  </a:lnTo>
                  <a:lnTo>
                    <a:pt x="38" y="1724"/>
                  </a:lnTo>
                  <a:lnTo>
                    <a:pt x="17" y="1611"/>
                  </a:lnTo>
                  <a:lnTo>
                    <a:pt x="5" y="1494"/>
                  </a:lnTo>
                  <a:lnTo>
                    <a:pt x="0" y="1377"/>
                  </a:lnTo>
                  <a:lnTo>
                    <a:pt x="3" y="1252"/>
                  </a:lnTo>
                  <a:lnTo>
                    <a:pt x="9" y="1138"/>
                  </a:lnTo>
                  <a:lnTo>
                    <a:pt x="22" y="1028"/>
                  </a:lnTo>
                  <a:lnTo>
                    <a:pt x="40" y="924"/>
                  </a:lnTo>
                  <a:lnTo>
                    <a:pt x="60" y="829"/>
                  </a:lnTo>
                  <a:lnTo>
                    <a:pt x="86" y="738"/>
                  </a:lnTo>
                  <a:lnTo>
                    <a:pt x="114" y="654"/>
                  </a:lnTo>
                  <a:lnTo>
                    <a:pt x="148" y="576"/>
                  </a:lnTo>
                  <a:lnTo>
                    <a:pt x="186" y="504"/>
                  </a:lnTo>
                  <a:lnTo>
                    <a:pt x="227" y="437"/>
                  </a:lnTo>
                  <a:lnTo>
                    <a:pt x="272" y="375"/>
                  </a:lnTo>
                  <a:lnTo>
                    <a:pt x="319" y="320"/>
                  </a:lnTo>
                  <a:lnTo>
                    <a:pt x="370" y="269"/>
                  </a:lnTo>
                  <a:lnTo>
                    <a:pt x="424" y="222"/>
                  </a:lnTo>
                  <a:lnTo>
                    <a:pt x="481" y="181"/>
                  </a:lnTo>
                  <a:lnTo>
                    <a:pt x="540" y="144"/>
                  </a:lnTo>
                  <a:lnTo>
                    <a:pt x="602" y="113"/>
                  </a:lnTo>
                  <a:lnTo>
                    <a:pt x="667" y="86"/>
                  </a:lnTo>
                  <a:lnTo>
                    <a:pt x="734" y="62"/>
                  </a:lnTo>
                  <a:lnTo>
                    <a:pt x="802" y="43"/>
                  </a:lnTo>
                  <a:lnTo>
                    <a:pt x="874" y="27"/>
                  </a:lnTo>
                  <a:lnTo>
                    <a:pt x="947" y="15"/>
                  </a:lnTo>
                  <a:lnTo>
                    <a:pt x="1020" y="6"/>
                  </a:lnTo>
                  <a:lnTo>
                    <a:pt x="1096" y="1"/>
                  </a:lnTo>
                  <a:lnTo>
                    <a:pt x="1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0" name="Freeform 62"/>
            <p:cNvSpPr>
              <a:spLocks/>
            </p:cNvSpPr>
            <p:nvPr/>
          </p:nvSpPr>
          <p:spPr bwMode="auto">
            <a:xfrm>
              <a:off x="8027988" y="3159126"/>
              <a:ext cx="4151313" cy="1890713"/>
            </a:xfrm>
            <a:custGeom>
              <a:avLst/>
              <a:gdLst>
                <a:gd name="T0" fmla="*/ 1689 w 5231"/>
                <a:gd name="T1" fmla="*/ 0 h 2381"/>
                <a:gd name="T2" fmla="*/ 1711 w 5231"/>
                <a:gd name="T3" fmla="*/ 1 h 2381"/>
                <a:gd name="T4" fmla="*/ 1732 w 5231"/>
                <a:gd name="T5" fmla="*/ 12 h 2381"/>
                <a:gd name="T6" fmla="*/ 1819 w 5231"/>
                <a:gd name="T7" fmla="*/ 74 h 2381"/>
                <a:gd name="T8" fmla="*/ 1911 w 5231"/>
                <a:gd name="T9" fmla="*/ 128 h 2381"/>
                <a:gd name="T10" fmla="*/ 2005 w 5231"/>
                <a:gd name="T11" fmla="*/ 178 h 2381"/>
                <a:gd name="T12" fmla="*/ 2102 w 5231"/>
                <a:gd name="T13" fmla="*/ 218 h 2381"/>
                <a:gd name="T14" fmla="*/ 2200 w 5231"/>
                <a:gd name="T15" fmla="*/ 253 h 2381"/>
                <a:gd name="T16" fmla="*/ 2302 w 5231"/>
                <a:gd name="T17" fmla="*/ 278 h 2381"/>
                <a:gd name="T18" fmla="*/ 2405 w 5231"/>
                <a:gd name="T19" fmla="*/ 297 h 2381"/>
                <a:gd name="T20" fmla="*/ 2509 w 5231"/>
                <a:gd name="T21" fmla="*/ 308 h 2381"/>
                <a:gd name="T22" fmla="*/ 2615 w 5231"/>
                <a:gd name="T23" fmla="*/ 313 h 2381"/>
                <a:gd name="T24" fmla="*/ 2720 w 5231"/>
                <a:gd name="T25" fmla="*/ 308 h 2381"/>
                <a:gd name="T26" fmla="*/ 2825 w 5231"/>
                <a:gd name="T27" fmla="*/ 297 h 2381"/>
                <a:gd name="T28" fmla="*/ 2927 w 5231"/>
                <a:gd name="T29" fmla="*/ 278 h 2381"/>
                <a:gd name="T30" fmla="*/ 3028 w 5231"/>
                <a:gd name="T31" fmla="*/ 253 h 2381"/>
                <a:gd name="T32" fmla="*/ 3127 w 5231"/>
                <a:gd name="T33" fmla="*/ 218 h 2381"/>
                <a:gd name="T34" fmla="*/ 3224 w 5231"/>
                <a:gd name="T35" fmla="*/ 178 h 2381"/>
                <a:gd name="T36" fmla="*/ 3319 w 5231"/>
                <a:gd name="T37" fmla="*/ 128 h 2381"/>
                <a:gd name="T38" fmla="*/ 3410 w 5231"/>
                <a:gd name="T39" fmla="*/ 74 h 2381"/>
                <a:gd name="T40" fmla="*/ 3499 w 5231"/>
                <a:gd name="T41" fmla="*/ 12 h 2381"/>
                <a:gd name="T42" fmla="*/ 3518 w 5231"/>
                <a:gd name="T43" fmla="*/ 1 h 2381"/>
                <a:gd name="T44" fmla="*/ 3540 w 5231"/>
                <a:gd name="T45" fmla="*/ 0 h 2381"/>
                <a:gd name="T46" fmla="*/ 3561 w 5231"/>
                <a:gd name="T47" fmla="*/ 6 h 2381"/>
                <a:gd name="T48" fmla="*/ 4479 w 5231"/>
                <a:gd name="T49" fmla="*/ 485 h 2381"/>
                <a:gd name="T50" fmla="*/ 4522 w 5231"/>
                <a:gd name="T51" fmla="*/ 512 h 2381"/>
                <a:gd name="T52" fmla="*/ 4559 w 5231"/>
                <a:gd name="T53" fmla="*/ 546 h 2381"/>
                <a:gd name="T54" fmla="*/ 4590 w 5231"/>
                <a:gd name="T55" fmla="*/ 584 h 2381"/>
                <a:gd name="T56" fmla="*/ 4614 w 5231"/>
                <a:gd name="T57" fmla="*/ 628 h 2381"/>
                <a:gd name="T58" fmla="*/ 5205 w 5231"/>
                <a:gd name="T59" fmla="*/ 1964 h 2381"/>
                <a:gd name="T60" fmla="*/ 5221 w 5231"/>
                <a:gd name="T61" fmla="*/ 2012 h 2381"/>
                <a:gd name="T62" fmla="*/ 5231 w 5231"/>
                <a:gd name="T63" fmla="*/ 2060 h 2381"/>
                <a:gd name="T64" fmla="*/ 5231 w 5231"/>
                <a:gd name="T65" fmla="*/ 2107 h 2381"/>
                <a:gd name="T66" fmla="*/ 5223 w 5231"/>
                <a:gd name="T67" fmla="*/ 2157 h 2381"/>
                <a:gd name="T68" fmla="*/ 5207 w 5231"/>
                <a:gd name="T69" fmla="*/ 2203 h 2381"/>
                <a:gd name="T70" fmla="*/ 5183 w 5231"/>
                <a:gd name="T71" fmla="*/ 2246 h 2381"/>
                <a:gd name="T72" fmla="*/ 5153 w 5231"/>
                <a:gd name="T73" fmla="*/ 2286 h 2381"/>
                <a:gd name="T74" fmla="*/ 5116 w 5231"/>
                <a:gd name="T75" fmla="*/ 2319 h 2381"/>
                <a:gd name="T76" fmla="*/ 5077 w 5231"/>
                <a:gd name="T77" fmla="*/ 2344 h 2381"/>
                <a:gd name="T78" fmla="*/ 5032 w 5231"/>
                <a:gd name="T79" fmla="*/ 2365 h 2381"/>
                <a:gd name="T80" fmla="*/ 4985 w 5231"/>
                <a:gd name="T81" fmla="*/ 2376 h 2381"/>
                <a:gd name="T82" fmla="*/ 4935 w 5231"/>
                <a:gd name="T83" fmla="*/ 2381 h 2381"/>
                <a:gd name="T84" fmla="*/ 294 w 5231"/>
                <a:gd name="T85" fmla="*/ 2381 h 2381"/>
                <a:gd name="T86" fmla="*/ 244 w 5231"/>
                <a:gd name="T87" fmla="*/ 2376 h 2381"/>
                <a:gd name="T88" fmla="*/ 197 w 5231"/>
                <a:gd name="T89" fmla="*/ 2365 h 2381"/>
                <a:gd name="T90" fmla="*/ 152 w 5231"/>
                <a:gd name="T91" fmla="*/ 2344 h 2381"/>
                <a:gd name="T92" fmla="*/ 112 w 5231"/>
                <a:gd name="T93" fmla="*/ 2319 h 2381"/>
                <a:gd name="T94" fmla="*/ 76 w 5231"/>
                <a:gd name="T95" fmla="*/ 2286 h 2381"/>
                <a:gd name="T96" fmla="*/ 46 w 5231"/>
                <a:gd name="T97" fmla="*/ 2246 h 2381"/>
                <a:gd name="T98" fmla="*/ 22 w 5231"/>
                <a:gd name="T99" fmla="*/ 2203 h 2381"/>
                <a:gd name="T100" fmla="*/ 6 w 5231"/>
                <a:gd name="T101" fmla="*/ 2157 h 2381"/>
                <a:gd name="T102" fmla="*/ 0 w 5231"/>
                <a:gd name="T103" fmla="*/ 2107 h 2381"/>
                <a:gd name="T104" fmla="*/ 0 w 5231"/>
                <a:gd name="T105" fmla="*/ 2060 h 2381"/>
                <a:gd name="T106" fmla="*/ 8 w 5231"/>
                <a:gd name="T107" fmla="*/ 2012 h 2381"/>
                <a:gd name="T108" fmla="*/ 23 w 5231"/>
                <a:gd name="T109" fmla="*/ 1964 h 2381"/>
                <a:gd name="T110" fmla="*/ 616 w 5231"/>
                <a:gd name="T111" fmla="*/ 628 h 2381"/>
                <a:gd name="T112" fmla="*/ 640 w 5231"/>
                <a:gd name="T113" fmla="*/ 584 h 2381"/>
                <a:gd name="T114" fmla="*/ 670 w 5231"/>
                <a:gd name="T115" fmla="*/ 546 h 2381"/>
                <a:gd name="T116" fmla="*/ 707 w 5231"/>
                <a:gd name="T117" fmla="*/ 512 h 2381"/>
                <a:gd name="T118" fmla="*/ 750 w 5231"/>
                <a:gd name="T119" fmla="*/ 485 h 2381"/>
                <a:gd name="T120" fmla="*/ 1668 w 5231"/>
                <a:gd name="T121" fmla="*/ 6 h 2381"/>
                <a:gd name="T122" fmla="*/ 1689 w 5231"/>
                <a:gd name="T123" fmla="*/ 0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31" h="2381">
                  <a:moveTo>
                    <a:pt x="1689" y="0"/>
                  </a:moveTo>
                  <a:lnTo>
                    <a:pt x="1711" y="1"/>
                  </a:lnTo>
                  <a:lnTo>
                    <a:pt x="1732" y="12"/>
                  </a:lnTo>
                  <a:lnTo>
                    <a:pt x="1819" y="74"/>
                  </a:lnTo>
                  <a:lnTo>
                    <a:pt x="1911" y="128"/>
                  </a:lnTo>
                  <a:lnTo>
                    <a:pt x="2005" y="178"/>
                  </a:lnTo>
                  <a:lnTo>
                    <a:pt x="2102" y="218"/>
                  </a:lnTo>
                  <a:lnTo>
                    <a:pt x="2200" y="253"/>
                  </a:lnTo>
                  <a:lnTo>
                    <a:pt x="2302" y="278"/>
                  </a:lnTo>
                  <a:lnTo>
                    <a:pt x="2405" y="297"/>
                  </a:lnTo>
                  <a:lnTo>
                    <a:pt x="2509" y="308"/>
                  </a:lnTo>
                  <a:lnTo>
                    <a:pt x="2615" y="313"/>
                  </a:lnTo>
                  <a:lnTo>
                    <a:pt x="2720" y="308"/>
                  </a:lnTo>
                  <a:lnTo>
                    <a:pt x="2825" y="297"/>
                  </a:lnTo>
                  <a:lnTo>
                    <a:pt x="2927" y="278"/>
                  </a:lnTo>
                  <a:lnTo>
                    <a:pt x="3028" y="253"/>
                  </a:lnTo>
                  <a:lnTo>
                    <a:pt x="3127" y="218"/>
                  </a:lnTo>
                  <a:lnTo>
                    <a:pt x="3224" y="178"/>
                  </a:lnTo>
                  <a:lnTo>
                    <a:pt x="3319" y="128"/>
                  </a:lnTo>
                  <a:lnTo>
                    <a:pt x="3410" y="74"/>
                  </a:lnTo>
                  <a:lnTo>
                    <a:pt x="3499" y="12"/>
                  </a:lnTo>
                  <a:lnTo>
                    <a:pt x="3518" y="1"/>
                  </a:lnTo>
                  <a:lnTo>
                    <a:pt x="3540" y="0"/>
                  </a:lnTo>
                  <a:lnTo>
                    <a:pt x="3561" y="6"/>
                  </a:lnTo>
                  <a:lnTo>
                    <a:pt x="4479" y="485"/>
                  </a:lnTo>
                  <a:lnTo>
                    <a:pt x="4522" y="512"/>
                  </a:lnTo>
                  <a:lnTo>
                    <a:pt x="4559" y="546"/>
                  </a:lnTo>
                  <a:lnTo>
                    <a:pt x="4590" y="584"/>
                  </a:lnTo>
                  <a:lnTo>
                    <a:pt x="4614" y="628"/>
                  </a:lnTo>
                  <a:lnTo>
                    <a:pt x="5205" y="1964"/>
                  </a:lnTo>
                  <a:lnTo>
                    <a:pt x="5221" y="2012"/>
                  </a:lnTo>
                  <a:lnTo>
                    <a:pt x="5231" y="2060"/>
                  </a:lnTo>
                  <a:lnTo>
                    <a:pt x="5231" y="2107"/>
                  </a:lnTo>
                  <a:lnTo>
                    <a:pt x="5223" y="2157"/>
                  </a:lnTo>
                  <a:lnTo>
                    <a:pt x="5207" y="2203"/>
                  </a:lnTo>
                  <a:lnTo>
                    <a:pt x="5183" y="2246"/>
                  </a:lnTo>
                  <a:lnTo>
                    <a:pt x="5153" y="2286"/>
                  </a:lnTo>
                  <a:lnTo>
                    <a:pt x="5116" y="2319"/>
                  </a:lnTo>
                  <a:lnTo>
                    <a:pt x="5077" y="2344"/>
                  </a:lnTo>
                  <a:lnTo>
                    <a:pt x="5032" y="2365"/>
                  </a:lnTo>
                  <a:lnTo>
                    <a:pt x="4985" y="2376"/>
                  </a:lnTo>
                  <a:lnTo>
                    <a:pt x="4935" y="2381"/>
                  </a:lnTo>
                  <a:lnTo>
                    <a:pt x="294" y="2381"/>
                  </a:lnTo>
                  <a:lnTo>
                    <a:pt x="244" y="2376"/>
                  </a:lnTo>
                  <a:lnTo>
                    <a:pt x="197" y="2365"/>
                  </a:lnTo>
                  <a:lnTo>
                    <a:pt x="152" y="2344"/>
                  </a:lnTo>
                  <a:lnTo>
                    <a:pt x="112" y="2319"/>
                  </a:lnTo>
                  <a:lnTo>
                    <a:pt x="76" y="2286"/>
                  </a:lnTo>
                  <a:lnTo>
                    <a:pt x="46" y="2246"/>
                  </a:lnTo>
                  <a:lnTo>
                    <a:pt x="22" y="2203"/>
                  </a:lnTo>
                  <a:lnTo>
                    <a:pt x="6" y="2157"/>
                  </a:lnTo>
                  <a:lnTo>
                    <a:pt x="0" y="2107"/>
                  </a:lnTo>
                  <a:lnTo>
                    <a:pt x="0" y="2060"/>
                  </a:lnTo>
                  <a:lnTo>
                    <a:pt x="8" y="2012"/>
                  </a:lnTo>
                  <a:lnTo>
                    <a:pt x="23" y="1964"/>
                  </a:lnTo>
                  <a:lnTo>
                    <a:pt x="616" y="628"/>
                  </a:lnTo>
                  <a:lnTo>
                    <a:pt x="640" y="584"/>
                  </a:lnTo>
                  <a:lnTo>
                    <a:pt x="670" y="546"/>
                  </a:lnTo>
                  <a:lnTo>
                    <a:pt x="707" y="512"/>
                  </a:lnTo>
                  <a:lnTo>
                    <a:pt x="750" y="485"/>
                  </a:lnTo>
                  <a:lnTo>
                    <a:pt x="1668" y="6"/>
                  </a:lnTo>
                  <a:lnTo>
                    <a:pt x="1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401" name="Freeform 6"/>
          <p:cNvSpPr>
            <a:spLocks noEditPoints="1"/>
          </p:cNvSpPr>
          <p:nvPr/>
        </p:nvSpPr>
        <p:spPr bwMode="auto">
          <a:xfrm>
            <a:off x="11582399" y="4007325"/>
            <a:ext cx="421907" cy="330317"/>
          </a:xfrm>
          <a:custGeom>
            <a:avLst/>
            <a:gdLst>
              <a:gd name="T0" fmla="*/ 2519 w 4842"/>
              <a:gd name="T1" fmla="*/ 1403 h 4838"/>
              <a:gd name="T2" fmla="*/ 2950 w 4842"/>
              <a:gd name="T3" fmla="*/ 1608 h 4838"/>
              <a:gd name="T4" fmla="*/ 3255 w 4842"/>
              <a:gd name="T5" fmla="*/ 1928 h 4838"/>
              <a:gd name="T6" fmla="*/ 2806 w 4842"/>
              <a:gd name="T7" fmla="*/ 2464 h 4838"/>
              <a:gd name="T8" fmla="*/ 2648 w 4842"/>
              <a:gd name="T9" fmla="*/ 2192 h 4838"/>
              <a:gd name="T10" fmla="*/ 2357 w 4842"/>
              <a:gd name="T11" fmla="*/ 2025 h 4838"/>
              <a:gd name="T12" fmla="*/ 2030 w 4842"/>
              <a:gd name="T13" fmla="*/ 2025 h 4838"/>
              <a:gd name="T14" fmla="*/ 1739 w 4842"/>
              <a:gd name="T15" fmla="*/ 2192 h 4838"/>
              <a:gd name="T16" fmla="*/ 683 w 4842"/>
              <a:gd name="T17" fmla="*/ 3329 h 4838"/>
              <a:gd name="T18" fmla="*/ 649 w 4842"/>
              <a:gd name="T19" fmla="*/ 3652 h 4838"/>
              <a:gd name="T20" fmla="*/ 783 w 4842"/>
              <a:gd name="T21" fmla="*/ 3957 h 4838"/>
              <a:gd name="T22" fmla="*/ 1059 w 4842"/>
              <a:gd name="T23" fmla="*/ 4155 h 4838"/>
              <a:gd name="T24" fmla="*/ 1382 w 4842"/>
              <a:gd name="T25" fmla="*/ 4189 h 4838"/>
              <a:gd name="T26" fmla="*/ 1687 w 4842"/>
              <a:gd name="T27" fmla="*/ 4055 h 4838"/>
              <a:gd name="T28" fmla="*/ 2409 w 4842"/>
              <a:gd name="T29" fmla="*/ 3776 h 4838"/>
              <a:gd name="T30" fmla="*/ 2194 w 4842"/>
              <a:gd name="T31" fmla="*/ 4463 h 4838"/>
              <a:gd name="T32" fmla="*/ 1790 w 4842"/>
              <a:gd name="T33" fmla="*/ 4735 h 4838"/>
              <a:gd name="T34" fmla="*/ 1331 w 4842"/>
              <a:gd name="T35" fmla="*/ 4838 h 4838"/>
              <a:gd name="T36" fmla="*/ 867 w 4842"/>
              <a:gd name="T37" fmla="*/ 4770 h 4838"/>
              <a:gd name="T38" fmla="*/ 449 w 4842"/>
              <a:gd name="T39" fmla="*/ 4530 h 4838"/>
              <a:gd name="T40" fmla="*/ 143 w 4842"/>
              <a:gd name="T41" fmla="*/ 4146 h 4838"/>
              <a:gd name="T42" fmla="*/ 6 w 4842"/>
              <a:gd name="T43" fmla="*/ 3695 h 4838"/>
              <a:gd name="T44" fmla="*/ 41 w 4842"/>
              <a:gd name="T45" fmla="*/ 3229 h 4838"/>
              <a:gd name="T46" fmla="*/ 246 w 4842"/>
              <a:gd name="T47" fmla="*/ 2798 h 4838"/>
              <a:gd name="T48" fmla="*/ 1435 w 4842"/>
              <a:gd name="T49" fmla="*/ 1608 h 4838"/>
              <a:gd name="T50" fmla="*/ 1867 w 4842"/>
              <a:gd name="T51" fmla="*/ 1403 h 4838"/>
              <a:gd name="T52" fmla="*/ 3604 w 4842"/>
              <a:gd name="T53" fmla="*/ 0 h 4838"/>
              <a:gd name="T54" fmla="*/ 4063 w 4842"/>
              <a:gd name="T55" fmla="*/ 103 h 4838"/>
              <a:gd name="T56" fmla="*/ 4465 w 4842"/>
              <a:gd name="T57" fmla="*/ 375 h 4838"/>
              <a:gd name="T58" fmla="*/ 4739 w 4842"/>
              <a:gd name="T59" fmla="*/ 778 h 4838"/>
              <a:gd name="T60" fmla="*/ 4842 w 4842"/>
              <a:gd name="T61" fmla="*/ 1237 h 4838"/>
              <a:gd name="T62" fmla="*/ 4773 w 4842"/>
              <a:gd name="T63" fmla="*/ 1700 h 4838"/>
              <a:gd name="T64" fmla="*/ 4534 w 4842"/>
              <a:gd name="T65" fmla="*/ 2118 h 4838"/>
              <a:gd name="T66" fmla="*/ 3324 w 4842"/>
              <a:gd name="T67" fmla="*/ 3284 h 4838"/>
              <a:gd name="T68" fmla="*/ 2881 w 4842"/>
              <a:gd name="T69" fmla="*/ 3455 h 4838"/>
              <a:gd name="T70" fmla="*/ 2414 w 4842"/>
              <a:gd name="T71" fmla="*/ 3455 h 4838"/>
              <a:gd name="T72" fmla="*/ 1971 w 4842"/>
              <a:gd name="T73" fmla="*/ 3284 h 4838"/>
              <a:gd name="T74" fmla="*/ 1633 w 4842"/>
              <a:gd name="T75" fmla="*/ 2976 h 4838"/>
              <a:gd name="T76" fmla="*/ 2011 w 4842"/>
              <a:gd name="T77" fmla="*/ 2387 h 4838"/>
              <a:gd name="T78" fmla="*/ 2149 w 4842"/>
              <a:gd name="T79" fmla="*/ 2598 h 4838"/>
              <a:gd name="T80" fmla="*/ 2420 w 4842"/>
              <a:gd name="T81" fmla="*/ 2793 h 4838"/>
              <a:gd name="T82" fmla="*/ 2746 w 4842"/>
              <a:gd name="T83" fmla="*/ 2826 h 4838"/>
              <a:gd name="T84" fmla="*/ 3050 w 4842"/>
              <a:gd name="T85" fmla="*/ 2693 h 4838"/>
              <a:gd name="T86" fmla="*/ 4131 w 4842"/>
              <a:gd name="T87" fmla="*/ 1571 h 4838"/>
              <a:gd name="T88" fmla="*/ 4199 w 4842"/>
              <a:gd name="T89" fmla="*/ 1250 h 4838"/>
              <a:gd name="T90" fmla="*/ 4099 w 4842"/>
              <a:gd name="T91" fmla="*/ 937 h 4838"/>
              <a:gd name="T92" fmla="*/ 3844 w 4842"/>
              <a:gd name="T93" fmla="*/ 709 h 4838"/>
              <a:gd name="T94" fmla="*/ 3524 w 4842"/>
              <a:gd name="T95" fmla="*/ 643 h 4838"/>
              <a:gd name="T96" fmla="*/ 3211 w 4842"/>
              <a:gd name="T97" fmla="*/ 743 h 4838"/>
              <a:gd name="T98" fmla="*/ 2550 w 4842"/>
              <a:gd name="T99" fmla="*/ 1084 h 4838"/>
              <a:gd name="T100" fmla="*/ 1959 w 4842"/>
              <a:gd name="T101" fmla="*/ 1063 h 4838"/>
              <a:gd name="T102" fmla="*/ 2965 w 4842"/>
              <a:gd name="T103" fmla="*/ 144 h 4838"/>
              <a:gd name="T104" fmla="*/ 3415 w 4842"/>
              <a:gd name="T105" fmla="*/ 7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2" h="4838">
                <a:moveTo>
                  <a:pt x="2146" y="1362"/>
                </a:moveTo>
                <a:lnTo>
                  <a:pt x="2241" y="1362"/>
                </a:lnTo>
                <a:lnTo>
                  <a:pt x="2333" y="1369"/>
                </a:lnTo>
                <a:lnTo>
                  <a:pt x="2428" y="1383"/>
                </a:lnTo>
                <a:lnTo>
                  <a:pt x="2519" y="1403"/>
                </a:lnTo>
                <a:lnTo>
                  <a:pt x="2610" y="1431"/>
                </a:lnTo>
                <a:lnTo>
                  <a:pt x="2699" y="1465"/>
                </a:lnTo>
                <a:lnTo>
                  <a:pt x="2785" y="1506"/>
                </a:lnTo>
                <a:lnTo>
                  <a:pt x="2869" y="1553"/>
                </a:lnTo>
                <a:lnTo>
                  <a:pt x="2950" y="1608"/>
                </a:lnTo>
                <a:lnTo>
                  <a:pt x="3028" y="1669"/>
                </a:lnTo>
                <a:lnTo>
                  <a:pt x="3102" y="1739"/>
                </a:lnTo>
                <a:lnTo>
                  <a:pt x="3158" y="1799"/>
                </a:lnTo>
                <a:lnTo>
                  <a:pt x="3209" y="1862"/>
                </a:lnTo>
                <a:lnTo>
                  <a:pt x="3255" y="1928"/>
                </a:lnTo>
                <a:lnTo>
                  <a:pt x="3298" y="1997"/>
                </a:lnTo>
                <a:lnTo>
                  <a:pt x="2875" y="2420"/>
                </a:lnTo>
                <a:lnTo>
                  <a:pt x="2853" y="2436"/>
                </a:lnTo>
                <a:lnTo>
                  <a:pt x="2831" y="2450"/>
                </a:lnTo>
                <a:lnTo>
                  <a:pt x="2806" y="2464"/>
                </a:lnTo>
                <a:lnTo>
                  <a:pt x="2787" y="2405"/>
                </a:lnTo>
                <a:lnTo>
                  <a:pt x="2760" y="2348"/>
                </a:lnTo>
                <a:lnTo>
                  <a:pt x="2729" y="2293"/>
                </a:lnTo>
                <a:lnTo>
                  <a:pt x="2691" y="2240"/>
                </a:lnTo>
                <a:lnTo>
                  <a:pt x="2648" y="2192"/>
                </a:lnTo>
                <a:lnTo>
                  <a:pt x="2595" y="2145"/>
                </a:lnTo>
                <a:lnTo>
                  <a:pt x="2540" y="2105"/>
                </a:lnTo>
                <a:lnTo>
                  <a:pt x="2481" y="2071"/>
                </a:lnTo>
                <a:lnTo>
                  <a:pt x="2420" y="2045"/>
                </a:lnTo>
                <a:lnTo>
                  <a:pt x="2357" y="2025"/>
                </a:lnTo>
                <a:lnTo>
                  <a:pt x="2292" y="2012"/>
                </a:lnTo>
                <a:lnTo>
                  <a:pt x="2226" y="2005"/>
                </a:lnTo>
                <a:lnTo>
                  <a:pt x="2161" y="2005"/>
                </a:lnTo>
                <a:lnTo>
                  <a:pt x="2095" y="2012"/>
                </a:lnTo>
                <a:lnTo>
                  <a:pt x="2030" y="2025"/>
                </a:lnTo>
                <a:lnTo>
                  <a:pt x="1967" y="2045"/>
                </a:lnTo>
                <a:lnTo>
                  <a:pt x="1905" y="2071"/>
                </a:lnTo>
                <a:lnTo>
                  <a:pt x="1846" y="2105"/>
                </a:lnTo>
                <a:lnTo>
                  <a:pt x="1792" y="2145"/>
                </a:lnTo>
                <a:lnTo>
                  <a:pt x="1739" y="2192"/>
                </a:lnTo>
                <a:lnTo>
                  <a:pt x="830" y="3101"/>
                </a:lnTo>
                <a:lnTo>
                  <a:pt x="783" y="3152"/>
                </a:lnTo>
                <a:lnTo>
                  <a:pt x="743" y="3208"/>
                </a:lnTo>
                <a:lnTo>
                  <a:pt x="710" y="3267"/>
                </a:lnTo>
                <a:lnTo>
                  <a:pt x="683" y="3329"/>
                </a:lnTo>
                <a:lnTo>
                  <a:pt x="662" y="3392"/>
                </a:lnTo>
                <a:lnTo>
                  <a:pt x="649" y="3455"/>
                </a:lnTo>
                <a:lnTo>
                  <a:pt x="643" y="3521"/>
                </a:lnTo>
                <a:lnTo>
                  <a:pt x="643" y="3587"/>
                </a:lnTo>
                <a:lnTo>
                  <a:pt x="649" y="3652"/>
                </a:lnTo>
                <a:lnTo>
                  <a:pt x="662" y="3717"/>
                </a:lnTo>
                <a:lnTo>
                  <a:pt x="683" y="3780"/>
                </a:lnTo>
                <a:lnTo>
                  <a:pt x="710" y="3842"/>
                </a:lnTo>
                <a:lnTo>
                  <a:pt x="743" y="3901"/>
                </a:lnTo>
                <a:lnTo>
                  <a:pt x="783" y="3957"/>
                </a:lnTo>
                <a:lnTo>
                  <a:pt x="830" y="4008"/>
                </a:lnTo>
                <a:lnTo>
                  <a:pt x="882" y="4055"/>
                </a:lnTo>
                <a:lnTo>
                  <a:pt x="938" y="4095"/>
                </a:lnTo>
                <a:lnTo>
                  <a:pt x="997" y="4129"/>
                </a:lnTo>
                <a:lnTo>
                  <a:pt x="1059" y="4155"/>
                </a:lnTo>
                <a:lnTo>
                  <a:pt x="1122" y="4176"/>
                </a:lnTo>
                <a:lnTo>
                  <a:pt x="1187" y="4189"/>
                </a:lnTo>
                <a:lnTo>
                  <a:pt x="1251" y="4195"/>
                </a:lnTo>
                <a:lnTo>
                  <a:pt x="1318" y="4195"/>
                </a:lnTo>
                <a:lnTo>
                  <a:pt x="1382" y="4189"/>
                </a:lnTo>
                <a:lnTo>
                  <a:pt x="1447" y="4176"/>
                </a:lnTo>
                <a:lnTo>
                  <a:pt x="1510" y="4155"/>
                </a:lnTo>
                <a:lnTo>
                  <a:pt x="1572" y="4129"/>
                </a:lnTo>
                <a:lnTo>
                  <a:pt x="1631" y="4095"/>
                </a:lnTo>
                <a:lnTo>
                  <a:pt x="1687" y="4055"/>
                </a:lnTo>
                <a:lnTo>
                  <a:pt x="1739" y="4008"/>
                </a:lnTo>
                <a:lnTo>
                  <a:pt x="2063" y="3685"/>
                </a:lnTo>
                <a:lnTo>
                  <a:pt x="2176" y="3724"/>
                </a:lnTo>
                <a:lnTo>
                  <a:pt x="2291" y="3754"/>
                </a:lnTo>
                <a:lnTo>
                  <a:pt x="2409" y="3776"/>
                </a:lnTo>
                <a:lnTo>
                  <a:pt x="2526" y="3788"/>
                </a:lnTo>
                <a:lnTo>
                  <a:pt x="2646" y="3792"/>
                </a:lnTo>
                <a:lnTo>
                  <a:pt x="2763" y="3788"/>
                </a:lnTo>
                <a:lnTo>
                  <a:pt x="2883" y="3774"/>
                </a:lnTo>
                <a:lnTo>
                  <a:pt x="2194" y="4463"/>
                </a:lnTo>
                <a:lnTo>
                  <a:pt x="2120" y="4530"/>
                </a:lnTo>
                <a:lnTo>
                  <a:pt x="2042" y="4592"/>
                </a:lnTo>
                <a:lnTo>
                  <a:pt x="1961" y="4647"/>
                </a:lnTo>
                <a:lnTo>
                  <a:pt x="1877" y="4694"/>
                </a:lnTo>
                <a:lnTo>
                  <a:pt x="1790" y="4735"/>
                </a:lnTo>
                <a:lnTo>
                  <a:pt x="1702" y="4770"/>
                </a:lnTo>
                <a:lnTo>
                  <a:pt x="1611" y="4797"/>
                </a:lnTo>
                <a:lnTo>
                  <a:pt x="1518" y="4817"/>
                </a:lnTo>
                <a:lnTo>
                  <a:pt x="1425" y="4830"/>
                </a:lnTo>
                <a:lnTo>
                  <a:pt x="1331" y="4838"/>
                </a:lnTo>
                <a:lnTo>
                  <a:pt x="1237" y="4838"/>
                </a:lnTo>
                <a:lnTo>
                  <a:pt x="1144" y="4830"/>
                </a:lnTo>
                <a:lnTo>
                  <a:pt x="1051" y="4817"/>
                </a:lnTo>
                <a:lnTo>
                  <a:pt x="958" y="4797"/>
                </a:lnTo>
                <a:lnTo>
                  <a:pt x="867" y="4770"/>
                </a:lnTo>
                <a:lnTo>
                  <a:pt x="779" y="4735"/>
                </a:lnTo>
                <a:lnTo>
                  <a:pt x="692" y="4694"/>
                </a:lnTo>
                <a:lnTo>
                  <a:pt x="608" y="4647"/>
                </a:lnTo>
                <a:lnTo>
                  <a:pt x="527" y="4592"/>
                </a:lnTo>
                <a:lnTo>
                  <a:pt x="449" y="4530"/>
                </a:lnTo>
                <a:lnTo>
                  <a:pt x="375" y="4463"/>
                </a:lnTo>
                <a:lnTo>
                  <a:pt x="308" y="4389"/>
                </a:lnTo>
                <a:lnTo>
                  <a:pt x="246" y="4311"/>
                </a:lnTo>
                <a:lnTo>
                  <a:pt x="191" y="4230"/>
                </a:lnTo>
                <a:lnTo>
                  <a:pt x="143" y="4146"/>
                </a:lnTo>
                <a:lnTo>
                  <a:pt x="102" y="4060"/>
                </a:lnTo>
                <a:lnTo>
                  <a:pt x="68" y="3970"/>
                </a:lnTo>
                <a:lnTo>
                  <a:pt x="41" y="3880"/>
                </a:lnTo>
                <a:lnTo>
                  <a:pt x="21" y="3788"/>
                </a:lnTo>
                <a:lnTo>
                  <a:pt x="6" y="3695"/>
                </a:lnTo>
                <a:lnTo>
                  <a:pt x="0" y="3601"/>
                </a:lnTo>
                <a:lnTo>
                  <a:pt x="0" y="3507"/>
                </a:lnTo>
                <a:lnTo>
                  <a:pt x="6" y="3414"/>
                </a:lnTo>
                <a:lnTo>
                  <a:pt x="21" y="3320"/>
                </a:lnTo>
                <a:lnTo>
                  <a:pt x="41" y="3229"/>
                </a:lnTo>
                <a:lnTo>
                  <a:pt x="68" y="3137"/>
                </a:lnTo>
                <a:lnTo>
                  <a:pt x="102" y="3049"/>
                </a:lnTo>
                <a:lnTo>
                  <a:pt x="143" y="2962"/>
                </a:lnTo>
                <a:lnTo>
                  <a:pt x="191" y="2879"/>
                </a:lnTo>
                <a:lnTo>
                  <a:pt x="246" y="2798"/>
                </a:lnTo>
                <a:lnTo>
                  <a:pt x="308" y="2720"/>
                </a:lnTo>
                <a:lnTo>
                  <a:pt x="375" y="2646"/>
                </a:lnTo>
                <a:lnTo>
                  <a:pt x="1284" y="1739"/>
                </a:lnTo>
                <a:lnTo>
                  <a:pt x="1357" y="1669"/>
                </a:lnTo>
                <a:lnTo>
                  <a:pt x="1435" y="1608"/>
                </a:lnTo>
                <a:lnTo>
                  <a:pt x="1516" y="1553"/>
                </a:lnTo>
                <a:lnTo>
                  <a:pt x="1600" y="1506"/>
                </a:lnTo>
                <a:lnTo>
                  <a:pt x="1687" y="1465"/>
                </a:lnTo>
                <a:lnTo>
                  <a:pt x="1777" y="1431"/>
                </a:lnTo>
                <a:lnTo>
                  <a:pt x="1867" y="1403"/>
                </a:lnTo>
                <a:lnTo>
                  <a:pt x="1959" y="1383"/>
                </a:lnTo>
                <a:lnTo>
                  <a:pt x="2052" y="1369"/>
                </a:lnTo>
                <a:lnTo>
                  <a:pt x="2146" y="1362"/>
                </a:lnTo>
                <a:close/>
                <a:moveTo>
                  <a:pt x="3510" y="0"/>
                </a:moveTo>
                <a:lnTo>
                  <a:pt x="3604" y="0"/>
                </a:lnTo>
                <a:lnTo>
                  <a:pt x="3698" y="7"/>
                </a:lnTo>
                <a:lnTo>
                  <a:pt x="3791" y="21"/>
                </a:lnTo>
                <a:lnTo>
                  <a:pt x="3882" y="41"/>
                </a:lnTo>
                <a:lnTo>
                  <a:pt x="3973" y="69"/>
                </a:lnTo>
                <a:lnTo>
                  <a:pt x="4063" y="103"/>
                </a:lnTo>
                <a:lnTo>
                  <a:pt x="4149" y="144"/>
                </a:lnTo>
                <a:lnTo>
                  <a:pt x="4234" y="191"/>
                </a:lnTo>
                <a:lnTo>
                  <a:pt x="4315" y="246"/>
                </a:lnTo>
                <a:lnTo>
                  <a:pt x="4392" y="307"/>
                </a:lnTo>
                <a:lnTo>
                  <a:pt x="4465" y="375"/>
                </a:lnTo>
                <a:lnTo>
                  <a:pt x="4534" y="449"/>
                </a:lnTo>
                <a:lnTo>
                  <a:pt x="4596" y="527"/>
                </a:lnTo>
                <a:lnTo>
                  <a:pt x="4651" y="607"/>
                </a:lnTo>
                <a:lnTo>
                  <a:pt x="4698" y="691"/>
                </a:lnTo>
                <a:lnTo>
                  <a:pt x="4739" y="778"/>
                </a:lnTo>
                <a:lnTo>
                  <a:pt x="4773" y="868"/>
                </a:lnTo>
                <a:lnTo>
                  <a:pt x="4801" y="958"/>
                </a:lnTo>
                <a:lnTo>
                  <a:pt x="4821" y="1050"/>
                </a:lnTo>
                <a:lnTo>
                  <a:pt x="4835" y="1143"/>
                </a:lnTo>
                <a:lnTo>
                  <a:pt x="4842" y="1237"/>
                </a:lnTo>
                <a:lnTo>
                  <a:pt x="4842" y="1331"/>
                </a:lnTo>
                <a:lnTo>
                  <a:pt x="4835" y="1424"/>
                </a:lnTo>
                <a:lnTo>
                  <a:pt x="4821" y="1518"/>
                </a:lnTo>
                <a:lnTo>
                  <a:pt x="4801" y="1609"/>
                </a:lnTo>
                <a:lnTo>
                  <a:pt x="4773" y="1700"/>
                </a:lnTo>
                <a:lnTo>
                  <a:pt x="4739" y="1789"/>
                </a:lnTo>
                <a:lnTo>
                  <a:pt x="4698" y="1875"/>
                </a:lnTo>
                <a:lnTo>
                  <a:pt x="4651" y="1959"/>
                </a:lnTo>
                <a:lnTo>
                  <a:pt x="4596" y="2040"/>
                </a:lnTo>
                <a:lnTo>
                  <a:pt x="4534" y="2118"/>
                </a:lnTo>
                <a:lnTo>
                  <a:pt x="4465" y="2192"/>
                </a:lnTo>
                <a:lnTo>
                  <a:pt x="3557" y="3101"/>
                </a:lnTo>
                <a:lnTo>
                  <a:pt x="3483" y="3168"/>
                </a:lnTo>
                <a:lnTo>
                  <a:pt x="3405" y="3230"/>
                </a:lnTo>
                <a:lnTo>
                  <a:pt x="3324" y="3284"/>
                </a:lnTo>
                <a:lnTo>
                  <a:pt x="3240" y="3332"/>
                </a:lnTo>
                <a:lnTo>
                  <a:pt x="3153" y="3373"/>
                </a:lnTo>
                <a:lnTo>
                  <a:pt x="3065" y="3407"/>
                </a:lnTo>
                <a:lnTo>
                  <a:pt x="2974" y="3435"/>
                </a:lnTo>
                <a:lnTo>
                  <a:pt x="2881" y="3455"/>
                </a:lnTo>
                <a:lnTo>
                  <a:pt x="2788" y="3468"/>
                </a:lnTo>
                <a:lnTo>
                  <a:pt x="2694" y="3476"/>
                </a:lnTo>
                <a:lnTo>
                  <a:pt x="2601" y="3476"/>
                </a:lnTo>
                <a:lnTo>
                  <a:pt x="2507" y="3468"/>
                </a:lnTo>
                <a:lnTo>
                  <a:pt x="2414" y="3455"/>
                </a:lnTo>
                <a:lnTo>
                  <a:pt x="2322" y="3435"/>
                </a:lnTo>
                <a:lnTo>
                  <a:pt x="2230" y="3407"/>
                </a:lnTo>
                <a:lnTo>
                  <a:pt x="2142" y="3373"/>
                </a:lnTo>
                <a:lnTo>
                  <a:pt x="2055" y="3332"/>
                </a:lnTo>
                <a:lnTo>
                  <a:pt x="1971" y="3284"/>
                </a:lnTo>
                <a:lnTo>
                  <a:pt x="1890" y="3230"/>
                </a:lnTo>
                <a:lnTo>
                  <a:pt x="1812" y="3168"/>
                </a:lnTo>
                <a:lnTo>
                  <a:pt x="1739" y="3101"/>
                </a:lnTo>
                <a:lnTo>
                  <a:pt x="1683" y="3039"/>
                </a:lnTo>
                <a:lnTo>
                  <a:pt x="1633" y="2976"/>
                </a:lnTo>
                <a:lnTo>
                  <a:pt x="1586" y="2909"/>
                </a:lnTo>
                <a:lnTo>
                  <a:pt x="1544" y="2840"/>
                </a:lnTo>
                <a:lnTo>
                  <a:pt x="1965" y="2420"/>
                </a:lnTo>
                <a:lnTo>
                  <a:pt x="1987" y="2400"/>
                </a:lnTo>
                <a:lnTo>
                  <a:pt x="2011" y="2387"/>
                </a:lnTo>
                <a:lnTo>
                  <a:pt x="2035" y="2374"/>
                </a:lnTo>
                <a:lnTo>
                  <a:pt x="2055" y="2433"/>
                </a:lnTo>
                <a:lnTo>
                  <a:pt x="2080" y="2490"/>
                </a:lnTo>
                <a:lnTo>
                  <a:pt x="2113" y="2545"/>
                </a:lnTo>
                <a:lnTo>
                  <a:pt x="2149" y="2598"/>
                </a:lnTo>
                <a:lnTo>
                  <a:pt x="2194" y="2646"/>
                </a:lnTo>
                <a:lnTo>
                  <a:pt x="2245" y="2693"/>
                </a:lnTo>
                <a:lnTo>
                  <a:pt x="2301" y="2733"/>
                </a:lnTo>
                <a:lnTo>
                  <a:pt x="2360" y="2767"/>
                </a:lnTo>
                <a:lnTo>
                  <a:pt x="2420" y="2793"/>
                </a:lnTo>
                <a:lnTo>
                  <a:pt x="2485" y="2812"/>
                </a:lnTo>
                <a:lnTo>
                  <a:pt x="2550" y="2826"/>
                </a:lnTo>
                <a:lnTo>
                  <a:pt x="2615" y="2833"/>
                </a:lnTo>
                <a:lnTo>
                  <a:pt x="2681" y="2833"/>
                </a:lnTo>
                <a:lnTo>
                  <a:pt x="2746" y="2826"/>
                </a:lnTo>
                <a:lnTo>
                  <a:pt x="2810" y="2812"/>
                </a:lnTo>
                <a:lnTo>
                  <a:pt x="2874" y="2793"/>
                </a:lnTo>
                <a:lnTo>
                  <a:pt x="2936" y="2767"/>
                </a:lnTo>
                <a:lnTo>
                  <a:pt x="2994" y="2733"/>
                </a:lnTo>
                <a:lnTo>
                  <a:pt x="3050" y="2693"/>
                </a:lnTo>
                <a:lnTo>
                  <a:pt x="3102" y="2646"/>
                </a:lnTo>
                <a:lnTo>
                  <a:pt x="4012" y="1737"/>
                </a:lnTo>
                <a:lnTo>
                  <a:pt x="4057" y="1686"/>
                </a:lnTo>
                <a:lnTo>
                  <a:pt x="4099" y="1630"/>
                </a:lnTo>
                <a:lnTo>
                  <a:pt x="4131" y="1571"/>
                </a:lnTo>
                <a:lnTo>
                  <a:pt x="4157" y="1511"/>
                </a:lnTo>
                <a:lnTo>
                  <a:pt x="4178" y="1447"/>
                </a:lnTo>
                <a:lnTo>
                  <a:pt x="4191" y="1383"/>
                </a:lnTo>
                <a:lnTo>
                  <a:pt x="4199" y="1316"/>
                </a:lnTo>
                <a:lnTo>
                  <a:pt x="4199" y="1250"/>
                </a:lnTo>
                <a:lnTo>
                  <a:pt x="4191" y="1185"/>
                </a:lnTo>
                <a:lnTo>
                  <a:pt x="4178" y="1121"/>
                </a:lnTo>
                <a:lnTo>
                  <a:pt x="4157" y="1058"/>
                </a:lnTo>
                <a:lnTo>
                  <a:pt x="4131" y="996"/>
                </a:lnTo>
                <a:lnTo>
                  <a:pt x="4099" y="937"/>
                </a:lnTo>
                <a:lnTo>
                  <a:pt x="4057" y="881"/>
                </a:lnTo>
                <a:lnTo>
                  <a:pt x="4012" y="830"/>
                </a:lnTo>
                <a:lnTo>
                  <a:pt x="3959" y="782"/>
                </a:lnTo>
                <a:lnTo>
                  <a:pt x="3903" y="743"/>
                </a:lnTo>
                <a:lnTo>
                  <a:pt x="3844" y="709"/>
                </a:lnTo>
                <a:lnTo>
                  <a:pt x="3784" y="682"/>
                </a:lnTo>
                <a:lnTo>
                  <a:pt x="3720" y="663"/>
                </a:lnTo>
                <a:lnTo>
                  <a:pt x="3655" y="649"/>
                </a:lnTo>
                <a:lnTo>
                  <a:pt x="3589" y="643"/>
                </a:lnTo>
                <a:lnTo>
                  <a:pt x="3524" y="643"/>
                </a:lnTo>
                <a:lnTo>
                  <a:pt x="3458" y="649"/>
                </a:lnTo>
                <a:lnTo>
                  <a:pt x="3393" y="663"/>
                </a:lnTo>
                <a:lnTo>
                  <a:pt x="3330" y="682"/>
                </a:lnTo>
                <a:lnTo>
                  <a:pt x="3268" y="709"/>
                </a:lnTo>
                <a:lnTo>
                  <a:pt x="3211" y="743"/>
                </a:lnTo>
                <a:lnTo>
                  <a:pt x="3155" y="782"/>
                </a:lnTo>
                <a:lnTo>
                  <a:pt x="3102" y="830"/>
                </a:lnTo>
                <a:lnTo>
                  <a:pt x="2780" y="1153"/>
                </a:lnTo>
                <a:lnTo>
                  <a:pt x="2665" y="1113"/>
                </a:lnTo>
                <a:lnTo>
                  <a:pt x="2550" y="1084"/>
                </a:lnTo>
                <a:lnTo>
                  <a:pt x="2432" y="1062"/>
                </a:lnTo>
                <a:lnTo>
                  <a:pt x="2314" y="1050"/>
                </a:lnTo>
                <a:lnTo>
                  <a:pt x="2197" y="1046"/>
                </a:lnTo>
                <a:lnTo>
                  <a:pt x="2077" y="1050"/>
                </a:lnTo>
                <a:lnTo>
                  <a:pt x="1959" y="1063"/>
                </a:lnTo>
                <a:lnTo>
                  <a:pt x="2647" y="375"/>
                </a:lnTo>
                <a:lnTo>
                  <a:pt x="2722" y="307"/>
                </a:lnTo>
                <a:lnTo>
                  <a:pt x="2799" y="246"/>
                </a:lnTo>
                <a:lnTo>
                  <a:pt x="2880" y="191"/>
                </a:lnTo>
                <a:lnTo>
                  <a:pt x="2965" y="144"/>
                </a:lnTo>
                <a:lnTo>
                  <a:pt x="3050" y="103"/>
                </a:lnTo>
                <a:lnTo>
                  <a:pt x="3140" y="69"/>
                </a:lnTo>
                <a:lnTo>
                  <a:pt x="3230" y="41"/>
                </a:lnTo>
                <a:lnTo>
                  <a:pt x="3323" y="21"/>
                </a:lnTo>
                <a:lnTo>
                  <a:pt x="3415" y="7"/>
                </a:lnTo>
                <a:lnTo>
                  <a:pt x="35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dirty="0">
              <a:solidFill>
                <a:prstClr val="black"/>
              </a:solidFill>
              <a:latin typeface="Calibri"/>
            </a:endParaRPr>
          </a:p>
        </p:txBody>
      </p:sp>
      <p:sp>
        <p:nvSpPr>
          <p:cNvPr id="402" name="Freeform 51"/>
          <p:cNvSpPr>
            <a:spLocks noEditPoints="1"/>
          </p:cNvSpPr>
          <p:nvPr/>
        </p:nvSpPr>
        <p:spPr bwMode="auto">
          <a:xfrm>
            <a:off x="7987562" y="5257135"/>
            <a:ext cx="697066" cy="464576"/>
          </a:xfrm>
          <a:custGeom>
            <a:avLst/>
            <a:gdLst>
              <a:gd name="T0" fmla="*/ 1773 w 4020"/>
              <a:gd name="T1" fmla="*/ 2341 h 3421"/>
              <a:gd name="T2" fmla="*/ 1738 w 4020"/>
              <a:gd name="T3" fmla="*/ 2538 h 3421"/>
              <a:gd name="T4" fmla="*/ 1890 w 4020"/>
              <a:gd name="T5" fmla="*/ 2665 h 3421"/>
              <a:gd name="T6" fmla="*/ 2078 w 4020"/>
              <a:gd name="T7" fmla="*/ 2596 h 3421"/>
              <a:gd name="T8" fmla="*/ 2112 w 4020"/>
              <a:gd name="T9" fmla="*/ 2400 h 3421"/>
              <a:gd name="T10" fmla="*/ 1960 w 4020"/>
              <a:gd name="T11" fmla="*/ 2272 h 3421"/>
              <a:gd name="T12" fmla="*/ 2397 w 4020"/>
              <a:gd name="T13" fmla="*/ 1751 h 3421"/>
              <a:gd name="T14" fmla="*/ 2321 w 4020"/>
              <a:gd name="T15" fmla="*/ 1962 h 3421"/>
              <a:gd name="T16" fmla="*/ 2463 w 4020"/>
              <a:gd name="T17" fmla="*/ 2130 h 3421"/>
              <a:gd name="T18" fmla="*/ 2684 w 4020"/>
              <a:gd name="T19" fmla="*/ 2092 h 3421"/>
              <a:gd name="T20" fmla="*/ 2760 w 4020"/>
              <a:gd name="T21" fmla="*/ 1882 h 3421"/>
              <a:gd name="T22" fmla="*/ 2618 w 4020"/>
              <a:gd name="T23" fmla="*/ 1713 h 3421"/>
              <a:gd name="T24" fmla="*/ 1626 w 4020"/>
              <a:gd name="T25" fmla="*/ 1296 h 3421"/>
              <a:gd name="T26" fmla="*/ 1527 w 4020"/>
              <a:gd name="T27" fmla="*/ 1468 h 3421"/>
              <a:gd name="T28" fmla="*/ 1626 w 4020"/>
              <a:gd name="T29" fmla="*/ 1641 h 3421"/>
              <a:gd name="T30" fmla="*/ 1826 w 4020"/>
              <a:gd name="T31" fmla="*/ 1641 h 3421"/>
              <a:gd name="T32" fmla="*/ 1925 w 4020"/>
              <a:gd name="T33" fmla="*/ 1468 h 3421"/>
              <a:gd name="T34" fmla="*/ 1826 w 4020"/>
              <a:gd name="T35" fmla="*/ 1296 h 3421"/>
              <a:gd name="T36" fmla="*/ 1561 w 4020"/>
              <a:gd name="T37" fmla="*/ 13 h 3421"/>
              <a:gd name="T38" fmla="*/ 1876 w 4020"/>
              <a:gd name="T39" fmla="*/ 476 h 3421"/>
              <a:gd name="T40" fmla="*/ 2380 w 4020"/>
              <a:gd name="T41" fmla="*/ 93 h 3421"/>
              <a:gd name="T42" fmla="*/ 2514 w 4020"/>
              <a:gd name="T43" fmla="*/ 0 h 3421"/>
              <a:gd name="T44" fmla="*/ 3213 w 4020"/>
              <a:gd name="T45" fmla="*/ 266 h 3421"/>
              <a:gd name="T46" fmla="*/ 3220 w 4020"/>
              <a:gd name="T47" fmla="*/ 437 h 3421"/>
              <a:gd name="T48" fmla="*/ 3068 w 4020"/>
              <a:gd name="T49" fmla="*/ 509 h 3421"/>
              <a:gd name="T50" fmla="*/ 2723 w 4020"/>
              <a:gd name="T51" fmla="*/ 745 h 3421"/>
              <a:gd name="T52" fmla="*/ 3271 w 4020"/>
              <a:gd name="T53" fmla="*/ 915 h 3421"/>
              <a:gd name="T54" fmla="*/ 3970 w 4020"/>
              <a:gd name="T55" fmla="*/ 1460 h 3421"/>
              <a:gd name="T56" fmla="*/ 4012 w 4020"/>
              <a:gd name="T57" fmla="*/ 1624 h 3421"/>
              <a:gd name="T58" fmla="*/ 3891 w 4020"/>
              <a:gd name="T59" fmla="*/ 1727 h 3421"/>
              <a:gd name="T60" fmla="*/ 3268 w 4020"/>
              <a:gd name="T61" fmla="*/ 1245 h 3421"/>
              <a:gd name="T62" fmla="*/ 3227 w 4020"/>
              <a:gd name="T63" fmla="*/ 1831 h 3421"/>
              <a:gd name="T64" fmla="*/ 3244 w 4020"/>
              <a:gd name="T65" fmla="*/ 2271 h 3421"/>
              <a:gd name="T66" fmla="*/ 3403 w 4020"/>
              <a:gd name="T67" fmla="*/ 2299 h 3421"/>
              <a:gd name="T68" fmla="*/ 4019 w 4020"/>
              <a:gd name="T69" fmla="*/ 2943 h 3421"/>
              <a:gd name="T70" fmla="*/ 3917 w 4020"/>
              <a:gd name="T71" fmla="*/ 3068 h 3421"/>
              <a:gd name="T72" fmla="*/ 3764 w 4020"/>
              <a:gd name="T73" fmla="*/ 3037 h 3421"/>
              <a:gd name="T74" fmla="*/ 2867 w 4020"/>
              <a:gd name="T75" fmla="*/ 2994 h 3421"/>
              <a:gd name="T76" fmla="*/ 2442 w 4020"/>
              <a:gd name="T77" fmla="*/ 3326 h 3421"/>
              <a:gd name="T78" fmla="*/ 1920 w 4020"/>
              <a:gd name="T79" fmla="*/ 3416 h 3421"/>
              <a:gd name="T80" fmla="*/ 1424 w 4020"/>
              <a:gd name="T81" fmla="*/ 3239 h 3421"/>
              <a:gd name="T82" fmla="*/ 1041 w 4020"/>
              <a:gd name="T83" fmla="*/ 2840 h 3421"/>
              <a:gd name="T84" fmla="*/ 208 w 4020"/>
              <a:gd name="T85" fmla="*/ 3066 h 3421"/>
              <a:gd name="T86" fmla="*/ 59 w 4020"/>
              <a:gd name="T87" fmla="*/ 3043 h 3421"/>
              <a:gd name="T88" fmla="*/ 5 w 4020"/>
              <a:gd name="T89" fmla="*/ 2884 h 3421"/>
              <a:gd name="T90" fmla="*/ 666 w 4020"/>
              <a:gd name="T91" fmla="*/ 2270 h 3421"/>
              <a:gd name="T92" fmla="*/ 810 w 4020"/>
              <a:gd name="T93" fmla="*/ 2205 h 3421"/>
              <a:gd name="T94" fmla="*/ 821 w 4020"/>
              <a:gd name="T95" fmla="*/ 1612 h 3421"/>
              <a:gd name="T96" fmla="*/ 233 w 4020"/>
              <a:gd name="T97" fmla="*/ 1706 h 3421"/>
              <a:gd name="T98" fmla="*/ 81 w 4020"/>
              <a:gd name="T99" fmla="*/ 1709 h 3421"/>
              <a:gd name="T100" fmla="*/ 0 w 4020"/>
              <a:gd name="T101" fmla="*/ 1566 h 3421"/>
              <a:gd name="T102" fmla="*/ 642 w 4020"/>
              <a:gd name="T103" fmla="*/ 935 h 3421"/>
              <a:gd name="T104" fmla="*/ 1051 w 4020"/>
              <a:gd name="T105" fmla="*/ 1032 h 3421"/>
              <a:gd name="T106" fmla="*/ 1443 w 4020"/>
              <a:gd name="T107" fmla="*/ 637 h 3421"/>
              <a:gd name="T108" fmla="*/ 893 w 4020"/>
              <a:gd name="T109" fmla="*/ 506 h 3421"/>
              <a:gd name="T110" fmla="*/ 780 w 4020"/>
              <a:gd name="T111" fmla="*/ 378 h 3421"/>
              <a:gd name="T112" fmla="*/ 852 w 4020"/>
              <a:gd name="T113" fmla="*/ 225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20" h="3421">
                <a:moveTo>
                  <a:pt x="1925" y="2270"/>
                </a:moveTo>
                <a:lnTo>
                  <a:pt x="1890" y="2272"/>
                </a:lnTo>
                <a:lnTo>
                  <a:pt x="1855" y="2282"/>
                </a:lnTo>
                <a:lnTo>
                  <a:pt x="1825" y="2297"/>
                </a:lnTo>
                <a:lnTo>
                  <a:pt x="1797" y="2316"/>
                </a:lnTo>
                <a:lnTo>
                  <a:pt x="1773" y="2341"/>
                </a:lnTo>
                <a:lnTo>
                  <a:pt x="1753" y="2368"/>
                </a:lnTo>
                <a:lnTo>
                  <a:pt x="1738" y="2400"/>
                </a:lnTo>
                <a:lnTo>
                  <a:pt x="1729" y="2433"/>
                </a:lnTo>
                <a:lnTo>
                  <a:pt x="1726" y="2468"/>
                </a:lnTo>
                <a:lnTo>
                  <a:pt x="1729" y="2505"/>
                </a:lnTo>
                <a:lnTo>
                  <a:pt x="1738" y="2538"/>
                </a:lnTo>
                <a:lnTo>
                  <a:pt x="1753" y="2570"/>
                </a:lnTo>
                <a:lnTo>
                  <a:pt x="1773" y="2596"/>
                </a:lnTo>
                <a:lnTo>
                  <a:pt x="1797" y="2621"/>
                </a:lnTo>
                <a:lnTo>
                  <a:pt x="1825" y="2641"/>
                </a:lnTo>
                <a:lnTo>
                  <a:pt x="1855" y="2655"/>
                </a:lnTo>
                <a:lnTo>
                  <a:pt x="1890" y="2665"/>
                </a:lnTo>
                <a:lnTo>
                  <a:pt x="1925" y="2667"/>
                </a:lnTo>
                <a:lnTo>
                  <a:pt x="1960" y="2665"/>
                </a:lnTo>
                <a:lnTo>
                  <a:pt x="1995" y="2655"/>
                </a:lnTo>
                <a:lnTo>
                  <a:pt x="2025" y="2641"/>
                </a:lnTo>
                <a:lnTo>
                  <a:pt x="2053" y="2621"/>
                </a:lnTo>
                <a:lnTo>
                  <a:pt x="2078" y="2596"/>
                </a:lnTo>
                <a:lnTo>
                  <a:pt x="2097" y="2570"/>
                </a:lnTo>
                <a:lnTo>
                  <a:pt x="2112" y="2538"/>
                </a:lnTo>
                <a:lnTo>
                  <a:pt x="2122" y="2505"/>
                </a:lnTo>
                <a:lnTo>
                  <a:pt x="2124" y="2468"/>
                </a:lnTo>
                <a:lnTo>
                  <a:pt x="2122" y="2433"/>
                </a:lnTo>
                <a:lnTo>
                  <a:pt x="2112" y="2400"/>
                </a:lnTo>
                <a:lnTo>
                  <a:pt x="2097" y="2368"/>
                </a:lnTo>
                <a:lnTo>
                  <a:pt x="2078" y="2341"/>
                </a:lnTo>
                <a:lnTo>
                  <a:pt x="2053" y="2316"/>
                </a:lnTo>
                <a:lnTo>
                  <a:pt x="2025" y="2297"/>
                </a:lnTo>
                <a:lnTo>
                  <a:pt x="1995" y="2282"/>
                </a:lnTo>
                <a:lnTo>
                  <a:pt x="1960" y="2272"/>
                </a:lnTo>
                <a:lnTo>
                  <a:pt x="1925" y="2270"/>
                </a:lnTo>
                <a:close/>
                <a:moveTo>
                  <a:pt x="2540" y="1698"/>
                </a:moveTo>
                <a:lnTo>
                  <a:pt x="2501" y="1702"/>
                </a:lnTo>
                <a:lnTo>
                  <a:pt x="2463" y="1713"/>
                </a:lnTo>
                <a:lnTo>
                  <a:pt x="2427" y="1729"/>
                </a:lnTo>
                <a:lnTo>
                  <a:pt x="2397" y="1751"/>
                </a:lnTo>
                <a:lnTo>
                  <a:pt x="2370" y="1778"/>
                </a:lnTo>
                <a:lnTo>
                  <a:pt x="2348" y="1809"/>
                </a:lnTo>
                <a:lnTo>
                  <a:pt x="2331" y="1844"/>
                </a:lnTo>
                <a:lnTo>
                  <a:pt x="2321" y="1882"/>
                </a:lnTo>
                <a:lnTo>
                  <a:pt x="2317" y="1921"/>
                </a:lnTo>
                <a:lnTo>
                  <a:pt x="2321" y="1962"/>
                </a:lnTo>
                <a:lnTo>
                  <a:pt x="2331" y="1999"/>
                </a:lnTo>
                <a:lnTo>
                  <a:pt x="2348" y="2034"/>
                </a:lnTo>
                <a:lnTo>
                  <a:pt x="2370" y="2066"/>
                </a:lnTo>
                <a:lnTo>
                  <a:pt x="2397" y="2092"/>
                </a:lnTo>
                <a:lnTo>
                  <a:pt x="2427" y="2114"/>
                </a:lnTo>
                <a:lnTo>
                  <a:pt x="2463" y="2130"/>
                </a:lnTo>
                <a:lnTo>
                  <a:pt x="2501" y="2141"/>
                </a:lnTo>
                <a:lnTo>
                  <a:pt x="2540" y="2145"/>
                </a:lnTo>
                <a:lnTo>
                  <a:pt x="2580" y="2141"/>
                </a:lnTo>
                <a:lnTo>
                  <a:pt x="2618" y="2130"/>
                </a:lnTo>
                <a:lnTo>
                  <a:pt x="2652" y="2114"/>
                </a:lnTo>
                <a:lnTo>
                  <a:pt x="2684" y="2092"/>
                </a:lnTo>
                <a:lnTo>
                  <a:pt x="2711" y="2066"/>
                </a:lnTo>
                <a:lnTo>
                  <a:pt x="2733" y="2034"/>
                </a:lnTo>
                <a:lnTo>
                  <a:pt x="2749" y="1999"/>
                </a:lnTo>
                <a:lnTo>
                  <a:pt x="2760" y="1962"/>
                </a:lnTo>
                <a:lnTo>
                  <a:pt x="2763" y="1921"/>
                </a:lnTo>
                <a:lnTo>
                  <a:pt x="2760" y="1882"/>
                </a:lnTo>
                <a:lnTo>
                  <a:pt x="2749" y="1844"/>
                </a:lnTo>
                <a:lnTo>
                  <a:pt x="2733" y="1809"/>
                </a:lnTo>
                <a:lnTo>
                  <a:pt x="2711" y="1778"/>
                </a:lnTo>
                <a:lnTo>
                  <a:pt x="2684" y="1751"/>
                </a:lnTo>
                <a:lnTo>
                  <a:pt x="2652" y="1729"/>
                </a:lnTo>
                <a:lnTo>
                  <a:pt x="2618" y="1713"/>
                </a:lnTo>
                <a:lnTo>
                  <a:pt x="2580" y="1702"/>
                </a:lnTo>
                <a:lnTo>
                  <a:pt x="2540" y="1698"/>
                </a:lnTo>
                <a:close/>
                <a:moveTo>
                  <a:pt x="1726" y="1269"/>
                </a:moveTo>
                <a:lnTo>
                  <a:pt x="1690" y="1273"/>
                </a:lnTo>
                <a:lnTo>
                  <a:pt x="1656" y="1281"/>
                </a:lnTo>
                <a:lnTo>
                  <a:pt x="1626" y="1296"/>
                </a:lnTo>
                <a:lnTo>
                  <a:pt x="1597" y="1316"/>
                </a:lnTo>
                <a:lnTo>
                  <a:pt x="1574" y="1340"/>
                </a:lnTo>
                <a:lnTo>
                  <a:pt x="1553" y="1368"/>
                </a:lnTo>
                <a:lnTo>
                  <a:pt x="1539" y="1399"/>
                </a:lnTo>
                <a:lnTo>
                  <a:pt x="1530" y="1433"/>
                </a:lnTo>
                <a:lnTo>
                  <a:pt x="1527" y="1468"/>
                </a:lnTo>
                <a:lnTo>
                  <a:pt x="1530" y="1504"/>
                </a:lnTo>
                <a:lnTo>
                  <a:pt x="1539" y="1538"/>
                </a:lnTo>
                <a:lnTo>
                  <a:pt x="1553" y="1569"/>
                </a:lnTo>
                <a:lnTo>
                  <a:pt x="1574" y="1597"/>
                </a:lnTo>
                <a:lnTo>
                  <a:pt x="1597" y="1621"/>
                </a:lnTo>
                <a:lnTo>
                  <a:pt x="1626" y="1641"/>
                </a:lnTo>
                <a:lnTo>
                  <a:pt x="1656" y="1656"/>
                </a:lnTo>
                <a:lnTo>
                  <a:pt x="1690" y="1664"/>
                </a:lnTo>
                <a:lnTo>
                  <a:pt x="1726" y="1668"/>
                </a:lnTo>
                <a:lnTo>
                  <a:pt x="1761" y="1664"/>
                </a:lnTo>
                <a:lnTo>
                  <a:pt x="1795" y="1656"/>
                </a:lnTo>
                <a:lnTo>
                  <a:pt x="1826" y="1641"/>
                </a:lnTo>
                <a:lnTo>
                  <a:pt x="1854" y="1621"/>
                </a:lnTo>
                <a:lnTo>
                  <a:pt x="1879" y="1597"/>
                </a:lnTo>
                <a:lnTo>
                  <a:pt x="1898" y="1569"/>
                </a:lnTo>
                <a:lnTo>
                  <a:pt x="1913" y="1538"/>
                </a:lnTo>
                <a:lnTo>
                  <a:pt x="1923" y="1504"/>
                </a:lnTo>
                <a:lnTo>
                  <a:pt x="1925" y="1468"/>
                </a:lnTo>
                <a:lnTo>
                  <a:pt x="1923" y="1433"/>
                </a:lnTo>
                <a:lnTo>
                  <a:pt x="1913" y="1399"/>
                </a:lnTo>
                <a:lnTo>
                  <a:pt x="1898" y="1368"/>
                </a:lnTo>
                <a:lnTo>
                  <a:pt x="1879" y="1340"/>
                </a:lnTo>
                <a:lnTo>
                  <a:pt x="1854" y="1316"/>
                </a:lnTo>
                <a:lnTo>
                  <a:pt x="1826" y="1296"/>
                </a:lnTo>
                <a:lnTo>
                  <a:pt x="1795" y="1281"/>
                </a:lnTo>
                <a:lnTo>
                  <a:pt x="1761" y="1273"/>
                </a:lnTo>
                <a:lnTo>
                  <a:pt x="1726" y="1269"/>
                </a:lnTo>
                <a:close/>
                <a:moveTo>
                  <a:pt x="1506" y="0"/>
                </a:moveTo>
                <a:lnTo>
                  <a:pt x="1534" y="4"/>
                </a:lnTo>
                <a:lnTo>
                  <a:pt x="1561" y="13"/>
                </a:lnTo>
                <a:lnTo>
                  <a:pt x="1586" y="26"/>
                </a:lnTo>
                <a:lnTo>
                  <a:pt x="1608" y="44"/>
                </a:lnTo>
                <a:lnTo>
                  <a:pt x="1627" y="66"/>
                </a:lnTo>
                <a:lnTo>
                  <a:pt x="1641" y="93"/>
                </a:lnTo>
                <a:lnTo>
                  <a:pt x="1811" y="486"/>
                </a:lnTo>
                <a:lnTo>
                  <a:pt x="1876" y="476"/>
                </a:lnTo>
                <a:lnTo>
                  <a:pt x="1943" y="469"/>
                </a:lnTo>
                <a:lnTo>
                  <a:pt x="2011" y="466"/>
                </a:lnTo>
                <a:lnTo>
                  <a:pt x="2078" y="469"/>
                </a:lnTo>
                <a:lnTo>
                  <a:pt x="2144" y="476"/>
                </a:lnTo>
                <a:lnTo>
                  <a:pt x="2210" y="486"/>
                </a:lnTo>
                <a:lnTo>
                  <a:pt x="2380" y="93"/>
                </a:lnTo>
                <a:lnTo>
                  <a:pt x="2394" y="66"/>
                </a:lnTo>
                <a:lnTo>
                  <a:pt x="2413" y="44"/>
                </a:lnTo>
                <a:lnTo>
                  <a:pt x="2435" y="26"/>
                </a:lnTo>
                <a:lnTo>
                  <a:pt x="2459" y="13"/>
                </a:lnTo>
                <a:lnTo>
                  <a:pt x="2486" y="4"/>
                </a:lnTo>
                <a:lnTo>
                  <a:pt x="2514" y="0"/>
                </a:lnTo>
                <a:lnTo>
                  <a:pt x="2543" y="2"/>
                </a:lnTo>
                <a:lnTo>
                  <a:pt x="2571" y="9"/>
                </a:lnTo>
                <a:lnTo>
                  <a:pt x="3141" y="212"/>
                </a:lnTo>
                <a:lnTo>
                  <a:pt x="3169" y="225"/>
                </a:lnTo>
                <a:lnTo>
                  <a:pt x="3192" y="244"/>
                </a:lnTo>
                <a:lnTo>
                  <a:pt x="3213" y="266"/>
                </a:lnTo>
                <a:lnTo>
                  <a:pt x="3228" y="292"/>
                </a:lnTo>
                <a:lnTo>
                  <a:pt x="3238" y="318"/>
                </a:lnTo>
                <a:lnTo>
                  <a:pt x="3242" y="348"/>
                </a:lnTo>
                <a:lnTo>
                  <a:pt x="3241" y="378"/>
                </a:lnTo>
                <a:lnTo>
                  <a:pt x="3234" y="409"/>
                </a:lnTo>
                <a:lnTo>
                  <a:pt x="3220" y="437"/>
                </a:lnTo>
                <a:lnTo>
                  <a:pt x="3202" y="462"/>
                </a:lnTo>
                <a:lnTo>
                  <a:pt x="3180" y="481"/>
                </a:lnTo>
                <a:lnTo>
                  <a:pt x="3154" y="496"/>
                </a:lnTo>
                <a:lnTo>
                  <a:pt x="3126" y="506"/>
                </a:lnTo>
                <a:lnTo>
                  <a:pt x="3097" y="511"/>
                </a:lnTo>
                <a:lnTo>
                  <a:pt x="3068" y="509"/>
                </a:lnTo>
                <a:lnTo>
                  <a:pt x="3037" y="502"/>
                </a:lnTo>
                <a:lnTo>
                  <a:pt x="2604" y="348"/>
                </a:lnTo>
                <a:lnTo>
                  <a:pt x="2499" y="590"/>
                </a:lnTo>
                <a:lnTo>
                  <a:pt x="2578" y="637"/>
                </a:lnTo>
                <a:lnTo>
                  <a:pt x="2652" y="688"/>
                </a:lnTo>
                <a:lnTo>
                  <a:pt x="2723" y="745"/>
                </a:lnTo>
                <a:lnTo>
                  <a:pt x="2791" y="809"/>
                </a:lnTo>
                <a:lnTo>
                  <a:pt x="2855" y="879"/>
                </a:lnTo>
                <a:lnTo>
                  <a:pt x="2915" y="952"/>
                </a:lnTo>
                <a:lnTo>
                  <a:pt x="2970" y="1032"/>
                </a:lnTo>
                <a:lnTo>
                  <a:pt x="3244" y="924"/>
                </a:lnTo>
                <a:lnTo>
                  <a:pt x="3271" y="915"/>
                </a:lnTo>
                <a:lnTo>
                  <a:pt x="3299" y="913"/>
                </a:lnTo>
                <a:lnTo>
                  <a:pt x="3327" y="915"/>
                </a:lnTo>
                <a:lnTo>
                  <a:pt x="3354" y="923"/>
                </a:lnTo>
                <a:lnTo>
                  <a:pt x="3379" y="935"/>
                </a:lnTo>
                <a:lnTo>
                  <a:pt x="3403" y="952"/>
                </a:lnTo>
                <a:lnTo>
                  <a:pt x="3970" y="1460"/>
                </a:lnTo>
                <a:lnTo>
                  <a:pt x="3990" y="1483"/>
                </a:lnTo>
                <a:lnTo>
                  <a:pt x="4006" y="1509"/>
                </a:lnTo>
                <a:lnTo>
                  <a:pt x="4016" y="1537"/>
                </a:lnTo>
                <a:lnTo>
                  <a:pt x="4020" y="1566"/>
                </a:lnTo>
                <a:lnTo>
                  <a:pt x="4019" y="1596"/>
                </a:lnTo>
                <a:lnTo>
                  <a:pt x="4012" y="1624"/>
                </a:lnTo>
                <a:lnTo>
                  <a:pt x="4000" y="1652"/>
                </a:lnTo>
                <a:lnTo>
                  <a:pt x="3982" y="1678"/>
                </a:lnTo>
                <a:lnTo>
                  <a:pt x="3962" y="1696"/>
                </a:lnTo>
                <a:lnTo>
                  <a:pt x="3940" y="1709"/>
                </a:lnTo>
                <a:lnTo>
                  <a:pt x="3917" y="1721"/>
                </a:lnTo>
                <a:lnTo>
                  <a:pt x="3891" y="1727"/>
                </a:lnTo>
                <a:lnTo>
                  <a:pt x="3867" y="1728"/>
                </a:lnTo>
                <a:lnTo>
                  <a:pt x="3840" y="1725"/>
                </a:lnTo>
                <a:lnTo>
                  <a:pt x="3813" y="1718"/>
                </a:lnTo>
                <a:lnTo>
                  <a:pt x="3788" y="1706"/>
                </a:lnTo>
                <a:lnTo>
                  <a:pt x="3764" y="1689"/>
                </a:lnTo>
                <a:lnTo>
                  <a:pt x="3268" y="1245"/>
                </a:lnTo>
                <a:lnTo>
                  <a:pt x="3110" y="1307"/>
                </a:lnTo>
                <a:lnTo>
                  <a:pt x="3146" y="1405"/>
                </a:lnTo>
                <a:lnTo>
                  <a:pt x="3175" y="1506"/>
                </a:lnTo>
                <a:lnTo>
                  <a:pt x="3198" y="1612"/>
                </a:lnTo>
                <a:lnTo>
                  <a:pt x="3216" y="1721"/>
                </a:lnTo>
                <a:lnTo>
                  <a:pt x="3227" y="1831"/>
                </a:lnTo>
                <a:lnTo>
                  <a:pt x="3230" y="1943"/>
                </a:lnTo>
                <a:lnTo>
                  <a:pt x="3228" y="2032"/>
                </a:lnTo>
                <a:lnTo>
                  <a:pt x="3222" y="2119"/>
                </a:lnTo>
                <a:lnTo>
                  <a:pt x="3211" y="2205"/>
                </a:lnTo>
                <a:lnTo>
                  <a:pt x="3196" y="2289"/>
                </a:lnTo>
                <a:lnTo>
                  <a:pt x="3244" y="2271"/>
                </a:lnTo>
                <a:lnTo>
                  <a:pt x="3271" y="2262"/>
                </a:lnTo>
                <a:lnTo>
                  <a:pt x="3299" y="2260"/>
                </a:lnTo>
                <a:lnTo>
                  <a:pt x="3327" y="2262"/>
                </a:lnTo>
                <a:lnTo>
                  <a:pt x="3354" y="2270"/>
                </a:lnTo>
                <a:lnTo>
                  <a:pt x="3379" y="2282"/>
                </a:lnTo>
                <a:lnTo>
                  <a:pt x="3403" y="2299"/>
                </a:lnTo>
                <a:lnTo>
                  <a:pt x="3970" y="2807"/>
                </a:lnTo>
                <a:lnTo>
                  <a:pt x="3990" y="2830"/>
                </a:lnTo>
                <a:lnTo>
                  <a:pt x="4006" y="2856"/>
                </a:lnTo>
                <a:lnTo>
                  <a:pt x="4016" y="2884"/>
                </a:lnTo>
                <a:lnTo>
                  <a:pt x="4020" y="2913"/>
                </a:lnTo>
                <a:lnTo>
                  <a:pt x="4019" y="2943"/>
                </a:lnTo>
                <a:lnTo>
                  <a:pt x="4012" y="2972"/>
                </a:lnTo>
                <a:lnTo>
                  <a:pt x="4000" y="2999"/>
                </a:lnTo>
                <a:lnTo>
                  <a:pt x="3982" y="3025"/>
                </a:lnTo>
                <a:lnTo>
                  <a:pt x="3962" y="3043"/>
                </a:lnTo>
                <a:lnTo>
                  <a:pt x="3940" y="3058"/>
                </a:lnTo>
                <a:lnTo>
                  <a:pt x="3917" y="3068"/>
                </a:lnTo>
                <a:lnTo>
                  <a:pt x="3891" y="3074"/>
                </a:lnTo>
                <a:lnTo>
                  <a:pt x="3867" y="3076"/>
                </a:lnTo>
                <a:lnTo>
                  <a:pt x="3840" y="3074"/>
                </a:lnTo>
                <a:lnTo>
                  <a:pt x="3813" y="3066"/>
                </a:lnTo>
                <a:lnTo>
                  <a:pt x="3788" y="3054"/>
                </a:lnTo>
                <a:lnTo>
                  <a:pt x="3764" y="3037"/>
                </a:lnTo>
                <a:lnTo>
                  <a:pt x="3268" y="2592"/>
                </a:lnTo>
                <a:lnTo>
                  <a:pt x="3073" y="2669"/>
                </a:lnTo>
                <a:lnTo>
                  <a:pt x="3029" y="2757"/>
                </a:lnTo>
                <a:lnTo>
                  <a:pt x="2980" y="2840"/>
                </a:lnTo>
                <a:lnTo>
                  <a:pt x="2926" y="2919"/>
                </a:lnTo>
                <a:lnTo>
                  <a:pt x="2867" y="2994"/>
                </a:lnTo>
                <a:lnTo>
                  <a:pt x="2806" y="3064"/>
                </a:lnTo>
                <a:lnTo>
                  <a:pt x="2740" y="3127"/>
                </a:lnTo>
                <a:lnTo>
                  <a:pt x="2670" y="3186"/>
                </a:lnTo>
                <a:lnTo>
                  <a:pt x="2597" y="3239"/>
                </a:lnTo>
                <a:lnTo>
                  <a:pt x="2521" y="3285"/>
                </a:lnTo>
                <a:lnTo>
                  <a:pt x="2442" y="3326"/>
                </a:lnTo>
                <a:lnTo>
                  <a:pt x="2360" y="3359"/>
                </a:lnTo>
                <a:lnTo>
                  <a:pt x="2276" y="3386"/>
                </a:lnTo>
                <a:lnTo>
                  <a:pt x="2189" y="3405"/>
                </a:lnTo>
                <a:lnTo>
                  <a:pt x="2101" y="3416"/>
                </a:lnTo>
                <a:lnTo>
                  <a:pt x="2011" y="3421"/>
                </a:lnTo>
                <a:lnTo>
                  <a:pt x="1920" y="3416"/>
                </a:lnTo>
                <a:lnTo>
                  <a:pt x="1831" y="3405"/>
                </a:lnTo>
                <a:lnTo>
                  <a:pt x="1745" y="3386"/>
                </a:lnTo>
                <a:lnTo>
                  <a:pt x="1661" y="3359"/>
                </a:lnTo>
                <a:lnTo>
                  <a:pt x="1579" y="3326"/>
                </a:lnTo>
                <a:lnTo>
                  <a:pt x="1500" y="3285"/>
                </a:lnTo>
                <a:lnTo>
                  <a:pt x="1424" y="3239"/>
                </a:lnTo>
                <a:lnTo>
                  <a:pt x="1351" y="3186"/>
                </a:lnTo>
                <a:lnTo>
                  <a:pt x="1281" y="3127"/>
                </a:lnTo>
                <a:lnTo>
                  <a:pt x="1215" y="3064"/>
                </a:lnTo>
                <a:lnTo>
                  <a:pt x="1153" y="2994"/>
                </a:lnTo>
                <a:lnTo>
                  <a:pt x="1095" y="2919"/>
                </a:lnTo>
                <a:lnTo>
                  <a:pt x="1041" y="2840"/>
                </a:lnTo>
                <a:lnTo>
                  <a:pt x="992" y="2757"/>
                </a:lnTo>
                <a:lnTo>
                  <a:pt x="947" y="2669"/>
                </a:lnTo>
                <a:lnTo>
                  <a:pt x="753" y="2592"/>
                </a:lnTo>
                <a:lnTo>
                  <a:pt x="257" y="3037"/>
                </a:lnTo>
                <a:lnTo>
                  <a:pt x="233" y="3054"/>
                </a:lnTo>
                <a:lnTo>
                  <a:pt x="208" y="3066"/>
                </a:lnTo>
                <a:lnTo>
                  <a:pt x="181" y="3074"/>
                </a:lnTo>
                <a:lnTo>
                  <a:pt x="154" y="3076"/>
                </a:lnTo>
                <a:lnTo>
                  <a:pt x="128" y="3074"/>
                </a:lnTo>
                <a:lnTo>
                  <a:pt x="104" y="3068"/>
                </a:lnTo>
                <a:lnTo>
                  <a:pt x="81" y="3058"/>
                </a:lnTo>
                <a:lnTo>
                  <a:pt x="59" y="3043"/>
                </a:lnTo>
                <a:lnTo>
                  <a:pt x="39" y="3025"/>
                </a:lnTo>
                <a:lnTo>
                  <a:pt x="21" y="2999"/>
                </a:lnTo>
                <a:lnTo>
                  <a:pt x="9" y="2972"/>
                </a:lnTo>
                <a:lnTo>
                  <a:pt x="1" y="2943"/>
                </a:lnTo>
                <a:lnTo>
                  <a:pt x="0" y="2913"/>
                </a:lnTo>
                <a:lnTo>
                  <a:pt x="5" y="2884"/>
                </a:lnTo>
                <a:lnTo>
                  <a:pt x="15" y="2856"/>
                </a:lnTo>
                <a:lnTo>
                  <a:pt x="31" y="2830"/>
                </a:lnTo>
                <a:lnTo>
                  <a:pt x="51" y="2807"/>
                </a:lnTo>
                <a:lnTo>
                  <a:pt x="618" y="2299"/>
                </a:lnTo>
                <a:lnTo>
                  <a:pt x="642" y="2282"/>
                </a:lnTo>
                <a:lnTo>
                  <a:pt x="666" y="2270"/>
                </a:lnTo>
                <a:lnTo>
                  <a:pt x="693" y="2262"/>
                </a:lnTo>
                <a:lnTo>
                  <a:pt x="721" y="2260"/>
                </a:lnTo>
                <a:lnTo>
                  <a:pt x="749" y="2262"/>
                </a:lnTo>
                <a:lnTo>
                  <a:pt x="777" y="2271"/>
                </a:lnTo>
                <a:lnTo>
                  <a:pt x="825" y="2289"/>
                </a:lnTo>
                <a:lnTo>
                  <a:pt x="810" y="2205"/>
                </a:lnTo>
                <a:lnTo>
                  <a:pt x="799" y="2119"/>
                </a:lnTo>
                <a:lnTo>
                  <a:pt x="793" y="2032"/>
                </a:lnTo>
                <a:lnTo>
                  <a:pt x="791" y="1943"/>
                </a:lnTo>
                <a:lnTo>
                  <a:pt x="794" y="1831"/>
                </a:lnTo>
                <a:lnTo>
                  <a:pt x="804" y="1721"/>
                </a:lnTo>
                <a:lnTo>
                  <a:pt x="821" y="1612"/>
                </a:lnTo>
                <a:lnTo>
                  <a:pt x="845" y="1506"/>
                </a:lnTo>
                <a:lnTo>
                  <a:pt x="874" y="1405"/>
                </a:lnTo>
                <a:lnTo>
                  <a:pt x="909" y="1307"/>
                </a:lnTo>
                <a:lnTo>
                  <a:pt x="753" y="1245"/>
                </a:lnTo>
                <a:lnTo>
                  <a:pt x="257" y="1689"/>
                </a:lnTo>
                <a:lnTo>
                  <a:pt x="233" y="1706"/>
                </a:lnTo>
                <a:lnTo>
                  <a:pt x="208" y="1718"/>
                </a:lnTo>
                <a:lnTo>
                  <a:pt x="181" y="1725"/>
                </a:lnTo>
                <a:lnTo>
                  <a:pt x="154" y="1728"/>
                </a:lnTo>
                <a:lnTo>
                  <a:pt x="128" y="1727"/>
                </a:lnTo>
                <a:lnTo>
                  <a:pt x="104" y="1721"/>
                </a:lnTo>
                <a:lnTo>
                  <a:pt x="81" y="1709"/>
                </a:lnTo>
                <a:lnTo>
                  <a:pt x="59" y="1696"/>
                </a:lnTo>
                <a:lnTo>
                  <a:pt x="39" y="1678"/>
                </a:lnTo>
                <a:lnTo>
                  <a:pt x="21" y="1652"/>
                </a:lnTo>
                <a:lnTo>
                  <a:pt x="9" y="1624"/>
                </a:lnTo>
                <a:lnTo>
                  <a:pt x="1" y="1596"/>
                </a:lnTo>
                <a:lnTo>
                  <a:pt x="0" y="1566"/>
                </a:lnTo>
                <a:lnTo>
                  <a:pt x="5" y="1537"/>
                </a:lnTo>
                <a:lnTo>
                  <a:pt x="15" y="1509"/>
                </a:lnTo>
                <a:lnTo>
                  <a:pt x="31" y="1483"/>
                </a:lnTo>
                <a:lnTo>
                  <a:pt x="51" y="1460"/>
                </a:lnTo>
                <a:lnTo>
                  <a:pt x="618" y="952"/>
                </a:lnTo>
                <a:lnTo>
                  <a:pt x="642" y="935"/>
                </a:lnTo>
                <a:lnTo>
                  <a:pt x="666" y="923"/>
                </a:lnTo>
                <a:lnTo>
                  <a:pt x="693" y="915"/>
                </a:lnTo>
                <a:lnTo>
                  <a:pt x="721" y="913"/>
                </a:lnTo>
                <a:lnTo>
                  <a:pt x="749" y="915"/>
                </a:lnTo>
                <a:lnTo>
                  <a:pt x="777" y="924"/>
                </a:lnTo>
                <a:lnTo>
                  <a:pt x="1051" y="1032"/>
                </a:lnTo>
                <a:lnTo>
                  <a:pt x="1106" y="952"/>
                </a:lnTo>
                <a:lnTo>
                  <a:pt x="1166" y="879"/>
                </a:lnTo>
                <a:lnTo>
                  <a:pt x="1230" y="809"/>
                </a:lnTo>
                <a:lnTo>
                  <a:pt x="1297" y="745"/>
                </a:lnTo>
                <a:lnTo>
                  <a:pt x="1369" y="688"/>
                </a:lnTo>
                <a:lnTo>
                  <a:pt x="1443" y="637"/>
                </a:lnTo>
                <a:lnTo>
                  <a:pt x="1522" y="590"/>
                </a:lnTo>
                <a:lnTo>
                  <a:pt x="1417" y="348"/>
                </a:lnTo>
                <a:lnTo>
                  <a:pt x="984" y="502"/>
                </a:lnTo>
                <a:lnTo>
                  <a:pt x="953" y="509"/>
                </a:lnTo>
                <a:lnTo>
                  <a:pt x="923" y="511"/>
                </a:lnTo>
                <a:lnTo>
                  <a:pt x="893" y="506"/>
                </a:lnTo>
                <a:lnTo>
                  <a:pt x="865" y="496"/>
                </a:lnTo>
                <a:lnTo>
                  <a:pt x="841" y="481"/>
                </a:lnTo>
                <a:lnTo>
                  <a:pt x="819" y="462"/>
                </a:lnTo>
                <a:lnTo>
                  <a:pt x="801" y="437"/>
                </a:lnTo>
                <a:lnTo>
                  <a:pt x="787" y="409"/>
                </a:lnTo>
                <a:lnTo>
                  <a:pt x="780" y="378"/>
                </a:lnTo>
                <a:lnTo>
                  <a:pt x="779" y="348"/>
                </a:lnTo>
                <a:lnTo>
                  <a:pt x="782" y="318"/>
                </a:lnTo>
                <a:lnTo>
                  <a:pt x="793" y="292"/>
                </a:lnTo>
                <a:lnTo>
                  <a:pt x="808" y="266"/>
                </a:lnTo>
                <a:lnTo>
                  <a:pt x="827" y="244"/>
                </a:lnTo>
                <a:lnTo>
                  <a:pt x="852" y="225"/>
                </a:lnTo>
                <a:lnTo>
                  <a:pt x="880" y="212"/>
                </a:lnTo>
                <a:lnTo>
                  <a:pt x="1448" y="9"/>
                </a:lnTo>
                <a:lnTo>
                  <a:pt x="1478" y="2"/>
                </a:lnTo>
                <a:lnTo>
                  <a:pt x="15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403" name="Group 402"/>
          <p:cNvGrpSpPr/>
          <p:nvPr/>
        </p:nvGrpSpPr>
        <p:grpSpPr>
          <a:xfrm>
            <a:off x="3199899" y="5365326"/>
            <a:ext cx="583046" cy="415136"/>
            <a:chOff x="1065213" y="827088"/>
            <a:chExt cx="2665413" cy="2422525"/>
          </a:xfrm>
          <a:solidFill>
            <a:schemeClr val="tx1">
              <a:lumMod val="75000"/>
              <a:lumOff val="25000"/>
            </a:schemeClr>
          </a:solidFill>
        </p:grpSpPr>
        <p:sp>
          <p:nvSpPr>
            <p:cNvPr id="404" name="Freeform 43"/>
            <p:cNvSpPr>
              <a:spLocks noEditPoints="1"/>
            </p:cNvSpPr>
            <p:nvPr/>
          </p:nvSpPr>
          <p:spPr bwMode="auto">
            <a:xfrm>
              <a:off x="1065213" y="827088"/>
              <a:ext cx="2665413" cy="2422525"/>
            </a:xfrm>
            <a:custGeom>
              <a:avLst/>
              <a:gdLst>
                <a:gd name="T0" fmla="*/ 3117 w 3358"/>
                <a:gd name="T1" fmla="*/ 2809 h 3052"/>
                <a:gd name="T2" fmla="*/ 2969 w 3358"/>
                <a:gd name="T3" fmla="*/ 265 h 3052"/>
                <a:gd name="T4" fmla="*/ 2916 w 3358"/>
                <a:gd name="T5" fmla="*/ 286 h 3052"/>
                <a:gd name="T6" fmla="*/ 2895 w 3358"/>
                <a:gd name="T7" fmla="*/ 339 h 3052"/>
                <a:gd name="T8" fmla="*/ 2905 w 3358"/>
                <a:gd name="T9" fmla="*/ 462 h 3052"/>
                <a:gd name="T10" fmla="*/ 2950 w 3358"/>
                <a:gd name="T11" fmla="*/ 495 h 3052"/>
                <a:gd name="T12" fmla="*/ 3064 w 3358"/>
                <a:gd name="T13" fmla="*/ 495 h 3052"/>
                <a:gd name="T14" fmla="*/ 3107 w 3358"/>
                <a:gd name="T15" fmla="*/ 462 h 3052"/>
                <a:gd name="T16" fmla="*/ 3118 w 3358"/>
                <a:gd name="T17" fmla="*/ 339 h 3052"/>
                <a:gd name="T18" fmla="*/ 3096 w 3358"/>
                <a:gd name="T19" fmla="*/ 286 h 3052"/>
                <a:gd name="T20" fmla="*/ 3043 w 3358"/>
                <a:gd name="T21" fmla="*/ 265 h 3052"/>
                <a:gd name="T22" fmla="*/ 2602 w 3358"/>
                <a:gd name="T23" fmla="*/ 267 h 3052"/>
                <a:gd name="T24" fmla="*/ 2558 w 3358"/>
                <a:gd name="T25" fmla="*/ 302 h 3052"/>
                <a:gd name="T26" fmla="*/ 2548 w 3358"/>
                <a:gd name="T27" fmla="*/ 424 h 3052"/>
                <a:gd name="T28" fmla="*/ 2570 w 3358"/>
                <a:gd name="T29" fmla="*/ 477 h 3052"/>
                <a:gd name="T30" fmla="*/ 2623 w 3358"/>
                <a:gd name="T31" fmla="*/ 498 h 3052"/>
                <a:gd name="T32" fmla="*/ 2735 w 3358"/>
                <a:gd name="T33" fmla="*/ 488 h 3052"/>
                <a:gd name="T34" fmla="*/ 2769 w 3358"/>
                <a:gd name="T35" fmla="*/ 443 h 3052"/>
                <a:gd name="T36" fmla="*/ 2769 w 3358"/>
                <a:gd name="T37" fmla="*/ 319 h 3052"/>
                <a:gd name="T38" fmla="*/ 2735 w 3358"/>
                <a:gd name="T39" fmla="*/ 275 h 3052"/>
                <a:gd name="T40" fmla="*/ 2623 w 3358"/>
                <a:gd name="T41" fmla="*/ 265 h 3052"/>
                <a:gd name="T42" fmla="*/ 2239 w 3358"/>
                <a:gd name="T43" fmla="*/ 275 h 3052"/>
                <a:gd name="T44" fmla="*/ 2204 w 3358"/>
                <a:gd name="T45" fmla="*/ 319 h 3052"/>
                <a:gd name="T46" fmla="*/ 2204 w 3358"/>
                <a:gd name="T47" fmla="*/ 443 h 3052"/>
                <a:gd name="T48" fmla="*/ 2239 w 3358"/>
                <a:gd name="T49" fmla="*/ 488 h 3052"/>
                <a:gd name="T50" fmla="*/ 2351 w 3358"/>
                <a:gd name="T51" fmla="*/ 498 h 3052"/>
                <a:gd name="T52" fmla="*/ 2404 w 3358"/>
                <a:gd name="T53" fmla="*/ 477 h 3052"/>
                <a:gd name="T54" fmla="*/ 2425 w 3358"/>
                <a:gd name="T55" fmla="*/ 424 h 3052"/>
                <a:gd name="T56" fmla="*/ 2415 w 3358"/>
                <a:gd name="T57" fmla="*/ 302 h 3052"/>
                <a:gd name="T58" fmla="*/ 2370 w 3358"/>
                <a:gd name="T59" fmla="*/ 267 h 3052"/>
                <a:gd name="T60" fmla="*/ 202 w 3358"/>
                <a:gd name="T61" fmla="*/ 0 h 3052"/>
                <a:gd name="T62" fmla="*/ 3220 w 3358"/>
                <a:gd name="T63" fmla="*/ 10 h 3052"/>
                <a:gd name="T64" fmla="*/ 3299 w 3358"/>
                <a:gd name="T65" fmla="*/ 59 h 3052"/>
                <a:gd name="T66" fmla="*/ 3348 w 3358"/>
                <a:gd name="T67" fmla="*/ 139 h 3052"/>
                <a:gd name="T68" fmla="*/ 3358 w 3358"/>
                <a:gd name="T69" fmla="*/ 2849 h 3052"/>
                <a:gd name="T70" fmla="*/ 3336 w 3358"/>
                <a:gd name="T71" fmla="*/ 2942 h 3052"/>
                <a:gd name="T72" fmla="*/ 3275 w 3358"/>
                <a:gd name="T73" fmla="*/ 3012 h 3052"/>
                <a:gd name="T74" fmla="*/ 3189 w 3358"/>
                <a:gd name="T75" fmla="*/ 3049 h 3052"/>
                <a:gd name="T76" fmla="*/ 169 w 3358"/>
                <a:gd name="T77" fmla="*/ 3049 h 3052"/>
                <a:gd name="T78" fmla="*/ 82 w 3358"/>
                <a:gd name="T79" fmla="*/ 3012 h 3052"/>
                <a:gd name="T80" fmla="*/ 22 w 3358"/>
                <a:gd name="T81" fmla="*/ 2942 h 3052"/>
                <a:gd name="T82" fmla="*/ 0 w 3358"/>
                <a:gd name="T83" fmla="*/ 2849 h 3052"/>
                <a:gd name="T84" fmla="*/ 10 w 3358"/>
                <a:gd name="T85" fmla="*/ 139 h 3052"/>
                <a:gd name="T86" fmla="*/ 59 w 3358"/>
                <a:gd name="T87" fmla="*/ 59 h 3052"/>
                <a:gd name="T88" fmla="*/ 139 w 3358"/>
                <a:gd name="T89" fmla="*/ 10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58" h="3052">
                  <a:moveTo>
                    <a:pt x="242" y="722"/>
                  </a:moveTo>
                  <a:lnTo>
                    <a:pt x="242" y="2809"/>
                  </a:lnTo>
                  <a:lnTo>
                    <a:pt x="3117" y="2809"/>
                  </a:lnTo>
                  <a:lnTo>
                    <a:pt x="3117" y="722"/>
                  </a:lnTo>
                  <a:lnTo>
                    <a:pt x="242" y="722"/>
                  </a:lnTo>
                  <a:close/>
                  <a:moveTo>
                    <a:pt x="2969" y="265"/>
                  </a:moveTo>
                  <a:lnTo>
                    <a:pt x="2950" y="267"/>
                  </a:lnTo>
                  <a:lnTo>
                    <a:pt x="2931" y="275"/>
                  </a:lnTo>
                  <a:lnTo>
                    <a:pt x="2916" y="286"/>
                  </a:lnTo>
                  <a:lnTo>
                    <a:pt x="2905" y="302"/>
                  </a:lnTo>
                  <a:lnTo>
                    <a:pt x="2898" y="319"/>
                  </a:lnTo>
                  <a:lnTo>
                    <a:pt x="2895" y="339"/>
                  </a:lnTo>
                  <a:lnTo>
                    <a:pt x="2895" y="424"/>
                  </a:lnTo>
                  <a:lnTo>
                    <a:pt x="2898" y="443"/>
                  </a:lnTo>
                  <a:lnTo>
                    <a:pt x="2905" y="462"/>
                  </a:lnTo>
                  <a:lnTo>
                    <a:pt x="2916" y="477"/>
                  </a:lnTo>
                  <a:lnTo>
                    <a:pt x="2931" y="488"/>
                  </a:lnTo>
                  <a:lnTo>
                    <a:pt x="2950" y="495"/>
                  </a:lnTo>
                  <a:lnTo>
                    <a:pt x="2969" y="498"/>
                  </a:lnTo>
                  <a:lnTo>
                    <a:pt x="3043" y="498"/>
                  </a:lnTo>
                  <a:lnTo>
                    <a:pt x="3064" y="495"/>
                  </a:lnTo>
                  <a:lnTo>
                    <a:pt x="3081" y="488"/>
                  </a:lnTo>
                  <a:lnTo>
                    <a:pt x="3096" y="477"/>
                  </a:lnTo>
                  <a:lnTo>
                    <a:pt x="3107" y="462"/>
                  </a:lnTo>
                  <a:lnTo>
                    <a:pt x="3116" y="443"/>
                  </a:lnTo>
                  <a:lnTo>
                    <a:pt x="3118" y="424"/>
                  </a:lnTo>
                  <a:lnTo>
                    <a:pt x="3118" y="339"/>
                  </a:lnTo>
                  <a:lnTo>
                    <a:pt x="3116" y="319"/>
                  </a:lnTo>
                  <a:lnTo>
                    <a:pt x="3107" y="302"/>
                  </a:lnTo>
                  <a:lnTo>
                    <a:pt x="3096" y="286"/>
                  </a:lnTo>
                  <a:lnTo>
                    <a:pt x="3081" y="275"/>
                  </a:lnTo>
                  <a:lnTo>
                    <a:pt x="3064" y="267"/>
                  </a:lnTo>
                  <a:lnTo>
                    <a:pt x="3043" y="265"/>
                  </a:lnTo>
                  <a:lnTo>
                    <a:pt x="2969" y="265"/>
                  </a:lnTo>
                  <a:close/>
                  <a:moveTo>
                    <a:pt x="2623" y="265"/>
                  </a:moveTo>
                  <a:lnTo>
                    <a:pt x="2602" y="267"/>
                  </a:lnTo>
                  <a:lnTo>
                    <a:pt x="2585" y="275"/>
                  </a:lnTo>
                  <a:lnTo>
                    <a:pt x="2570" y="286"/>
                  </a:lnTo>
                  <a:lnTo>
                    <a:pt x="2558" y="302"/>
                  </a:lnTo>
                  <a:lnTo>
                    <a:pt x="2550" y="319"/>
                  </a:lnTo>
                  <a:lnTo>
                    <a:pt x="2548" y="339"/>
                  </a:lnTo>
                  <a:lnTo>
                    <a:pt x="2548" y="424"/>
                  </a:lnTo>
                  <a:lnTo>
                    <a:pt x="2550" y="443"/>
                  </a:lnTo>
                  <a:lnTo>
                    <a:pt x="2558" y="462"/>
                  </a:lnTo>
                  <a:lnTo>
                    <a:pt x="2570" y="477"/>
                  </a:lnTo>
                  <a:lnTo>
                    <a:pt x="2585" y="488"/>
                  </a:lnTo>
                  <a:lnTo>
                    <a:pt x="2602" y="495"/>
                  </a:lnTo>
                  <a:lnTo>
                    <a:pt x="2623" y="498"/>
                  </a:lnTo>
                  <a:lnTo>
                    <a:pt x="2697" y="498"/>
                  </a:lnTo>
                  <a:lnTo>
                    <a:pt x="2717" y="495"/>
                  </a:lnTo>
                  <a:lnTo>
                    <a:pt x="2735" y="488"/>
                  </a:lnTo>
                  <a:lnTo>
                    <a:pt x="2750" y="477"/>
                  </a:lnTo>
                  <a:lnTo>
                    <a:pt x="2761" y="462"/>
                  </a:lnTo>
                  <a:lnTo>
                    <a:pt x="2769" y="443"/>
                  </a:lnTo>
                  <a:lnTo>
                    <a:pt x="2771" y="424"/>
                  </a:lnTo>
                  <a:lnTo>
                    <a:pt x="2771" y="339"/>
                  </a:lnTo>
                  <a:lnTo>
                    <a:pt x="2769" y="319"/>
                  </a:lnTo>
                  <a:lnTo>
                    <a:pt x="2761" y="302"/>
                  </a:lnTo>
                  <a:lnTo>
                    <a:pt x="2750" y="286"/>
                  </a:lnTo>
                  <a:lnTo>
                    <a:pt x="2735" y="275"/>
                  </a:lnTo>
                  <a:lnTo>
                    <a:pt x="2717" y="267"/>
                  </a:lnTo>
                  <a:lnTo>
                    <a:pt x="2697" y="265"/>
                  </a:lnTo>
                  <a:lnTo>
                    <a:pt x="2623" y="265"/>
                  </a:lnTo>
                  <a:close/>
                  <a:moveTo>
                    <a:pt x="2276" y="265"/>
                  </a:moveTo>
                  <a:lnTo>
                    <a:pt x="2256" y="267"/>
                  </a:lnTo>
                  <a:lnTo>
                    <a:pt x="2239" y="275"/>
                  </a:lnTo>
                  <a:lnTo>
                    <a:pt x="2223" y="286"/>
                  </a:lnTo>
                  <a:lnTo>
                    <a:pt x="2212" y="302"/>
                  </a:lnTo>
                  <a:lnTo>
                    <a:pt x="2204" y="319"/>
                  </a:lnTo>
                  <a:lnTo>
                    <a:pt x="2202" y="339"/>
                  </a:lnTo>
                  <a:lnTo>
                    <a:pt x="2202" y="424"/>
                  </a:lnTo>
                  <a:lnTo>
                    <a:pt x="2204" y="443"/>
                  </a:lnTo>
                  <a:lnTo>
                    <a:pt x="2212" y="462"/>
                  </a:lnTo>
                  <a:lnTo>
                    <a:pt x="2223" y="477"/>
                  </a:lnTo>
                  <a:lnTo>
                    <a:pt x="2239" y="488"/>
                  </a:lnTo>
                  <a:lnTo>
                    <a:pt x="2256" y="495"/>
                  </a:lnTo>
                  <a:lnTo>
                    <a:pt x="2276" y="498"/>
                  </a:lnTo>
                  <a:lnTo>
                    <a:pt x="2351" y="498"/>
                  </a:lnTo>
                  <a:lnTo>
                    <a:pt x="2370" y="495"/>
                  </a:lnTo>
                  <a:lnTo>
                    <a:pt x="2388" y="488"/>
                  </a:lnTo>
                  <a:lnTo>
                    <a:pt x="2404" y="477"/>
                  </a:lnTo>
                  <a:lnTo>
                    <a:pt x="2415" y="462"/>
                  </a:lnTo>
                  <a:lnTo>
                    <a:pt x="2422" y="443"/>
                  </a:lnTo>
                  <a:lnTo>
                    <a:pt x="2425" y="424"/>
                  </a:lnTo>
                  <a:lnTo>
                    <a:pt x="2425" y="339"/>
                  </a:lnTo>
                  <a:lnTo>
                    <a:pt x="2422" y="319"/>
                  </a:lnTo>
                  <a:lnTo>
                    <a:pt x="2415" y="302"/>
                  </a:lnTo>
                  <a:lnTo>
                    <a:pt x="2404" y="286"/>
                  </a:lnTo>
                  <a:lnTo>
                    <a:pt x="2388" y="275"/>
                  </a:lnTo>
                  <a:lnTo>
                    <a:pt x="2370" y="267"/>
                  </a:lnTo>
                  <a:lnTo>
                    <a:pt x="2351" y="265"/>
                  </a:lnTo>
                  <a:lnTo>
                    <a:pt x="2276" y="265"/>
                  </a:lnTo>
                  <a:close/>
                  <a:moveTo>
                    <a:pt x="202" y="0"/>
                  </a:moveTo>
                  <a:lnTo>
                    <a:pt x="3156" y="0"/>
                  </a:lnTo>
                  <a:lnTo>
                    <a:pt x="3189" y="3"/>
                  </a:lnTo>
                  <a:lnTo>
                    <a:pt x="3220" y="10"/>
                  </a:lnTo>
                  <a:lnTo>
                    <a:pt x="3249" y="23"/>
                  </a:lnTo>
                  <a:lnTo>
                    <a:pt x="3275" y="39"/>
                  </a:lnTo>
                  <a:lnTo>
                    <a:pt x="3299" y="59"/>
                  </a:lnTo>
                  <a:lnTo>
                    <a:pt x="3319" y="83"/>
                  </a:lnTo>
                  <a:lnTo>
                    <a:pt x="3336" y="109"/>
                  </a:lnTo>
                  <a:lnTo>
                    <a:pt x="3348" y="139"/>
                  </a:lnTo>
                  <a:lnTo>
                    <a:pt x="3356" y="169"/>
                  </a:lnTo>
                  <a:lnTo>
                    <a:pt x="3358" y="202"/>
                  </a:lnTo>
                  <a:lnTo>
                    <a:pt x="3358" y="2849"/>
                  </a:lnTo>
                  <a:lnTo>
                    <a:pt x="3356" y="2883"/>
                  </a:lnTo>
                  <a:lnTo>
                    <a:pt x="3348" y="2913"/>
                  </a:lnTo>
                  <a:lnTo>
                    <a:pt x="3336" y="2942"/>
                  </a:lnTo>
                  <a:lnTo>
                    <a:pt x="3319" y="2968"/>
                  </a:lnTo>
                  <a:lnTo>
                    <a:pt x="3299" y="2993"/>
                  </a:lnTo>
                  <a:lnTo>
                    <a:pt x="3275" y="3012"/>
                  </a:lnTo>
                  <a:lnTo>
                    <a:pt x="3249" y="3028"/>
                  </a:lnTo>
                  <a:lnTo>
                    <a:pt x="3220" y="3041"/>
                  </a:lnTo>
                  <a:lnTo>
                    <a:pt x="3189" y="3049"/>
                  </a:lnTo>
                  <a:lnTo>
                    <a:pt x="3156" y="3052"/>
                  </a:lnTo>
                  <a:lnTo>
                    <a:pt x="202" y="3052"/>
                  </a:lnTo>
                  <a:lnTo>
                    <a:pt x="169" y="3049"/>
                  </a:lnTo>
                  <a:lnTo>
                    <a:pt x="139" y="3041"/>
                  </a:lnTo>
                  <a:lnTo>
                    <a:pt x="109" y="3028"/>
                  </a:lnTo>
                  <a:lnTo>
                    <a:pt x="82" y="3012"/>
                  </a:lnTo>
                  <a:lnTo>
                    <a:pt x="59" y="2993"/>
                  </a:lnTo>
                  <a:lnTo>
                    <a:pt x="39" y="2968"/>
                  </a:lnTo>
                  <a:lnTo>
                    <a:pt x="22" y="2942"/>
                  </a:lnTo>
                  <a:lnTo>
                    <a:pt x="10" y="2913"/>
                  </a:lnTo>
                  <a:lnTo>
                    <a:pt x="3" y="2883"/>
                  </a:lnTo>
                  <a:lnTo>
                    <a:pt x="0" y="2849"/>
                  </a:lnTo>
                  <a:lnTo>
                    <a:pt x="0" y="202"/>
                  </a:lnTo>
                  <a:lnTo>
                    <a:pt x="3" y="169"/>
                  </a:lnTo>
                  <a:lnTo>
                    <a:pt x="10" y="139"/>
                  </a:lnTo>
                  <a:lnTo>
                    <a:pt x="22" y="109"/>
                  </a:lnTo>
                  <a:lnTo>
                    <a:pt x="39" y="83"/>
                  </a:lnTo>
                  <a:lnTo>
                    <a:pt x="59" y="59"/>
                  </a:lnTo>
                  <a:lnTo>
                    <a:pt x="82" y="39"/>
                  </a:lnTo>
                  <a:lnTo>
                    <a:pt x="109" y="23"/>
                  </a:lnTo>
                  <a:lnTo>
                    <a:pt x="139" y="10"/>
                  </a:lnTo>
                  <a:lnTo>
                    <a:pt x="169" y="3"/>
                  </a:lnTo>
                  <a:lnTo>
                    <a:pt x="2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5" name="Freeform 44"/>
            <p:cNvSpPr>
              <a:spLocks/>
            </p:cNvSpPr>
            <p:nvPr/>
          </p:nvSpPr>
          <p:spPr bwMode="auto">
            <a:xfrm>
              <a:off x="1589088" y="1927225"/>
              <a:ext cx="595313" cy="571500"/>
            </a:xfrm>
            <a:custGeom>
              <a:avLst/>
              <a:gdLst>
                <a:gd name="T0" fmla="*/ 646 w 751"/>
                <a:gd name="T1" fmla="*/ 0 h 721"/>
                <a:gd name="T2" fmla="*/ 665 w 751"/>
                <a:gd name="T3" fmla="*/ 2 h 721"/>
                <a:gd name="T4" fmla="*/ 684 w 751"/>
                <a:gd name="T5" fmla="*/ 8 h 721"/>
                <a:gd name="T6" fmla="*/ 702 w 751"/>
                <a:gd name="T7" fmla="*/ 17 h 721"/>
                <a:gd name="T8" fmla="*/ 718 w 751"/>
                <a:gd name="T9" fmla="*/ 30 h 721"/>
                <a:gd name="T10" fmla="*/ 732 w 751"/>
                <a:gd name="T11" fmla="*/ 46 h 721"/>
                <a:gd name="T12" fmla="*/ 742 w 751"/>
                <a:gd name="T13" fmla="*/ 65 h 721"/>
                <a:gd name="T14" fmla="*/ 749 w 751"/>
                <a:gd name="T15" fmla="*/ 84 h 721"/>
                <a:gd name="T16" fmla="*/ 751 w 751"/>
                <a:gd name="T17" fmla="*/ 105 h 721"/>
                <a:gd name="T18" fmla="*/ 751 w 751"/>
                <a:gd name="T19" fmla="*/ 108 h 721"/>
                <a:gd name="T20" fmla="*/ 748 w 751"/>
                <a:gd name="T21" fmla="*/ 132 h 721"/>
                <a:gd name="T22" fmla="*/ 739 w 751"/>
                <a:gd name="T23" fmla="*/ 154 h 721"/>
                <a:gd name="T24" fmla="*/ 727 w 751"/>
                <a:gd name="T25" fmla="*/ 175 h 721"/>
                <a:gd name="T26" fmla="*/ 710 w 751"/>
                <a:gd name="T27" fmla="*/ 191 h 721"/>
                <a:gd name="T28" fmla="*/ 689 w 751"/>
                <a:gd name="T29" fmla="*/ 203 h 721"/>
                <a:gd name="T30" fmla="*/ 351 w 751"/>
                <a:gd name="T31" fmla="*/ 360 h 721"/>
                <a:gd name="T32" fmla="*/ 689 w 751"/>
                <a:gd name="T33" fmla="*/ 518 h 721"/>
                <a:gd name="T34" fmla="*/ 710 w 751"/>
                <a:gd name="T35" fmla="*/ 530 h 721"/>
                <a:gd name="T36" fmla="*/ 727 w 751"/>
                <a:gd name="T37" fmla="*/ 546 h 721"/>
                <a:gd name="T38" fmla="*/ 739 w 751"/>
                <a:gd name="T39" fmla="*/ 567 h 721"/>
                <a:gd name="T40" fmla="*/ 748 w 751"/>
                <a:gd name="T41" fmla="*/ 589 h 721"/>
                <a:gd name="T42" fmla="*/ 751 w 751"/>
                <a:gd name="T43" fmla="*/ 613 h 721"/>
                <a:gd name="T44" fmla="*/ 751 w 751"/>
                <a:gd name="T45" fmla="*/ 616 h 721"/>
                <a:gd name="T46" fmla="*/ 749 w 751"/>
                <a:gd name="T47" fmla="*/ 636 h 721"/>
                <a:gd name="T48" fmla="*/ 742 w 751"/>
                <a:gd name="T49" fmla="*/ 656 h 721"/>
                <a:gd name="T50" fmla="*/ 732 w 751"/>
                <a:gd name="T51" fmla="*/ 675 h 721"/>
                <a:gd name="T52" fmla="*/ 718 w 751"/>
                <a:gd name="T53" fmla="*/ 691 h 721"/>
                <a:gd name="T54" fmla="*/ 702 w 751"/>
                <a:gd name="T55" fmla="*/ 704 h 721"/>
                <a:gd name="T56" fmla="*/ 684 w 751"/>
                <a:gd name="T57" fmla="*/ 712 h 721"/>
                <a:gd name="T58" fmla="*/ 665 w 751"/>
                <a:gd name="T59" fmla="*/ 719 h 721"/>
                <a:gd name="T60" fmla="*/ 646 w 751"/>
                <a:gd name="T61" fmla="*/ 721 h 721"/>
                <a:gd name="T62" fmla="*/ 622 w 751"/>
                <a:gd name="T63" fmla="*/ 718 h 721"/>
                <a:gd name="T64" fmla="*/ 601 w 751"/>
                <a:gd name="T65" fmla="*/ 710 h 721"/>
                <a:gd name="T66" fmla="*/ 61 w 751"/>
                <a:gd name="T67" fmla="*/ 460 h 721"/>
                <a:gd name="T68" fmla="*/ 41 w 751"/>
                <a:gd name="T69" fmla="*/ 447 h 721"/>
                <a:gd name="T70" fmla="*/ 23 w 751"/>
                <a:gd name="T71" fmla="*/ 430 h 721"/>
                <a:gd name="T72" fmla="*/ 11 w 751"/>
                <a:gd name="T73" fmla="*/ 410 h 721"/>
                <a:gd name="T74" fmla="*/ 3 w 751"/>
                <a:gd name="T75" fmla="*/ 387 h 721"/>
                <a:gd name="T76" fmla="*/ 0 w 751"/>
                <a:gd name="T77" fmla="*/ 364 h 721"/>
                <a:gd name="T78" fmla="*/ 0 w 751"/>
                <a:gd name="T79" fmla="*/ 357 h 721"/>
                <a:gd name="T80" fmla="*/ 3 w 751"/>
                <a:gd name="T81" fmla="*/ 332 h 721"/>
                <a:gd name="T82" fmla="*/ 11 w 751"/>
                <a:gd name="T83" fmla="*/ 310 h 721"/>
                <a:gd name="T84" fmla="*/ 23 w 751"/>
                <a:gd name="T85" fmla="*/ 291 h 721"/>
                <a:gd name="T86" fmla="*/ 41 w 751"/>
                <a:gd name="T87" fmla="*/ 274 h 721"/>
                <a:gd name="T88" fmla="*/ 61 w 751"/>
                <a:gd name="T89" fmla="*/ 261 h 721"/>
                <a:gd name="T90" fmla="*/ 601 w 751"/>
                <a:gd name="T91" fmla="*/ 11 h 721"/>
                <a:gd name="T92" fmla="*/ 622 w 751"/>
                <a:gd name="T93" fmla="*/ 3 h 721"/>
                <a:gd name="T94" fmla="*/ 646 w 751"/>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1" h="721">
                  <a:moveTo>
                    <a:pt x="646" y="0"/>
                  </a:moveTo>
                  <a:lnTo>
                    <a:pt x="665" y="2"/>
                  </a:lnTo>
                  <a:lnTo>
                    <a:pt x="684" y="8"/>
                  </a:lnTo>
                  <a:lnTo>
                    <a:pt x="702" y="17"/>
                  </a:lnTo>
                  <a:lnTo>
                    <a:pt x="718" y="30"/>
                  </a:lnTo>
                  <a:lnTo>
                    <a:pt x="732" y="46"/>
                  </a:lnTo>
                  <a:lnTo>
                    <a:pt x="742" y="65"/>
                  </a:lnTo>
                  <a:lnTo>
                    <a:pt x="749" y="84"/>
                  </a:lnTo>
                  <a:lnTo>
                    <a:pt x="751" y="105"/>
                  </a:lnTo>
                  <a:lnTo>
                    <a:pt x="751" y="108"/>
                  </a:lnTo>
                  <a:lnTo>
                    <a:pt x="748" y="132"/>
                  </a:lnTo>
                  <a:lnTo>
                    <a:pt x="739" y="154"/>
                  </a:lnTo>
                  <a:lnTo>
                    <a:pt x="727" y="175"/>
                  </a:lnTo>
                  <a:lnTo>
                    <a:pt x="710" y="191"/>
                  </a:lnTo>
                  <a:lnTo>
                    <a:pt x="689" y="203"/>
                  </a:lnTo>
                  <a:lnTo>
                    <a:pt x="351" y="360"/>
                  </a:lnTo>
                  <a:lnTo>
                    <a:pt x="689" y="518"/>
                  </a:lnTo>
                  <a:lnTo>
                    <a:pt x="710" y="530"/>
                  </a:lnTo>
                  <a:lnTo>
                    <a:pt x="727" y="546"/>
                  </a:lnTo>
                  <a:lnTo>
                    <a:pt x="739" y="567"/>
                  </a:lnTo>
                  <a:lnTo>
                    <a:pt x="748" y="589"/>
                  </a:lnTo>
                  <a:lnTo>
                    <a:pt x="751" y="613"/>
                  </a:lnTo>
                  <a:lnTo>
                    <a:pt x="751" y="616"/>
                  </a:lnTo>
                  <a:lnTo>
                    <a:pt x="749" y="636"/>
                  </a:lnTo>
                  <a:lnTo>
                    <a:pt x="742" y="656"/>
                  </a:lnTo>
                  <a:lnTo>
                    <a:pt x="732" y="675"/>
                  </a:lnTo>
                  <a:lnTo>
                    <a:pt x="718" y="691"/>
                  </a:lnTo>
                  <a:lnTo>
                    <a:pt x="702" y="704"/>
                  </a:lnTo>
                  <a:lnTo>
                    <a:pt x="684" y="712"/>
                  </a:lnTo>
                  <a:lnTo>
                    <a:pt x="665" y="719"/>
                  </a:lnTo>
                  <a:lnTo>
                    <a:pt x="646" y="721"/>
                  </a:lnTo>
                  <a:lnTo>
                    <a:pt x="622" y="718"/>
                  </a:lnTo>
                  <a:lnTo>
                    <a:pt x="601" y="710"/>
                  </a:lnTo>
                  <a:lnTo>
                    <a:pt x="61" y="460"/>
                  </a:lnTo>
                  <a:lnTo>
                    <a:pt x="41" y="447"/>
                  </a:lnTo>
                  <a:lnTo>
                    <a:pt x="23" y="430"/>
                  </a:lnTo>
                  <a:lnTo>
                    <a:pt x="11" y="410"/>
                  </a:lnTo>
                  <a:lnTo>
                    <a:pt x="3" y="387"/>
                  </a:lnTo>
                  <a:lnTo>
                    <a:pt x="0" y="364"/>
                  </a:lnTo>
                  <a:lnTo>
                    <a:pt x="0" y="357"/>
                  </a:lnTo>
                  <a:lnTo>
                    <a:pt x="3" y="332"/>
                  </a:lnTo>
                  <a:lnTo>
                    <a:pt x="11" y="310"/>
                  </a:lnTo>
                  <a:lnTo>
                    <a:pt x="23" y="291"/>
                  </a:lnTo>
                  <a:lnTo>
                    <a:pt x="41" y="274"/>
                  </a:lnTo>
                  <a:lnTo>
                    <a:pt x="61" y="261"/>
                  </a:lnTo>
                  <a:lnTo>
                    <a:pt x="601" y="11"/>
                  </a:lnTo>
                  <a:lnTo>
                    <a:pt x="622" y="3"/>
                  </a:lnTo>
                  <a:lnTo>
                    <a:pt x="6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6" name="Freeform 45"/>
            <p:cNvSpPr>
              <a:spLocks/>
            </p:cNvSpPr>
            <p:nvPr/>
          </p:nvSpPr>
          <p:spPr bwMode="auto">
            <a:xfrm>
              <a:off x="2173288" y="1689100"/>
              <a:ext cx="450850" cy="1041400"/>
            </a:xfrm>
            <a:custGeom>
              <a:avLst/>
              <a:gdLst>
                <a:gd name="T0" fmla="*/ 461 w 569"/>
                <a:gd name="T1" fmla="*/ 0 h 1313"/>
                <a:gd name="T2" fmla="*/ 464 w 569"/>
                <a:gd name="T3" fmla="*/ 0 h 1313"/>
                <a:gd name="T4" fmla="*/ 483 w 569"/>
                <a:gd name="T5" fmla="*/ 2 h 1313"/>
                <a:gd name="T6" fmla="*/ 502 w 569"/>
                <a:gd name="T7" fmla="*/ 8 h 1313"/>
                <a:gd name="T8" fmla="*/ 520 w 569"/>
                <a:gd name="T9" fmla="*/ 16 h 1313"/>
                <a:gd name="T10" fmla="*/ 535 w 569"/>
                <a:gd name="T11" fmla="*/ 28 h 1313"/>
                <a:gd name="T12" fmla="*/ 548 w 569"/>
                <a:gd name="T13" fmla="*/ 44 h 1313"/>
                <a:gd name="T14" fmla="*/ 558 w 569"/>
                <a:gd name="T15" fmla="*/ 61 h 1313"/>
                <a:gd name="T16" fmla="*/ 565 w 569"/>
                <a:gd name="T17" fmla="*/ 79 h 1313"/>
                <a:gd name="T18" fmla="*/ 569 w 569"/>
                <a:gd name="T19" fmla="*/ 99 h 1313"/>
                <a:gd name="T20" fmla="*/ 568 w 569"/>
                <a:gd name="T21" fmla="*/ 118 h 1313"/>
                <a:gd name="T22" fmla="*/ 564 w 569"/>
                <a:gd name="T23" fmla="*/ 137 h 1313"/>
                <a:gd name="T24" fmla="*/ 207 w 569"/>
                <a:gd name="T25" fmla="*/ 1241 h 1313"/>
                <a:gd name="T26" fmla="*/ 199 w 569"/>
                <a:gd name="T27" fmla="*/ 1261 h 1313"/>
                <a:gd name="T28" fmla="*/ 186 w 569"/>
                <a:gd name="T29" fmla="*/ 1278 h 1313"/>
                <a:gd name="T30" fmla="*/ 169 w 569"/>
                <a:gd name="T31" fmla="*/ 1293 h 1313"/>
                <a:gd name="T32" fmla="*/ 151 w 569"/>
                <a:gd name="T33" fmla="*/ 1304 h 1313"/>
                <a:gd name="T34" fmla="*/ 130 w 569"/>
                <a:gd name="T35" fmla="*/ 1311 h 1313"/>
                <a:gd name="T36" fmla="*/ 107 w 569"/>
                <a:gd name="T37" fmla="*/ 1313 h 1313"/>
                <a:gd name="T38" fmla="*/ 105 w 569"/>
                <a:gd name="T39" fmla="*/ 1313 h 1313"/>
                <a:gd name="T40" fmla="*/ 85 w 569"/>
                <a:gd name="T41" fmla="*/ 1311 h 1313"/>
                <a:gd name="T42" fmla="*/ 67 w 569"/>
                <a:gd name="T43" fmla="*/ 1306 h 1313"/>
                <a:gd name="T44" fmla="*/ 49 w 569"/>
                <a:gd name="T45" fmla="*/ 1297 h 1313"/>
                <a:gd name="T46" fmla="*/ 33 w 569"/>
                <a:gd name="T47" fmla="*/ 1284 h 1313"/>
                <a:gd name="T48" fmla="*/ 20 w 569"/>
                <a:gd name="T49" fmla="*/ 1270 h 1313"/>
                <a:gd name="T50" fmla="*/ 9 w 569"/>
                <a:gd name="T51" fmla="*/ 1253 h 1313"/>
                <a:gd name="T52" fmla="*/ 3 w 569"/>
                <a:gd name="T53" fmla="*/ 1234 h 1313"/>
                <a:gd name="T54" fmla="*/ 0 w 569"/>
                <a:gd name="T55" fmla="*/ 1215 h 1313"/>
                <a:gd name="T56" fmla="*/ 0 w 569"/>
                <a:gd name="T57" fmla="*/ 1196 h 1313"/>
                <a:gd name="T58" fmla="*/ 4 w 569"/>
                <a:gd name="T59" fmla="*/ 1176 h 1313"/>
                <a:gd name="T60" fmla="*/ 361 w 569"/>
                <a:gd name="T61" fmla="*/ 73 h 1313"/>
                <a:gd name="T62" fmla="*/ 370 w 569"/>
                <a:gd name="T63" fmla="*/ 53 h 1313"/>
                <a:gd name="T64" fmla="*/ 382 w 569"/>
                <a:gd name="T65" fmla="*/ 35 h 1313"/>
                <a:gd name="T66" fmla="*/ 399 w 569"/>
                <a:gd name="T67" fmla="*/ 20 h 1313"/>
                <a:gd name="T68" fmla="*/ 418 w 569"/>
                <a:gd name="T69" fmla="*/ 10 h 1313"/>
                <a:gd name="T70" fmla="*/ 438 w 569"/>
                <a:gd name="T71" fmla="*/ 3 h 1313"/>
                <a:gd name="T72" fmla="*/ 461 w 569"/>
                <a:gd name="T73"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1313">
                  <a:moveTo>
                    <a:pt x="461" y="0"/>
                  </a:moveTo>
                  <a:lnTo>
                    <a:pt x="464" y="0"/>
                  </a:lnTo>
                  <a:lnTo>
                    <a:pt x="483" y="2"/>
                  </a:lnTo>
                  <a:lnTo>
                    <a:pt x="502" y="8"/>
                  </a:lnTo>
                  <a:lnTo>
                    <a:pt x="520" y="16"/>
                  </a:lnTo>
                  <a:lnTo>
                    <a:pt x="535" y="28"/>
                  </a:lnTo>
                  <a:lnTo>
                    <a:pt x="548" y="44"/>
                  </a:lnTo>
                  <a:lnTo>
                    <a:pt x="558" y="61"/>
                  </a:lnTo>
                  <a:lnTo>
                    <a:pt x="565" y="79"/>
                  </a:lnTo>
                  <a:lnTo>
                    <a:pt x="569" y="99"/>
                  </a:lnTo>
                  <a:lnTo>
                    <a:pt x="568" y="118"/>
                  </a:lnTo>
                  <a:lnTo>
                    <a:pt x="564" y="137"/>
                  </a:lnTo>
                  <a:lnTo>
                    <a:pt x="207" y="1241"/>
                  </a:lnTo>
                  <a:lnTo>
                    <a:pt x="199" y="1261"/>
                  </a:lnTo>
                  <a:lnTo>
                    <a:pt x="186" y="1278"/>
                  </a:lnTo>
                  <a:lnTo>
                    <a:pt x="169" y="1293"/>
                  </a:lnTo>
                  <a:lnTo>
                    <a:pt x="151" y="1304"/>
                  </a:lnTo>
                  <a:lnTo>
                    <a:pt x="130" y="1311"/>
                  </a:lnTo>
                  <a:lnTo>
                    <a:pt x="107" y="1313"/>
                  </a:lnTo>
                  <a:lnTo>
                    <a:pt x="105" y="1313"/>
                  </a:lnTo>
                  <a:lnTo>
                    <a:pt x="85" y="1311"/>
                  </a:lnTo>
                  <a:lnTo>
                    <a:pt x="67" y="1306"/>
                  </a:lnTo>
                  <a:lnTo>
                    <a:pt x="49" y="1297"/>
                  </a:lnTo>
                  <a:lnTo>
                    <a:pt x="33" y="1284"/>
                  </a:lnTo>
                  <a:lnTo>
                    <a:pt x="20" y="1270"/>
                  </a:lnTo>
                  <a:lnTo>
                    <a:pt x="9" y="1253"/>
                  </a:lnTo>
                  <a:lnTo>
                    <a:pt x="3" y="1234"/>
                  </a:lnTo>
                  <a:lnTo>
                    <a:pt x="0" y="1215"/>
                  </a:lnTo>
                  <a:lnTo>
                    <a:pt x="0" y="1196"/>
                  </a:lnTo>
                  <a:lnTo>
                    <a:pt x="4" y="1176"/>
                  </a:lnTo>
                  <a:lnTo>
                    <a:pt x="361" y="73"/>
                  </a:lnTo>
                  <a:lnTo>
                    <a:pt x="370" y="53"/>
                  </a:lnTo>
                  <a:lnTo>
                    <a:pt x="382" y="35"/>
                  </a:lnTo>
                  <a:lnTo>
                    <a:pt x="399" y="20"/>
                  </a:lnTo>
                  <a:lnTo>
                    <a:pt x="418" y="10"/>
                  </a:lnTo>
                  <a:lnTo>
                    <a:pt x="438" y="3"/>
                  </a:lnTo>
                  <a:lnTo>
                    <a:pt x="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7" name="Freeform 46"/>
            <p:cNvSpPr>
              <a:spLocks/>
            </p:cNvSpPr>
            <p:nvPr/>
          </p:nvSpPr>
          <p:spPr bwMode="auto">
            <a:xfrm>
              <a:off x="2611438" y="1927225"/>
              <a:ext cx="595313" cy="571500"/>
            </a:xfrm>
            <a:custGeom>
              <a:avLst/>
              <a:gdLst>
                <a:gd name="T0" fmla="*/ 105 w 750"/>
                <a:gd name="T1" fmla="*/ 0 h 721"/>
                <a:gd name="T2" fmla="*/ 128 w 750"/>
                <a:gd name="T3" fmla="*/ 3 h 721"/>
                <a:gd name="T4" fmla="*/ 149 w 750"/>
                <a:gd name="T5" fmla="*/ 11 h 721"/>
                <a:gd name="T6" fmla="*/ 690 w 750"/>
                <a:gd name="T7" fmla="*/ 261 h 721"/>
                <a:gd name="T8" fmla="*/ 710 w 750"/>
                <a:gd name="T9" fmla="*/ 274 h 721"/>
                <a:gd name="T10" fmla="*/ 727 w 750"/>
                <a:gd name="T11" fmla="*/ 291 h 721"/>
                <a:gd name="T12" fmla="*/ 740 w 750"/>
                <a:gd name="T13" fmla="*/ 310 h 721"/>
                <a:gd name="T14" fmla="*/ 747 w 750"/>
                <a:gd name="T15" fmla="*/ 332 h 721"/>
                <a:gd name="T16" fmla="*/ 750 w 750"/>
                <a:gd name="T17" fmla="*/ 357 h 721"/>
                <a:gd name="T18" fmla="*/ 750 w 750"/>
                <a:gd name="T19" fmla="*/ 364 h 721"/>
                <a:gd name="T20" fmla="*/ 747 w 750"/>
                <a:gd name="T21" fmla="*/ 389 h 721"/>
                <a:gd name="T22" fmla="*/ 740 w 750"/>
                <a:gd name="T23" fmla="*/ 410 h 721"/>
                <a:gd name="T24" fmla="*/ 727 w 750"/>
                <a:gd name="T25" fmla="*/ 430 h 721"/>
                <a:gd name="T26" fmla="*/ 710 w 750"/>
                <a:gd name="T27" fmla="*/ 447 h 721"/>
                <a:gd name="T28" fmla="*/ 690 w 750"/>
                <a:gd name="T29" fmla="*/ 460 h 721"/>
                <a:gd name="T30" fmla="*/ 149 w 750"/>
                <a:gd name="T31" fmla="*/ 710 h 721"/>
                <a:gd name="T32" fmla="*/ 128 w 750"/>
                <a:gd name="T33" fmla="*/ 718 h 721"/>
                <a:gd name="T34" fmla="*/ 105 w 750"/>
                <a:gd name="T35" fmla="*/ 721 h 721"/>
                <a:gd name="T36" fmla="*/ 85 w 750"/>
                <a:gd name="T37" fmla="*/ 719 h 721"/>
                <a:gd name="T38" fmla="*/ 67 w 750"/>
                <a:gd name="T39" fmla="*/ 712 h 721"/>
                <a:gd name="T40" fmla="*/ 48 w 750"/>
                <a:gd name="T41" fmla="*/ 704 h 721"/>
                <a:gd name="T42" fmla="*/ 32 w 750"/>
                <a:gd name="T43" fmla="*/ 691 h 721"/>
                <a:gd name="T44" fmla="*/ 19 w 750"/>
                <a:gd name="T45" fmla="*/ 675 h 721"/>
                <a:gd name="T46" fmla="*/ 9 w 750"/>
                <a:gd name="T47" fmla="*/ 656 h 721"/>
                <a:gd name="T48" fmla="*/ 2 w 750"/>
                <a:gd name="T49" fmla="*/ 636 h 721"/>
                <a:gd name="T50" fmla="*/ 0 w 750"/>
                <a:gd name="T51" fmla="*/ 616 h 721"/>
                <a:gd name="T52" fmla="*/ 0 w 750"/>
                <a:gd name="T53" fmla="*/ 613 h 721"/>
                <a:gd name="T54" fmla="*/ 2 w 750"/>
                <a:gd name="T55" fmla="*/ 589 h 721"/>
                <a:gd name="T56" fmla="*/ 11 w 750"/>
                <a:gd name="T57" fmla="*/ 567 h 721"/>
                <a:gd name="T58" fmla="*/ 24 w 750"/>
                <a:gd name="T59" fmla="*/ 546 h 721"/>
                <a:gd name="T60" fmla="*/ 40 w 750"/>
                <a:gd name="T61" fmla="*/ 530 h 721"/>
                <a:gd name="T62" fmla="*/ 60 w 750"/>
                <a:gd name="T63" fmla="*/ 518 h 721"/>
                <a:gd name="T64" fmla="*/ 399 w 750"/>
                <a:gd name="T65" fmla="*/ 360 h 721"/>
                <a:gd name="T66" fmla="*/ 60 w 750"/>
                <a:gd name="T67" fmla="*/ 203 h 721"/>
                <a:gd name="T68" fmla="*/ 40 w 750"/>
                <a:gd name="T69" fmla="*/ 191 h 721"/>
                <a:gd name="T70" fmla="*/ 24 w 750"/>
                <a:gd name="T71" fmla="*/ 175 h 721"/>
                <a:gd name="T72" fmla="*/ 11 w 750"/>
                <a:gd name="T73" fmla="*/ 154 h 721"/>
                <a:gd name="T74" fmla="*/ 2 w 750"/>
                <a:gd name="T75" fmla="*/ 132 h 721"/>
                <a:gd name="T76" fmla="*/ 0 w 750"/>
                <a:gd name="T77" fmla="*/ 108 h 721"/>
                <a:gd name="T78" fmla="*/ 0 w 750"/>
                <a:gd name="T79" fmla="*/ 105 h 721"/>
                <a:gd name="T80" fmla="*/ 2 w 750"/>
                <a:gd name="T81" fmla="*/ 84 h 721"/>
                <a:gd name="T82" fmla="*/ 9 w 750"/>
                <a:gd name="T83" fmla="*/ 65 h 721"/>
                <a:gd name="T84" fmla="*/ 19 w 750"/>
                <a:gd name="T85" fmla="*/ 46 h 721"/>
                <a:gd name="T86" fmla="*/ 32 w 750"/>
                <a:gd name="T87" fmla="*/ 30 h 721"/>
                <a:gd name="T88" fmla="*/ 48 w 750"/>
                <a:gd name="T89" fmla="*/ 17 h 721"/>
                <a:gd name="T90" fmla="*/ 67 w 750"/>
                <a:gd name="T91" fmla="*/ 8 h 721"/>
                <a:gd name="T92" fmla="*/ 85 w 750"/>
                <a:gd name="T93" fmla="*/ 2 h 721"/>
                <a:gd name="T94" fmla="*/ 105 w 750"/>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0" h="721">
                  <a:moveTo>
                    <a:pt x="105" y="0"/>
                  </a:moveTo>
                  <a:lnTo>
                    <a:pt x="128" y="3"/>
                  </a:lnTo>
                  <a:lnTo>
                    <a:pt x="149" y="11"/>
                  </a:lnTo>
                  <a:lnTo>
                    <a:pt x="690" y="261"/>
                  </a:lnTo>
                  <a:lnTo>
                    <a:pt x="710" y="274"/>
                  </a:lnTo>
                  <a:lnTo>
                    <a:pt x="727" y="291"/>
                  </a:lnTo>
                  <a:lnTo>
                    <a:pt x="740" y="310"/>
                  </a:lnTo>
                  <a:lnTo>
                    <a:pt x="747" y="332"/>
                  </a:lnTo>
                  <a:lnTo>
                    <a:pt x="750" y="357"/>
                  </a:lnTo>
                  <a:lnTo>
                    <a:pt x="750" y="364"/>
                  </a:lnTo>
                  <a:lnTo>
                    <a:pt x="747" y="389"/>
                  </a:lnTo>
                  <a:lnTo>
                    <a:pt x="740" y="410"/>
                  </a:lnTo>
                  <a:lnTo>
                    <a:pt x="727" y="430"/>
                  </a:lnTo>
                  <a:lnTo>
                    <a:pt x="710" y="447"/>
                  </a:lnTo>
                  <a:lnTo>
                    <a:pt x="690" y="460"/>
                  </a:lnTo>
                  <a:lnTo>
                    <a:pt x="149" y="710"/>
                  </a:lnTo>
                  <a:lnTo>
                    <a:pt x="128" y="718"/>
                  </a:lnTo>
                  <a:lnTo>
                    <a:pt x="105" y="721"/>
                  </a:lnTo>
                  <a:lnTo>
                    <a:pt x="85" y="719"/>
                  </a:lnTo>
                  <a:lnTo>
                    <a:pt x="67" y="712"/>
                  </a:lnTo>
                  <a:lnTo>
                    <a:pt x="48" y="704"/>
                  </a:lnTo>
                  <a:lnTo>
                    <a:pt x="32" y="691"/>
                  </a:lnTo>
                  <a:lnTo>
                    <a:pt x="19" y="675"/>
                  </a:lnTo>
                  <a:lnTo>
                    <a:pt x="9" y="656"/>
                  </a:lnTo>
                  <a:lnTo>
                    <a:pt x="2" y="636"/>
                  </a:lnTo>
                  <a:lnTo>
                    <a:pt x="0" y="616"/>
                  </a:lnTo>
                  <a:lnTo>
                    <a:pt x="0" y="613"/>
                  </a:lnTo>
                  <a:lnTo>
                    <a:pt x="2" y="589"/>
                  </a:lnTo>
                  <a:lnTo>
                    <a:pt x="11" y="567"/>
                  </a:lnTo>
                  <a:lnTo>
                    <a:pt x="24" y="546"/>
                  </a:lnTo>
                  <a:lnTo>
                    <a:pt x="40" y="530"/>
                  </a:lnTo>
                  <a:lnTo>
                    <a:pt x="60" y="518"/>
                  </a:lnTo>
                  <a:lnTo>
                    <a:pt x="399" y="360"/>
                  </a:lnTo>
                  <a:lnTo>
                    <a:pt x="60" y="203"/>
                  </a:lnTo>
                  <a:lnTo>
                    <a:pt x="40" y="191"/>
                  </a:lnTo>
                  <a:lnTo>
                    <a:pt x="24" y="175"/>
                  </a:lnTo>
                  <a:lnTo>
                    <a:pt x="11" y="154"/>
                  </a:lnTo>
                  <a:lnTo>
                    <a:pt x="2" y="132"/>
                  </a:lnTo>
                  <a:lnTo>
                    <a:pt x="0" y="108"/>
                  </a:lnTo>
                  <a:lnTo>
                    <a:pt x="0" y="105"/>
                  </a:lnTo>
                  <a:lnTo>
                    <a:pt x="2" y="84"/>
                  </a:lnTo>
                  <a:lnTo>
                    <a:pt x="9" y="65"/>
                  </a:lnTo>
                  <a:lnTo>
                    <a:pt x="19" y="46"/>
                  </a:lnTo>
                  <a:lnTo>
                    <a:pt x="32" y="30"/>
                  </a:lnTo>
                  <a:lnTo>
                    <a:pt x="48" y="17"/>
                  </a:lnTo>
                  <a:lnTo>
                    <a:pt x="67" y="8"/>
                  </a:lnTo>
                  <a:lnTo>
                    <a:pt x="85" y="2"/>
                  </a:lnTo>
                  <a:lnTo>
                    <a:pt x="1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024" name="Group 1023"/>
          <p:cNvGrpSpPr/>
          <p:nvPr/>
        </p:nvGrpSpPr>
        <p:grpSpPr>
          <a:xfrm>
            <a:off x="2226497" y="3989002"/>
            <a:ext cx="735356" cy="858546"/>
            <a:chOff x="-2362201" y="277813"/>
            <a:chExt cx="3201989" cy="4772026"/>
          </a:xfrm>
          <a:solidFill>
            <a:schemeClr val="bg1"/>
          </a:solidFill>
        </p:grpSpPr>
        <p:sp>
          <p:nvSpPr>
            <p:cNvPr id="40" name="Freeform 19"/>
            <p:cNvSpPr>
              <a:spLocks noEditPoints="1"/>
            </p:cNvSpPr>
            <p:nvPr/>
          </p:nvSpPr>
          <p:spPr bwMode="auto">
            <a:xfrm>
              <a:off x="-2362201" y="2206626"/>
              <a:ext cx="3201989" cy="2843213"/>
            </a:xfrm>
            <a:custGeom>
              <a:avLst/>
              <a:gdLst>
                <a:gd name="T0" fmla="*/ 2575 w 4034"/>
                <a:gd name="T1" fmla="*/ 1230 h 3582"/>
                <a:gd name="T2" fmla="*/ 1858 w 4034"/>
                <a:gd name="T3" fmla="*/ 1946 h 3582"/>
                <a:gd name="T4" fmla="*/ 1377 w 4034"/>
                <a:gd name="T5" fmla="*/ 1465 h 3582"/>
                <a:gd name="T6" fmla="*/ 1105 w 4034"/>
                <a:gd name="T7" fmla="*/ 1736 h 3582"/>
                <a:gd name="T8" fmla="*/ 1858 w 4034"/>
                <a:gd name="T9" fmla="*/ 2489 h 3582"/>
                <a:gd name="T10" fmla="*/ 2847 w 4034"/>
                <a:gd name="T11" fmla="*/ 1501 h 3582"/>
                <a:gd name="T12" fmla="*/ 2575 w 4034"/>
                <a:gd name="T13" fmla="*/ 1230 h 3582"/>
                <a:gd name="T14" fmla="*/ 0 w 4034"/>
                <a:gd name="T15" fmla="*/ 0 h 3582"/>
                <a:gd name="T16" fmla="*/ 4034 w 4034"/>
                <a:gd name="T17" fmla="*/ 0 h 3582"/>
                <a:gd name="T18" fmla="*/ 4034 w 4034"/>
                <a:gd name="T19" fmla="*/ 3582 h 3582"/>
                <a:gd name="T20" fmla="*/ 0 w 4034"/>
                <a:gd name="T21" fmla="*/ 3582 h 3582"/>
                <a:gd name="T22" fmla="*/ 0 w 4034"/>
                <a:gd name="T23"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4" h="3582">
                  <a:moveTo>
                    <a:pt x="2575" y="1230"/>
                  </a:moveTo>
                  <a:lnTo>
                    <a:pt x="1858" y="1946"/>
                  </a:lnTo>
                  <a:lnTo>
                    <a:pt x="1377" y="1465"/>
                  </a:lnTo>
                  <a:lnTo>
                    <a:pt x="1105" y="1736"/>
                  </a:lnTo>
                  <a:lnTo>
                    <a:pt x="1858" y="2489"/>
                  </a:lnTo>
                  <a:lnTo>
                    <a:pt x="2847" y="1501"/>
                  </a:lnTo>
                  <a:lnTo>
                    <a:pt x="2575" y="1230"/>
                  </a:lnTo>
                  <a:close/>
                  <a:moveTo>
                    <a:pt x="0" y="0"/>
                  </a:moveTo>
                  <a:lnTo>
                    <a:pt x="4034" y="0"/>
                  </a:lnTo>
                  <a:lnTo>
                    <a:pt x="4034" y="3582"/>
                  </a:lnTo>
                  <a:lnTo>
                    <a:pt x="0" y="3582"/>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1" name="Freeform 20"/>
            <p:cNvSpPr>
              <a:spLocks/>
            </p:cNvSpPr>
            <p:nvPr/>
          </p:nvSpPr>
          <p:spPr bwMode="auto">
            <a:xfrm>
              <a:off x="-1803400" y="277813"/>
              <a:ext cx="2081213" cy="1624013"/>
            </a:xfrm>
            <a:custGeom>
              <a:avLst/>
              <a:gdLst>
                <a:gd name="T0" fmla="*/ 1433 w 2622"/>
                <a:gd name="T1" fmla="*/ 5 h 2046"/>
                <a:gd name="T2" fmla="*/ 1665 w 2622"/>
                <a:gd name="T3" fmla="*/ 47 h 2046"/>
                <a:gd name="T4" fmla="*/ 1880 w 2622"/>
                <a:gd name="T5" fmla="*/ 129 h 2046"/>
                <a:gd name="T6" fmla="*/ 2077 w 2622"/>
                <a:gd name="T7" fmla="*/ 246 h 2046"/>
                <a:gd name="T8" fmla="*/ 2249 w 2622"/>
                <a:gd name="T9" fmla="*/ 394 h 2046"/>
                <a:gd name="T10" fmla="*/ 2393 w 2622"/>
                <a:gd name="T11" fmla="*/ 567 h 2046"/>
                <a:gd name="T12" fmla="*/ 2506 w 2622"/>
                <a:gd name="T13" fmla="*/ 765 h 2046"/>
                <a:gd name="T14" fmla="*/ 2584 w 2622"/>
                <a:gd name="T15" fmla="*/ 982 h 2046"/>
                <a:gd name="T16" fmla="*/ 2622 w 2622"/>
                <a:gd name="T17" fmla="*/ 1215 h 2046"/>
                <a:gd name="T18" fmla="*/ 2221 w 2622"/>
                <a:gd name="T19" fmla="*/ 1117 h 2046"/>
                <a:gd name="T20" fmla="*/ 2159 w 2622"/>
                <a:gd name="T21" fmla="*/ 933 h 2046"/>
                <a:gd name="T22" fmla="*/ 2064 w 2622"/>
                <a:gd name="T23" fmla="*/ 767 h 2046"/>
                <a:gd name="T24" fmla="*/ 1937 w 2622"/>
                <a:gd name="T25" fmla="*/ 625 h 2046"/>
                <a:gd name="T26" fmla="*/ 1784 w 2622"/>
                <a:gd name="T27" fmla="*/ 512 h 2046"/>
                <a:gd name="T28" fmla="*/ 1607 w 2622"/>
                <a:gd name="T29" fmla="*/ 432 h 2046"/>
                <a:gd name="T30" fmla="*/ 1415 w 2622"/>
                <a:gd name="T31" fmla="*/ 390 h 2046"/>
                <a:gd name="T32" fmla="*/ 1213 w 2622"/>
                <a:gd name="T33" fmla="*/ 390 h 2046"/>
                <a:gd name="T34" fmla="*/ 1019 w 2622"/>
                <a:gd name="T35" fmla="*/ 432 h 2046"/>
                <a:gd name="T36" fmla="*/ 844 w 2622"/>
                <a:gd name="T37" fmla="*/ 510 h 2046"/>
                <a:gd name="T38" fmla="*/ 691 w 2622"/>
                <a:gd name="T39" fmla="*/ 623 h 2046"/>
                <a:gd name="T40" fmla="*/ 564 w 2622"/>
                <a:gd name="T41" fmla="*/ 763 h 2046"/>
                <a:gd name="T42" fmla="*/ 467 w 2622"/>
                <a:gd name="T43" fmla="*/ 929 h 2046"/>
                <a:gd name="T44" fmla="*/ 407 w 2622"/>
                <a:gd name="T45" fmla="*/ 1113 h 2046"/>
                <a:gd name="T46" fmla="*/ 385 w 2622"/>
                <a:gd name="T47" fmla="*/ 1312 h 2046"/>
                <a:gd name="T48" fmla="*/ 0 w 2622"/>
                <a:gd name="T49" fmla="*/ 2046 h 2046"/>
                <a:gd name="T50" fmla="*/ 6 w 2622"/>
                <a:gd name="T51" fmla="*/ 1191 h 2046"/>
                <a:gd name="T52" fmla="*/ 48 w 2622"/>
                <a:gd name="T53" fmla="*/ 964 h 2046"/>
                <a:gd name="T54" fmla="*/ 128 w 2622"/>
                <a:gd name="T55" fmla="*/ 749 h 2046"/>
                <a:gd name="T56" fmla="*/ 241 w 2622"/>
                <a:gd name="T57" fmla="*/ 556 h 2046"/>
                <a:gd name="T58" fmla="*/ 385 w 2622"/>
                <a:gd name="T59" fmla="*/ 384 h 2046"/>
                <a:gd name="T60" fmla="*/ 556 w 2622"/>
                <a:gd name="T61" fmla="*/ 240 h 2046"/>
                <a:gd name="T62" fmla="*/ 751 w 2622"/>
                <a:gd name="T63" fmla="*/ 126 h 2046"/>
                <a:gd name="T64" fmla="*/ 965 w 2622"/>
                <a:gd name="T65" fmla="*/ 47 h 2046"/>
                <a:gd name="T66" fmla="*/ 1195 w 2622"/>
                <a:gd name="T67"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2" h="2046">
                  <a:moveTo>
                    <a:pt x="1313" y="0"/>
                  </a:moveTo>
                  <a:lnTo>
                    <a:pt x="1433" y="5"/>
                  </a:lnTo>
                  <a:lnTo>
                    <a:pt x="1552" y="22"/>
                  </a:lnTo>
                  <a:lnTo>
                    <a:pt x="1665" y="47"/>
                  </a:lnTo>
                  <a:lnTo>
                    <a:pt x="1776" y="84"/>
                  </a:lnTo>
                  <a:lnTo>
                    <a:pt x="1880" y="129"/>
                  </a:lnTo>
                  <a:lnTo>
                    <a:pt x="1982" y="184"/>
                  </a:lnTo>
                  <a:lnTo>
                    <a:pt x="2077" y="246"/>
                  </a:lnTo>
                  <a:lnTo>
                    <a:pt x="2167" y="315"/>
                  </a:lnTo>
                  <a:lnTo>
                    <a:pt x="2249" y="394"/>
                  </a:lnTo>
                  <a:lnTo>
                    <a:pt x="2325" y="477"/>
                  </a:lnTo>
                  <a:lnTo>
                    <a:pt x="2393" y="567"/>
                  </a:lnTo>
                  <a:lnTo>
                    <a:pt x="2453" y="663"/>
                  </a:lnTo>
                  <a:lnTo>
                    <a:pt x="2506" y="765"/>
                  </a:lnTo>
                  <a:lnTo>
                    <a:pt x="2549" y="871"/>
                  </a:lnTo>
                  <a:lnTo>
                    <a:pt x="2584" y="982"/>
                  </a:lnTo>
                  <a:lnTo>
                    <a:pt x="2608" y="1097"/>
                  </a:lnTo>
                  <a:lnTo>
                    <a:pt x="2622" y="1215"/>
                  </a:lnTo>
                  <a:lnTo>
                    <a:pt x="2236" y="1215"/>
                  </a:lnTo>
                  <a:lnTo>
                    <a:pt x="2221" y="1117"/>
                  </a:lnTo>
                  <a:lnTo>
                    <a:pt x="2196" y="1022"/>
                  </a:lnTo>
                  <a:lnTo>
                    <a:pt x="2159" y="933"/>
                  </a:lnTo>
                  <a:lnTo>
                    <a:pt x="2115" y="847"/>
                  </a:lnTo>
                  <a:lnTo>
                    <a:pt x="2064" y="767"/>
                  </a:lnTo>
                  <a:lnTo>
                    <a:pt x="2004" y="692"/>
                  </a:lnTo>
                  <a:lnTo>
                    <a:pt x="1937" y="625"/>
                  </a:lnTo>
                  <a:lnTo>
                    <a:pt x="1862" y="565"/>
                  </a:lnTo>
                  <a:lnTo>
                    <a:pt x="1784" y="512"/>
                  </a:lnTo>
                  <a:lnTo>
                    <a:pt x="1698" y="466"/>
                  </a:lnTo>
                  <a:lnTo>
                    <a:pt x="1607" y="432"/>
                  </a:lnTo>
                  <a:lnTo>
                    <a:pt x="1512" y="404"/>
                  </a:lnTo>
                  <a:lnTo>
                    <a:pt x="1415"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393" name="Freeform 38"/>
          <p:cNvSpPr>
            <a:spLocks noEditPoints="1"/>
          </p:cNvSpPr>
          <p:nvPr/>
        </p:nvSpPr>
        <p:spPr bwMode="auto">
          <a:xfrm>
            <a:off x="8939777" y="4337642"/>
            <a:ext cx="701820" cy="368413"/>
          </a:xfrm>
          <a:custGeom>
            <a:avLst/>
            <a:gdLst>
              <a:gd name="T0" fmla="*/ 1384 w 3322"/>
              <a:gd name="T1" fmla="*/ 1418 h 2225"/>
              <a:gd name="T2" fmla="*/ 900 w 3322"/>
              <a:gd name="T3" fmla="*/ 1321 h 2225"/>
              <a:gd name="T4" fmla="*/ 2297 w 3322"/>
              <a:gd name="T5" fmla="*/ 890 h 2225"/>
              <a:gd name="T6" fmla="*/ 1661 w 3322"/>
              <a:gd name="T7" fmla="*/ 0 h 2225"/>
              <a:gd name="T8" fmla="*/ 1819 w 3322"/>
              <a:gd name="T9" fmla="*/ 11 h 2225"/>
              <a:gd name="T10" fmla="*/ 1969 w 3322"/>
              <a:gd name="T11" fmla="*/ 45 h 2225"/>
              <a:gd name="T12" fmla="*/ 2110 w 3322"/>
              <a:gd name="T13" fmla="*/ 100 h 2225"/>
              <a:gd name="T14" fmla="*/ 2240 w 3322"/>
              <a:gd name="T15" fmla="*/ 174 h 2225"/>
              <a:gd name="T16" fmla="*/ 2357 w 3322"/>
              <a:gd name="T17" fmla="*/ 263 h 2225"/>
              <a:gd name="T18" fmla="*/ 2460 w 3322"/>
              <a:gd name="T19" fmla="*/ 370 h 2225"/>
              <a:gd name="T20" fmla="*/ 2547 w 3322"/>
              <a:gd name="T21" fmla="*/ 489 h 2225"/>
              <a:gd name="T22" fmla="*/ 2616 w 3322"/>
              <a:gd name="T23" fmla="*/ 619 h 2225"/>
              <a:gd name="T24" fmla="*/ 2667 w 3322"/>
              <a:gd name="T25" fmla="*/ 761 h 2225"/>
              <a:gd name="T26" fmla="*/ 2749 w 3322"/>
              <a:gd name="T27" fmla="*/ 843 h 2225"/>
              <a:gd name="T28" fmla="*/ 2872 w 3322"/>
              <a:gd name="T29" fmla="*/ 877 h 2225"/>
              <a:gd name="T30" fmla="*/ 2986 w 3322"/>
              <a:gd name="T31" fmla="*/ 935 h 2225"/>
              <a:gd name="T32" fmla="*/ 3088 w 3322"/>
              <a:gd name="T33" fmla="*/ 1012 h 2225"/>
              <a:gd name="T34" fmla="*/ 3175 w 3322"/>
              <a:gd name="T35" fmla="*/ 1106 h 2225"/>
              <a:gd name="T36" fmla="*/ 3244 w 3322"/>
              <a:gd name="T37" fmla="*/ 1214 h 2225"/>
              <a:gd name="T38" fmla="*/ 3292 w 3322"/>
              <a:gd name="T39" fmla="*/ 1334 h 2225"/>
              <a:gd name="T40" fmla="*/ 3318 w 3322"/>
              <a:gd name="T41" fmla="*/ 1462 h 2225"/>
              <a:gd name="T42" fmla="*/ 3318 w 3322"/>
              <a:gd name="T43" fmla="*/ 1597 h 2225"/>
              <a:gd name="T44" fmla="*/ 3294 w 3322"/>
              <a:gd name="T45" fmla="*/ 1727 h 2225"/>
              <a:gd name="T46" fmla="*/ 3248 w 3322"/>
              <a:gd name="T47" fmla="*/ 1846 h 2225"/>
              <a:gd name="T48" fmla="*/ 3182 w 3322"/>
              <a:gd name="T49" fmla="*/ 1953 h 2225"/>
              <a:gd name="T50" fmla="*/ 3098 w 3322"/>
              <a:gd name="T51" fmla="*/ 2045 h 2225"/>
              <a:gd name="T52" fmla="*/ 2999 w 3322"/>
              <a:gd name="T53" fmla="*/ 2121 h 2225"/>
              <a:gd name="T54" fmla="*/ 2886 w 3322"/>
              <a:gd name="T55" fmla="*/ 2178 h 2225"/>
              <a:gd name="T56" fmla="*/ 2763 w 3322"/>
              <a:gd name="T57" fmla="*/ 2212 h 2225"/>
              <a:gd name="T58" fmla="*/ 2630 w 3322"/>
              <a:gd name="T59" fmla="*/ 2225 h 2225"/>
              <a:gd name="T60" fmla="*/ 759 w 3322"/>
              <a:gd name="T61" fmla="*/ 2222 h 2225"/>
              <a:gd name="T62" fmla="*/ 622 w 3322"/>
              <a:gd name="T63" fmla="*/ 2199 h 2225"/>
              <a:gd name="T64" fmla="*/ 493 w 3322"/>
              <a:gd name="T65" fmla="*/ 2152 h 2225"/>
              <a:gd name="T66" fmla="*/ 374 w 3322"/>
              <a:gd name="T67" fmla="*/ 2087 h 2225"/>
              <a:gd name="T68" fmla="*/ 268 w 3322"/>
              <a:gd name="T69" fmla="*/ 2004 h 2225"/>
              <a:gd name="T70" fmla="*/ 177 w 3322"/>
              <a:gd name="T71" fmla="*/ 1905 h 2225"/>
              <a:gd name="T72" fmla="*/ 103 w 3322"/>
              <a:gd name="T73" fmla="*/ 1791 h 2225"/>
              <a:gd name="T74" fmla="*/ 47 w 3322"/>
              <a:gd name="T75" fmla="*/ 1667 h 2225"/>
              <a:gd name="T76" fmla="*/ 13 w 3322"/>
              <a:gd name="T77" fmla="*/ 1533 h 2225"/>
              <a:gd name="T78" fmla="*/ 0 w 3322"/>
              <a:gd name="T79" fmla="*/ 1391 h 2225"/>
              <a:gd name="T80" fmla="*/ 13 w 3322"/>
              <a:gd name="T81" fmla="*/ 1242 h 2225"/>
              <a:gd name="T82" fmla="*/ 50 w 3322"/>
              <a:gd name="T83" fmla="*/ 1103 h 2225"/>
              <a:gd name="T84" fmla="*/ 110 w 3322"/>
              <a:gd name="T85" fmla="*/ 974 h 2225"/>
              <a:gd name="T86" fmla="*/ 190 w 3322"/>
              <a:gd name="T87" fmla="*/ 860 h 2225"/>
              <a:gd name="T88" fmla="*/ 288 w 3322"/>
              <a:gd name="T89" fmla="*/ 758 h 2225"/>
              <a:gd name="T90" fmla="*/ 403 w 3322"/>
              <a:gd name="T91" fmla="*/ 675 h 2225"/>
              <a:gd name="T92" fmla="*/ 532 w 3322"/>
              <a:gd name="T93" fmla="*/ 612 h 2225"/>
              <a:gd name="T94" fmla="*/ 673 w 3322"/>
              <a:gd name="T95" fmla="*/ 569 h 2225"/>
              <a:gd name="T96" fmla="*/ 783 w 3322"/>
              <a:gd name="T97" fmla="*/ 491 h 2225"/>
              <a:gd name="T98" fmla="*/ 868 w 3322"/>
              <a:gd name="T99" fmla="*/ 370 h 2225"/>
              <a:gd name="T100" fmla="*/ 969 w 3322"/>
              <a:gd name="T101" fmla="*/ 263 h 2225"/>
              <a:gd name="T102" fmla="*/ 1085 w 3322"/>
              <a:gd name="T103" fmla="*/ 173 h 2225"/>
              <a:gd name="T104" fmla="*/ 1214 w 3322"/>
              <a:gd name="T105" fmla="*/ 100 h 2225"/>
              <a:gd name="T106" fmla="*/ 1355 w 3322"/>
              <a:gd name="T107" fmla="*/ 45 h 2225"/>
              <a:gd name="T108" fmla="*/ 1504 w 3322"/>
              <a:gd name="T109" fmla="*/ 11 h 2225"/>
              <a:gd name="T110" fmla="*/ 1661 w 3322"/>
              <a:gd name="T111"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22" h="2225">
                <a:moveTo>
                  <a:pt x="2103" y="695"/>
                </a:moveTo>
                <a:lnTo>
                  <a:pt x="1384" y="1418"/>
                </a:lnTo>
                <a:lnTo>
                  <a:pt x="1094" y="1126"/>
                </a:lnTo>
                <a:lnTo>
                  <a:pt x="900" y="1321"/>
                </a:lnTo>
                <a:lnTo>
                  <a:pt x="1384" y="1808"/>
                </a:lnTo>
                <a:lnTo>
                  <a:pt x="2297" y="890"/>
                </a:lnTo>
                <a:lnTo>
                  <a:pt x="2103" y="695"/>
                </a:lnTo>
                <a:close/>
                <a:moveTo>
                  <a:pt x="1661" y="0"/>
                </a:moveTo>
                <a:lnTo>
                  <a:pt x="1742" y="3"/>
                </a:lnTo>
                <a:lnTo>
                  <a:pt x="1819" y="11"/>
                </a:lnTo>
                <a:lnTo>
                  <a:pt x="1896" y="26"/>
                </a:lnTo>
                <a:lnTo>
                  <a:pt x="1969" y="45"/>
                </a:lnTo>
                <a:lnTo>
                  <a:pt x="2041" y="70"/>
                </a:lnTo>
                <a:lnTo>
                  <a:pt x="2110" y="100"/>
                </a:lnTo>
                <a:lnTo>
                  <a:pt x="2177" y="135"/>
                </a:lnTo>
                <a:lnTo>
                  <a:pt x="2240" y="174"/>
                </a:lnTo>
                <a:lnTo>
                  <a:pt x="2299" y="217"/>
                </a:lnTo>
                <a:lnTo>
                  <a:pt x="2357" y="263"/>
                </a:lnTo>
                <a:lnTo>
                  <a:pt x="2409" y="315"/>
                </a:lnTo>
                <a:lnTo>
                  <a:pt x="2460" y="370"/>
                </a:lnTo>
                <a:lnTo>
                  <a:pt x="2505" y="428"/>
                </a:lnTo>
                <a:lnTo>
                  <a:pt x="2547" y="489"/>
                </a:lnTo>
                <a:lnTo>
                  <a:pt x="2583" y="553"/>
                </a:lnTo>
                <a:lnTo>
                  <a:pt x="2616" y="619"/>
                </a:lnTo>
                <a:lnTo>
                  <a:pt x="2644" y="689"/>
                </a:lnTo>
                <a:lnTo>
                  <a:pt x="2667" y="761"/>
                </a:lnTo>
                <a:lnTo>
                  <a:pt x="2685" y="834"/>
                </a:lnTo>
                <a:lnTo>
                  <a:pt x="2749" y="843"/>
                </a:lnTo>
                <a:lnTo>
                  <a:pt x="2812" y="857"/>
                </a:lnTo>
                <a:lnTo>
                  <a:pt x="2872" y="877"/>
                </a:lnTo>
                <a:lnTo>
                  <a:pt x="2931" y="904"/>
                </a:lnTo>
                <a:lnTo>
                  <a:pt x="2986" y="935"/>
                </a:lnTo>
                <a:lnTo>
                  <a:pt x="3039" y="971"/>
                </a:lnTo>
                <a:lnTo>
                  <a:pt x="3088" y="1012"/>
                </a:lnTo>
                <a:lnTo>
                  <a:pt x="3133" y="1057"/>
                </a:lnTo>
                <a:lnTo>
                  <a:pt x="3175" y="1106"/>
                </a:lnTo>
                <a:lnTo>
                  <a:pt x="3212" y="1158"/>
                </a:lnTo>
                <a:lnTo>
                  <a:pt x="3244" y="1214"/>
                </a:lnTo>
                <a:lnTo>
                  <a:pt x="3270" y="1273"/>
                </a:lnTo>
                <a:lnTo>
                  <a:pt x="3292" y="1334"/>
                </a:lnTo>
                <a:lnTo>
                  <a:pt x="3308" y="1397"/>
                </a:lnTo>
                <a:lnTo>
                  <a:pt x="3318" y="1462"/>
                </a:lnTo>
                <a:lnTo>
                  <a:pt x="3322" y="1530"/>
                </a:lnTo>
                <a:lnTo>
                  <a:pt x="3318" y="1597"/>
                </a:lnTo>
                <a:lnTo>
                  <a:pt x="3309" y="1664"/>
                </a:lnTo>
                <a:lnTo>
                  <a:pt x="3294" y="1727"/>
                </a:lnTo>
                <a:lnTo>
                  <a:pt x="3273" y="1788"/>
                </a:lnTo>
                <a:lnTo>
                  <a:pt x="3248" y="1846"/>
                </a:lnTo>
                <a:lnTo>
                  <a:pt x="3218" y="1901"/>
                </a:lnTo>
                <a:lnTo>
                  <a:pt x="3182" y="1953"/>
                </a:lnTo>
                <a:lnTo>
                  <a:pt x="3142" y="2001"/>
                </a:lnTo>
                <a:lnTo>
                  <a:pt x="3098" y="2045"/>
                </a:lnTo>
                <a:lnTo>
                  <a:pt x="3051" y="2085"/>
                </a:lnTo>
                <a:lnTo>
                  <a:pt x="2999" y="2121"/>
                </a:lnTo>
                <a:lnTo>
                  <a:pt x="2944" y="2151"/>
                </a:lnTo>
                <a:lnTo>
                  <a:pt x="2886" y="2178"/>
                </a:lnTo>
                <a:lnTo>
                  <a:pt x="2826" y="2198"/>
                </a:lnTo>
                <a:lnTo>
                  <a:pt x="2763" y="2212"/>
                </a:lnTo>
                <a:lnTo>
                  <a:pt x="2697" y="2222"/>
                </a:lnTo>
                <a:lnTo>
                  <a:pt x="2630" y="2225"/>
                </a:lnTo>
                <a:lnTo>
                  <a:pt x="830" y="2225"/>
                </a:lnTo>
                <a:lnTo>
                  <a:pt x="759" y="2222"/>
                </a:lnTo>
                <a:lnTo>
                  <a:pt x="690" y="2214"/>
                </a:lnTo>
                <a:lnTo>
                  <a:pt x="622" y="2199"/>
                </a:lnTo>
                <a:lnTo>
                  <a:pt x="556" y="2178"/>
                </a:lnTo>
                <a:lnTo>
                  <a:pt x="493" y="2152"/>
                </a:lnTo>
                <a:lnTo>
                  <a:pt x="432" y="2122"/>
                </a:lnTo>
                <a:lnTo>
                  <a:pt x="374" y="2087"/>
                </a:lnTo>
                <a:lnTo>
                  <a:pt x="320" y="2047"/>
                </a:lnTo>
                <a:lnTo>
                  <a:pt x="268" y="2004"/>
                </a:lnTo>
                <a:lnTo>
                  <a:pt x="220" y="1955"/>
                </a:lnTo>
                <a:lnTo>
                  <a:pt x="177" y="1905"/>
                </a:lnTo>
                <a:lnTo>
                  <a:pt x="137" y="1849"/>
                </a:lnTo>
                <a:lnTo>
                  <a:pt x="103" y="1791"/>
                </a:lnTo>
                <a:lnTo>
                  <a:pt x="72" y="1730"/>
                </a:lnTo>
                <a:lnTo>
                  <a:pt x="47" y="1667"/>
                </a:lnTo>
                <a:lnTo>
                  <a:pt x="27" y="1600"/>
                </a:lnTo>
                <a:lnTo>
                  <a:pt x="13" y="1533"/>
                </a:lnTo>
                <a:lnTo>
                  <a:pt x="3" y="1462"/>
                </a:lnTo>
                <a:lnTo>
                  <a:pt x="0" y="1391"/>
                </a:lnTo>
                <a:lnTo>
                  <a:pt x="3" y="1316"/>
                </a:lnTo>
                <a:lnTo>
                  <a:pt x="13" y="1242"/>
                </a:lnTo>
                <a:lnTo>
                  <a:pt x="28" y="1171"/>
                </a:lnTo>
                <a:lnTo>
                  <a:pt x="50" y="1103"/>
                </a:lnTo>
                <a:lnTo>
                  <a:pt x="78" y="1038"/>
                </a:lnTo>
                <a:lnTo>
                  <a:pt x="110" y="974"/>
                </a:lnTo>
                <a:lnTo>
                  <a:pt x="148" y="915"/>
                </a:lnTo>
                <a:lnTo>
                  <a:pt x="190" y="860"/>
                </a:lnTo>
                <a:lnTo>
                  <a:pt x="237" y="807"/>
                </a:lnTo>
                <a:lnTo>
                  <a:pt x="288" y="758"/>
                </a:lnTo>
                <a:lnTo>
                  <a:pt x="344" y="715"/>
                </a:lnTo>
                <a:lnTo>
                  <a:pt x="403" y="675"/>
                </a:lnTo>
                <a:lnTo>
                  <a:pt x="466" y="641"/>
                </a:lnTo>
                <a:lnTo>
                  <a:pt x="532" y="612"/>
                </a:lnTo>
                <a:lnTo>
                  <a:pt x="601" y="588"/>
                </a:lnTo>
                <a:lnTo>
                  <a:pt x="673" y="569"/>
                </a:lnTo>
                <a:lnTo>
                  <a:pt x="748" y="556"/>
                </a:lnTo>
                <a:lnTo>
                  <a:pt x="783" y="491"/>
                </a:lnTo>
                <a:lnTo>
                  <a:pt x="823" y="429"/>
                </a:lnTo>
                <a:lnTo>
                  <a:pt x="868" y="370"/>
                </a:lnTo>
                <a:lnTo>
                  <a:pt x="916" y="315"/>
                </a:lnTo>
                <a:lnTo>
                  <a:pt x="969" y="263"/>
                </a:lnTo>
                <a:lnTo>
                  <a:pt x="1025" y="216"/>
                </a:lnTo>
                <a:lnTo>
                  <a:pt x="1085" y="173"/>
                </a:lnTo>
                <a:lnTo>
                  <a:pt x="1148" y="134"/>
                </a:lnTo>
                <a:lnTo>
                  <a:pt x="1214" y="100"/>
                </a:lnTo>
                <a:lnTo>
                  <a:pt x="1282" y="70"/>
                </a:lnTo>
                <a:lnTo>
                  <a:pt x="1355" y="45"/>
                </a:lnTo>
                <a:lnTo>
                  <a:pt x="1428" y="26"/>
                </a:lnTo>
                <a:lnTo>
                  <a:pt x="1504" y="11"/>
                </a:lnTo>
                <a:lnTo>
                  <a:pt x="1581" y="3"/>
                </a:lnTo>
                <a:lnTo>
                  <a:pt x="16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032" name="Group 1031"/>
          <p:cNvGrpSpPr/>
          <p:nvPr/>
        </p:nvGrpSpPr>
        <p:grpSpPr>
          <a:xfrm>
            <a:off x="3839214" y="5169849"/>
            <a:ext cx="239736" cy="268035"/>
            <a:chOff x="2638834" y="2358339"/>
            <a:chExt cx="354845" cy="506424"/>
          </a:xfrm>
        </p:grpSpPr>
        <p:sp>
          <p:nvSpPr>
            <p:cNvPr id="1031" name="Rectangle 1030"/>
            <p:cNvSpPr/>
            <p:nvPr/>
          </p:nvSpPr>
          <p:spPr>
            <a:xfrm rot="18154672">
              <a:off x="2589443" y="2407730"/>
              <a:ext cx="174981"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7" name="Rectangle 216"/>
            <p:cNvSpPr/>
            <p:nvPr/>
          </p:nvSpPr>
          <p:spPr>
            <a:xfrm rot="20148257">
              <a:off x="2736152" y="2532982"/>
              <a:ext cx="257527"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8" name="Rectangle 217"/>
            <p:cNvSpPr/>
            <p:nvPr/>
          </p:nvSpPr>
          <p:spPr>
            <a:xfrm rot="1174185">
              <a:off x="2753285" y="2788563"/>
              <a:ext cx="150444"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 name="TextBox 2">
            <a:extLst>
              <a:ext uri="{FF2B5EF4-FFF2-40B4-BE49-F238E27FC236}">
                <a16:creationId xmlns:a16="http://schemas.microsoft.com/office/drawing/2014/main" id="{EBD6FF69-6BA9-6B41-A91D-895065046264}"/>
              </a:ext>
            </a:extLst>
          </p:cNvPr>
          <p:cNvSpPr txBox="1"/>
          <p:nvPr/>
        </p:nvSpPr>
        <p:spPr>
          <a:xfrm>
            <a:off x="609599" y="1136290"/>
            <a:ext cx="8187160" cy="2462213"/>
          </a:xfrm>
          <a:prstGeom prst="rect">
            <a:avLst/>
          </a:prstGeom>
          <a:noFill/>
        </p:spPr>
        <p:txBody>
          <a:bodyPr wrap="square" rtlCol="0">
            <a:spAutoFit/>
          </a:bodyPr>
          <a:lstStyle/>
          <a:p>
            <a:pPr algn="ctr"/>
            <a:r>
              <a:rPr lang="en-US" sz="2200" dirty="0">
                <a:solidFill>
                  <a:schemeClr val="bg1">
                    <a:lumMod val="75000"/>
                  </a:schemeClr>
                </a:solidFill>
              </a:rPr>
              <a:t>We got motivated for this app because of the Pandemic time and much time we spend at home doing nothing. We aimed to help users achieve their personal goals, get out of the house, motivate them to work out, losing weight, or even gaining some muscles. Thus, it's necessary to create a profile with personal data where users can enter and update their physical characteristics such as current weight, height, and age, so we could help them. </a:t>
            </a:r>
          </a:p>
        </p:txBody>
      </p:sp>
    </p:spTree>
    <p:extLst>
      <p:ext uri="{BB962C8B-B14F-4D97-AF65-F5344CB8AC3E}">
        <p14:creationId xmlns:p14="http://schemas.microsoft.com/office/powerpoint/2010/main" val="254301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9601" y="274640"/>
            <a:ext cx="4684716" cy="711081"/>
          </a:xfrm>
        </p:spPr>
        <p:txBody>
          <a:bodyPr/>
          <a:lstStyle/>
          <a:p>
            <a:pPr fontAlgn="base"/>
            <a:r>
              <a:rPr lang="en-US" sz="4400" dirty="0">
                <a:solidFill>
                  <a:schemeClr val="accent3">
                    <a:lumMod val="60000"/>
                    <a:lumOff val="40000"/>
                  </a:schemeClr>
                </a:solidFill>
                <a:latin typeface="Baskerville Old Face" panose="02020602080505020303" pitchFamily="18" charset="77"/>
              </a:rPr>
              <a:t>Concept User story:</a:t>
            </a:r>
          </a:p>
        </p:txBody>
      </p:sp>
      <p:grpSp>
        <p:nvGrpSpPr>
          <p:cNvPr id="147" name="Group 146"/>
          <p:cNvGrpSpPr/>
          <p:nvPr/>
        </p:nvGrpSpPr>
        <p:grpSpPr>
          <a:xfrm>
            <a:off x="4509345" y="1509275"/>
            <a:ext cx="2778020" cy="2428993"/>
            <a:chOff x="4338638" y="2232025"/>
            <a:chExt cx="3508375" cy="3117851"/>
          </a:xfrm>
        </p:grpSpPr>
        <p:sp>
          <p:nvSpPr>
            <p:cNvPr id="1031" name="Freeform 7"/>
            <p:cNvSpPr>
              <a:spLocks/>
            </p:cNvSpPr>
            <p:nvPr/>
          </p:nvSpPr>
          <p:spPr bwMode="auto">
            <a:xfrm>
              <a:off x="4338638" y="2232025"/>
              <a:ext cx="1752600" cy="2403475"/>
            </a:xfrm>
            <a:custGeom>
              <a:avLst/>
              <a:gdLst/>
              <a:ahLst/>
              <a:cxnLst>
                <a:cxn ang="0">
                  <a:pos x="23" y="0"/>
                </a:cxn>
                <a:cxn ang="0">
                  <a:pos x="1104" y="0"/>
                </a:cxn>
                <a:cxn ang="0">
                  <a:pos x="1104" y="1514"/>
                </a:cxn>
                <a:cxn ang="0">
                  <a:pos x="0" y="1514"/>
                </a:cxn>
                <a:cxn ang="0">
                  <a:pos x="0" y="31"/>
                </a:cxn>
                <a:cxn ang="0">
                  <a:pos x="5" y="15"/>
                </a:cxn>
                <a:cxn ang="0">
                  <a:pos x="9" y="8"/>
                </a:cxn>
                <a:cxn ang="0">
                  <a:pos x="17" y="4"/>
                </a:cxn>
                <a:cxn ang="0">
                  <a:pos x="23" y="0"/>
                </a:cxn>
              </a:cxnLst>
              <a:rect l="0" t="0" r="r" b="b"/>
              <a:pathLst>
                <a:path w="1104" h="1514">
                  <a:moveTo>
                    <a:pt x="23" y="0"/>
                  </a:moveTo>
                  <a:lnTo>
                    <a:pt x="1104" y="0"/>
                  </a:lnTo>
                  <a:lnTo>
                    <a:pt x="1104" y="1514"/>
                  </a:lnTo>
                  <a:lnTo>
                    <a:pt x="0" y="1514"/>
                  </a:lnTo>
                  <a:lnTo>
                    <a:pt x="0" y="31"/>
                  </a:lnTo>
                  <a:lnTo>
                    <a:pt x="5" y="15"/>
                  </a:lnTo>
                  <a:lnTo>
                    <a:pt x="9" y="8"/>
                  </a:lnTo>
                  <a:lnTo>
                    <a:pt x="17" y="4"/>
                  </a:lnTo>
                  <a:lnTo>
                    <a:pt x="2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2" name="Freeform 8"/>
            <p:cNvSpPr>
              <a:spLocks/>
            </p:cNvSpPr>
            <p:nvPr/>
          </p:nvSpPr>
          <p:spPr bwMode="auto">
            <a:xfrm>
              <a:off x="6091238" y="2232025"/>
              <a:ext cx="1755775" cy="2403475"/>
            </a:xfrm>
            <a:custGeom>
              <a:avLst/>
              <a:gdLst/>
              <a:ahLst/>
              <a:cxnLst>
                <a:cxn ang="0">
                  <a:pos x="0" y="0"/>
                </a:cxn>
                <a:cxn ang="0">
                  <a:pos x="1083" y="0"/>
                </a:cxn>
                <a:cxn ang="0">
                  <a:pos x="1089" y="4"/>
                </a:cxn>
                <a:cxn ang="0">
                  <a:pos x="1097" y="8"/>
                </a:cxn>
                <a:cxn ang="0">
                  <a:pos x="1101" y="15"/>
                </a:cxn>
                <a:cxn ang="0">
                  <a:pos x="1106" y="31"/>
                </a:cxn>
                <a:cxn ang="0">
                  <a:pos x="1106" y="1514"/>
                </a:cxn>
                <a:cxn ang="0">
                  <a:pos x="0" y="1514"/>
                </a:cxn>
                <a:cxn ang="0">
                  <a:pos x="0" y="0"/>
                </a:cxn>
              </a:cxnLst>
              <a:rect l="0" t="0" r="r" b="b"/>
              <a:pathLst>
                <a:path w="1106" h="1514">
                  <a:moveTo>
                    <a:pt x="0" y="0"/>
                  </a:moveTo>
                  <a:lnTo>
                    <a:pt x="1083" y="0"/>
                  </a:lnTo>
                  <a:lnTo>
                    <a:pt x="1089" y="4"/>
                  </a:lnTo>
                  <a:lnTo>
                    <a:pt x="1097" y="8"/>
                  </a:lnTo>
                  <a:lnTo>
                    <a:pt x="1101" y="15"/>
                  </a:lnTo>
                  <a:lnTo>
                    <a:pt x="1106" y="31"/>
                  </a:lnTo>
                  <a:lnTo>
                    <a:pt x="1106" y="1514"/>
                  </a:lnTo>
                  <a:lnTo>
                    <a:pt x="0" y="1514"/>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3" name="Rectangle 69"/>
            <p:cNvSpPr>
              <a:spLocks noChangeArrowheads="1"/>
            </p:cNvSpPr>
            <p:nvPr/>
          </p:nvSpPr>
          <p:spPr bwMode="auto">
            <a:xfrm>
              <a:off x="5686426" y="4799013"/>
              <a:ext cx="935038" cy="374650"/>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4" name="Rectangle 70"/>
            <p:cNvSpPr>
              <a:spLocks noChangeArrowheads="1"/>
            </p:cNvSpPr>
            <p:nvPr/>
          </p:nvSpPr>
          <p:spPr bwMode="auto">
            <a:xfrm>
              <a:off x="5686426" y="4799013"/>
              <a:ext cx="935038" cy="889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5" name="Freeform 71"/>
            <p:cNvSpPr>
              <a:spLocks/>
            </p:cNvSpPr>
            <p:nvPr/>
          </p:nvSpPr>
          <p:spPr bwMode="auto">
            <a:xfrm>
              <a:off x="5459413" y="5173663"/>
              <a:ext cx="1412875" cy="176213"/>
            </a:xfrm>
            <a:custGeom>
              <a:avLst/>
              <a:gdLst/>
              <a:ahLst/>
              <a:cxnLst>
                <a:cxn ang="0">
                  <a:pos x="143" y="0"/>
                </a:cxn>
                <a:cxn ang="0">
                  <a:pos x="732" y="0"/>
                </a:cxn>
                <a:cxn ang="0">
                  <a:pos x="876" y="60"/>
                </a:cxn>
                <a:cxn ang="0">
                  <a:pos x="880" y="65"/>
                </a:cxn>
                <a:cxn ang="0">
                  <a:pos x="884" y="67"/>
                </a:cxn>
                <a:cxn ang="0">
                  <a:pos x="888" y="73"/>
                </a:cxn>
                <a:cxn ang="0">
                  <a:pos x="890" y="77"/>
                </a:cxn>
                <a:cxn ang="0">
                  <a:pos x="890" y="92"/>
                </a:cxn>
                <a:cxn ang="0">
                  <a:pos x="884" y="100"/>
                </a:cxn>
                <a:cxn ang="0">
                  <a:pos x="874" y="106"/>
                </a:cxn>
                <a:cxn ang="0">
                  <a:pos x="861" y="109"/>
                </a:cxn>
                <a:cxn ang="0">
                  <a:pos x="853" y="111"/>
                </a:cxn>
                <a:cxn ang="0">
                  <a:pos x="22" y="111"/>
                </a:cxn>
                <a:cxn ang="0">
                  <a:pos x="14" y="109"/>
                </a:cxn>
                <a:cxn ang="0">
                  <a:pos x="8" y="104"/>
                </a:cxn>
                <a:cxn ang="0">
                  <a:pos x="4" y="102"/>
                </a:cxn>
                <a:cxn ang="0">
                  <a:pos x="2" y="96"/>
                </a:cxn>
                <a:cxn ang="0">
                  <a:pos x="0" y="92"/>
                </a:cxn>
                <a:cxn ang="0">
                  <a:pos x="0" y="81"/>
                </a:cxn>
                <a:cxn ang="0">
                  <a:pos x="4" y="75"/>
                </a:cxn>
                <a:cxn ang="0">
                  <a:pos x="8" y="73"/>
                </a:cxn>
                <a:cxn ang="0">
                  <a:pos x="10" y="69"/>
                </a:cxn>
                <a:cxn ang="0">
                  <a:pos x="18" y="65"/>
                </a:cxn>
                <a:cxn ang="0">
                  <a:pos x="143" y="0"/>
                </a:cxn>
              </a:cxnLst>
              <a:rect l="0" t="0" r="r" b="b"/>
              <a:pathLst>
                <a:path w="890" h="111">
                  <a:moveTo>
                    <a:pt x="143" y="0"/>
                  </a:moveTo>
                  <a:lnTo>
                    <a:pt x="732" y="0"/>
                  </a:lnTo>
                  <a:lnTo>
                    <a:pt x="876" y="60"/>
                  </a:lnTo>
                  <a:lnTo>
                    <a:pt x="880" y="65"/>
                  </a:lnTo>
                  <a:lnTo>
                    <a:pt x="884" y="67"/>
                  </a:lnTo>
                  <a:lnTo>
                    <a:pt x="888" y="73"/>
                  </a:lnTo>
                  <a:lnTo>
                    <a:pt x="890" y="77"/>
                  </a:lnTo>
                  <a:lnTo>
                    <a:pt x="890" y="92"/>
                  </a:lnTo>
                  <a:lnTo>
                    <a:pt x="884" y="100"/>
                  </a:lnTo>
                  <a:lnTo>
                    <a:pt x="874" y="106"/>
                  </a:lnTo>
                  <a:lnTo>
                    <a:pt x="861" y="109"/>
                  </a:lnTo>
                  <a:lnTo>
                    <a:pt x="853" y="111"/>
                  </a:lnTo>
                  <a:lnTo>
                    <a:pt x="22" y="111"/>
                  </a:lnTo>
                  <a:lnTo>
                    <a:pt x="14" y="109"/>
                  </a:lnTo>
                  <a:lnTo>
                    <a:pt x="8" y="104"/>
                  </a:lnTo>
                  <a:lnTo>
                    <a:pt x="4" y="102"/>
                  </a:lnTo>
                  <a:lnTo>
                    <a:pt x="2" y="96"/>
                  </a:lnTo>
                  <a:lnTo>
                    <a:pt x="0" y="92"/>
                  </a:lnTo>
                  <a:lnTo>
                    <a:pt x="0" y="81"/>
                  </a:lnTo>
                  <a:lnTo>
                    <a:pt x="4" y="75"/>
                  </a:lnTo>
                  <a:lnTo>
                    <a:pt x="8" y="73"/>
                  </a:lnTo>
                  <a:lnTo>
                    <a:pt x="10" y="69"/>
                  </a:lnTo>
                  <a:lnTo>
                    <a:pt x="18" y="65"/>
                  </a:lnTo>
                  <a:lnTo>
                    <a:pt x="14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6" name="Rectangle 72"/>
            <p:cNvSpPr>
              <a:spLocks noChangeArrowheads="1"/>
            </p:cNvSpPr>
            <p:nvPr/>
          </p:nvSpPr>
          <p:spPr bwMode="auto">
            <a:xfrm>
              <a:off x="4487863" y="2371725"/>
              <a:ext cx="3219450" cy="21415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7" name="Freeform 73"/>
            <p:cNvSpPr>
              <a:spLocks/>
            </p:cNvSpPr>
            <p:nvPr/>
          </p:nvSpPr>
          <p:spPr bwMode="auto">
            <a:xfrm>
              <a:off x="4338638" y="4635500"/>
              <a:ext cx="3508375" cy="206375"/>
            </a:xfrm>
            <a:custGeom>
              <a:avLst/>
              <a:gdLst/>
              <a:ahLst/>
              <a:cxnLst>
                <a:cxn ang="0">
                  <a:pos x="0" y="0"/>
                </a:cxn>
                <a:cxn ang="0">
                  <a:pos x="2210" y="0"/>
                </a:cxn>
                <a:cxn ang="0">
                  <a:pos x="2210" y="99"/>
                </a:cxn>
                <a:cxn ang="0">
                  <a:pos x="2208" y="109"/>
                </a:cxn>
                <a:cxn ang="0">
                  <a:pos x="2203" y="117"/>
                </a:cxn>
                <a:cxn ang="0">
                  <a:pos x="2197" y="124"/>
                </a:cxn>
                <a:cxn ang="0">
                  <a:pos x="2189" y="128"/>
                </a:cxn>
                <a:cxn ang="0">
                  <a:pos x="2178" y="130"/>
                </a:cxn>
                <a:cxn ang="0">
                  <a:pos x="32" y="130"/>
                </a:cxn>
                <a:cxn ang="0">
                  <a:pos x="21" y="128"/>
                </a:cxn>
                <a:cxn ang="0">
                  <a:pos x="13" y="124"/>
                </a:cxn>
                <a:cxn ang="0">
                  <a:pos x="7" y="117"/>
                </a:cxn>
                <a:cxn ang="0">
                  <a:pos x="3" y="109"/>
                </a:cxn>
                <a:cxn ang="0">
                  <a:pos x="0" y="99"/>
                </a:cxn>
                <a:cxn ang="0">
                  <a:pos x="0" y="0"/>
                </a:cxn>
              </a:cxnLst>
              <a:rect l="0" t="0" r="r" b="b"/>
              <a:pathLst>
                <a:path w="2210" h="130">
                  <a:moveTo>
                    <a:pt x="0" y="0"/>
                  </a:moveTo>
                  <a:lnTo>
                    <a:pt x="2210" y="0"/>
                  </a:lnTo>
                  <a:lnTo>
                    <a:pt x="2210" y="99"/>
                  </a:lnTo>
                  <a:lnTo>
                    <a:pt x="2208" y="109"/>
                  </a:lnTo>
                  <a:lnTo>
                    <a:pt x="2203" y="117"/>
                  </a:lnTo>
                  <a:lnTo>
                    <a:pt x="2197" y="124"/>
                  </a:lnTo>
                  <a:lnTo>
                    <a:pt x="2189" y="128"/>
                  </a:lnTo>
                  <a:lnTo>
                    <a:pt x="2178" y="130"/>
                  </a:lnTo>
                  <a:lnTo>
                    <a:pt x="32" y="130"/>
                  </a:lnTo>
                  <a:lnTo>
                    <a:pt x="21" y="128"/>
                  </a:lnTo>
                  <a:lnTo>
                    <a:pt x="13" y="124"/>
                  </a:lnTo>
                  <a:lnTo>
                    <a:pt x="7" y="117"/>
                  </a:lnTo>
                  <a:lnTo>
                    <a:pt x="3" y="109"/>
                  </a:lnTo>
                  <a:lnTo>
                    <a:pt x="0" y="9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8" name="Rectangle 74"/>
            <p:cNvSpPr>
              <a:spLocks noChangeArrowheads="1"/>
            </p:cNvSpPr>
            <p:nvPr/>
          </p:nvSpPr>
          <p:spPr bwMode="auto">
            <a:xfrm>
              <a:off x="4691063" y="2586038"/>
              <a:ext cx="2854325" cy="1781175"/>
            </a:xfrm>
            <a:prstGeom prst="rect">
              <a:avLst/>
            </a:prstGeom>
            <a:solidFill>
              <a:schemeClr val="bg1">
                <a:lumMod val="8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9" name="Freeform 75"/>
            <p:cNvSpPr>
              <a:spLocks/>
            </p:cNvSpPr>
            <p:nvPr/>
          </p:nvSpPr>
          <p:spPr bwMode="auto">
            <a:xfrm>
              <a:off x="4816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0" name="Freeform 76"/>
            <p:cNvSpPr>
              <a:spLocks/>
            </p:cNvSpPr>
            <p:nvPr/>
          </p:nvSpPr>
          <p:spPr bwMode="auto">
            <a:xfrm>
              <a:off x="5005388" y="2659063"/>
              <a:ext cx="131763" cy="133350"/>
            </a:xfrm>
            <a:custGeom>
              <a:avLst/>
              <a:gdLst/>
              <a:ahLst/>
              <a:cxnLst>
                <a:cxn ang="0">
                  <a:pos x="41" y="0"/>
                </a:cxn>
                <a:cxn ang="0">
                  <a:pos x="62" y="7"/>
                </a:cxn>
                <a:cxn ang="0">
                  <a:pos x="77" y="21"/>
                </a:cxn>
                <a:cxn ang="0">
                  <a:pos x="83" y="42"/>
                </a:cxn>
                <a:cxn ang="0">
                  <a:pos x="77" y="63"/>
                </a:cxn>
                <a:cxn ang="0">
                  <a:pos x="62" y="78"/>
                </a:cxn>
                <a:cxn ang="0">
                  <a:pos x="41" y="84"/>
                </a:cxn>
                <a:cxn ang="0">
                  <a:pos x="21" y="78"/>
                </a:cxn>
                <a:cxn ang="0">
                  <a:pos x="6" y="63"/>
                </a:cxn>
                <a:cxn ang="0">
                  <a:pos x="0" y="42"/>
                </a:cxn>
                <a:cxn ang="0">
                  <a:pos x="6" y="21"/>
                </a:cxn>
                <a:cxn ang="0">
                  <a:pos x="21" y="7"/>
                </a:cxn>
                <a:cxn ang="0">
                  <a:pos x="41" y="0"/>
                </a:cxn>
              </a:cxnLst>
              <a:rect l="0" t="0" r="r" b="b"/>
              <a:pathLst>
                <a:path w="83" h="84">
                  <a:moveTo>
                    <a:pt x="41" y="0"/>
                  </a:moveTo>
                  <a:lnTo>
                    <a:pt x="62" y="7"/>
                  </a:lnTo>
                  <a:lnTo>
                    <a:pt x="77" y="21"/>
                  </a:lnTo>
                  <a:lnTo>
                    <a:pt x="83" y="42"/>
                  </a:lnTo>
                  <a:lnTo>
                    <a:pt x="77" y="63"/>
                  </a:lnTo>
                  <a:lnTo>
                    <a:pt x="62" y="78"/>
                  </a:lnTo>
                  <a:lnTo>
                    <a:pt x="41" y="84"/>
                  </a:lnTo>
                  <a:lnTo>
                    <a:pt x="21" y="78"/>
                  </a:lnTo>
                  <a:lnTo>
                    <a:pt x="6" y="63"/>
                  </a:lnTo>
                  <a:lnTo>
                    <a:pt x="0" y="42"/>
                  </a:lnTo>
                  <a:lnTo>
                    <a:pt x="6" y="21"/>
                  </a:lnTo>
                  <a:lnTo>
                    <a:pt x="21" y="7"/>
                  </a:lnTo>
                  <a:lnTo>
                    <a:pt x="4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1" name="Freeform 77"/>
            <p:cNvSpPr>
              <a:spLocks/>
            </p:cNvSpPr>
            <p:nvPr/>
          </p:nvSpPr>
          <p:spPr bwMode="auto">
            <a:xfrm>
              <a:off x="5197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5" name="Group 4"/>
          <p:cNvGrpSpPr/>
          <p:nvPr/>
        </p:nvGrpSpPr>
        <p:grpSpPr>
          <a:xfrm>
            <a:off x="787312" y="1400311"/>
            <a:ext cx="2369489" cy="2505671"/>
            <a:chOff x="1016793" y="1584325"/>
            <a:chExt cx="2992439" cy="3216275"/>
          </a:xfrm>
        </p:grpSpPr>
        <p:grpSp>
          <p:nvGrpSpPr>
            <p:cNvPr id="141" name="Group 140"/>
            <p:cNvGrpSpPr/>
            <p:nvPr/>
          </p:nvGrpSpPr>
          <p:grpSpPr>
            <a:xfrm>
              <a:off x="1016793" y="1824355"/>
              <a:ext cx="1143000" cy="1855469"/>
              <a:chOff x="760412" y="2297430"/>
              <a:chExt cx="1143000" cy="1855469"/>
            </a:xfrm>
          </p:grpSpPr>
          <p:sp>
            <p:nvSpPr>
              <p:cNvPr id="114" name="Rectangle 113"/>
              <p:cNvSpPr/>
              <p:nvPr/>
            </p:nvSpPr>
            <p:spPr>
              <a:xfrm>
                <a:off x="760412" y="2362200"/>
                <a:ext cx="1143000" cy="179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nvGrpSpPr>
              <p:cNvPr id="137" name="Group 136"/>
              <p:cNvGrpSpPr/>
              <p:nvPr/>
            </p:nvGrpSpPr>
            <p:grpSpPr>
              <a:xfrm>
                <a:off x="950802" y="2514600"/>
                <a:ext cx="762221" cy="1504110"/>
                <a:chOff x="912812" y="2514600"/>
                <a:chExt cx="762221" cy="1504110"/>
              </a:xfrm>
            </p:grpSpPr>
            <p:sp>
              <p:nvSpPr>
                <p:cNvPr id="115" name="Rectangle 114"/>
                <p:cNvSpPr/>
                <p:nvPr/>
              </p:nvSpPr>
              <p:spPr>
                <a:xfrm>
                  <a:off x="912812" y="2514600"/>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6" name="Rectangle 115"/>
                <p:cNvSpPr/>
                <p:nvPr/>
              </p:nvSpPr>
              <p:spPr>
                <a:xfrm>
                  <a:off x="986158" y="2600388"/>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8" name="Rectangle 117"/>
                <p:cNvSpPr/>
                <p:nvPr/>
              </p:nvSpPr>
              <p:spPr>
                <a:xfrm>
                  <a:off x="1077614" y="2686176"/>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9" name="Rectangle 118"/>
                <p:cNvSpPr/>
                <p:nvPr/>
              </p:nvSpPr>
              <p:spPr>
                <a:xfrm>
                  <a:off x="991505" y="2771964"/>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0" name="Rectangle 119"/>
                <p:cNvSpPr/>
                <p:nvPr/>
              </p:nvSpPr>
              <p:spPr>
                <a:xfrm>
                  <a:off x="912812" y="2857752"/>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1" name="Rectangle 120"/>
                <p:cNvSpPr/>
                <p:nvPr/>
              </p:nvSpPr>
              <p:spPr>
                <a:xfrm>
                  <a:off x="912812" y="2943540"/>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2" name="Rectangle 121"/>
                <p:cNvSpPr/>
                <p:nvPr/>
              </p:nvSpPr>
              <p:spPr>
                <a:xfrm>
                  <a:off x="989233" y="3029328"/>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3" name="Rectangle 122"/>
                <p:cNvSpPr/>
                <p:nvPr/>
              </p:nvSpPr>
              <p:spPr>
                <a:xfrm>
                  <a:off x="1075342" y="3115116"/>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7" name="Rectangle 126"/>
                <p:cNvSpPr/>
                <p:nvPr/>
              </p:nvSpPr>
              <p:spPr>
                <a:xfrm>
                  <a:off x="1078980" y="3200904"/>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8" name="Rectangle 127"/>
                <p:cNvSpPr/>
                <p:nvPr/>
              </p:nvSpPr>
              <p:spPr>
                <a:xfrm>
                  <a:off x="1078980" y="3286692"/>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9" name="Rectangle 128"/>
                <p:cNvSpPr/>
                <p:nvPr/>
              </p:nvSpPr>
              <p:spPr>
                <a:xfrm>
                  <a:off x="1083080" y="3372480"/>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0" name="Rectangle 129"/>
                <p:cNvSpPr/>
                <p:nvPr/>
              </p:nvSpPr>
              <p:spPr>
                <a:xfrm>
                  <a:off x="991505" y="345826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1" name="Rectangle 130"/>
                <p:cNvSpPr/>
                <p:nvPr/>
              </p:nvSpPr>
              <p:spPr>
                <a:xfrm>
                  <a:off x="912812" y="3544056"/>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2" name="Rectangle 131"/>
                <p:cNvSpPr/>
                <p:nvPr/>
              </p:nvSpPr>
              <p:spPr>
                <a:xfrm>
                  <a:off x="912812" y="3629844"/>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3" name="Rectangle 132"/>
                <p:cNvSpPr/>
                <p:nvPr/>
              </p:nvSpPr>
              <p:spPr>
                <a:xfrm>
                  <a:off x="986158" y="3715632"/>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4" name="Rectangle 133"/>
                <p:cNvSpPr/>
                <p:nvPr/>
              </p:nvSpPr>
              <p:spPr>
                <a:xfrm>
                  <a:off x="1077614" y="3801420"/>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5" name="Rectangle 134"/>
                <p:cNvSpPr/>
                <p:nvPr/>
              </p:nvSpPr>
              <p:spPr>
                <a:xfrm>
                  <a:off x="991505" y="388720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6" name="Rectangle 135"/>
                <p:cNvSpPr/>
                <p:nvPr/>
              </p:nvSpPr>
              <p:spPr>
                <a:xfrm>
                  <a:off x="912812" y="3972991"/>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sp>
            <p:nvSpPr>
              <p:cNvPr id="149" name="Rectangle 148"/>
              <p:cNvSpPr/>
              <p:nvPr/>
            </p:nvSpPr>
            <p:spPr>
              <a:xfrm>
                <a:off x="760412" y="2297430"/>
                <a:ext cx="1143000" cy="1333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139" name="Group 138"/>
            <p:cNvGrpSpPr/>
            <p:nvPr/>
          </p:nvGrpSpPr>
          <p:grpSpPr>
            <a:xfrm>
              <a:off x="2769393" y="1584325"/>
              <a:ext cx="1211263" cy="736600"/>
              <a:chOff x="1766888" y="1797050"/>
              <a:chExt cx="1211263" cy="736600"/>
            </a:xfrm>
          </p:grpSpPr>
          <p:sp>
            <p:nvSpPr>
              <p:cNvPr id="1033" name="Freeform 9"/>
              <p:cNvSpPr>
                <a:spLocks/>
              </p:cNvSpPr>
              <p:nvPr/>
            </p:nvSpPr>
            <p:spPr bwMode="auto">
              <a:xfrm>
                <a:off x="2227263" y="1797050"/>
                <a:ext cx="296863" cy="736600"/>
              </a:xfrm>
              <a:custGeom>
                <a:avLst/>
                <a:gdLst/>
                <a:ahLst/>
                <a:cxnLst>
                  <a:cxn ang="0">
                    <a:pos x="158" y="0"/>
                  </a:cxn>
                  <a:cxn ang="0">
                    <a:pos x="187" y="11"/>
                  </a:cxn>
                  <a:cxn ang="0">
                    <a:pos x="29" y="464"/>
                  </a:cxn>
                  <a:cxn ang="0">
                    <a:pos x="0" y="454"/>
                  </a:cxn>
                  <a:cxn ang="0">
                    <a:pos x="158" y="0"/>
                  </a:cxn>
                </a:cxnLst>
                <a:rect l="0" t="0" r="r" b="b"/>
                <a:pathLst>
                  <a:path w="187" h="464">
                    <a:moveTo>
                      <a:pt x="158" y="0"/>
                    </a:moveTo>
                    <a:lnTo>
                      <a:pt x="187" y="11"/>
                    </a:lnTo>
                    <a:lnTo>
                      <a:pt x="29" y="464"/>
                    </a:lnTo>
                    <a:lnTo>
                      <a:pt x="0" y="454"/>
                    </a:lnTo>
                    <a:lnTo>
                      <a:pt x="1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4" name="Freeform 10"/>
              <p:cNvSpPr>
                <a:spLocks/>
              </p:cNvSpPr>
              <p:nvPr/>
            </p:nvSpPr>
            <p:spPr bwMode="auto">
              <a:xfrm>
                <a:off x="1766888" y="1963738"/>
                <a:ext cx="403225" cy="404813"/>
              </a:xfrm>
              <a:custGeom>
                <a:avLst/>
                <a:gdLst/>
                <a:ahLst/>
                <a:cxnLst>
                  <a:cxn ang="0">
                    <a:pos x="239" y="0"/>
                  </a:cxn>
                  <a:cxn ang="0">
                    <a:pos x="254" y="27"/>
                  </a:cxn>
                  <a:cxn ang="0">
                    <a:pos x="66" y="127"/>
                  </a:cxn>
                  <a:cxn ang="0">
                    <a:pos x="254" y="227"/>
                  </a:cxn>
                  <a:cxn ang="0">
                    <a:pos x="239" y="255"/>
                  </a:cxn>
                  <a:cxn ang="0">
                    <a:pos x="0" y="127"/>
                  </a:cxn>
                  <a:cxn ang="0">
                    <a:pos x="239" y="0"/>
                  </a:cxn>
                </a:cxnLst>
                <a:rect l="0" t="0" r="r" b="b"/>
                <a:pathLst>
                  <a:path w="254" h="255">
                    <a:moveTo>
                      <a:pt x="239" y="0"/>
                    </a:moveTo>
                    <a:lnTo>
                      <a:pt x="254" y="27"/>
                    </a:lnTo>
                    <a:lnTo>
                      <a:pt x="66" y="127"/>
                    </a:lnTo>
                    <a:lnTo>
                      <a:pt x="254" y="227"/>
                    </a:lnTo>
                    <a:lnTo>
                      <a:pt x="239" y="255"/>
                    </a:lnTo>
                    <a:lnTo>
                      <a:pt x="0" y="127"/>
                    </a:lnTo>
                    <a:lnTo>
                      <a:pt x="23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5" name="Freeform 11"/>
              <p:cNvSpPr>
                <a:spLocks/>
              </p:cNvSpPr>
              <p:nvPr/>
            </p:nvSpPr>
            <p:spPr bwMode="auto">
              <a:xfrm>
                <a:off x="2578101" y="1963738"/>
                <a:ext cx="400050" cy="404813"/>
              </a:xfrm>
              <a:custGeom>
                <a:avLst/>
                <a:gdLst/>
                <a:ahLst/>
                <a:cxnLst>
                  <a:cxn ang="0">
                    <a:pos x="14" y="0"/>
                  </a:cxn>
                  <a:cxn ang="0">
                    <a:pos x="252" y="127"/>
                  </a:cxn>
                  <a:cxn ang="0">
                    <a:pos x="14" y="255"/>
                  </a:cxn>
                  <a:cxn ang="0">
                    <a:pos x="0" y="227"/>
                  </a:cxn>
                  <a:cxn ang="0">
                    <a:pos x="187" y="127"/>
                  </a:cxn>
                  <a:cxn ang="0">
                    <a:pos x="0" y="27"/>
                  </a:cxn>
                  <a:cxn ang="0">
                    <a:pos x="14" y="0"/>
                  </a:cxn>
                </a:cxnLst>
                <a:rect l="0" t="0" r="r" b="b"/>
                <a:pathLst>
                  <a:path w="252" h="255">
                    <a:moveTo>
                      <a:pt x="14" y="0"/>
                    </a:moveTo>
                    <a:lnTo>
                      <a:pt x="252" y="127"/>
                    </a:lnTo>
                    <a:lnTo>
                      <a:pt x="14" y="255"/>
                    </a:lnTo>
                    <a:lnTo>
                      <a:pt x="0" y="227"/>
                    </a:lnTo>
                    <a:lnTo>
                      <a:pt x="187" y="127"/>
                    </a:lnTo>
                    <a:lnTo>
                      <a:pt x="0" y="27"/>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4" name="Group 3"/>
            <p:cNvGrpSpPr/>
            <p:nvPr/>
          </p:nvGrpSpPr>
          <p:grpSpPr>
            <a:xfrm>
              <a:off x="1893094" y="3529013"/>
              <a:ext cx="2116138" cy="1271587"/>
              <a:chOff x="1893094" y="3529013"/>
              <a:chExt cx="2116138" cy="1271587"/>
            </a:xfrm>
          </p:grpSpPr>
          <p:sp>
            <p:nvSpPr>
              <p:cNvPr id="1102" name="Freeform 78"/>
              <p:cNvSpPr>
                <a:spLocks/>
              </p:cNvSpPr>
              <p:nvPr/>
            </p:nvSpPr>
            <p:spPr bwMode="auto">
              <a:xfrm>
                <a:off x="1893094" y="3529013"/>
                <a:ext cx="2116138" cy="879475"/>
              </a:xfrm>
              <a:custGeom>
                <a:avLst/>
                <a:gdLst/>
                <a:ahLst/>
                <a:cxnLst>
                  <a:cxn ang="0">
                    <a:pos x="23" y="0"/>
                  </a:cxn>
                  <a:cxn ang="0">
                    <a:pos x="1310" y="0"/>
                  </a:cxn>
                  <a:cxn ang="0">
                    <a:pos x="1323" y="9"/>
                  </a:cxn>
                  <a:cxn ang="0">
                    <a:pos x="1329" y="15"/>
                  </a:cxn>
                  <a:cxn ang="0">
                    <a:pos x="1333" y="32"/>
                  </a:cxn>
                  <a:cxn ang="0">
                    <a:pos x="1333" y="523"/>
                  </a:cxn>
                  <a:cxn ang="0">
                    <a:pos x="1329" y="539"/>
                  </a:cxn>
                  <a:cxn ang="0">
                    <a:pos x="1323" y="546"/>
                  </a:cxn>
                  <a:cxn ang="0">
                    <a:pos x="1310" y="554"/>
                  </a:cxn>
                  <a:cxn ang="0">
                    <a:pos x="23" y="554"/>
                  </a:cxn>
                  <a:cxn ang="0">
                    <a:pos x="17" y="550"/>
                  </a:cxn>
                  <a:cxn ang="0">
                    <a:pos x="9" y="546"/>
                  </a:cxn>
                  <a:cxn ang="0">
                    <a:pos x="4" y="539"/>
                  </a:cxn>
                  <a:cxn ang="0">
                    <a:pos x="0" y="523"/>
                  </a:cxn>
                  <a:cxn ang="0">
                    <a:pos x="0" y="32"/>
                  </a:cxn>
                  <a:cxn ang="0">
                    <a:pos x="4" y="15"/>
                  </a:cxn>
                  <a:cxn ang="0">
                    <a:pos x="9" y="9"/>
                  </a:cxn>
                  <a:cxn ang="0">
                    <a:pos x="17" y="5"/>
                  </a:cxn>
                  <a:cxn ang="0">
                    <a:pos x="23" y="0"/>
                  </a:cxn>
                </a:cxnLst>
                <a:rect l="0" t="0" r="r" b="b"/>
                <a:pathLst>
                  <a:path w="1333" h="554">
                    <a:moveTo>
                      <a:pt x="23" y="0"/>
                    </a:moveTo>
                    <a:lnTo>
                      <a:pt x="1310" y="0"/>
                    </a:lnTo>
                    <a:lnTo>
                      <a:pt x="1323" y="9"/>
                    </a:lnTo>
                    <a:lnTo>
                      <a:pt x="1329" y="15"/>
                    </a:lnTo>
                    <a:lnTo>
                      <a:pt x="1333" y="32"/>
                    </a:lnTo>
                    <a:lnTo>
                      <a:pt x="1333" y="523"/>
                    </a:lnTo>
                    <a:lnTo>
                      <a:pt x="1329" y="539"/>
                    </a:lnTo>
                    <a:lnTo>
                      <a:pt x="1323" y="546"/>
                    </a:lnTo>
                    <a:lnTo>
                      <a:pt x="1310" y="554"/>
                    </a:lnTo>
                    <a:lnTo>
                      <a:pt x="23" y="554"/>
                    </a:lnTo>
                    <a:lnTo>
                      <a:pt x="17" y="550"/>
                    </a:lnTo>
                    <a:lnTo>
                      <a:pt x="9" y="546"/>
                    </a:lnTo>
                    <a:lnTo>
                      <a:pt x="4" y="539"/>
                    </a:lnTo>
                    <a:lnTo>
                      <a:pt x="0" y="523"/>
                    </a:lnTo>
                    <a:lnTo>
                      <a:pt x="0" y="32"/>
                    </a:lnTo>
                    <a:lnTo>
                      <a:pt x="4" y="15"/>
                    </a:lnTo>
                    <a:lnTo>
                      <a:pt x="9" y="9"/>
                    </a:lnTo>
                    <a:lnTo>
                      <a:pt x="17" y="5"/>
                    </a:lnTo>
                    <a:lnTo>
                      <a:pt x="23"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3" name="Freeform 79"/>
              <p:cNvSpPr>
                <a:spLocks/>
              </p:cNvSpPr>
              <p:nvPr/>
            </p:nvSpPr>
            <p:spPr bwMode="auto">
              <a:xfrm>
                <a:off x="2018507"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7" y="56"/>
                  </a:cxn>
                  <a:cxn ang="0">
                    <a:pos x="0" y="50"/>
                  </a:cxn>
                  <a:cxn ang="0">
                    <a:pos x="0" y="6"/>
                  </a:cxn>
                  <a:cxn ang="0">
                    <a:pos x="5" y="4"/>
                  </a:cxn>
                  <a:cxn ang="0">
                    <a:pos x="7" y="2"/>
                  </a:cxn>
                  <a:cxn ang="0">
                    <a:pos x="11" y="0"/>
                  </a:cxn>
                </a:cxnLst>
                <a:rect l="0" t="0" r="r" b="b"/>
                <a:pathLst>
                  <a:path w="92" h="56">
                    <a:moveTo>
                      <a:pt x="11" y="0"/>
                    </a:moveTo>
                    <a:lnTo>
                      <a:pt x="82" y="0"/>
                    </a:lnTo>
                    <a:lnTo>
                      <a:pt x="90" y="4"/>
                    </a:lnTo>
                    <a:lnTo>
                      <a:pt x="92" y="6"/>
                    </a:lnTo>
                    <a:lnTo>
                      <a:pt x="92" y="50"/>
                    </a:lnTo>
                    <a:lnTo>
                      <a:pt x="90" y="54"/>
                    </a:lnTo>
                    <a:lnTo>
                      <a:pt x="86" y="56"/>
                    </a:lnTo>
                    <a:lnTo>
                      <a:pt x="7" y="56"/>
                    </a:lnTo>
                    <a:lnTo>
                      <a:pt x="0" y="50"/>
                    </a:lnTo>
                    <a:lnTo>
                      <a:pt x="0" y="6"/>
                    </a:lnTo>
                    <a:lnTo>
                      <a:pt x="5" y="4"/>
                    </a:lnTo>
                    <a:lnTo>
                      <a:pt x="7" y="2"/>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4" name="Freeform 80"/>
              <p:cNvSpPr>
                <a:spLocks/>
              </p:cNvSpPr>
              <p:nvPr/>
            </p:nvSpPr>
            <p:spPr bwMode="auto">
              <a:xfrm>
                <a:off x="2240757"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2" y="54"/>
                    </a:lnTo>
                    <a:lnTo>
                      <a:pt x="0" y="50"/>
                    </a:lnTo>
                    <a:lnTo>
                      <a:pt x="0" y="6"/>
                    </a:lnTo>
                    <a:lnTo>
                      <a:pt x="2" y="4"/>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5" name="Freeform 81"/>
              <p:cNvSpPr>
                <a:spLocks/>
              </p:cNvSpPr>
              <p:nvPr/>
            </p:nvSpPr>
            <p:spPr bwMode="auto">
              <a:xfrm>
                <a:off x="2463007" y="3579813"/>
                <a:ext cx="146050" cy="88900"/>
              </a:xfrm>
              <a:custGeom>
                <a:avLst/>
                <a:gdLst/>
                <a:ahLst/>
                <a:cxnLst>
                  <a:cxn ang="0">
                    <a:pos x="10" y="0"/>
                  </a:cxn>
                  <a:cxn ang="0">
                    <a:pos x="81" y="0"/>
                  </a:cxn>
                  <a:cxn ang="0">
                    <a:pos x="86" y="2"/>
                  </a:cxn>
                  <a:cxn ang="0">
                    <a:pos x="90" y="6"/>
                  </a:cxn>
                  <a:cxn ang="0">
                    <a:pos x="92" y="10"/>
                  </a:cxn>
                  <a:cxn ang="0">
                    <a:pos x="92" y="46"/>
                  </a:cxn>
                  <a:cxn ang="0">
                    <a:pos x="88"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6" y="2"/>
                    </a:lnTo>
                    <a:lnTo>
                      <a:pt x="90" y="6"/>
                    </a:lnTo>
                    <a:lnTo>
                      <a:pt x="92" y="10"/>
                    </a:lnTo>
                    <a:lnTo>
                      <a:pt x="92" y="46"/>
                    </a:lnTo>
                    <a:lnTo>
                      <a:pt x="88" y="54"/>
                    </a:lnTo>
                    <a:lnTo>
                      <a:pt x="86"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6" name="Freeform 82"/>
              <p:cNvSpPr>
                <a:spLocks/>
              </p:cNvSpPr>
              <p:nvPr/>
            </p:nvSpPr>
            <p:spPr bwMode="auto">
              <a:xfrm>
                <a:off x="2685257" y="3579813"/>
                <a:ext cx="141288" cy="88900"/>
              </a:xfrm>
              <a:custGeom>
                <a:avLst/>
                <a:gdLst/>
                <a:ahLst/>
                <a:cxnLst>
                  <a:cxn ang="0">
                    <a:pos x="10"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79" y="0"/>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7" name="Freeform 83"/>
              <p:cNvSpPr>
                <a:spLocks/>
              </p:cNvSpPr>
              <p:nvPr/>
            </p:nvSpPr>
            <p:spPr bwMode="auto">
              <a:xfrm>
                <a:off x="2907507" y="3579813"/>
                <a:ext cx="141288" cy="88900"/>
              </a:xfrm>
              <a:custGeom>
                <a:avLst/>
                <a:gdLst/>
                <a:ahLst/>
                <a:cxnLst>
                  <a:cxn ang="0">
                    <a:pos x="8"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6" y="2"/>
                  </a:cxn>
                  <a:cxn ang="0">
                    <a:pos x="8" y="0"/>
                  </a:cxn>
                </a:cxnLst>
                <a:rect l="0" t="0" r="r" b="b"/>
                <a:pathLst>
                  <a:path w="89" h="56">
                    <a:moveTo>
                      <a:pt x="8" y="0"/>
                    </a:moveTo>
                    <a:lnTo>
                      <a:pt x="79" y="0"/>
                    </a:lnTo>
                    <a:lnTo>
                      <a:pt x="87" y="4"/>
                    </a:lnTo>
                    <a:lnTo>
                      <a:pt x="89" y="6"/>
                    </a:lnTo>
                    <a:lnTo>
                      <a:pt x="89" y="50"/>
                    </a:lnTo>
                    <a:lnTo>
                      <a:pt x="87" y="54"/>
                    </a:lnTo>
                    <a:lnTo>
                      <a:pt x="83" y="56"/>
                    </a:lnTo>
                    <a:lnTo>
                      <a:pt x="6" y="56"/>
                    </a:lnTo>
                    <a:lnTo>
                      <a:pt x="2" y="54"/>
                    </a:lnTo>
                    <a:lnTo>
                      <a:pt x="0" y="50"/>
                    </a:lnTo>
                    <a:lnTo>
                      <a:pt x="0" y="6"/>
                    </a:lnTo>
                    <a:lnTo>
                      <a:pt x="2" y="4"/>
                    </a:lnTo>
                    <a:lnTo>
                      <a:pt x="6" y="2"/>
                    </a:lnTo>
                    <a:lnTo>
                      <a:pt x="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8" name="Freeform 84"/>
              <p:cNvSpPr>
                <a:spLocks/>
              </p:cNvSpPr>
              <p:nvPr/>
            </p:nvSpPr>
            <p:spPr bwMode="auto">
              <a:xfrm>
                <a:off x="3124994"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0" y="50"/>
                  </a:cxn>
                  <a:cxn ang="0">
                    <a:pos x="0" y="6"/>
                  </a:cxn>
                  <a:cxn ang="0">
                    <a:pos x="4" y="4"/>
                  </a:cxn>
                  <a:cxn ang="0">
                    <a:pos x="6" y="2"/>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0" y="50"/>
                    </a:lnTo>
                    <a:lnTo>
                      <a:pt x="0" y="6"/>
                    </a:lnTo>
                    <a:lnTo>
                      <a:pt x="4" y="4"/>
                    </a:lnTo>
                    <a:lnTo>
                      <a:pt x="6" y="2"/>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9" name="Freeform 85"/>
              <p:cNvSpPr>
                <a:spLocks/>
              </p:cNvSpPr>
              <p:nvPr/>
            </p:nvSpPr>
            <p:spPr bwMode="auto">
              <a:xfrm>
                <a:off x="3347244" y="3579813"/>
                <a:ext cx="146050" cy="88900"/>
              </a:xfrm>
              <a:custGeom>
                <a:avLst/>
                <a:gdLst/>
                <a:ahLst/>
                <a:cxnLst>
                  <a:cxn ang="0">
                    <a:pos x="10" y="0"/>
                  </a:cxn>
                  <a:cxn ang="0">
                    <a:pos x="81"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90" y="4"/>
                    </a:lnTo>
                    <a:lnTo>
                      <a:pt x="92" y="6"/>
                    </a:lnTo>
                    <a:lnTo>
                      <a:pt x="92" y="50"/>
                    </a:lnTo>
                    <a:lnTo>
                      <a:pt x="90" y="54"/>
                    </a:lnTo>
                    <a:lnTo>
                      <a:pt x="86"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0" name="Freeform 86"/>
              <p:cNvSpPr>
                <a:spLocks/>
              </p:cNvSpPr>
              <p:nvPr/>
            </p:nvSpPr>
            <p:spPr bwMode="auto">
              <a:xfrm>
                <a:off x="3569494" y="3579813"/>
                <a:ext cx="146050" cy="88900"/>
              </a:xfrm>
              <a:custGeom>
                <a:avLst/>
                <a:gdLst/>
                <a:ahLst/>
                <a:cxnLst>
                  <a:cxn ang="0">
                    <a:pos x="10" y="0"/>
                  </a:cxn>
                  <a:cxn ang="0">
                    <a:pos x="81" y="0"/>
                  </a:cxn>
                  <a:cxn ang="0">
                    <a:pos x="85" y="2"/>
                  </a:cxn>
                  <a:cxn ang="0">
                    <a:pos x="89" y="6"/>
                  </a:cxn>
                  <a:cxn ang="0">
                    <a:pos x="92" y="10"/>
                  </a:cxn>
                  <a:cxn ang="0">
                    <a:pos x="92" y="46"/>
                  </a:cxn>
                  <a:cxn ang="0">
                    <a:pos x="87" y="54"/>
                  </a:cxn>
                  <a:cxn ang="0">
                    <a:pos x="85"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5" y="2"/>
                    </a:lnTo>
                    <a:lnTo>
                      <a:pt x="89" y="6"/>
                    </a:lnTo>
                    <a:lnTo>
                      <a:pt x="92" y="10"/>
                    </a:lnTo>
                    <a:lnTo>
                      <a:pt x="92" y="46"/>
                    </a:lnTo>
                    <a:lnTo>
                      <a:pt x="87" y="54"/>
                    </a:lnTo>
                    <a:lnTo>
                      <a:pt x="85"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1" name="Freeform 87"/>
              <p:cNvSpPr>
                <a:spLocks/>
              </p:cNvSpPr>
              <p:nvPr/>
            </p:nvSpPr>
            <p:spPr bwMode="auto">
              <a:xfrm>
                <a:off x="3791744" y="3579813"/>
                <a:ext cx="141288" cy="88900"/>
              </a:xfrm>
              <a:custGeom>
                <a:avLst/>
                <a:gdLst/>
                <a:ahLst/>
                <a:cxnLst>
                  <a:cxn ang="0">
                    <a:pos x="10" y="0"/>
                  </a:cxn>
                  <a:cxn ang="0">
                    <a:pos x="81" y="0"/>
                  </a:cxn>
                  <a:cxn ang="0">
                    <a:pos x="83" y="2"/>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81" y="0"/>
                    </a:lnTo>
                    <a:lnTo>
                      <a:pt x="83" y="2"/>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2" name="Freeform 88"/>
              <p:cNvSpPr>
                <a:spLocks/>
              </p:cNvSpPr>
              <p:nvPr/>
            </p:nvSpPr>
            <p:spPr bwMode="auto">
              <a:xfrm>
                <a:off x="2018507" y="3787775"/>
                <a:ext cx="146050" cy="139700"/>
              </a:xfrm>
              <a:custGeom>
                <a:avLst/>
                <a:gdLst/>
                <a:ahLst/>
                <a:cxnLst>
                  <a:cxn ang="0">
                    <a:pos x="7" y="0"/>
                  </a:cxn>
                  <a:cxn ang="0">
                    <a:pos x="86" y="0"/>
                  </a:cxn>
                  <a:cxn ang="0">
                    <a:pos x="90" y="2"/>
                  </a:cxn>
                  <a:cxn ang="0">
                    <a:pos x="92" y="7"/>
                  </a:cxn>
                  <a:cxn ang="0">
                    <a:pos x="92" y="82"/>
                  </a:cxn>
                  <a:cxn ang="0">
                    <a:pos x="90" y="86"/>
                  </a:cxn>
                  <a:cxn ang="0">
                    <a:pos x="86" y="88"/>
                  </a:cxn>
                  <a:cxn ang="0">
                    <a:pos x="7" y="88"/>
                  </a:cxn>
                  <a:cxn ang="0">
                    <a:pos x="0" y="82"/>
                  </a:cxn>
                  <a:cxn ang="0">
                    <a:pos x="0" y="7"/>
                  </a:cxn>
                  <a:cxn ang="0">
                    <a:pos x="7" y="0"/>
                  </a:cxn>
                </a:cxnLst>
                <a:rect l="0" t="0" r="r" b="b"/>
                <a:pathLst>
                  <a:path w="92" h="88">
                    <a:moveTo>
                      <a:pt x="7" y="0"/>
                    </a:moveTo>
                    <a:lnTo>
                      <a:pt x="86" y="0"/>
                    </a:lnTo>
                    <a:lnTo>
                      <a:pt x="90" y="2"/>
                    </a:lnTo>
                    <a:lnTo>
                      <a:pt x="92" y="7"/>
                    </a:lnTo>
                    <a:lnTo>
                      <a:pt x="92" y="82"/>
                    </a:lnTo>
                    <a:lnTo>
                      <a:pt x="90" y="86"/>
                    </a:lnTo>
                    <a:lnTo>
                      <a:pt x="86" y="88"/>
                    </a:lnTo>
                    <a:lnTo>
                      <a:pt x="7" y="88"/>
                    </a:lnTo>
                    <a:lnTo>
                      <a:pt x="0" y="82"/>
                    </a:lnTo>
                    <a:lnTo>
                      <a:pt x="0" y="7"/>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3" name="Freeform 89"/>
              <p:cNvSpPr>
                <a:spLocks/>
              </p:cNvSpPr>
              <p:nvPr/>
            </p:nvSpPr>
            <p:spPr bwMode="auto">
              <a:xfrm>
                <a:off x="2240757"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4" name="Freeform 90"/>
              <p:cNvSpPr>
                <a:spLocks/>
              </p:cNvSpPr>
              <p:nvPr/>
            </p:nvSpPr>
            <p:spPr bwMode="auto">
              <a:xfrm>
                <a:off x="2463007" y="3787775"/>
                <a:ext cx="146050" cy="139700"/>
              </a:xfrm>
              <a:custGeom>
                <a:avLst/>
                <a:gdLst/>
                <a:ahLst/>
                <a:cxnLst>
                  <a:cxn ang="0">
                    <a:pos x="6" y="0"/>
                  </a:cxn>
                  <a:cxn ang="0">
                    <a:pos x="86" y="0"/>
                  </a:cxn>
                  <a:cxn ang="0">
                    <a:pos x="88" y="2"/>
                  </a:cxn>
                  <a:cxn ang="0">
                    <a:pos x="92" y="11"/>
                  </a:cxn>
                  <a:cxn ang="0">
                    <a:pos x="92" y="78"/>
                  </a:cxn>
                  <a:cxn ang="0">
                    <a:pos x="88"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88" y="2"/>
                    </a:lnTo>
                    <a:lnTo>
                      <a:pt x="92" y="11"/>
                    </a:lnTo>
                    <a:lnTo>
                      <a:pt x="92" y="78"/>
                    </a:lnTo>
                    <a:lnTo>
                      <a:pt x="88"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5" name="Freeform 91"/>
              <p:cNvSpPr>
                <a:spLocks/>
              </p:cNvSpPr>
              <p:nvPr/>
            </p:nvSpPr>
            <p:spPr bwMode="auto">
              <a:xfrm>
                <a:off x="2685257"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6" name="Freeform 92"/>
              <p:cNvSpPr>
                <a:spLocks/>
              </p:cNvSpPr>
              <p:nvPr/>
            </p:nvSpPr>
            <p:spPr bwMode="auto">
              <a:xfrm>
                <a:off x="2907507"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7" name="Freeform 93"/>
              <p:cNvSpPr>
                <a:spLocks/>
              </p:cNvSpPr>
              <p:nvPr/>
            </p:nvSpPr>
            <p:spPr bwMode="auto">
              <a:xfrm>
                <a:off x="3124994"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0" y="82"/>
                  </a:cxn>
                  <a:cxn ang="0">
                    <a:pos x="0" y="7"/>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0" y="82"/>
                    </a:lnTo>
                    <a:lnTo>
                      <a:pt x="0" y="7"/>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8" name="Freeform 94"/>
              <p:cNvSpPr>
                <a:spLocks/>
              </p:cNvSpPr>
              <p:nvPr/>
            </p:nvSpPr>
            <p:spPr bwMode="auto">
              <a:xfrm>
                <a:off x="3347244"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9" name="Freeform 95"/>
              <p:cNvSpPr>
                <a:spLocks/>
              </p:cNvSpPr>
              <p:nvPr/>
            </p:nvSpPr>
            <p:spPr bwMode="auto">
              <a:xfrm>
                <a:off x="3569494" y="3787775"/>
                <a:ext cx="146050" cy="139700"/>
              </a:xfrm>
              <a:custGeom>
                <a:avLst/>
                <a:gdLst/>
                <a:ahLst/>
                <a:cxnLst>
                  <a:cxn ang="0">
                    <a:pos x="6" y="0"/>
                  </a:cxn>
                  <a:cxn ang="0">
                    <a:pos x="85" y="0"/>
                  </a:cxn>
                  <a:cxn ang="0">
                    <a:pos x="87" y="2"/>
                  </a:cxn>
                  <a:cxn ang="0">
                    <a:pos x="92" y="11"/>
                  </a:cxn>
                  <a:cxn ang="0">
                    <a:pos x="92" y="78"/>
                  </a:cxn>
                  <a:cxn ang="0">
                    <a:pos x="87" y="86"/>
                  </a:cxn>
                  <a:cxn ang="0">
                    <a:pos x="85" y="88"/>
                  </a:cxn>
                  <a:cxn ang="0">
                    <a:pos x="6" y="88"/>
                  </a:cxn>
                  <a:cxn ang="0">
                    <a:pos x="2" y="86"/>
                  </a:cxn>
                  <a:cxn ang="0">
                    <a:pos x="0" y="82"/>
                  </a:cxn>
                  <a:cxn ang="0">
                    <a:pos x="0" y="7"/>
                  </a:cxn>
                  <a:cxn ang="0">
                    <a:pos x="2" y="2"/>
                  </a:cxn>
                  <a:cxn ang="0">
                    <a:pos x="6" y="0"/>
                  </a:cxn>
                </a:cxnLst>
                <a:rect l="0" t="0" r="r" b="b"/>
                <a:pathLst>
                  <a:path w="92" h="88">
                    <a:moveTo>
                      <a:pt x="6" y="0"/>
                    </a:moveTo>
                    <a:lnTo>
                      <a:pt x="85" y="0"/>
                    </a:lnTo>
                    <a:lnTo>
                      <a:pt x="87" y="2"/>
                    </a:lnTo>
                    <a:lnTo>
                      <a:pt x="92" y="11"/>
                    </a:lnTo>
                    <a:lnTo>
                      <a:pt x="92" y="78"/>
                    </a:lnTo>
                    <a:lnTo>
                      <a:pt x="87" y="86"/>
                    </a:lnTo>
                    <a:lnTo>
                      <a:pt x="85"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0" name="Freeform 96"/>
              <p:cNvSpPr>
                <a:spLocks/>
              </p:cNvSpPr>
              <p:nvPr/>
            </p:nvSpPr>
            <p:spPr bwMode="auto">
              <a:xfrm>
                <a:off x="3791744"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1" name="Freeform 97"/>
              <p:cNvSpPr>
                <a:spLocks/>
              </p:cNvSpPr>
              <p:nvPr/>
            </p:nvSpPr>
            <p:spPr bwMode="auto">
              <a:xfrm>
                <a:off x="2018507" y="3997325"/>
                <a:ext cx="146050" cy="139700"/>
              </a:xfrm>
              <a:custGeom>
                <a:avLst/>
                <a:gdLst/>
                <a:ahLst/>
                <a:cxnLst>
                  <a:cxn ang="0">
                    <a:pos x="7" y="0"/>
                  </a:cxn>
                  <a:cxn ang="0">
                    <a:pos x="86" y="0"/>
                  </a:cxn>
                  <a:cxn ang="0">
                    <a:pos x="90" y="2"/>
                  </a:cxn>
                  <a:cxn ang="0">
                    <a:pos x="92" y="6"/>
                  </a:cxn>
                  <a:cxn ang="0">
                    <a:pos x="92" y="81"/>
                  </a:cxn>
                  <a:cxn ang="0">
                    <a:pos x="90" y="86"/>
                  </a:cxn>
                  <a:cxn ang="0">
                    <a:pos x="86" y="88"/>
                  </a:cxn>
                  <a:cxn ang="0">
                    <a:pos x="7" y="88"/>
                  </a:cxn>
                  <a:cxn ang="0">
                    <a:pos x="0" y="81"/>
                  </a:cxn>
                  <a:cxn ang="0">
                    <a:pos x="0" y="6"/>
                  </a:cxn>
                  <a:cxn ang="0">
                    <a:pos x="7" y="0"/>
                  </a:cxn>
                </a:cxnLst>
                <a:rect l="0" t="0" r="r" b="b"/>
                <a:pathLst>
                  <a:path w="92" h="88">
                    <a:moveTo>
                      <a:pt x="7" y="0"/>
                    </a:moveTo>
                    <a:lnTo>
                      <a:pt x="86" y="0"/>
                    </a:lnTo>
                    <a:lnTo>
                      <a:pt x="90" y="2"/>
                    </a:lnTo>
                    <a:lnTo>
                      <a:pt x="92" y="6"/>
                    </a:lnTo>
                    <a:lnTo>
                      <a:pt x="92" y="81"/>
                    </a:lnTo>
                    <a:lnTo>
                      <a:pt x="90" y="86"/>
                    </a:lnTo>
                    <a:lnTo>
                      <a:pt x="86" y="88"/>
                    </a:lnTo>
                    <a:lnTo>
                      <a:pt x="7" y="88"/>
                    </a:lnTo>
                    <a:lnTo>
                      <a:pt x="0" y="81"/>
                    </a:lnTo>
                    <a:lnTo>
                      <a:pt x="0" y="6"/>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2" name="Freeform 98"/>
              <p:cNvSpPr>
                <a:spLocks/>
              </p:cNvSpPr>
              <p:nvPr/>
            </p:nvSpPr>
            <p:spPr bwMode="auto">
              <a:xfrm>
                <a:off x="2240757"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3" name="Freeform 99"/>
              <p:cNvSpPr>
                <a:spLocks/>
              </p:cNvSpPr>
              <p:nvPr/>
            </p:nvSpPr>
            <p:spPr bwMode="auto">
              <a:xfrm>
                <a:off x="2463007" y="3997325"/>
                <a:ext cx="146050" cy="139700"/>
              </a:xfrm>
              <a:custGeom>
                <a:avLst/>
                <a:gdLst/>
                <a:ahLst/>
                <a:cxnLst>
                  <a:cxn ang="0">
                    <a:pos x="6" y="0"/>
                  </a:cxn>
                  <a:cxn ang="0">
                    <a:pos x="86" y="0"/>
                  </a:cxn>
                  <a:cxn ang="0">
                    <a:pos x="88" y="2"/>
                  </a:cxn>
                  <a:cxn ang="0">
                    <a:pos x="92" y="10"/>
                  </a:cxn>
                  <a:cxn ang="0">
                    <a:pos x="92" y="77"/>
                  </a:cxn>
                  <a:cxn ang="0">
                    <a:pos x="88"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88" y="2"/>
                    </a:lnTo>
                    <a:lnTo>
                      <a:pt x="92" y="10"/>
                    </a:lnTo>
                    <a:lnTo>
                      <a:pt x="92" y="77"/>
                    </a:lnTo>
                    <a:lnTo>
                      <a:pt x="88"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4" name="Freeform 100"/>
              <p:cNvSpPr>
                <a:spLocks/>
              </p:cNvSpPr>
              <p:nvPr/>
            </p:nvSpPr>
            <p:spPr bwMode="auto">
              <a:xfrm>
                <a:off x="2316957" y="4222750"/>
                <a:ext cx="1398588" cy="139700"/>
              </a:xfrm>
              <a:custGeom>
                <a:avLst/>
                <a:gdLst/>
                <a:ahLst/>
                <a:cxnLst>
                  <a:cxn ang="0">
                    <a:pos x="6" y="0"/>
                  </a:cxn>
                  <a:cxn ang="0">
                    <a:pos x="874" y="0"/>
                  </a:cxn>
                  <a:cxn ang="0">
                    <a:pos x="876" y="2"/>
                  </a:cxn>
                  <a:cxn ang="0">
                    <a:pos x="881" y="11"/>
                  </a:cxn>
                  <a:cxn ang="0">
                    <a:pos x="881" y="77"/>
                  </a:cxn>
                  <a:cxn ang="0">
                    <a:pos x="878" y="82"/>
                  </a:cxn>
                  <a:cxn ang="0">
                    <a:pos x="876" y="84"/>
                  </a:cxn>
                  <a:cxn ang="0">
                    <a:pos x="874" y="88"/>
                  </a:cxn>
                  <a:cxn ang="0">
                    <a:pos x="6" y="88"/>
                  </a:cxn>
                  <a:cxn ang="0">
                    <a:pos x="0" y="82"/>
                  </a:cxn>
                  <a:cxn ang="0">
                    <a:pos x="0" y="6"/>
                  </a:cxn>
                  <a:cxn ang="0">
                    <a:pos x="2" y="2"/>
                  </a:cxn>
                  <a:cxn ang="0">
                    <a:pos x="6" y="0"/>
                  </a:cxn>
                </a:cxnLst>
                <a:rect l="0" t="0" r="r" b="b"/>
                <a:pathLst>
                  <a:path w="881" h="88">
                    <a:moveTo>
                      <a:pt x="6" y="0"/>
                    </a:moveTo>
                    <a:lnTo>
                      <a:pt x="874" y="0"/>
                    </a:lnTo>
                    <a:lnTo>
                      <a:pt x="876" y="2"/>
                    </a:lnTo>
                    <a:lnTo>
                      <a:pt x="881" y="11"/>
                    </a:lnTo>
                    <a:lnTo>
                      <a:pt x="881" y="77"/>
                    </a:lnTo>
                    <a:lnTo>
                      <a:pt x="878" y="82"/>
                    </a:lnTo>
                    <a:lnTo>
                      <a:pt x="876" y="84"/>
                    </a:lnTo>
                    <a:lnTo>
                      <a:pt x="874" y="88"/>
                    </a:lnTo>
                    <a:lnTo>
                      <a:pt x="6" y="88"/>
                    </a:lnTo>
                    <a:lnTo>
                      <a:pt x="0" y="82"/>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5" name="Freeform 101"/>
              <p:cNvSpPr>
                <a:spLocks/>
              </p:cNvSpPr>
              <p:nvPr/>
            </p:nvSpPr>
            <p:spPr bwMode="auto">
              <a:xfrm>
                <a:off x="2685257"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6" name="Freeform 102"/>
              <p:cNvSpPr>
                <a:spLocks/>
              </p:cNvSpPr>
              <p:nvPr/>
            </p:nvSpPr>
            <p:spPr bwMode="auto">
              <a:xfrm>
                <a:off x="2907507"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7" name="Freeform 103"/>
              <p:cNvSpPr>
                <a:spLocks/>
              </p:cNvSpPr>
              <p:nvPr/>
            </p:nvSpPr>
            <p:spPr bwMode="auto">
              <a:xfrm>
                <a:off x="3124994"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0" y="81"/>
                  </a:cxn>
                  <a:cxn ang="0">
                    <a:pos x="0" y="6"/>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0" y="81"/>
                    </a:lnTo>
                    <a:lnTo>
                      <a:pt x="0" y="6"/>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8" name="Freeform 104"/>
              <p:cNvSpPr>
                <a:spLocks/>
              </p:cNvSpPr>
              <p:nvPr/>
            </p:nvSpPr>
            <p:spPr bwMode="auto">
              <a:xfrm>
                <a:off x="3347244"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9" name="Freeform 105"/>
              <p:cNvSpPr>
                <a:spLocks/>
              </p:cNvSpPr>
              <p:nvPr/>
            </p:nvSpPr>
            <p:spPr bwMode="auto">
              <a:xfrm>
                <a:off x="3569494" y="3997325"/>
                <a:ext cx="146050" cy="139700"/>
              </a:xfrm>
              <a:custGeom>
                <a:avLst/>
                <a:gdLst/>
                <a:ahLst/>
                <a:cxnLst>
                  <a:cxn ang="0">
                    <a:pos x="6" y="0"/>
                  </a:cxn>
                  <a:cxn ang="0">
                    <a:pos x="85" y="0"/>
                  </a:cxn>
                  <a:cxn ang="0">
                    <a:pos x="87" y="2"/>
                  </a:cxn>
                  <a:cxn ang="0">
                    <a:pos x="92" y="10"/>
                  </a:cxn>
                  <a:cxn ang="0">
                    <a:pos x="92" y="77"/>
                  </a:cxn>
                  <a:cxn ang="0">
                    <a:pos x="87" y="86"/>
                  </a:cxn>
                  <a:cxn ang="0">
                    <a:pos x="85" y="88"/>
                  </a:cxn>
                  <a:cxn ang="0">
                    <a:pos x="6" y="88"/>
                  </a:cxn>
                  <a:cxn ang="0">
                    <a:pos x="2" y="86"/>
                  </a:cxn>
                  <a:cxn ang="0">
                    <a:pos x="0" y="81"/>
                  </a:cxn>
                  <a:cxn ang="0">
                    <a:pos x="0" y="6"/>
                  </a:cxn>
                  <a:cxn ang="0">
                    <a:pos x="2" y="2"/>
                  </a:cxn>
                  <a:cxn ang="0">
                    <a:pos x="6" y="0"/>
                  </a:cxn>
                </a:cxnLst>
                <a:rect l="0" t="0" r="r" b="b"/>
                <a:pathLst>
                  <a:path w="92" h="88">
                    <a:moveTo>
                      <a:pt x="6" y="0"/>
                    </a:moveTo>
                    <a:lnTo>
                      <a:pt x="85" y="0"/>
                    </a:lnTo>
                    <a:lnTo>
                      <a:pt x="87" y="2"/>
                    </a:lnTo>
                    <a:lnTo>
                      <a:pt x="92" y="10"/>
                    </a:lnTo>
                    <a:lnTo>
                      <a:pt x="92" y="77"/>
                    </a:lnTo>
                    <a:lnTo>
                      <a:pt x="87" y="86"/>
                    </a:lnTo>
                    <a:lnTo>
                      <a:pt x="85"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0" name="Freeform 106"/>
              <p:cNvSpPr>
                <a:spLocks/>
              </p:cNvSpPr>
              <p:nvPr/>
            </p:nvSpPr>
            <p:spPr bwMode="auto">
              <a:xfrm>
                <a:off x="3791744"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1" name="Freeform 107"/>
              <p:cNvSpPr>
                <a:spLocks/>
              </p:cNvSpPr>
              <p:nvPr/>
            </p:nvSpPr>
            <p:spPr bwMode="auto">
              <a:xfrm>
                <a:off x="2124869" y="3741738"/>
                <a:ext cx="630238" cy="1054100"/>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2" name="Freeform 108"/>
              <p:cNvSpPr>
                <a:spLocks/>
              </p:cNvSpPr>
              <p:nvPr/>
            </p:nvSpPr>
            <p:spPr bwMode="auto">
              <a:xfrm>
                <a:off x="3124994" y="3698875"/>
                <a:ext cx="633413" cy="1101725"/>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133" name="Freeform 109"/>
            <p:cNvSpPr>
              <a:spLocks noEditPoints="1"/>
            </p:cNvSpPr>
            <p:nvPr/>
          </p:nvSpPr>
          <p:spPr bwMode="auto">
            <a:xfrm>
              <a:off x="2594769" y="2709863"/>
              <a:ext cx="762000" cy="517525"/>
            </a:xfrm>
            <a:custGeom>
              <a:avLst/>
              <a:gdLst/>
              <a:ahLst/>
              <a:cxnLst>
                <a:cxn ang="0">
                  <a:pos x="411" y="59"/>
                </a:cxn>
                <a:cxn ang="0">
                  <a:pos x="399" y="67"/>
                </a:cxn>
                <a:cxn ang="0">
                  <a:pos x="395" y="86"/>
                </a:cxn>
                <a:cxn ang="0">
                  <a:pos x="405" y="105"/>
                </a:cxn>
                <a:cxn ang="0">
                  <a:pos x="420" y="109"/>
                </a:cxn>
                <a:cxn ang="0">
                  <a:pos x="441" y="99"/>
                </a:cxn>
                <a:cxn ang="0">
                  <a:pos x="443" y="74"/>
                </a:cxn>
                <a:cxn ang="0">
                  <a:pos x="434" y="61"/>
                </a:cxn>
                <a:cxn ang="0">
                  <a:pos x="420" y="57"/>
                </a:cxn>
                <a:cxn ang="0">
                  <a:pos x="395" y="0"/>
                </a:cxn>
                <a:cxn ang="0">
                  <a:pos x="401" y="23"/>
                </a:cxn>
                <a:cxn ang="0">
                  <a:pos x="420" y="21"/>
                </a:cxn>
                <a:cxn ang="0">
                  <a:pos x="461" y="38"/>
                </a:cxn>
                <a:cxn ang="0">
                  <a:pos x="480" y="82"/>
                </a:cxn>
                <a:cxn ang="0">
                  <a:pos x="461" y="124"/>
                </a:cxn>
                <a:cxn ang="0">
                  <a:pos x="420" y="143"/>
                </a:cxn>
                <a:cxn ang="0">
                  <a:pos x="395" y="138"/>
                </a:cxn>
                <a:cxn ang="0">
                  <a:pos x="374" y="174"/>
                </a:cxn>
                <a:cxn ang="0">
                  <a:pos x="324" y="239"/>
                </a:cxn>
                <a:cxn ang="0">
                  <a:pos x="249" y="278"/>
                </a:cxn>
                <a:cxn ang="0">
                  <a:pos x="363" y="285"/>
                </a:cxn>
                <a:cxn ang="0">
                  <a:pos x="363" y="297"/>
                </a:cxn>
                <a:cxn ang="0">
                  <a:pos x="357" y="303"/>
                </a:cxn>
                <a:cxn ang="0">
                  <a:pos x="315" y="305"/>
                </a:cxn>
                <a:cxn ang="0">
                  <a:pos x="320" y="314"/>
                </a:cxn>
                <a:cxn ang="0">
                  <a:pos x="307" y="326"/>
                </a:cxn>
                <a:cxn ang="0">
                  <a:pos x="80" y="322"/>
                </a:cxn>
                <a:cxn ang="0">
                  <a:pos x="76" y="310"/>
                </a:cxn>
                <a:cxn ang="0">
                  <a:pos x="44" y="305"/>
                </a:cxn>
                <a:cxn ang="0">
                  <a:pos x="34" y="301"/>
                </a:cxn>
                <a:cxn ang="0">
                  <a:pos x="30" y="291"/>
                </a:cxn>
                <a:cxn ang="0">
                  <a:pos x="38" y="278"/>
                </a:cxn>
                <a:cxn ang="0">
                  <a:pos x="107" y="262"/>
                </a:cxn>
                <a:cxn ang="0">
                  <a:pos x="42" y="209"/>
                </a:cxn>
                <a:cxn ang="0">
                  <a:pos x="5" y="132"/>
                </a:cxn>
                <a:cxn ang="0">
                  <a:pos x="0" y="0"/>
                </a:cxn>
              </a:cxnLst>
              <a:rect l="0" t="0" r="r" b="b"/>
              <a:pathLst>
                <a:path w="480" h="326">
                  <a:moveTo>
                    <a:pt x="420" y="57"/>
                  </a:moveTo>
                  <a:lnTo>
                    <a:pt x="411" y="59"/>
                  </a:lnTo>
                  <a:lnTo>
                    <a:pt x="405" y="61"/>
                  </a:lnTo>
                  <a:lnTo>
                    <a:pt x="399" y="67"/>
                  </a:lnTo>
                  <a:lnTo>
                    <a:pt x="395" y="80"/>
                  </a:lnTo>
                  <a:lnTo>
                    <a:pt x="395" y="86"/>
                  </a:lnTo>
                  <a:lnTo>
                    <a:pt x="399" y="99"/>
                  </a:lnTo>
                  <a:lnTo>
                    <a:pt x="405" y="105"/>
                  </a:lnTo>
                  <a:lnTo>
                    <a:pt x="411" y="107"/>
                  </a:lnTo>
                  <a:lnTo>
                    <a:pt x="420" y="109"/>
                  </a:lnTo>
                  <a:lnTo>
                    <a:pt x="428" y="107"/>
                  </a:lnTo>
                  <a:lnTo>
                    <a:pt x="441" y="99"/>
                  </a:lnTo>
                  <a:lnTo>
                    <a:pt x="445" y="82"/>
                  </a:lnTo>
                  <a:lnTo>
                    <a:pt x="443" y="74"/>
                  </a:lnTo>
                  <a:lnTo>
                    <a:pt x="441" y="67"/>
                  </a:lnTo>
                  <a:lnTo>
                    <a:pt x="434" y="61"/>
                  </a:lnTo>
                  <a:lnTo>
                    <a:pt x="428" y="59"/>
                  </a:lnTo>
                  <a:lnTo>
                    <a:pt x="420" y="57"/>
                  </a:lnTo>
                  <a:close/>
                  <a:moveTo>
                    <a:pt x="0" y="0"/>
                  </a:moveTo>
                  <a:lnTo>
                    <a:pt x="395" y="0"/>
                  </a:lnTo>
                  <a:lnTo>
                    <a:pt x="395" y="28"/>
                  </a:lnTo>
                  <a:lnTo>
                    <a:pt x="401" y="23"/>
                  </a:lnTo>
                  <a:lnTo>
                    <a:pt x="409" y="21"/>
                  </a:lnTo>
                  <a:lnTo>
                    <a:pt x="420" y="21"/>
                  </a:lnTo>
                  <a:lnTo>
                    <a:pt x="443" y="26"/>
                  </a:lnTo>
                  <a:lnTo>
                    <a:pt x="461" y="38"/>
                  </a:lnTo>
                  <a:lnTo>
                    <a:pt x="476" y="59"/>
                  </a:lnTo>
                  <a:lnTo>
                    <a:pt x="480" y="82"/>
                  </a:lnTo>
                  <a:lnTo>
                    <a:pt x="476" y="105"/>
                  </a:lnTo>
                  <a:lnTo>
                    <a:pt x="461" y="124"/>
                  </a:lnTo>
                  <a:lnTo>
                    <a:pt x="443" y="138"/>
                  </a:lnTo>
                  <a:lnTo>
                    <a:pt x="420" y="143"/>
                  </a:lnTo>
                  <a:lnTo>
                    <a:pt x="411" y="143"/>
                  </a:lnTo>
                  <a:lnTo>
                    <a:pt x="395" y="138"/>
                  </a:lnTo>
                  <a:lnTo>
                    <a:pt x="388" y="134"/>
                  </a:lnTo>
                  <a:lnTo>
                    <a:pt x="374" y="174"/>
                  </a:lnTo>
                  <a:lnTo>
                    <a:pt x="351" y="209"/>
                  </a:lnTo>
                  <a:lnTo>
                    <a:pt x="324" y="239"/>
                  </a:lnTo>
                  <a:lnTo>
                    <a:pt x="288" y="264"/>
                  </a:lnTo>
                  <a:lnTo>
                    <a:pt x="249" y="278"/>
                  </a:lnTo>
                  <a:lnTo>
                    <a:pt x="357" y="278"/>
                  </a:lnTo>
                  <a:lnTo>
                    <a:pt x="363" y="285"/>
                  </a:lnTo>
                  <a:lnTo>
                    <a:pt x="366" y="291"/>
                  </a:lnTo>
                  <a:lnTo>
                    <a:pt x="363" y="297"/>
                  </a:lnTo>
                  <a:lnTo>
                    <a:pt x="361" y="301"/>
                  </a:lnTo>
                  <a:lnTo>
                    <a:pt x="357" y="303"/>
                  </a:lnTo>
                  <a:lnTo>
                    <a:pt x="351" y="305"/>
                  </a:lnTo>
                  <a:lnTo>
                    <a:pt x="315" y="305"/>
                  </a:lnTo>
                  <a:lnTo>
                    <a:pt x="320" y="310"/>
                  </a:lnTo>
                  <a:lnTo>
                    <a:pt x="320" y="314"/>
                  </a:lnTo>
                  <a:lnTo>
                    <a:pt x="315" y="322"/>
                  </a:lnTo>
                  <a:lnTo>
                    <a:pt x="307" y="326"/>
                  </a:lnTo>
                  <a:lnTo>
                    <a:pt x="88" y="326"/>
                  </a:lnTo>
                  <a:lnTo>
                    <a:pt x="80" y="322"/>
                  </a:lnTo>
                  <a:lnTo>
                    <a:pt x="76" y="314"/>
                  </a:lnTo>
                  <a:lnTo>
                    <a:pt x="76" y="310"/>
                  </a:lnTo>
                  <a:lnTo>
                    <a:pt x="80" y="305"/>
                  </a:lnTo>
                  <a:lnTo>
                    <a:pt x="44" y="305"/>
                  </a:lnTo>
                  <a:lnTo>
                    <a:pt x="38" y="303"/>
                  </a:lnTo>
                  <a:lnTo>
                    <a:pt x="34" y="301"/>
                  </a:lnTo>
                  <a:lnTo>
                    <a:pt x="32" y="297"/>
                  </a:lnTo>
                  <a:lnTo>
                    <a:pt x="30" y="291"/>
                  </a:lnTo>
                  <a:lnTo>
                    <a:pt x="32" y="285"/>
                  </a:lnTo>
                  <a:lnTo>
                    <a:pt x="38" y="278"/>
                  </a:lnTo>
                  <a:lnTo>
                    <a:pt x="146" y="278"/>
                  </a:lnTo>
                  <a:lnTo>
                    <a:pt x="107" y="262"/>
                  </a:lnTo>
                  <a:lnTo>
                    <a:pt x="71" y="239"/>
                  </a:lnTo>
                  <a:lnTo>
                    <a:pt x="42" y="209"/>
                  </a:lnTo>
                  <a:lnTo>
                    <a:pt x="19" y="172"/>
                  </a:lnTo>
                  <a:lnTo>
                    <a:pt x="5" y="132"/>
                  </a:lnTo>
                  <a:lnTo>
                    <a:pt x="0" y="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4" name="Freeform 110"/>
            <p:cNvSpPr>
              <a:spLocks/>
            </p:cNvSpPr>
            <p:nvPr/>
          </p:nvSpPr>
          <p:spPr bwMode="auto">
            <a:xfrm>
              <a:off x="2820194" y="2401888"/>
              <a:ext cx="96838" cy="268288"/>
            </a:xfrm>
            <a:custGeom>
              <a:avLst/>
              <a:gdLst/>
              <a:ahLst/>
              <a:cxnLst>
                <a:cxn ang="0">
                  <a:pos x="0" y="0"/>
                </a:cxn>
                <a:cxn ang="0">
                  <a:pos x="4" y="2"/>
                </a:cxn>
                <a:cxn ang="0">
                  <a:pos x="15" y="6"/>
                </a:cxn>
                <a:cxn ang="0">
                  <a:pos x="27" y="15"/>
                </a:cxn>
                <a:cxn ang="0">
                  <a:pos x="42" y="27"/>
                </a:cxn>
                <a:cxn ang="0">
                  <a:pos x="55" y="40"/>
                </a:cxn>
                <a:cxn ang="0">
                  <a:pos x="61" y="57"/>
                </a:cxn>
                <a:cxn ang="0">
                  <a:pos x="61" y="75"/>
                </a:cxn>
                <a:cxn ang="0">
                  <a:pos x="57" y="88"/>
                </a:cxn>
                <a:cxn ang="0">
                  <a:pos x="50" y="96"/>
                </a:cxn>
                <a:cxn ang="0">
                  <a:pos x="40" y="107"/>
                </a:cxn>
                <a:cxn ang="0">
                  <a:pos x="27" y="121"/>
                </a:cxn>
                <a:cxn ang="0">
                  <a:pos x="17" y="140"/>
                </a:cxn>
                <a:cxn ang="0">
                  <a:pos x="7" y="169"/>
                </a:cxn>
                <a:cxn ang="0">
                  <a:pos x="7" y="165"/>
                </a:cxn>
                <a:cxn ang="0">
                  <a:pos x="9" y="151"/>
                </a:cxn>
                <a:cxn ang="0">
                  <a:pos x="11" y="132"/>
                </a:cxn>
                <a:cxn ang="0">
                  <a:pos x="17" y="109"/>
                </a:cxn>
                <a:cxn ang="0">
                  <a:pos x="27" y="86"/>
                </a:cxn>
                <a:cxn ang="0">
                  <a:pos x="36" y="65"/>
                </a:cxn>
                <a:cxn ang="0">
                  <a:pos x="36" y="46"/>
                </a:cxn>
                <a:cxn ang="0">
                  <a:pos x="30" y="29"/>
                </a:cxn>
                <a:cxn ang="0">
                  <a:pos x="17" y="15"/>
                </a:cxn>
                <a:cxn ang="0">
                  <a:pos x="0" y="0"/>
                </a:cxn>
              </a:cxnLst>
              <a:rect l="0" t="0" r="r" b="b"/>
              <a:pathLst>
                <a:path w="61" h="169">
                  <a:moveTo>
                    <a:pt x="0" y="0"/>
                  </a:moveTo>
                  <a:lnTo>
                    <a:pt x="4" y="2"/>
                  </a:lnTo>
                  <a:lnTo>
                    <a:pt x="15" y="6"/>
                  </a:lnTo>
                  <a:lnTo>
                    <a:pt x="27" y="15"/>
                  </a:lnTo>
                  <a:lnTo>
                    <a:pt x="42" y="27"/>
                  </a:lnTo>
                  <a:lnTo>
                    <a:pt x="55" y="40"/>
                  </a:lnTo>
                  <a:lnTo>
                    <a:pt x="61" y="57"/>
                  </a:lnTo>
                  <a:lnTo>
                    <a:pt x="61" y="75"/>
                  </a:lnTo>
                  <a:lnTo>
                    <a:pt x="57" y="88"/>
                  </a:lnTo>
                  <a:lnTo>
                    <a:pt x="50" y="96"/>
                  </a:lnTo>
                  <a:lnTo>
                    <a:pt x="40" y="107"/>
                  </a:lnTo>
                  <a:lnTo>
                    <a:pt x="27" y="121"/>
                  </a:lnTo>
                  <a:lnTo>
                    <a:pt x="17" y="140"/>
                  </a:lnTo>
                  <a:lnTo>
                    <a:pt x="7" y="169"/>
                  </a:lnTo>
                  <a:lnTo>
                    <a:pt x="7" y="165"/>
                  </a:lnTo>
                  <a:lnTo>
                    <a:pt x="9" y="151"/>
                  </a:lnTo>
                  <a:lnTo>
                    <a:pt x="11" y="132"/>
                  </a:lnTo>
                  <a:lnTo>
                    <a:pt x="17" y="109"/>
                  </a:lnTo>
                  <a:lnTo>
                    <a:pt x="27" y="86"/>
                  </a:lnTo>
                  <a:lnTo>
                    <a:pt x="36" y="65"/>
                  </a:lnTo>
                  <a:lnTo>
                    <a:pt x="36" y="46"/>
                  </a:lnTo>
                  <a:lnTo>
                    <a:pt x="30" y="29"/>
                  </a:lnTo>
                  <a:lnTo>
                    <a:pt x="17" y="1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5" name="Freeform 111"/>
            <p:cNvSpPr>
              <a:spLocks/>
            </p:cNvSpPr>
            <p:nvPr/>
          </p:nvSpPr>
          <p:spPr bwMode="auto">
            <a:xfrm>
              <a:off x="2956719" y="2401888"/>
              <a:ext cx="95250" cy="268288"/>
            </a:xfrm>
            <a:custGeom>
              <a:avLst/>
              <a:gdLst/>
              <a:ahLst/>
              <a:cxnLst>
                <a:cxn ang="0">
                  <a:pos x="0" y="0"/>
                </a:cxn>
                <a:cxn ang="0">
                  <a:pos x="4" y="2"/>
                </a:cxn>
                <a:cxn ang="0">
                  <a:pos x="14" y="6"/>
                </a:cxn>
                <a:cxn ang="0">
                  <a:pos x="27" y="15"/>
                </a:cxn>
                <a:cxn ang="0">
                  <a:pos x="42" y="27"/>
                </a:cxn>
                <a:cxn ang="0">
                  <a:pos x="54" y="40"/>
                </a:cxn>
                <a:cxn ang="0">
                  <a:pos x="60" y="57"/>
                </a:cxn>
                <a:cxn ang="0">
                  <a:pos x="60" y="75"/>
                </a:cxn>
                <a:cxn ang="0">
                  <a:pos x="56" y="88"/>
                </a:cxn>
                <a:cxn ang="0">
                  <a:pos x="50" y="96"/>
                </a:cxn>
                <a:cxn ang="0">
                  <a:pos x="39" y="107"/>
                </a:cxn>
                <a:cxn ang="0">
                  <a:pos x="27" y="121"/>
                </a:cxn>
                <a:cxn ang="0">
                  <a:pos x="14" y="140"/>
                </a:cxn>
                <a:cxn ang="0">
                  <a:pos x="4" y="169"/>
                </a:cxn>
                <a:cxn ang="0">
                  <a:pos x="4" y="165"/>
                </a:cxn>
                <a:cxn ang="0">
                  <a:pos x="6" y="151"/>
                </a:cxn>
                <a:cxn ang="0">
                  <a:pos x="10" y="132"/>
                </a:cxn>
                <a:cxn ang="0">
                  <a:pos x="17" y="109"/>
                </a:cxn>
                <a:cxn ang="0">
                  <a:pos x="27" y="86"/>
                </a:cxn>
                <a:cxn ang="0">
                  <a:pos x="35" y="61"/>
                </a:cxn>
                <a:cxn ang="0">
                  <a:pos x="31" y="38"/>
                </a:cxn>
                <a:cxn ang="0">
                  <a:pos x="19" y="19"/>
                </a:cxn>
                <a:cxn ang="0">
                  <a:pos x="0" y="0"/>
                </a:cxn>
              </a:cxnLst>
              <a:rect l="0" t="0" r="r" b="b"/>
              <a:pathLst>
                <a:path w="60" h="169">
                  <a:moveTo>
                    <a:pt x="0" y="0"/>
                  </a:moveTo>
                  <a:lnTo>
                    <a:pt x="4" y="2"/>
                  </a:lnTo>
                  <a:lnTo>
                    <a:pt x="14" y="6"/>
                  </a:lnTo>
                  <a:lnTo>
                    <a:pt x="27" y="15"/>
                  </a:lnTo>
                  <a:lnTo>
                    <a:pt x="42" y="27"/>
                  </a:lnTo>
                  <a:lnTo>
                    <a:pt x="54" y="40"/>
                  </a:lnTo>
                  <a:lnTo>
                    <a:pt x="60" y="57"/>
                  </a:lnTo>
                  <a:lnTo>
                    <a:pt x="60" y="75"/>
                  </a:lnTo>
                  <a:lnTo>
                    <a:pt x="56" y="88"/>
                  </a:lnTo>
                  <a:lnTo>
                    <a:pt x="50" y="96"/>
                  </a:lnTo>
                  <a:lnTo>
                    <a:pt x="39" y="107"/>
                  </a:lnTo>
                  <a:lnTo>
                    <a:pt x="27" y="121"/>
                  </a:lnTo>
                  <a:lnTo>
                    <a:pt x="14" y="140"/>
                  </a:lnTo>
                  <a:lnTo>
                    <a:pt x="4" y="169"/>
                  </a:lnTo>
                  <a:lnTo>
                    <a:pt x="4" y="165"/>
                  </a:lnTo>
                  <a:lnTo>
                    <a:pt x="6" y="151"/>
                  </a:lnTo>
                  <a:lnTo>
                    <a:pt x="10" y="132"/>
                  </a:lnTo>
                  <a:lnTo>
                    <a:pt x="17" y="109"/>
                  </a:lnTo>
                  <a:lnTo>
                    <a:pt x="27" y="86"/>
                  </a:lnTo>
                  <a:lnTo>
                    <a:pt x="35" y="61"/>
                  </a:lnTo>
                  <a:lnTo>
                    <a:pt x="31" y="38"/>
                  </a:lnTo>
                  <a:lnTo>
                    <a:pt x="19" y="1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6" name="Group 5"/>
          <p:cNvGrpSpPr/>
          <p:nvPr/>
        </p:nvGrpSpPr>
        <p:grpSpPr>
          <a:xfrm>
            <a:off x="8412644" y="1564135"/>
            <a:ext cx="2706465" cy="2022805"/>
            <a:chOff x="7819232" y="1968500"/>
            <a:chExt cx="3352799" cy="2447925"/>
          </a:xfrm>
        </p:grpSpPr>
        <p:sp>
          <p:nvSpPr>
            <p:cNvPr id="1036" name="Freeform 12"/>
            <p:cNvSpPr>
              <a:spLocks/>
            </p:cNvSpPr>
            <p:nvPr/>
          </p:nvSpPr>
          <p:spPr bwMode="auto">
            <a:xfrm>
              <a:off x="8271670" y="2425700"/>
              <a:ext cx="398463" cy="554038"/>
            </a:xfrm>
            <a:custGeom>
              <a:avLst/>
              <a:gdLst/>
              <a:ahLst/>
              <a:cxnLst>
                <a:cxn ang="0">
                  <a:pos x="121" y="0"/>
                </a:cxn>
                <a:cxn ang="0">
                  <a:pos x="121" y="178"/>
                </a:cxn>
                <a:cxn ang="0">
                  <a:pos x="103" y="178"/>
                </a:cxn>
                <a:cxn ang="0">
                  <a:pos x="103" y="222"/>
                </a:cxn>
                <a:cxn ang="0">
                  <a:pos x="149" y="222"/>
                </a:cxn>
                <a:cxn ang="0">
                  <a:pos x="149" y="178"/>
                </a:cxn>
                <a:cxn ang="0">
                  <a:pos x="132" y="178"/>
                </a:cxn>
                <a:cxn ang="0">
                  <a:pos x="132" y="0"/>
                </a:cxn>
                <a:cxn ang="0">
                  <a:pos x="251" y="218"/>
                </a:cxn>
                <a:cxn ang="0">
                  <a:pos x="176" y="349"/>
                </a:cxn>
                <a:cxn ang="0">
                  <a:pos x="69" y="349"/>
                </a:cxn>
                <a:cxn ang="0">
                  <a:pos x="0" y="213"/>
                </a:cxn>
                <a:cxn ang="0">
                  <a:pos x="121" y="0"/>
                </a:cxn>
              </a:cxnLst>
              <a:rect l="0" t="0" r="r" b="b"/>
              <a:pathLst>
                <a:path w="251" h="349">
                  <a:moveTo>
                    <a:pt x="121" y="0"/>
                  </a:moveTo>
                  <a:lnTo>
                    <a:pt x="121" y="178"/>
                  </a:lnTo>
                  <a:lnTo>
                    <a:pt x="103" y="178"/>
                  </a:lnTo>
                  <a:lnTo>
                    <a:pt x="103" y="222"/>
                  </a:lnTo>
                  <a:lnTo>
                    <a:pt x="149" y="222"/>
                  </a:lnTo>
                  <a:lnTo>
                    <a:pt x="149" y="178"/>
                  </a:lnTo>
                  <a:lnTo>
                    <a:pt x="132" y="178"/>
                  </a:lnTo>
                  <a:lnTo>
                    <a:pt x="132" y="0"/>
                  </a:lnTo>
                  <a:lnTo>
                    <a:pt x="251" y="218"/>
                  </a:lnTo>
                  <a:lnTo>
                    <a:pt x="176" y="349"/>
                  </a:lnTo>
                  <a:lnTo>
                    <a:pt x="69" y="349"/>
                  </a:lnTo>
                  <a:lnTo>
                    <a:pt x="0" y="213"/>
                  </a:lnTo>
                  <a:lnTo>
                    <a:pt x="1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7" name="Freeform 13"/>
            <p:cNvSpPr>
              <a:spLocks/>
            </p:cNvSpPr>
            <p:nvPr/>
          </p:nvSpPr>
          <p:spPr bwMode="auto">
            <a:xfrm>
              <a:off x="8347870" y="3016250"/>
              <a:ext cx="123825" cy="819150"/>
            </a:xfrm>
            <a:custGeom>
              <a:avLst/>
              <a:gdLst/>
              <a:ahLst/>
              <a:cxnLst>
                <a:cxn ang="0">
                  <a:pos x="23" y="0"/>
                </a:cxn>
                <a:cxn ang="0">
                  <a:pos x="78" y="0"/>
                </a:cxn>
                <a:cxn ang="0">
                  <a:pos x="78" y="516"/>
                </a:cxn>
                <a:cxn ang="0">
                  <a:pos x="71" y="516"/>
                </a:cxn>
                <a:cxn ang="0">
                  <a:pos x="50" y="510"/>
                </a:cxn>
                <a:cxn ang="0">
                  <a:pos x="32" y="495"/>
                </a:cxn>
                <a:cxn ang="0">
                  <a:pos x="19" y="472"/>
                </a:cxn>
                <a:cxn ang="0">
                  <a:pos x="11" y="445"/>
                </a:cxn>
                <a:cxn ang="0">
                  <a:pos x="5" y="416"/>
                </a:cxn>
                <a:cxn ang="0">
                  <a:pos x="0" y="357"/>
                </a:cxn>
                <a:cxn ang="0">
                  <a:pos x="0" y="305"/>
                </a:cxn>
                <a:cxn ang="0">
                  <a:pos x="3" y="282"/>
                </a:cxn>
                <a:cxn ang="0">
                  <a:pos x="3" y="249"/>
                </a:cxn>
                <a:cxn ang="0">
                  <a:pos x="7" y="203"/>
                </a:cxn>
                <a:cxn ang="0">
                  <a:pos x="11" y="144"/>
                </a:cxn>
                <a:cxn ang="0">
                  <a:pos x="17" y="77"/>
                </a:cxn>
                <a:cxn ang="0">
                  <a:pos x="23" y="0"/>
                </a:cxn>
              </a:cxnLst>
              <a:rect l="0" t="0" r="r" b="b"/>
              <a:pathLst>
                <a:path w="78" h="516">
                  <a:moveTo>
                    <a:pt x="23" y="0"/>
                  </a:moveTo>
                  <a:lnTo>
                    <a:pt x="78" y="0"/>
                  </a:lnTo>
                  <a:lnTo>
                    <a:pt x="78" y="516"/>
                  </a:lnTo>
                  <a:lnTo>
                    <a:pt x="71" y="516"/>
                  </a:lnTo>
                  <a:lnTo>
                    <a:pt x="50" y="510"/>
                  </a:lnTo>
                  <a:lnTo>
                    <a:pt x="32" y="495"/>
                  </a:lnTo>
                  <a:lnTo>
                    <a:pt x="19" y="472"/>
                  </a:lnTo>
                  <a:lnTo>
                    <a:pt x="11" y="445"/>
                  </a:lnTo>
                  <a:lnTo>
                    <a:pt x="5" y="416"/>
                  </a:lnTo>
                  <a:lnTo>
                    <a:pt x="0" y="357"/>
                  </a:lnTo>
                  <a:lnTo>
                    <a:pt x="0" y="305"/>
                  </a:lnTo>
                  <a:lnTo>
                    <a:pt x="3" y="282"/>
                  </a:lnTo>
                  <a:lnTo>
                    <a:pt x="3" y="249"/>
                  </a:lnTo>
                  <a:lnTo>
                    <a:pt x="7" y="203"/>
                  </a:lnTo>
                  <a:lnTo>
                    <a:pt x="11" y="144"/>
                  </a:lnTo>
                  <a:lnTo>
                    <a:pt x="17" y="77"/>
                  </a:lnTo>
                  <a:lnTo>
                    <a:pt x="2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8" name="Freeform 14"/>
            <p:cNvSpPr>
              <a:spLocks/>
            </p:cNvSpPr>
            <p:nvPr/>
          </p:nvSpPr>
          <p:spPr bwMode="auto">
            <a:xfrm>
              <a:off x="8471695" y="3016250"/>
              <a:ext cx="122238" cy="819150"/>
            </a:xfrm>
            <a:custGeom>
              <a:avLst/>
              <a:gdLst/>
              <a:ahLst/>
              <a:cxnLst>
                <a:cxn ang="0">
                  <a:pos x="0" y="0"/>
                </a:cxn>
                <a:cxn ang="0">
                  <a:pos x="50" y="0"/>
                </a:cxn>
                <a:cxn ang="0">
                  <a:pos x="50" y="6"/>
                </a:cxn>
                <a:cxn ang="0">
                  <a:pos x="52" y="23"/>
                </a:cxn>
                <a:cxn ang="0">
                  <a:pos x="56" y="50"/>
                </a:cxn>
                <a:cxn ang="0">
                  <a:pos x="60" y="84"/>
                </a:cxn>
                <a:cxn ang="0">
                  <a:pos x="64" y="121"/>
                </a:cxn>
                <a:cxn ang="0">
                  <a:pos x="66" y="163"/>
                </a:cxn>
                <a:cxn ang="0">
                  <a:pos x="71" y="205"/>
                </a:cxn>
                <a:cxn ang="0">
                  <a:pos x="75" y="245"/>
                </a:cxn>
                <a:cxn ang="0">
                  <a:pos x="77" y="282"/>
                </a:cxn>
                <a:cxn ang="0">
                  <a:pos x="77" y="349"/>
                </a:cxn>
                <a:cxn ang="0">
                  <a:pos x="75" y="385"/>
                </a:cxn>
                <a:cxn ang="0">
                  <a:pos x="71" y="418"/>
                </a:cxn>
                <a:cxn ang="0">
                  <a:pos x="64" y="449"/>
                </a:cxn>
                <a:cxn ang="0">
                  <a:pos x="54" y="474"/>
                </a:cxn>
                <a:cxn ang="0">
                  <a:pos x="39" y="495"/>
                </a:cxn>
                <a:cxn ang="0">
                  <a:pos x="23" y="510"/>
                </a:cxn>
                <a:cxn ang="0">
                  <a:pos x="0" y="516"/>
                </a:cxn>
                <a:cxn ang="0">
                  <a:pos x="0" y="0"/>
                </a:cxn>
              </a:cxnLst>
              <a:rect l="0" t="0" r="r" b="b"/>
              <a:pathLst>
                <a:path w="77" h="516">
                  <a:moveTo>
                    <a:pt x="0" y="0"/>
                  </a:moveTo>
                  <a:lnTo>
                    <a:pt x="50" y="0"/>
                  </a:lnTo>
                  <a:lnTo>
                    <a:pt x="50" y="6"/>
                  </a:lnTo>
                  <a:lnTo>
                    <a:pt x="52" y="23"/>
                  </a:lnTo>
                  <a:lnTo>
                    <a:pt x="56" y="50"/>
                  </a:lnTo>
                  <a:lnTo>
                    <a:pt x="60" y="84"/>
                  </a:lnTo>
                  <a:lnTo>
                    <a:pt x="64" y="121"/>
                  </a:lnTo>
                  <a:lnTo>
                    <a:pt x="66" y="163"/>
                  </a:lnTo>
                  <a:lnTo>
                    <a:pt x="71" y="205"/>
                  </a:lnTo>
                  <a:lnTo>
                    <a:pt x="75" y="245"/>
                  </a:lnTo>
                  <a:lnTo>
                    <a:pt x="77" y="282"/>
                  </a:lnTo>
                  <a:lnTo>
                    <a:pt x="77" y="349"/>
                  </a:lnTo>
                  <a:lnTo>
                    <a:pt x="75" y="385"/>
                  </a:lnTo>
                  <a:lnTo>
                    <a:pt x="71" y="418"/>
                  </a:lnTo>
                  <a:lnTo>
                    <a:pt x="64" y="449"/>
                  </a:lnTo>
                  <a:lnTo>
                    <a:pt x="54" y="474"/>
                  </a:lnTo>
                  <a:lnTo>
                    <a:pt x="39" y="495"/>
                  </a:lnTo>
                  <a:lnTo>
                    <a:pt x="23" y="510"/>
                  </a:lnTo>
                  <a:lnTo>
                    <a:pt x="0" y="516"/>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38" name="Group 137"/>
            <p:cNvGrpSpPr/>
            <p:nvPr/>
          </p:nvGrpSpPr>
          <p:grpSpPr>
            <a:xfrm>
              <a:off x="8959056" y="2582862"/>
              <a:ext cx="1189084" cy="1312862"/>
              <a:chOff x="3173413" y="1887538"/>
              <a:chExt cx="930276" cy="1027113"/>
            </a:xfrm>
          </p:grpSpPr>
          <p:sp>
            <p:nvSpPr>
              <p:cNvPr id="1039" name="Freeform 15"/>
              <p:cNvSpPr>
                <a:spLocks/>
              </p:cNvSpPr>
              <p:nvPr/>
            </p:nvSpPr>
            <p:spPr bwMode="auto">
              <a:xfrm>
                <a:off x="3389313" y="2116138"/>
                <a:ext cx="257175" cy="633413"/>
              </a:xfrm>
              <a:custGeom>
                <a:avLst/>
                <a:gdLst/>
                <a:ahLst/>
                <a:cxnLst>
                  <a:cxn ang="0">
                    <a:pos x="162" y="0"/>
                  </a:cxn>
                  <a:cxn ang="0">
                    <a:pos x="162" y="395"/>
                  </a:cxn>
                  <a:cxn ang="0">
                    <a:pos x="150" y="395"/>
                  </a:cxn>
                  <a:cxn ang="0">
                    <a:pos x="121" y="399"/>
                  </a:cxn>
                  <a:cxn ang="0">
                    <a:pos x="108" y="397"/>
                  </a:cxn>
                  <a:cxn ang="0">
                    <a:pos x="98" y="393"/>
                  </a:cxn>
                  <a:cxn ang="0">
                    <a:pos x="94" y="382"/>
                  </a:cxn>
                  <a:cxn ang="0">
                    <a:pos x="85" y="353"/>
                  </a:cxn>
                  <a:cxn ang="0">
                    <a:pos x="69" y="324"/>
                  </a:cxn>
                  <a:cxn ang="0">
                    <a:pos x="52" y="296"/>
                  </a:cxn>
                  <a:cxn ang="0">
                    <a:pos x="33" y="267"/>
                  </a:cxn>
                  <a:cxn ang="0">
                    <a:pos x="16" y="236"/>
                  </a:cxn>
                  <a:cxn ang="0">
                    <a:pos x="4" y="202"/>
                  </a:cxn>
                  <a:cxn ang="0">
                    <a:pos x="0" y="163"/>
                  </a:cxn>
                  <a:cxn ang="0">
                    <a:pos x="6" y="119"/>
                  </a:cxn>
                  <a:cxn ang="0">
                    <a:pos x="23" y="81"/>
                  </a:cxn>
                  <a:cxn ang="0">
                    <a:pos x="48" y="48"/>
                  </a:cxn>
                  <a:cxn ang="0">
                    <a:pos x="81" y="23"/>
                  </a:cxn>
                  <a:cxn ang="0">
                    <a:pos x="119" y="6"/>
                  </a:cxn>
                  <a:cxn ang="0">
                    <a:pos x="162" y="0"/>
                  </a:cxn>
                </a:cxnLst>
                <a:rect l="0" t="0" r="r" b="b"/>
                <a:pathLst>
                  <a:path w="162" h="399">
                    <a:moveTo>
                      <a:pt x="162" y="0"/>
                    </a:moveTo>
                    <a:lnTo>
                      <a:pt x="162" y="395"/>
                    </a:lnTo>
                    <a:lnTo>
                      <a:pt x="150" y="395"/>
                    </a:lnTo>
                    <a:lnTo>
                      <a:pt x="121" y="399"/>
                    </a:lnTo>
                    <a:lnTo>
                      <a:pt x="108" y="397"/>
                    </a:lnTo>
                    <a:lnTo>
                      <a:pt x="98" y="393"/>
                    </a:lnTo>
                    <a:lnTo>
                      <a:pt x="94" y="382"/>
                    </a:lnTo>
                    <a:lnTo>
                      <a:pt x="85" y="353"/>
                    </a:lnTo>
                    <a:lnTo>
                      <a:pt x="69" y="324"/>
                    </a:lnTo>
                    <a:lnTo>
                      <a:pt x="52" y="296"/>
                    </a:lnTo>
                    <a:lnTo>
                      <a:pt x="33" y="267"/>
                    </a:lnTo>
                    <a:lnTo>
                      <a:pt x="16" y="236"/>
                    </a:lnTo>
                    <a:lnTo>
                      <a:pt x="4" y="202"/>
                    </a:lnTo>
                    <a:lnTo>
                      <a:pt x="0" y="163"/>
                    </a:lnTo>
                    <a:lnTo>
                      <a:pt x="6" y="119"/>
                    </a:lnTo>
                    <a:lnTo>
                      <a:pt x="23" y="81"/>
                    </a:lnTo>
                    <a:lnTo>
                      <a:pt x="48" y="48"/>
                    </a:lnTo>
                    <a:lnTo>
                      <a:pt x="81" y="23"/>
                    </a:lnTo>
                    <a:lnTo>
                      <a:pt x="119" y="6"/>
                    </a:lnTo>
                    <a:lnTo>
                      <a:pt x="162"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0" name="Freeform 16"/>
              <p:cNvSpPr>
                <a:spLocks/>
              </p:cNvSpPr>
              <p:nvPr/>
            </p:nvSpPr>
            <p:spPr bwMode="auto">
              <a:xfrm>
                <a:off x="3646488" y="2116138"/>
                <a:ext cx="252413" cy="633413"/>
              </a:xfrm>
              <a:custGeom>
                <a:avLst/>
                <a:gdLst/>
                <a:ahLst/>
                <a:cxnLst>
                  <a:cxn ang="0">
                    <a:pos x="0" y="0"/>
                  </a:cxn>
                  <a:cxn ang="0">
                    <a:pos x="3" y="0"/>
                  </a:cxn>
                  <a:cxn ang="0">
                    <a:pos x="46" y="6"/>
                  </a:cxn>
                  <a:cxn ang="0">
                    <a:pos x="84" y="23"/>
                  </a:cxn>
                  <a:cxn ang="0">
                    <a:pos x="115" y="48"/>
                  </a:cxn>
                  <a:cxn ang="0">
                    <a:pos x="140" y="81"/>
                  </a:cxn>
                  <a:cxn ang="0">
                    <a:pos x="155" y="119"/>
                  </a:cxn>
                  <a:cxn ang="0">
                    <a:pos x="159" y="163"/>
                  </a:cxn>
                  <a:cxn ang="0">
                    <a:pos x="155" y="205"/>
                  </a:cxn>
                  <a:cxn ang="0">
                    <a:pos x="144" y="240"/>
                  </a:cxn>
                  <a:cxn ang="0">
                    <a:pos x="128" y="271"/>
                  </a:cxn>
                  <a:cxn ang="0">
                    <a:pos x="109" y="301"/>
                  </a:cxn>
                  <a:cxn ang="0">
                    <a:pos x="92" y="328"/>
                  </a:cxn>
                  <a:cxn ang="0">
                    <a:pos x="78" y="355"/>
                  </a:cxn>
                  <a:cxn ang="0">
                    <a:pos x="69" y="384"/>
                  </a:cxn>
                  <a:cxn ang="0">
                    <a:pos x="63" y="395"/>
                  </a:cxn>
                  <a:cxn ang="0">
                    <a:pos x="55" y="399"/>
                  </a:cxn>
                  <a:cxn ang="0">
                    <a:pos x="42" y="399"/>
                  </a:cxn>
                  <a:cxn ang="0">
                    <a:pos x="30" y="397"/>
                  </a:cxn>
                  <a:cxn ang="0">
                    <a:pos x="15" y="395"/>
                  </a:cxn>
                  <a:cxn ang="0">
                    <a:pos x="0" y="395"/>
                  </a:cxn>
                  <a:cxn ang="0">
                    <a:pos x="0" y="0"/>
                  </a:cxn>
                </a:cxnLst>
                <a:rect l="0" t="0" r="r" b="b"/>
                <a:pathLst>
                  <a:path w="159" h="399">
                    <a:moveTo>
                      <a:pt x="0" y="0"/>
                    </a:moveTo>
                    <a:lnTo>
                      <a:pt x="3" y="0"/>
                    </a:lnTo>
                    <a:lnTo>
                      <a:pt x="46" y="6"/>
                    </a:lnTo>
                    <a:lnTo>
                      <a:pt x="84" y="23"/>
                    </a:lnTo>
                    <a:lnTo>
                      <a:pt x="115" y="48"/>
                    </a:lnTo>
                    <a:lnTo>
                      <a:pt x="140" y="81"/>
                    </a:lnTo>
                    <a:lnTo>
                      <a:pt x="155" y="119"/>
                    </a:lnTo>
                    <a:lnTo>
                      <a:pt x="159" y="163"/>
                    </a:lnTo>
                    <a:lnTo>
                      <a:pt x="155" y="205"/>
                    </a:lnTo>
                    <a:lnTo>
                      <a:pt x="144" y="240"/>
                    </a:lnTo>
                    <a:lnTo>
                      <a:pt x="128" y="271"/>
                    </a:lnTo>
                    <a:lnTo>
                      <a:pt x="109" y="301"/>
                    </a:lnTo>
                    <a:lnTo>
                      <a:pt x="92" y="328"/>
                    </a:lnTo>
                    <a:lnTo>
                      <a:pt x="78" y="355"/>
                    </a:lnTo>
                    <a:lnTo>
                      <a:pt x="69" y="384"/>
                    </a:lnTo>
                    <a:lnTo>
                      <a:pt x="63" y="395"/>
                    </a:lnTo>
                    <a:lnTo>
                      <a:pt x="55" y="399"/>
                    </a:lnTo>
                    <a:lnTo>
                      <a:pt x="42" y="399"/>
                    </a:lnTo>
                    <a:lnTo>
                      <a:pt x="30" y="397"/>
                    </a:lnTo>
                    <a:lnTo>
                      <a:pt x="15" y="395"/>
                    </a:lnTo>
                    <a:lnTo>
                      <a:pt x="0" y="395"/>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1" name="Freeform 17"/>
              <p:cNvSpPr>
                <a:spLocks/>
              </p:cNvSpPr>
              <p:nvPr/>
            </p:nvSpPr>
            <p:spPr bwMode="auto">
              <a:xfrm>
                <a:off x="3530601" y="2722563"/>
                <a:ext cx="115888" cy="192088"/>
              </a:xfrm>
              <a:custGeom>
                <a:avLst/>
                <a:gdLst/>
                <a:ahLst/>
                <a:cxnLst>
                  <a:cxn ang="0">
                    <a:pos x="0" y="0"/>
                  </a:cxn>
                  <a:cxn ang="0">
                    <a:pos x="73" y="0"/>
                  </a:cxn>
                  <a:cxn ang="0">
                    <a:pos x="73" y="121"/>
                  </a:cxn>
                  <a:cxn ang="0">
                    <a:pos x="71" y="121"/>
                  </a:cxn>
                  <a:cxn ang="0">
                    <a:pos x="44" y="115"/>
                  </a:cxn>
                  <a:cxn ang="0">
                    <a:pos x="21" y="100"/>
                  </a:cxn>
                  <a:cxn ang="0">
                    <a:pos x="7" y="77"/>
                  </a:cxn>
                  <a:cxn ang="0">
                    <a:pos x="0" y="50"/>
                  </a:cxn>
                  <a:cxn ang="0">
                    <a:pos x="0" y="0"/>
                  </a:cxn>
                </a:cxnLst>
                <a:rect l="0" t="0" r="r" b="b"/>
                <a:pathLst>
                  <a:path w="73" h="121">
                    <a:moveTo>
                      <a:pt x="0" y="0"/>
                    </a:moveTo>
                    <a:lnTo>
                      <a:pt x="73" y="0"/>
                    </a:lnTo>
                    <a:lnTo>
                      <a:pt x="73" y="121"/>
                    </a:lnTo>
                    <a:lnTo>
                      <a:pt x="71" y="121"/>
                    </a:lnTo>
                    <a:lnTo>
                      <a:pt x="44" y="115"/>
                    </a:lnTo>
                    <a:lnTo>
                      <a:pt x="21" y="100"/>
                    </a:lnTo>
                    <a:lnTo>
                      <a:pt x="7" y="77"/>
                    </a:lnTo>
                    <a:lnTo>
                      <a:pt x="0" y="50"/>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2" name="Freeform 18"/>
              <p:cNvSpPr>
                <a:spLocks/>
              </p:cNvSpPr>
              <p:nvPr/>
            </p:nvSpPr>
            <p:spPr bwMode="auto">
              <a:xfrm>
                <a:off x="3646488" y="2722563"/>
                <a:ext cx="112713" cy="192088"/>
              </a:xfrm>
              <a:custGeom>
                <a:avLst/>
                <a:gdLst/>
                <a:ahLst/>
                <a:cxnLst>
                  <a:cxn ang="0">
                    <a:pos x="0" y="0"/>
                  </a:cxn>
                  <a:cxn ang="0">
                    <a:pos x="71" y="0"/>
                  </a:cxn>
                  <a:cxn ang="0">
                    <a:pos x="71" y="50"/>
                  </a:cxn>
                  <a:cxn ang="0">
                    <a:pos x="65" y="77"/>
                  </a:cxn>
                  <a:cxn ang="0">
                    <a:pos x="51" y="98"/>
                  </a:cxn>
                  <a:cxn ang="0">
                    <a:pos x="28" y="115"/>
                  </a:cxn>
                  <a:cxn ang="0">
                    <a:pos x="0" y="121"/>
                  </a:cxn>
                  <a:cxn ang="0">
                    <a:pos x="0" y="0"/>
                  </a:cxn>
                </a:cxnLst>
                <a:rect l="0" t="0" r="r" b="b"/>
                <a:pathLst>
                  <a:path w="71" h="121">
                    <a:moveTo>
                      <a:pt x="0" y="0"/>
                    </a:moveTo>
                    <a:lnTo>
                      <a:pt x="71" y="0"/>
                    </a:lnTo>
                    <a:lnTo>
                      <a:pt x="71" y="50"/>
                    </a:lnTo>
                    <a:lnTo>
                      <a:pt x="65" y="77"/>
                    </a:lnTo>
                    <a:lnTo>
                      <a:pt x="51" y="98"/>
                    </a:lnTo>
                    <a:lnTo>
                      <a:pt x="28" y="115"/>
                    </a:lnTo>
                    <a:lnTo>
                      <a:pt x="0" y="121"/>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3" name="Rectangle 19"/>
              <p:cNvSpPr>
                <a:spLocks noChangeArrowheads="1"/>
              </p:cNvSpPr>
              <p:nvPr/>
            </p:nvSpPr>
            <p:spPr bwMode="auto">
              <a:xfrm>
                <a:off x="3173413" y="2400300"/>
                <a:ext cx="146050" cy="333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4" name="Freeform 20"/>
              <p:cNvSpPr>
                <a:spLocks/>
              </p:cNvSpPr>
              <p:nvPr/>
            </p:nvSpPr>
            <p:spPr bwMode="auto">
              <a:xfrm>
                <a:off x="3200401" y="2171700"/>
                <a:ext cx="155575" cy="76200"/>
              </a:xfrm>
              <a:custGeom>
                <a:avLst/>
                <a:gdLst/>
                <a:ahLst/>
                <a:cxnLst>
                  <a:cxn ang="0">
                    <a:pos x="4" y="0"/>
                  </a:cxn>
                  <a:cxn ang="0">
                    <a:pos x="98" y="27"/>
                  </a:cxn>
                  <a:cxn ang="0">
                    <a:pos x="92" y="48"/>
                  </a:cxn>
                  <a:cxn ang="0">
                    <a:pos x="0" y="19"/>
                  </a:cxn>
                  <a:cxn ang="0">
                    <a:pos x="4" y="0"/>
                  </a:cxn>
                </a:cxnLst>
                <a:rect l="0" t="0" r="r" b="b"/>
                <a:pathLst>
                  <a:path w="98" h="48">
                    <a:moveTo>
                      <a:pt x="4" y="0"/>
                    </a:moveTo>
                    <a:lnTo>
                      <a:pt x="98" y="27"/>
                    </a:lnTo>
                    <a:lnTo>
                      <a:pt x="92" y="48"/>
                    </a:lnTo>
                    <a:lnTo>
                      <a:pt x="0" y="19"/>
                    </a:lnTo>
                    <a:lnTo>
                      <a:pt x="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5" name="Freeform 21"/>
              <p:cNvSpPr>
                <a:spLocks/>
              </p:cNvSpPr>
              <p:nvPr/>
            </p:nvSpPr>
            <p:spPr bwMode="auto">
              <a:xfrm>
                <a:off x="3355976" y="1963738"/>
                <a:ext cx="115888" cy="134938"/>
              </a:xfrm>
              <a:custGeom>
                <a:avLst/>
                <a:gdLst/>
                <a:ahLst/>
                <a:cxnLst>
                  <a:cxn ang="0">
                    <a:pos x="17" y="0"/>
                  </a:cxn>
                  <a:cxn ang="0">
                    <a:pos x="73" y="73"/>
                  </a:cxn>
                  <a:cxn ang="0">
                    <a:pos x="56" y="85"/>
                  </a:cxn>
                  <a:cxn ang="0">
                    <a:pos x="0" y="12"/>
                  </a:cxn>
                  <a:cxn ang="0">
                    <a:pos x="17" y="0"/>
                  </a:cxn>
                </a:cxnLst>
                <a:rect l="0" t="0" r="r" b="b"/>
                <a:pathLst>
                  <a:path w="73" h="85">
                    <a:moveTo>
                      <a:pt x="17" y="0"/>
                    </a:moveTo>
                    <a:lnTo>
                      <a:pt x="73" y="73"/>
                    </a:lnTo>
                    <a:lnTo>
                      <a:pt x="56" y="85"/>
                    </a:lnTo>
                    <a:lnTo>
                      <a:pt x="0" y="12"/>
                    </a:lnTo>
                    <a:lnTo>
                      <a:pt x="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6" name="Rectangle 22"/>
              <p:cNvSpPr>
                <a:spLocks noChangeArrowheads="1"/>
              </p:cNvSpPr>
              <p:nvPr/>
            </p:nvSpPr>
            <p:spPr bwMode="auto">
              <a:xfrm>
                <a:off x="3627438" y="1887538"/>
                <a:ext cx="33338" cy="146050"/>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7" name="Freeform 23"/>
              <p:cNvSpPr>
                <a:spLocks/>
              </p:cNvSpPr>
              <p:nvPr/>
            </p:nvSpPr>
            <p:spPr bwMode="auto">
              <a:xfrm>
                <a:off x="3822701" y="1966913"/>
                <a:ext cx="115888" cy="125413"/>
              </a:xfrm>
              <a:custGeom>
                <a:avLst/>
                <a:gdLst/>
                <a:ahLst/>
                <a:cxnLst>
                  <a:cxn ang="0">
                    <a:pos x="56" y="0"/>
                  </a:cxn>
                  <a:cxn ang="0">
                    <a:pos x="73" y="12"/>
                  </a:cxn>
                  <a:cxn ang="0">
                    <a:pos x="17" y="79"/>
                  </a:cxn>
                  <a:cxn ang="0">
                    <a:pos x="0" y="67"/>
                  </a:cxn>
                  <a:cxn ang="0">
                    <a:pos x="56" y="0"/>
                  </a:cxn>
                </a:cxnLst>
                <a:rect l="0" t="0" r="r" b="b"/>
                <a:pathLst>
                  <a:path w="73" h="79">
                    <a:moveTo>
                      <a:pt x="56" y="0"/>
                    </a:moveTo>
                    <a:lnTo>
                      <a:pt x="73" y="12"/>
                    </a:lnTo>
                    <a:lnTo>
                      <a:pt x="17" y="79"/>
                    </a:lnTo>
                    <a:lnTo>
                      <a:pt x="0" y="67"/>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8" name="Freeform 24"/>
              <p:cNvSpPr>
                <a:spLocks/>
              </p:cNvSpPr>
              <p:nvPr/>
            </p:nvSpPr>
            <p:spPr bwMode="auto">
              <a:xfrm>
                <a:off x="3951288" y="2171700"/>
                <a:ext cx="133350" cy="73025"/>
              </a:xfrm>
              <a:custGeom>
                <a:avLst/>
                <a:gdLst/>
                <a:ahLst/>
                <a:cxnLst>
                  <a:cxn ang="0">
                    <a:pos x="78" y="0"/>
                  </a:cxn>
                  <a:cxn ang="0">
                    <a:pos x="84" y="19"/>
                  </a:cxn>
                  <a:cxn ang="0">
                    <a:pos x="7" y="46"/>
                  </a:cxn>
                  <a:cxn ang="0">
                    <a:pos x="0" y="25"/>
                  </a:cxn>
                  <a:cxn ang="0">
                    <a:pos x="78" y="0"/>
                  </a:cxn>
                </a:cxnLst>
                <a:rect l="0" t="0" r="r" b="b"/>
                <a:pathLst>
                  <a:path w="84" h="46">
                    <a:moveTo>
                      <a:pt x="78" y="0"/>
                    </a:moveTo>
                    <a:lnTo>
                      <a:pt x="84" y="19"/>
                    </a:lnTo>
                    <a:lnTo>
                      <a:pt x="7" y="46"/>
                    </a:lnTo>
                    <a:lnTo>
                      <a:pt x="0" y="25"/>
                    </a:lnTo>
                    <a:lnTo>
                      <a:pt x="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9" name="Rectangle 25"/>
              <p:cNvSpPr>
                <a:spLocks noChangeArrowheads="1"/>
              </p:cNvSpPr>
              <p:nvPr/>
            </p:nvSpPr>
            <p:spPr bwMode="auto">
              <a:xfrm>
                <a:off x="3968751" y="2390775"/>
                <a:ext cx="134938" cy="333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0" name="Freeform 26"/>
              <p:cNvSpPr>
                <a:spLocks/>
              </p:cNvSpPr>
              <p:nvPr/>
            </p:nvSpPr>
            <p:spPr bwMode="auto">
              <a:xfrm>
                <a:off x="3544888" y="2470150"/>
                <a:ext cx="61913" cy="236538"/>
              </a:xfrm>
              <a:custGeom>
                <a:avLst/>
                <a:gdLst/>
                <a:ahLst/>
                <a:cxnLst>
                  <a:cxn ang="0">
                    <a:pos x="0" y="0"/>
                  </a:cxn>
                  <a:cxn ang="0">
                    <a:pos x="10" y="0"/>
                  </a:cxn>
                  <a:cxn ang="0">
                    <a:pos x="14" y="11"/>
                  </a:cxn>
                  <a:cxn ang="0">
                    <a:pos x="39" y="147"/>
                  </a:cxn>
                  <a:cxn ang="0">
                    <a:pos x="31" y="149"/>
                  </a:cxn>
                  <a:cxn ang="0">
                    <a:pos x="4" y="13"/>
                  </a:cxn>
                  <a:cxn ang="0">
                    <a:pos x="0" y="0"/>
                  </a:cxn>
                </a:cxnLst>
                <a:rect l="0" t="0" r="r" b="b"/>
                <a:pathLst>
                  <a:path w="39" h="149">
                    <a:moveTo>
                      <a:pt x="0" y="0"/>
                    </a:moveTo>
                    <a:lnTo>
                      <a:pt x="10" y="0"/>
                    </a:lnTo>
                    <a:lnTo>
                      <a:pt x="14" y="11"/>
                    </a:lnTo>
                    <a:lnTo>
                      <a:pt x="39" y="147"/>
                    </a:lnTo>
                    <a:lnTo>
                      <a:pt x="31" y="149"/>
                    </a:lnTo>
                    <a:lnTo>
                      <a:pt x="4" y="13"/>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1" name="Freeform 27"/>
              <p:cNvSpPr>
                <a:spLocks/>
              </p:cNvSpPr>
              <p:nvPr/>
            </p:nvSpPr>
            <p:spPr bwMode="auto">
              <a:xfrm>
                <a:off x="3679826" y="2470150"/>
                <a:ext cx="69850" cy="233363"/>
              </a:xfrm>
              <a:custGeom>
                <a:avLst/>
                <a:gdLst/>
                <a:ahLst/>
                <a:cxnLst>
                  <a:cxn ang="0">
                    <a:pos x="34" y="0"/>
                  </a:cxn>
                  <a:cxn ang="0">
                    <a:pos x="44" y="0"/>
                  </a:cxn>
                  <a:cxn ang="0">
                    <a:pos x="42" y="9"/>
                  </a:cxn>
                  <a:cxn ang="0">
                    <a:pos x="11" y="147"/>
                  </a:cxn>
                  <a:cxn ang="0">
                    <a:pos x="0" y="144"/>
                  </a:cxn>
                  <a:cxn ang="0">
                    <a:pos x="32" y="7"/>
                  </a:cxn>
                  <a:cxn ang="0">
                    <a:pos x="34" y="0"/>
                  </a:cxn>
                </a:cxnLst>
                <a:rect l="0" t="0" r="r" b="b"/>
                <a:pathLst>
                  <a:path w="44" h="147">
                    <a:moveTo>
                      <a:pt x="34" y="0"/>
                    </a:moveTo>
                    <a:lnTo>
                      <a:pt x="44" y="0"/>
                    </a:lnTo>
                    <a:lnTo>
                      <a:pt x="42" y="9"/>
                    </a:lnTo>
                    <a:lnTo>
                      <a:pt x="11" y="147"/>
                    </a:lnTo>
                    <a:lnTo>
                      <a:pt x="0" y="144"/>
                    </a:lnTo>
                    <a:lnTo>
                      <a:pt x="32" y="7"/>
                    </a:lnTo>
                    <a:lnTo>
                      <a:pt x="3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2" name="Freeform 28"/>
              <p:cNvSpPr>
                <a:spLocks/>
              </p:cNvSpPr>
              <p:nvPr/>
            </p:nvSpPr>
            <p:spPr bwMode="auto">
              <a:xfrm>
                <a:off x="3541713" y="2341563"/>
                <a:ext cx="201613" cy="109538"/>
              </a:xfrm>
              <a:custGeom>
                <a:avLst/>
                <a:gdLst/>
                <a:ahLst/>
                <a:cxnLst>
                  <a:cxn ang="0">
                    <a:pos x="64" y="0"/>
                  </a:cxn>
                  <a:cxn ang="0">
                    <a:pos x="89" y="50"/>
                  </a:cxn>
                  <a:cxn ang="0">
                    <a:pos x="121" y="12"/>
                  </a:cxn>
                  <a:cxn ang="0">
                    <a:pos x="123" y="65"/>
                  </a:cxn>
                  <a:cxn ang="0">
                    <a:pos x="127" y="69"/>
                  </a:cxn>
                  <a:cxn ang="0">
                    <a:pos x="112" y="69"/>
                  </a:cxn>
                  <a:cxn ang="0">
                    <a:pos x="110" y="40"/>
                  </a:cxn>
                  <a:cxn ang="0">
                    <a:pos x="87" y="69"/>
                  </a:cxn>
                  <a:cxn ang="0">
                    <a:pos x="64" y="23"/>
                  </a:cxn>
                  <a:cxn ang="0">
                    <a:pos x="46" y="69"/>
                  </a:cxn>
                  <a:cxn ang="0">
                    <a:pos x="39" y="69"/>
                  </a:cxn>
                  <a:cxn ang="0">
                    <a:pos x="16" y="37"/>
                  </a:cxn>
                  <a:cxn ang="0">
                    <a:pos x="10" y="69"/>
                  </a:cxn>
                  <a:cxn ang="0">
                    <a:pos x="0" y="69"/>
                  </a:cxn>
                  <a:cxn ang="0">
                    <a:pos x="12" y="14"/>
                  </a:cxn>
                  <a:cxn ang="0">
                    <a:pos x="41" y="52"/>
                  </a:cxn>
                  <a:cxn ang="0">
                    <a:pos x="64" y="0"/>
                  </a:cxn>
                </a:cxnLst>
                <a:rect l="0" t="0" r="r" b="b"/>
                <a:pathLst>
                  <a:path w="127" h="69">
                    <a:moveTo>
                      <a:pt x="64" y="0"/>
                    </a:moveTo>
                    <a:lnTo>
                      <a:pt x="89" y="50"/>
                    </a:lnTo>
                    <a:lnTo>
                      <a:pt x="121" y="12"/>
                    </a:lnTo>
                    <a:lnTo>
                      <a:pt x="123" y="65"/>
                    </a:lnTo>
                    <a:lnTo>
                      <a:pt x="127" y="69"/>
                    </a:lnTo>
                    <a:lnTo>
                      <a:pt x="112" y="69"/>
                    </a:lnTo>
                    <a:lnTo>
                      <a:pt x="110" y="40"/>
                    </a:lnTo>
                    <a:lnTo>
                      <a:pt x="87" y="69"/>
                    </a:lnTo>
                    <a:lnTo>
                      <a:pt x="64" y="23"/>
                    </a:lnTo>
                    <a:lnTo>
                      <a:pt x="46" y="69"/>
                    </a:lnTo>
                    <a:lnTo>
                      <a:pt x="39" y="69"/>
                    </a:lnTo>
                    <a:lnTo>
                      <a:pt x="16" y="37"/>
                    </a:lnTo>
                    <a:lnTo>
                      <a:pt x="10" y="69"/>
                    </a:lnTo>
                    <a:lnTo>
                      <a:pt x="0" y="69"/>
                    </a:lnTo>
                    <a:lnTo>
                      <a:pt x="12" y="14"/>
                    </a:lnTo>
                    <a:lnTo>
                      <a:pt x="41" y="52"/>
                    </a:lnTo>
                    <a:lnTo>
                      <a:pt x="6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053" name="Freeform 29"/>
            <p:cNvSpPr>
              <a:spLocks noEditPoints="1"/>
            </p:cNvSpPr>
            <p:nvPr/>
          </p:nvSpPr>
          <p:spPr bwMode="auto">
            <a:xfrm>
              <a:off x="7819232" y="1968500"/>
              <a:ext cx="1314450" cy="508000"/>
            </a:xfrm>
            <a:custGeom>
              <a:avLst/>
              <a:gdLst/>
              <a:ahLst/>
              <a:cxnLst>
                <a:cxn ang="0">
                  <a:pos x="769" y="309"/>
                </a:cxn>
                <a:cxn ang="0">
                  <a:pos x="817" y="263"/>
                </a:cxn>
                <a:cxn ang="0">
                  <a:pos x="10" y="263"/>
                </a:cxn>
                <a:cxn ang="0">
                  <a:pos x="58" y="309"/>
                </a:cxn>
                <a:cxn ang="0">
                  <a:pos x="10" y="263"/>
                </a:cxn>
                <a:cxn ang="0">
                  <a:pos x="388" y="56"/>
                </a:cxn>
                <a:cxn ang="0">
                  <a:pos x="436" y="8"/>
                </a:cxn>
                <a:cxn ang="0">
                  <a:pos x="377" y="0"/>
                </a:cxn>
                <a:cxn ang="0">
                  <a:pos x="446" y="27"/>
                </a:cxn>
                <a:cxn ang="0">
                  <a:pos x="782" y="21"/>
                </a:cxn>
                <a:cxn ang="0">
                  <a:pos x="797" y="10"/>
                </a:cxn>
                <a:cxn ang="0">
                  <a:pos x="815" y="15"/>
                </a:cxn>
                <a:cxn ang="0">
                  <a:pos x="826" y="33"/>
                </a:cxn>
                <a:cxn ang="0">
                  <a:pos x="815" y="52"/>
                </a:cxn>
                <a:cxn ang="0">
                  <a:pos x="794" y="54"/>
                </a:cxn>
                <a:cxn ang="0">
                  <a:pos x="780" y="38"/>
                </a:cxn>
                <a:cxn ang="0">
                  <a:pos x="542" y="52"/>
                </a:cxn>
                <a:cxn ang="0">
                  <a:pos x="655" y="111"/>
                </a:cxn>
                <a:cxn ang="0">
                  <a:pos x="746" y="198"/>
                </a:cxn>
                <a:cxn ang="0">
                  <a:pos x="828" y="253"/>
                </a:cxn>
                <a:cxn ang="0">
                  <a:pos x="759" y="320"/>
                </a:cxn>
                <a:cxn ang="0">
                  <a:pos x="767" y="253"/>
                </a:cxn>
                <a:cxn ang="0">
                  <a:pos x="686" y="150"/>
                </a:cxn>
                <a:cxn ang="0">
                  <a:pos x="575" y="77"/>
                </a:cxn>
                <a:cxn ang="0">
                  <a:pos x="446" y="44"/>
                </a:cxn>
                <a:cxn ang="0">
                  <a:pos x="377" y="67"/>
                </a:cxn>
                <a:cxn ang="0">
                  <a:pos x="310" y="56"/>
                </a:cxn>
                <a:cxn ang="0">
                  <a:pos x="189" y="111"/>
                </a:cxn>
                <a:cxn ang="0">
                  <a:pos x="94" y="198"/>
                </a:cxn>
                <a:cxn ang="0">
                  <a:pos x="68" y="253"/>
                </a:cxn>
                <a:cxn ang="0">
                  <a:pos x="0" y="320"/>
                </a:cxn>
                <a:cxn ang="0">
                  <a:pos x="46" y="253"/>
                </a:cxn>
                <a:cxn ang="0">
                  <a:pos x="121" y="153"/>
                </a:cxn>
                <a:cxn ang="0">
                  <a:pos x="223" y="77"/>
                </a:cxn>
                <a:cxn ang="0">
                  <a:pos x="344" y="38"/>
                </a:cxn>
                <a:cxn ang="0">
                  <a:pos x="52" y="44"/>
                </a:cxn>
                <a:cxn ang="0">
                  <a:pos x="37" y="56"/>
                </a:cxn>
                <a:cxn ang="0">
                  <a:pos x="18" y="52"/>
                </a:cxn>
                <a:cxn ang="0">
                  <a:pos x="8" y="33"/>
                </a:cxn>
                <a:cxn ang="0">
                  <a:pos x="18" y="15"/>
                </a:cxn>
                <a:cxn ang="0">
                  <a:pos x="39" y="13"/>
                </a:cxn>
                <a:cxn ang="0">
                  <a:pos x="52" y="21"/>
                </a:cxn>
                <a:cxn ang="0">
                  <a:pos x="377" y="27"/>
                </a:cxn>
              </a:cxnLst>
              <a:rect l="0" t="0" r="r" b="b"/>
              <a:pathLst>
                <a:path w="828" h="320">
                  <a:moveTo>
                    <a:pt x="769" y="263"/>
                  </a:moveTo>
                  <a:lnTo>
                    <a:pt x="769" y="309"/>
                  </a:lnTo>
                  <a:lnTo>
                    <a:pt x="817" y="309"/>
                  </a:lnTo>
                  <a:lnTo>
                    <a:pt x="817" y="263"/>
                  </a:lnTo>
                  <a:lnTo>
                    <a:pt x="769" y="263"/>
                  </a:lnTo>
                  <a:close/>
                  <a:moveTo>
                    <a:pt x="10" y="263"/>
                  </a:moveTo>
                  <a:lnTo>
                    <a:pt x="10" y="309"/>
                  </a:lnTo>
                  <a:lnTo>
                    <a:pt x="58" y="309"/>
                  </a:lnTo>
                  <a:lnTo>
                    <a:pt x="58" y="263"/>
                  </a:lnTo>
                  <a:lnTo>
                    <a:pt x="10" y="263"/>
                  </a:lnTo>
                  <a:close/>
                  <a:moveTo>
                    <a:pt x="388" y="8"/>
                  </a:moveTo>
                  <a:lnTo>
                    <a:pt x="388" y="56"/>
                  </a:lnTo>
                  <a:lnTo>
                    <a:pt x="436" y="56"/>
                  </a:lnTo>
                  <a:lnTo>
                    <a:pt x="436" y="8"/>
                  </a:lnTo>
                  <a:lnTo>
                    <a:pt x="388" y="8"/>
                  </a:lnTo>
                  <a:close/>
                  <a:moveTo>
                    <a:pt x="377" y="0"/>
                  </a:moveTo>
                  <a:lnTo>
                    <a:pt x="446" y="0"/>
                  </a:lnTo>
                  <a:lnTo>
                    <a:pt x="446" y="27"/>
                  </a:lnTo>
                  <a:lnTo>
                    <a:pt x="780" y="27"/>
                  </a:lnTo>
                  <a:lnTo>
                    <a:pt x="782" y="21"/>
                  </a:lnTo>
                  <a:lnTo>
                    <a:pt x="790" y="13"/>
                  </a:lnTo>
                  <a:lnTo>
                    <a:pt x="797" y="10"/>
                  </a:lnTo>
                  <a:lnTo>
                    <a:pt x="803" y="10"/>
                  </a:lnTo>
                  <a:lnTo>
                    <a:pt x="815" y="15"/>
                  </a:lnTo>
                  <a:lnTo>
                    <a:pt x="822" y="21"/>
                  </a:lnTo>
                  <a:lnTo>
                    <a:pt x="826" y="33"/>
                  </a:lnTo>
                  <a:lnTo>
                    <a:pt x="822" y="46"/>
                  </a:lnTo>
                  <a:lnTo>
                    <a:pt x="815" y="52"/>
                  </a:lnTo>
                  <a:lnTo>
                    <a:pt x="803" y="56"/>
                  </a:lnTo>
                  <a:lnTo>
                    <a:pt x="794" y="54"/>
                  </a:lnTo>
                  <a:lnTo>
                    <a:pt x="782" y="46"/>
                  </a:lnTo>
                  <a:lnTo>
                    <a:pt x="780" y="38"/>
                  </a:lnTo>
                  <a:lnTo>
                    <a:pt x="479" y="38"/>
                  </a:lnTo>
                  <a:lnTo>
                    <a:pt x="542" y="52"/>
                  </a:lnTo>
                  <a:lnTo>
                    <a:pt x="600" y="77"/>
                  </a:lnTo>
                  <a:lnTo>
                    <a:pt x="655" y="111"/>
                  </a:lnTo>
                  <a:lnTo>
                    <a:pt x="705" y="153"/>
                  </a:lnTo>
                  <a:lnTo>
                    <a:pt x="746" y="198"/>
                  </a:lnTo>
                  <a:lnTo>
                    <a:pt x="780" y="253"/>
                  </a:lnTo>
                  <a:lnTo>
                    <a:pt x="828" y="253"/>
                  </a:lnTo>
                  <a:lnTo>
                    <a:pt x="828" y="320"/>
                  </a:lnTo>
                  <a:lnTo>
                    <a:pt x="759" y="320"/>
                  </a:lnTo>
                  <a:lnTo>
                    <a:pt x="759" y="253"/>
                  </a:lnTo>
                  <a:lnTo>
                    <a:pt x="767" y="253"/>
                  </a:lnTo>
                  <a:lnTo>
                    <a:pt x="730" y="198"/>
                  </a:lnTo>
                  <a:lnTo>
                    <a:pt x="686" y="150"/>
                  </a:lnTo>
                  <a:lnTo>
                    <a:pt x="634" y="111"/>
                  </a:lnTo>
                  <a:lnTo>
                    <a:pt x="575" y="77"/>
                  </a:lnTo>
                  <a:lnTo>
                    <a:pt x="513" y="56"/>
                  </a:lnTo>
                  <a:lnTo>
                    <a:pt x="446" y="44"/>
                  </a:lnTo>
                  <a:lnTo>
                    <a:pt x="446" y="67"/>
                  </a:lnTo>
                  <a:lnTo>
                    <a:pt x="377" y="67"/>
                  </a:lnTo>
                  <a:lnTo>
                    <a:pt x="377" y="44"/>
                  </a:lnTo>
                  <a:lnTo>
                    <a:pt x="310" y="56"/>
                  </a:lnTo>
                  <a:lnTo>
                    <a:pt x="248" y="77"/>
                  </a:lnTo>
                  <a:lnTo>
                    <a:pt x="189" y="111"/>
                  </a:lnTo>
                  <a:lnTo>
                    <a:pt x="137" y="150"/>
                  </a:lnTo>
                  <a:lnTo>
                    <a:pt x="94" y="198"/>
                  </a:lnTo>
                  <a:lnTo>
                    <a:pt x="58" y="253"/>
                  </a:lnTo>
                  <a:lnTo>
                    <a:pt x="68" y="253"/>
                  </a:lnTo>
                  <a:lnTo>
                    <a:pt x="68" y="320"/>
                  </a:lnTo>
                  <a:lnTo>
                    <a:pt x="0" y="320"/>
                  </a:lnTo>
                  <a:lnTo>
                    <a:pt x="0" y="253"/>
                  </a:lnTo>
                  <a:lnTo>
                    <a:pt x="46" y="253"/>
                  </a:lnTo>
                  <a:lnTo>
                    <a:pt x="79" y="198"/>
                  </a:lnTo>
                  <a:lnTo>
                    <a:pt x="121" y="153"/>
                  </a:lnTo>
                  <a:lnTo>
                    <a:pt x="169" y="111"/>
                  </a:lnTo>
                  <a:lnTo>
                    <a:pt x="223" y="77"/>
                  </a:lnTo>
                  <a:lnTo>
                    <a:pt x="281" y="52"/>
                  </a:lnTo>
                  <a:lnTo>
                    <a:pt x="344" y="38"/>
                  </a:lnTo>
                  <a:lnTo>
                    <a:pt x="54" y="38"/>
                  </a:lnTo>
                  <a:lnTo>
                    <a:pt x="52" y="44"/>
                  </a:lnTo>
                  <a:lnTo>
                    <a:pt x="43" y="52"/>
                  </a:lnTo>
                  <a:lnTo>
                    <a:pt x="37" y="56"/>
                  </a:lnTo>
                  <a:lnTo>
                    <a:pt x="31" y="56"/>
                  </a:lnTo>
                  <a:lnTo>
                    <a:pt x="18" y="52"/>
                  </a:lnTo>
                  <a:lnTo>
                    <a:pt x="12" y="46"/>
                  </a:lnTo>
                  <a:lnTo>
                    <a:pt x="8" y="33"/>
                  </a:lnTo>
                  <a:lnTo>
                    <a:pt x="12" y="21"/>
                  </a:lnTo>
                  <a:lnTo>
                    <a:pt x="18" y="15"/>
                  </a:lnTo>
                  <a:lnTo>
                    <a:pt x="31" y="10"/>
                  </a:lnTo>
                  <a:lnTo>
                    <a:pt x="39" y="13"/>
                  </a:lnTo>
                  <a:lnTo>
                    <a:pt x="46" y="15"/>
                  </a:lnTo>
                  <a:lnTo>
                    <a:pt x="52" y="21"/>
                  </a:lnTo>
                  <a:lnTo>
                    <a:pt x="54" y="27"/>
                  </a:lnTo>
                  <a:lnTo>
                    <a:pt x="377" y="27"/>
                  </a:lnTo>
                  <a:lnTo>
                    <a:pt x="37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43" name="Group 142"/>
            <p:cNvGrpSpPr/>
            <p:nvPr/>
          </p:nvGrpSpPr>
          <p:grpSpPr>
            <a:xfrm>
              <a:off x="10186195" y="2170112"/>
              <a:ext cx="173038" cy="388938"/>
              <a:chOff x="10369551" y="2101850"/>
              <a:chExt cx="173038" cy="388938"/>
            </a:xfrm>
          </p:grpSpPr>
          <p:sp>
            <p:nvSpPr>
              <p:cNvPr id="1054" name="Freeform 30"/>
              <p:cNvSpPr>
                <a:spLocks/>
              </p:cNvSpPr>
              <p:nvPr/>
            </p:nvSpPr>
            <p:spPr bwMode="auto">
              <a:xfrm>
                <a:off x="10387013" y="2278063"/>
                <a:ext cx="138113" cy="212725"/>
              </a:xfrm>
              <a:custGeom>
                <a:avLst/>
                <a:gdLst/>
                <a:ahLst/>
                <a:cxnLst>
                  <a:cxn ang="0">
                    <a:pos x="6" y="0"/>
                  </a:cxn>
                  <a:cxn ang="0">
                    <a:pos x="81" y="0"/>
                  </a:cxn>
                  <a:cxn ang="0">
                    <a:pos x="85" y="2"/>
                  </a:cxn>
                  <a:cxn ang="0">
                    <a:pos x="87" y="6"/>
                  </a:cxn>
                  <a:cxn ang="0">
                    <a:pos x="87" y="105"/>
                  </a:cxn>
                  <a:cxn ang="0">
                    <a:pos x="85" y="109"/>
                  </a:cxn>
                  <a:cxn ang="0">
                    <a:pos x="81" y="111"/>
                  </a:cxn>
                  <a:cxn ang="0">
                    <a:pos x="66" y="111"/>
                  </a:cxn>
                  <a:cxn ang="0">
                    <a:pos x="66" y="128"/>
                  </a:cxn>
                  <a:cxn ang="0">
                    <a:pos x="64" y="132"/>
                  </a:cxn>
                  <a:cxn ang="0">
                    <a:pos x="60" y="134"/>
                  </a:cxn>
                  <a:cxn ang="0">
                    <a:pos x="31" y="134"/>
                  </a:cxn>
                  <a:cxn ang="0">
                    <a:pos x="23" y="130"/>
                  </a:cxn>
                  <a:cxn ang="0">
                    <a:pos x="20" y="123"/>
                  </a:cxn>
                  <a:cxn ang="0">
                    <a:pos x="20" y="111"/>
                  </a:cxn>
                  <a:cxn ang="0">
                    <a:pos x="6" y="111"/>
                  </a:cxn>
                  <a:cxn ang="0">
                    <a:pos x="2" y="109"/>
                  </a:cxn>
                  <a:cxn ang="0">
                    <a:pos x="0" y="105"/>
                  </a:cxn>
                  <a:cxn ang="0">
                    <a:pos x="0" y="6"/>
                  </a:cxn>
                  <a:cxn ang="0">
                    <a:pos x="2" y="2"/>
                  </a:cxn>
                  <a:cxn ang="0">
                    <a:pos x="6" y="0"/>
                  </a:cxn>
                </a:cxnLst>
                <a:rect l="0" t="0" r="r" b="b"/>
                <a:pathLst>
                  <a:path w="87" h="134">
                    <a:moveTo>
                      <a:pt x="6" y="0"/>
                    </a:moveTo>
                    <a:lnTo>
                      <a:pt x="81" y="0"/>
                    </a:lnTo>
                    <a:lnTo>
                      <a:pt x="85" y="2"/>
                    </a:lnTo>
                    <a:lnTo>
                      <a:pt x="87" y="6"/>
                    </a:lnTo>
                    <a:lnTo>
                      <a:pt x="87" y="105"/>
                    </a:lnTo>
                    <a:lnTo>
                      <a:pt x="85" y="109"/>
                    </a:lnTo>
                    <a:lnTo>
                      <a:pt x="81" y="111"/>
                    </a:lnTo>
                    <a:lnTo>
                      <a:pt x="66" y="111"/>
                    </a:lnTo>
                    <a:lnTo>
                      <a:pt x="66" y="128"/>
                    </a:lnTo>
                    <a:lnTo>
                      <a:pt x="64" y="132"/>
                    </a:lnTo>
                    <a:lnTo>
                      <a:pt x="60" y="134"/>
                    </a:lnTo>
                    <a:lnTo>
                      <a:pt x="31" y="134"/>
                    </a:lnTo>
                    <a:lnTo>
                      <a:pt x="23" y="130"/>
                    </a:lnTo>
                    <a:lnTo>
                      <a:pt x="20" y="123"/>
                    </a:lnTo>
                    <a:lnTo>
                      <a:pt x="20" y="111"/>
                    </a:lnTo>
                    <a:lnTo>
                      <a:pt x="6" y="111"/>
                    </a:lnTo>
                    <a:lnTo>
                      <a:pt x="2" y="109"/>
                    </a:lnTo>
                    <a:lnTo>
                      <a:pt x="0" y="105"/>
                    </a:lnTo>
                    <a:lnTo>
                      <a:pt x="0" y="6"/>
                    </a:lnTo>
                    <a:lnTo>
                      <a:pt x="2" y="2"/>
                    </a:lnTo>
                    <a:lnTo>
                      <a:pt x="6" y="0"/>
                    </a:lnTo>
                    <a:close/>
                  </a:path>
                </a:pathLst>
              </a:custGeom>
              <a:solidFill>
                <a:srgbClr val="F6F4FD"/>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5" name="Freeform 31"/>
              <p:cNvSpPr>
                <a:spLocks/>
              </p:cNvSpPr>
              <p:nvPr/>
            </p:nvSpPr>
            <p:spPr bwMode="auto">
              <a:xfrm>
                <a:off x="10402888" y="2400300"/>
                <a:ext cx="106363" cy="73025"/>
              </a:xfrm>
              <a:custGeom>
                <a:avLst/>
                <a:gdLst/>
                <a:ahLst/>
                <a:cxnLst>
                  <a:cxn ang="0">
                    <a:pos x="0" y="0"/>
                  </a:cxn>
                  <a:cxn ang="0">
                    <a:pos x="67" y="0"/>
                  </a:cxn>
                  <a:cxn ang="0">
                    <a:pos x="67" y="21"/>
                  </a:cxn>
                  <a:cxn ang="0">
                    <a:pos x="63" y="26"/>
                  </a:cxn>
                  <a:cxn ang="0">
                    <a:pos x="46" y="26"/>
                  </a:cxn>
                  <a:cxn ang="0">
                    <a:pos x="46" y="42"/>
                  </a:cxn>
                  <a:cxn ang="0">
                    <a:pos x="42" y="46"/>
                  </a:cxn>
                  <a:cxn ang="0">
                    <a:pos x="23" y="46"/>
                  </a:cxn>
                  <a:cxn ang="0">
                    <a:pos x="21" y="44"/>
                  </a:cxn>
                  <a:cxn ang="0">
                    <a:pos x="21" y="26"/>
                  </a:cxn>
                  <a:cxn ang="0">
                    <a:pos x="4" y="26"/>
                  </a:cxn>
                  <a:cxn ang="0">
                    <a:pos x="0" y="21"/>
                  </a:cxn>
                  <a:cxn ang="0">
                    <a:pos x="0" y="0"/>
                  </a:cxn>
                </a:cxnLst>
                <a:rect l="0" t="0" r="r" b="b"/>
                <a:pathLst>
                  <a:path w="67" h="46">
                    <a:moveTo>
                      <a:pt x="0" y="0"/>
                    </a:moveTo>
                    <a:lnTo>
                      <a:pt x="67" y="0"/>
                    </a:lnTo>
                    <a:lnTo>
                      <a:pt x="67" y="21"/>
                    </a:lnTo>
                    <a:lnTo>
                      <a:pt x="63" y="26"/>
                    </a:lnTo>
                    <a:lnTo>
                      <a:pt x="46" y="26"/>
                    </a:lnTo>
                    <a:lnTo>
                      <a:pt x="46" y="42"/>
                    </a:lnTo>
                    <a:lnTo>
                      <a:pt x="42" y="46"/>
                    </a:lnTo>
                    <a:lnTo>
                      <a:pt x="23" y="46"/>
                    </a:lnTo>
                    <a:lnTo>
                      <a:pt x="21" y="44"/>
                    </a:lnTo>
                    <a:lnTo>
                      <a:pt x="21" y="26"/>
                    </a:lnTo>
                    <a:lnTo>
                      <a:pt x="4" y="26"/>
                    </a:lnTo>
                    <a:lnTo>
                      <a:pt x="0" y="21"/>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6" name="Freeform 32"/>
              <p:cNvSpPr>
                <a:spLocks/>
              </p:cNvSpPr>
              <p:nvPr/>
            </p:nvSpPr>
            <p:spPr bwMode="auto">
              <a:xfrm>
                <a:off x="10455276" y="2101850"/>
                <a:ext cx="87313" cy="203200"/>
              </a:xfrm>
              <a:custGeom>
                <a:avLst/>
                <a:gdLst/>
                <a:ahLst/>
                <a:cxnLst>
                  <a:cxn ang="0">
                    <a:pos x="0" y="0"/>
                  </a:cxn>
                  <a:cxn ang="0">
                    <a:pos x="19" y="7"/>
                  </a:cxn>
                  <a:cxn ang="0">
                    <a:pos x="34" y="21"/>
                  </a:cxn>
                  <a:cxn ang="0">
                    <a:pos x="40" y="40"/>
                  </a:cxn>
                  <a:cxn ang="0">
                    <a:pos x="40" y="86"/>
                  </a:cxn>
                  <a:cxn ang="0">
                    <a:pos x="50" y="86"/>
                  </a:cxn>
                  <a:cxn ang="0">
                    <a:pos x="55" y="90"/>
                  </a:cxn>
                  <a:cxn ang="0">
                    <a:pos x="55" y="124"/>
                  </a:cxn>
                  <a:cxn ang="0">
                    <a:pos x="50" y="128"/>
                  </a:cxn>
                  <a:cxn ang="0">
                    <a:pos x="0" y="128"/>
                  </a:cxn>
                  <a:cxn ang="0">
                    <a:pos x="0" y="0"/>
                  </a:cxn>
                </a:cxnLst>
                <a:rect l="0" t="0" r="r" b="b"/>
                <a:pathLst>
                  <a:path w="55" h="128">
                    <a:moveTo>
                      <a:pt x="0" y="0"/>
                    </a:moveTo>
                    <a:lnTo>
                      <a:pt x="19" y="7"/>
                    </a:lnTo>
                    <a:lnTo>
                      <a:pt x="34" y="21"/>
                    </a:lnTo>
                    <a:lnTo>
                      <a:pt x="40" y="40"/>
                    </a:lnTo>
                    <a:lnTo>
                      <a:pt x="40" y="86"/>
                    </a:lnTo>
                    <a:lnTo>
                      <a:pt x="50" y="86"/>
                    </a:lnTo>
                    <a:lnTo>
                      <a:pt x="55" y="90"/>
                    </a:lnTo>
                    <a:lnTo>
                      <a:pt x="55" y="124"/>
                    </a:lnTo>
                    <a:lnTo>
                      <a:pt x="50" y="128"/>
                    </a:lnTo>
                    <a:lnTo>
                      <a:pt x="0" y="128"/>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7" name="Freeform 33"/>
              <p:cNvSpPr>
                <a:spLocks/>
              </p:cNvSpPr>
              <p:nvPr/>
            </p:nvSpPr>
            <p:spPr bwMode="auto">
              <a:xfrm>
                <a:off x="10369551" y="2101850"/>
                <a:ext cx="85725" cy="203200"/>
              </a:xfrm>
              <a:custGeom>
                <a:avLst/>
                <a:gdLst/>
                <a:ahLst/>
                <a:cxnLst>
                  <a:cxn ang="0">
                    <a:pos x="54" y="0"/>
                  </a:cxn>
                  <a:cxn ang="0">
                    <a:pos x="54" y="128"/>
                  </a:cxn>
                  <a:cxn ang="0">
                    <a:pos x="4" y="128"/>
                  </a:cxn>
                  <a:cxn ang="0">
                    <a:pos x="0" y="124"/>
                  </a:cxn>
                  <a:cxn ang="0">
                    <a:pos x="0" y="90"/>
                  </a:cxn>
                  <a:cxn ang="0">
                    <a:pos x="4" y="86"/>
                  </a:cxn>
                  <a:cxn ang="0">
                    <a:pos x="15" y="86"/>
                  </a:cxn>
                  <a:cxn ang="0">
                    <a:pos x="15" y="40"/>
                  </a:cxn>
                  <a:cxn ang="0">
                    <a:pos x="17" y="26"/>
                  </a:cxn>
                  <a:cxn ang="0">
                    <a:pos x="25" y="13"/>
                  </a:cxn>
                  <a:cxn ang="0">
                    <a:pos x="38" y="5"/>
                  </a:cxn>
                  <a:cxn ang="0">
                    <a:pos x="54" y="0"/>
                  </a:cxn>
                </a:cxnLst>
                <a:rect l="0" t="0" r="r" b="b"/>
                <a:pathLst>
                  <a:path w="54" h="128">
                    <a:moveTo>
                      <a:pt x="54" y="0"/>
                    </a:moveTo>
                    <a:lnTo>
                      <a:pt x="54" y="128"/>
                    </a:lnTo>
                    <a:lnTo>
                      <a:pt x="4" y="128"/>
                    </a:lnTo>
                    <a:lnTo>
                      <a:pt x="0" y="124"/>
                    </a:lnTo>
                    <a:lnTo>
                      <a:pt x="0" y="90"/>
                    </a:lnTo>
                    <a:lnTo>
                      <a:pt x="4" y="86"/>
                    </a:lnTo>
                    <a:lnTo>
                      <a:pt x="15" y="86"/>
                    </a:lnTo>
                    <a:lnTo>
                      <a:pt x="15" y="40"/>
                    </a:lnTo>
                    <a:lnTo>
                      <a:pt x="17" y="26"/>
                    </a:lnTo>
                    <a:lnTo>
                      <a:pt x="25" y="13"/>
                    </a:lnTo>
                    <a:lnTo>
                      <a:pt x="38" y="5"/>
                    </a:lnTo>
                    <a:lnTo>
                      <a:pt x="5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42" name="Group 141"/>
            <p:cNvGrpSpPr/>
            <p:nvPr/>
          </p:nvGrpSpPr>
          <p:grpSpPr>
            <a:xfrm>
              <a:off x="8457407" y="4154487"/>
              <a:ext cx="2176463" cy="261938"/>
              <a:chOff x="8640763" y="4086225"/>
              <a:chExt cx="2176463" cy="261938"/>
            </a:xfrm>
          </p:grpSpPr>
          <p:sp>
            <p:nvSpPr>
              <p:cNvPr id="1058" name="Rectangle 34"/>
              <p:cNvSpPr>
                <a:spLocks noChangeArrowheads="1"/>
              </p:cNvSpPr>
              <p:nvPr/>
            </p:nvSpPr>
            <p:spPr bwMode="auto">
              <a:xfrm>
                <a:off x="8640763" y="4086225"/>
                <a:ext cx="2176463" cy="261938"/>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9" name="Rectangle 35"/>
              <p:cNvSpPr>
                <a:spLocks noChangeArrowheads="1"/>
              </p:cNvSpPr>
              <p:nvPr/>
            </p:nvSpPr>
            <p:spPr bwMode="auto">
              <a:xfrm>
                <a:off x="8697913"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0" name="Rectangle 36"/>
              <p:cNvSpPr>
                <a:spLocks noChangeArrowheads="1"/>
              </p:cNvSpPr>
              <p:nvPr/>
            </p:nvSpPr>
            <p:spPr bwMode="auto">
              <a:xfrm>
                <a:off x="8793163"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1" name="Rectangle 37"/>
              <p:cNvSpPr>
                <a:spLocks noChangeArrowheads="1"/>
              </p:cNvSpPr>
              <p:nvPr/>
            </p:nvSpPr>
            <p:spPr bwMode="auto">
              <a:xfrm>
                <a:off x="8893176"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2" name="Rectangle 38"/>
              <p:cNvSpPr>
                <a:spLocks noChangeArrowheads="1"/>
              </p:cNvSpPr>
              <p:nvPr/>
            </p:nvSpPr>
            <p:spPr bwMode="auto">
              <a:xfrm>
                <a:off x="8988426"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3" name="Rectangle 39"/>
              <p:cNvSpPr>
                <a:spLocks noChangeArrowheads="1"/>
              </p:cNvSpPr>
              <p:nvPr/>
            </p:nvSpPr>
            <p:spPr bwMode="auto">
              <a:xfrm>
                <a:off x="9088438"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4" name="Rectangle 40"/>
              <p:cNvSpPr>
                <a:spLocks noChangeArrowheads="1"/>
              </p:cNvSpPr>
              <p:nvPr/>
            </p:nvSpPr>
            <p:spPr bwMode="auto">
              <a:xfrm>
                <a:off x="9183688"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5" name="Rectangle 41"/>
              <p:cNvSpPr>
                <a:spLocks noChangeArrowheads="1"/>
              </p:cNvSpPr>
              <p:nvPr/>
            </p:nvSpPr>
            <p:spPr bwMode="auto">
              <a:xfrm>
                <a:off x="9283701"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6" name="Rectangle 42"/>
              <p:cNvSpPr>
                <a:spLocks noChangeArrowheads="1"/>
              </p:cNvSpPr>
              <p:nvPr/>
            </p:nvSpPr>
            <p:spPr bwMode="auto">
              <a:xfrm>
                <a:off x="9378951" y="4089400"/>
                <a:ext cx="14288"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7" name="Rectangle 43"/>
              <p:cNvSpPr>
                <a:spLocks noChangeArrowheads="1"/>
              </p:cNvSpPr>
              <p:nvPr/>
            </p:nvSpPr>
            <p:spPr bwMode="auto">
              <a:xfrm>
                <a:off x="9478963"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8" name="Rectangle 44"/>
              <p:cNvSpPr>
                <a:spLocks noChangeArrowheads="1"/>
              </p:cNvSpPr>
              <p:nvPr/>
            </p:nvSpPr>
            <p:spPr bwMode="auto">
              <a:xfrm>
                <a:off x="9571038"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9" name="Rectangle 45"/>
              <p:cNvSpPr>
                <a:spLocks noChangeArrowheads="1"/>
              </p:cNvSpPr>
              <p:nvPr/>
            </p:nvSpPr>
            <p:spPr bwMode="auto">
              <a:xfrm>
                <a:off x="9674226"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0" name="Rectangle 46"/>
              <p:cNvSpPr>
                <a:spLocks noChangeArrowheads="1"/>
              </p:cNvSpPr>
              <p:nvPr/>
            </p:nvSpPr>
            <p:spPr bwMode="auto">
              <a:xfrm>
                <a:off x="9767888"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1" name="Rectangle 47"/>
              <p:cNvSpPr>
                <a:spLocks noChangeArrowheads="1"/>
              </p:cNvSpPr>
              <p:nvPr/>
            </p:nvSpPr>
            <p:spPr bwMode="auto">
              <a:xfrm>
                <a:off x="9869488"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2" name="Rectangle 48"/>
              <p:cNvSpPr>
                <a:spLocks noChangeArrowheads="1"/>
              </p:cNvSpPr>
              <p:nvPr/>
            </p:nvSpPr>
            <p:spPr bwMode="auto">
              <a:xfrm>
                <a:off x="9963151"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3" name="Rectangle 49"/>
              <p:cNvSpPr>
                <a:spLocks noChangeArrowheads="1"/>
              </p:cNvSpPr>
              <p:nvPr/>
            </p:nvSpPr>
            <p:spPr bwMode="auto">
              <a:xfrm>
                <a:off x="10064751"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4" name="Rectangle 50"/>
              <p:cNvSpPr>
                <a:spLocks noChangeArrowheads="1"/>
              </p:cNvSpPr>
              <p:nvPr/>
            </p:nvSpPr>
            <p:spPr bwMode="auto">
              <a:xfrm>
                <a:off x="10158413"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5" name="Rectangle 51"/>
              <p:cNvSpPr>
                <a:spLocks noChangeArrowheads="1"/>
              </p:cNvSpPr>
              <p:nvPr/>
            </p:nvSpPr>
            <p:spPr bwMode="auto">
              <a:xfrm>
                <a:off x="10260013"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6" name="Rectangle 52"/>
              <p:cNvSpPr>
                <a:spLocks noChangeArrowheads="1"/>
              </p:cNvSpPr>
              <p:nvPr/>
            </p:nvSpPr>
            <p:spPr bwMode="auto">
              <a:xfrm>
                <a:off x="10353676"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7" name="Rectangle 53"/>
              <p:cNvSpPr>
                <a:spLocks noChangeArrowheads="1"/>
              </p:cNvSpPr>
              <p:nvPr/>
            </p:nvSpPr>
            <p:spPr bwMode="auto">
              <a:xfrm>
                <a:off x="10452101"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8" name="Rectangle 54"/>
              <p:cNvSpPr>
                <a:spLocks noChangeArrowheads="1"/>
              </p:cNvSpPr>
              <p:nvPr/>
            </p:nvSpPr>
            <p:spPr bwMode="auto">
              <a:xfrm>
                <a:off x="10548938"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9" name="Rectangle 55"/>
              <p:cNvSpPr>
                <a:spLocks noChangeArrowheads="1"/>
              </p:cNvSpPr>
              <p:nvPr/>
            </p:nvSpPr>
            <p:spPr bwMode="auto">
              <a:xfrm>
                <a:off x="10647363"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0" name="Rectangle 56"/>
              <p:cNvSpPr>
                <a:spLocks noChangeArrowheads="1"/>
              </p:cNvSpPr>
              <p:nvPr/>
            </p:nvSpPr>
            <p:spPr bwMode="auto">
              <a:xfrm>
                <a:off x="10744201"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40" name="Group 139"/>
            <p:cNvGrpSpPr/>
            <p:nvPr/>
          </p:nvGrpSpPr>
          <p:grpSpPr>
            <a:xfrm>
              <a:off x="10406856" y="2963862"/>
              <a:ext cx="765175" cy="928688"/>
              <a:chOff x="10131426" y="2905125"/>
              <a:chExt cx="765175" cy="928688"/>
            </a:xfrm>
          </p:grpSpPr>
          <p:sp>
            <p:nvSpPr>
              <p:cNvPr id="1081" name="Freeform 57"/>
              <p:cNvSpPr>
                <a:spLocks/>
              </p:cNvSpPr>
              <p:nvPr/>
            </p:nvSpPr>
            <p:spPr bwMode="auto">
              <a:xfrm>
                <a:off x="10131426" y="2905125"/>
                <a:ext cx="573088" cy="858838"/>
              </a:xfrm>
              <a:custGeom>
                <a:avLst/>
                <a:gdLst/>
                <a:ahLst/>
                <a:cxnLst>
                  <a:cxn ang="0">
                    <a:pos x="236" y="0"/>
                  </a:cxn>
                  <a:cxn ang="0">
                    <a:pos x="361" y="478"/>
                  </a:cxn>
                  <a:cxn ang="0">
                    <a:pos x="123" y="541"/>
                  </a:cxn>
                  <a:cxn ang="0">
                    <a:pos x="0" y="63"/>
                  </a:cxn>
                  <a:cxn ang="0">
                    <a:pos x="236" y="0"/>
                  </a:cxn>
                </a:cxnLst>
                <a:rect l="0" t="0" r="r" b="b"/>
                <a:pathLst>
                  <a:path w="361" h="541">
                    <a:moveTo>
                      <a:pt x="236" y="0"/>
                    </a:moveTo>
                    <a:lnTo>
                      <a:pt x="361" y="478"/>
                    </a:lnTo>
                    <a:lnTo>
                      <a:pt x="123" y="541"/>
                    </a:lnTo>
                    <a:lnTo>
                      <a:pt x="0" y="63"/>
                    </a:lnTo>
                    <a:lnTo>
                      <a:pt x="23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2" name="Freeform 58"/>
              <p:cNvSpPr>
                <a:spLocks/>
              </p:cNvSpPr>
              <p:nvPr/>
            </p:nvSpPr>
            <p:spPr bwMode="auto">
              <a:xfrm>
                <a:off x="10167938" y="2941638"/>
                <a:ext cx="350838" cy="215900"/>
              </a:xfrm>
              <a:custGeom>
                <a:avLst/>
                <a:gdLst/>
                <a:ahLst/>
                <a:cxnLst>
                  <a:cxn ang="0">
                    <a:pos x="198" y="0"/>
                  </a:cxn>
                  <a:cxn ang="0">
                    <a:pos x="221" y="86"/>
                  </a:cxn>
                  <a:cxn ang="0">
                    <a:pos x="23" y="136"/>
                  </a:cxn>
                  <a:cxn ang="0">
                    <a:pos x="0" y="52"/>
                  </a:cxn>
                  <a:cxn ang="0">
                    <a:pos x="198" y="0"/>
                  </a:cxn>
                </a:cxnLst>
                <a:rect l="0" t="0" r="r" b="b"/>
                <a:pathLst>
                  <a:path w="221" h="136">
                    <a:moveTo>
                      <a:pt x="198" y="0"/>
                    </a:moveTo>
                    <a:lnTo>
                      <a:pt x="221" y="86"/>
                    </a:lnTo>
                    <a:lnTo>
                      <a:pt x="23" y="136"/>
                    </a:lnTo>
                    <a:lnTo>
                      <a:pt x="0" y="52"/>
                    </a:lnTo>
                    <a:lnTo>
                      <a:pt x="198"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3" name="Freeform 59"/>
              <p:cNvSpPr>
                <a:spLocks/>
              </p:cNvSpPr>
              <p:nvPr/>
            </p:nvSpPr>
            <p:spPr bwMode="auto">
              <a:xfrm>
                <a:off x="10210801" y="3100388"/>
                <a:ext cx="347663" cy="215900"/>
              </a:xfrm>
              <a:custGeom>
                <a:avLst/>
                <a:gdLst/>
                <a:ahLst/>
                <a:cxnLst>
                  <a:cxn ang="0">
                    <a:pos x="198" y="0"/>
                  </a:cxn>
                  <a:cxn ang="0">
                    <a:pos x="219" y="84"/>
                  </a:cxn>
                  <a:cxn ang="0">
                    <a:pos x="21" y="136"/>
                  </a:cxn>
                  <a:cxn ang="0">
                    <a:pos x="0" y="52"/>
                  </a:cxn>
                  <a:cxn ang="0">
                    <a:pos x="198" y="0"/>
                  </a:cxn>
                </a:cxnLst>
                <a:rect l="0" t="0" r="r" b="b"/>
                <a:pathLst>
                  <a:path w="219" h="136">
                    <a:moveTo>
                      <a:pt x="198" y="0"/>
                    </a:moveTo>
                    <a:lnTo>
                      <a:pt x="219" y="84"/>
                    </a:lnTo>
                    <a:lnTo>
                      <a:pt x="21" y="136"/>
                    </a:lnTo>
                    <a:lnTo>
                      <a:pt x="0" y="52"/>
                    </a:lnTo>
                    <a:lnTo>
                      <a:pt x="198"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4" name="Freeform 60"/>
              <p:cNvSpPr>
                <a:spLocks/>
              </p:cNvSpPr>
              <p:nvPr/>
            </p:nvSpPr>
            <p:spPr bwMode="auto">
              <a:xfrm>
                <a:off x="10250488" y="3263900"/>
                <a:ext cx="350838" cy="214313"/>
              </a:xfrm>
              <a:custGeom>
                <a:avLst/>
                <a:gdLst/>
                <a:ahLst/>
                <a:cxnLst>
                  <a:cxn ang="0">
                    <a:pos x="200" y="0"/>
                  </a:cxn>
                  <a:cxn ang="0">
                    <a:pos x="221" y="83"/>
                  </a:cxn>
                  <a:cxn ang="0">
                    <a:pos x="23" y="135"/>
                  </a:cxn>
                  <a:cxn ang="0">
                    <a:pos x="0" y="52"/>
                  </a:cxn>
                  <a:cxn ang="0">
                    <a:pos x="200" y="0"/>
                  </a:cxn>
                </a:cxnLst>
                <a:rect l="0" t="0" r="r" b="b"/>
                <a:pathLst>
                  <a:path w="221" h="135">
                    <a:moveTo>
                      <a:pt x="200" y="0"/>
                    </a:moveTo>
                    <a:lnTo>
                      <a:pt x="221" y="83"/>
                    </a:lnTo>
                    <a:lnTo>
                      <a:pt x="23" y="135"/>
                    </a:lnTo>
                    <a:lnTo>
                      <a:pt x="0" y="52"/>
                    </a:lnTo>
                    <a:lnTo>
                      <a:pt x="20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5" name="Rectangle 61"/>
              <p:cNvSpPr>
                <a:spLocks noChangeArrowheads="1"/>
              </p:cNvSpPr>
              <p:nvPr/>
            </p:nvSpPr>
            <p:spPr bwMode="auto">
              <a:xfrm>
                <a:off x="10310813" y="2941638"/>
                <a:ext cx="390525" cy="78581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6" name="Rectangle 62"/>
              <p:cNvSpPr>
                <a:spLocks noChangeArrowheads="1"/>
              </p:cNvSpPr>
              <p:nvPr/>
            </p:nvSpPr>
            <p:spPr bwMode="auto">
              <a:xfrm>
                <a:off x="10344151" y="2971800"/>
                <a:ext cx="323850" cy="139700"/>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7" name="Rectangle 63"/>
              <p:cNvSpPr>
                <a:spLocks noChangeArrowheads="1"/>
              </p:cNvSpPr>
              <p:nvPr/>
            </p:nvSpPr>
            <p:spPr bwMode="auto">
              <a:xfrm>
                <a:off x="10344151" y="3136900"/>
                <a:ext cx="323850" cy="136525"/>
              </a:xfrm>
              <a:prstGeom prst="rect">
                <a:avLst/>
              </a:prstGeom>
              <a:solidFill>
                <a:schemeClr val="accent2">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8" name="Rectangle 64"/>
              <p:cNvSpPr>
                <a:spLocks noChangeArrowheads="1"/>
              </p:cNvSpPr>
              <p:nvPr/>
            </p:nvSpPr>
            <p:spPr bwMode="auto">
              <a:xfrm>
                <a:off x="10344151" y="3303588"/>
                <a:ext cx="323850" cy="134938"/>
              </a:xfrm>
              <a:prstGeom prst="rect">
                <a:avLst/>
              </a:prstGeom>
              <a:solidFill>
                <a:schemeClr val="accent2">
                  <a:lumMod val="5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9" name="Freeform 65"/>
              <p:cNvSpPr>
                <a:spLocks/>
              </p:cNvSpPr>
              <p:nvPr/>
            </p:nvSpPr>
            <p:spPr bwMode="auto">
              <a:xfrm>
                <a:off x="10260013" y="2962275"/>
                <a:ext cx="636588" cy="871538"/>
              </a:xfrm>
              <a:custGeom>
                <a:avLst/>
                <a:gdLst/>
                <a:ahLst/>
                <a:cxnLst>
                  <a:cxn ang="0">
                    <a:pos x="169" y="0"/>
                  </a:cxn>
                  <a:cxn ang="0">
                    <a:pos x="401" y="83"/>
                  </a:cxn>
                  <a:cxn ang="0">
                    <a:pos x="232" y="549"/>
                  </a:cxn>
                  <a:cxn ang="0">
                    <a:pos x="0" y="465"/>
                  </a:cxn>
                  <a:cxn ang="0">
                    <a:pos x="169" y="0"/>
                  </a:cxn>
                </a:cxnLst>
                <a:rect l="0" t="0" r="r" b="b"/>
                <a:pathLst>
                  <a:path w="401" h="549">
                    <a:moveTo>
                      <a:pt x="169" y="0"/>
                    </a:moveTo>
                    <a:lnTo>
                      <a:pt x="401" y="83"/>
                    </a:lnTo>
                    <a:lnTo>
                      <a:pt x="232" y="549"/>
                    </a:lnTo>
                    <a:lnTo>
                      <a:pt x="0" y="465"/>
                    </a:lnTo>
                    <a:lnTo>
                      <a:pt x="1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0" name="Freeform 66"/>
              <p:cNvSpPr>
                <a:spLocks/>
              </p:cNvSpPr>
              <p:nvPr/>
            </p:nvSpPr>
            <p:spPr bwMode="auto">
              <a:xfrm>
                <a:off x="10502901" y="3001963"/>
                <a:ext cx="350838" cy="241300"/>
              </a:xfrm>
              <a:custGeom>
                <a:avLst/>
                <a:gdLst/>
                <a:ahLst/>
                <a:cxnLst>
                  <a:cxn ang="0">
                    <a:pos x="29" y="0"/>
                  </a:cxn>
                  <a:cxn ang="0">
                    <a:pos x="221" y="71"/>
                  </a:cxn>
                  <a:cxn ang="0">
                    <a:pos x="192" y="152"/>
                  </a:cxn>
                  <a:cxn ang="0">
                    <a:pos x="0" y="81"/>
                  </a:cxn>
                  <a:cxn ang="0">
                    <a:pos x="29" y="0"/>
                  </a:cxn>
                </a:cxnLst>
                <a:rect l="0" t="0" r="r" b="b"/>
                <a:pathLst>
                  <a:path w="221" h="152">
                    <a:moveTo>
                      <a:pt x="29" y="0"/>
                    </a:moveTo>
                    <a:lnTo>
                      <a:pt x="221" y="71"/>
                    </a:lnTo>
                    <a:lnTo>
                      <a:pt x="192" y="152"/>
                    </a:lnTo>
                    <a:lnTo>
                      <a:pt x="0" y="81"/>
                    </a:lnTo>
                    <a:lnTo>
                      <a:pt x="2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1" name="Freeform 67"/>
              <p:cNvSpPr>
                <a:spLocks/>
              </p:cNvSpPr>
              <p:nvPr/>
            </p:nvSpPr>
            <p:spPr bwMode="auto">
              <a:xfrm>
                <a:off x="10445751" y="3157538"/>
                <a:ext cx="350838" cy="238125"/>
              </a:xfrm>
              <a:custGeom>
                <a:avLst/>
                <a:gdLst/>
                <a:ahLst/>
                <a:cxnLst>
                  <a:cxn ang="0">
                    <a:pos x="29" y="0"/>
                  </a:cxn>
                  <a:cxn ang="0">
                    <a:pos x="221" y="69"/>
                  </a:cxn>
                  <a:cxn ang="0">
                    <a:pos x="192" y="150"/>
                  </a:cxn>
                  <a:cxn ang="0">
                    <a:pos x="0" y="79"/>
                  </a:cxn>
                  <a:cxn ang="0">
                    <a:pos x="29" y="0"/>
                  </a:cxn>
                </a:cxnLst>
                <a:rect l="0" t="0" r="r" b="b"/>
                <a:pathLst>
                  <a:path w="221" h="150">
                    <a:moveTo>
                      <a:pt x="29" y="0"/>
                    </a:moveTo>
                    <a:lnTo>
                      <a:pt x="221" y="69"/>
                    </a:lnTo>
                    <a:lnTo>
                      <a:pt x="192" y="150"/>
                    </a:lnTo>
                    <a:lnTo>
                      <a:pt x="0" y="79"/>
                    </a:lnTo>
                    <a:lnTo>
                      <a:pt x="29"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2" name="Freeform 68"/>
              <p:cNvSpPr>
                <a:spLocks/>
              </p:cNvSpPr>
              <p:nvPr/>
            </p:nvSpPr>
            <p:spPr bwMode="auto">
              <a:xfrm>
                <a:off x="10390188" y="3313113"/>
                <a:ext cx="350838" cy="238125"/>
              </a:xfrm>
              <a:custGeom>
                <a:avLst/>
                <a:gdLst/>
                <a:ahLst/>
                <a:cxnLst>
                  <a:cxn ang="0">
                    <a:pos x="29" y="0"/>
                  </a:cxn>
                  <a:cxn ang="0">
                    <a:pos x="221" y="69"/>
                  </a:cxn>
                  <a:cxn ang="0">
                    <a:pos x="192" y="150"/>
                  </a:cxn>
                  <a:cxn ang="0">
                    <a:pos x="0" y="81"/>
                  </a:cxn>
                  <a:cxn ang="0">
                    <a:pos x="29" y="0"/>
                  </a:cxn>
                </a:cxnLst>
                <a:rect l="0" t="0" r="r" b="b"/>
                <a:pathLst>
                  <a:path w="221" h="150">
                    <a:moveTo>
                      <a:pt x="29" y="0"/>
                    </a:moveTo>
                    <a:lnTo>
                      <a:pt x="221" y="69"/>
                    </a:lnTo>
                    <a:lnTo>
                      <a:pt x="192" y="150"/>
                    </a:lnTo>
                    <a:lnTo>
                      <a:pt x="0" y="81"/>
                    </a:lnTo>
                    <a:lnTo>
                      <a:pt x="29"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6" name="Freeform 112"/>
              <p:cNvSpPr>
                <a:spLocks/>
              </p:cNvSpPr>
              <p:nvPr/>
            </p:nvSpPr>
            <p:spPr bwMode="auto">
              <a:xfrm>
                <a:off x="10336213" y="3595688"/>
                <a:ext cx="93663" cy="88900"/>
              </a:xfrm>
              <a:custGeom>
                <a:avLst/>
                <a:gdLst/>
                <a:ahLst/>
                <a:cxnLst>
                  <a:cxn ang="0">
                    <a:pos x="30" y="0"/>
                  </a:cxn>
                  <a:cxn ang="0">
                    <a:pos x="38" y="2"/>
                  </a:cxn>
                  <a:cxn ang="0">
                    <a:pos x="46" y="6"/>
                  </a:cxn>
                  <a:cxn ang="0">
                    <a:pos x="52" y="10"/>
                  </a:cxn>
                  <a:cxn ang="0">
                    <a:pos x="57" y="18"/>
                  </a:cxn>
                  <a:cxn ang="0">
                    <a:pos x="59" y="27"/>
                  </a:cxn>
                  <a:cxn ang="0">
                    <a:pos x="57" y="35"/>
                  </a:cxn>
                  <a:cxn ang="0">
                    <a:pos x="55" y="41"/>
                  </a:cxn>
                  <a:cxn ang="0">
                    <a:pos x="50" y="48"/>
                  </a:cxn>
                  <a:cxn ang="0">
                    <a:pos x="44" y="52"/>
                  </a:cxn>
                  <a:cxn ang="0">
                    <a:pos x="36" y="56"/>
                  </a:cxn>
                  <a:cxn ang="0">
                    <a:pos x="30" y="56"/>
                  </a:cxn>
                  <a:cxn ang="0">
                    <a:pos x="19" y="54"/>
                  </a:cxn>
                  <a:cxn ang="0">
                    <a:pos x="13" y="50"/>
                  </a:cxn>
                  <a:cxn ang="0">
                    <a:pos x="7" y="43"/>
                  </a:cxn>
                  <a:cxn ang="0">
                    <a:pos x="2" y="37"/>
                  </a:cxn>
                  <a:cxn ang="0">
                    <a:pos x="0" y="27"/>
                  </a:cxn>
                  <a:cxn ang="0">
                    <a:pos x="2" y="18"/>
                  </a:cxn>
                  <a:cxn ang="0">
                    <a:pos x="7" y="10"/>
                  </a:cxn>
                  <a:cxn ang="0">
                    <a:pos x="19" y="2"/>
                  </a:cxn>
                  <a:cxn ang="0">
                    <a:pos x="30" y="0"/>
                  </a:cxn>
                </a:cxnLst>
                <a:rect l="0" t="0" r="r" b="b"/>
                <a:pathLst>
                  <a:path w="59" h="56">
                    <a:moveTo>
                      <a:pt x="30" y="0"/>
                    </a:moveTo>
                    <a:lnTo>
                      <a:pt x="38" y="2"/>
                    </a:lnTo>
                    <a:lnTo>
                      <a:pt x="46" y="6"/>
                    </a:lnTo>
                    <a:lnTo>
                      <a:pt x="52" y="10"/>
                    </a:lnTo>
                    <a:lnTo>
                      <a:pt x="57" y="18"/>
                    </a:lnTo>
                    <a:lnTo>
                      <a:pt x="59" y="27"/>
                    </a:lnTo>
                    <a:lnTo>
                      <a:pt x="57" y="35"/>
                    </a:lnTo>
                    <a:lnTo>
                      <a:pt x="55" y="41"/>
                    </a:lnTo>
                    <a:lnTo>
                      <a:pt x="50" y="48"/>
                    </a:lnTo>
                    <a:lnTo>
                      <a:pt x="44" y="52"/>
                    </a:lnTo>
                    <a:lnTo>
                      <a:pt x="36" y="56"/>
                    </a:lnTo>
                    <a:lnTo>
                      <a:pt x="30" y="56"/>
                    </a:lnTo>
                    <a:lnTo>
                      <a:pt x="19" y="54"/>
                    </a:lnTo>
                    <a:lnTo>
                      <a:pt x="13" y="50"/>
                    </a:lnTo>
                    <a:lnTo>
                      <a:pt x="7" y="43"/>
                    </a:lnTo>
                    <a:lnTo>
                      <a:pt x="2" y="37"/>
                    </a:lnTo>
                    <a:lnTo>
                      <a:pt x="0" y="27"/>
                    </a:lnTo>
                    <a:lnTo>
                      <a:pt x="2" y="18"/>
                    </a:lnTo>
                    <a:lnTo>
                      <a:pt x="7" y="10"/>
                    </a:lnTo>
                    <a:lnTo>
                      <a:pt x="19" y="2"/>
                    </a:lnTo>
                    <a:lnTo>
                      <a:pt x="30" y="0"/>
                    </a:lnTo>
                    <a:close/>
                  </a:path>
                </a:pathLst>
              </a:custGeom>
              <a:solidFill>
                <a:srgbClr val="1E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grpSp>
        <p:nvGrpSpPr>
          <p:cNvPr id="157" name="Group 156"/>
          <p:cNvGrpSpPr/>
          <p:nvPr/>
        </p:nvGrpSpPr>
        <p:grpSpPr>
          <a:xfrm>
            <a:off x="347240" y="4005366"/>
            <a:ext cx="11497519" cy="2477319"/>
            <a:chOff x="1370011" y="5105400"/>
            <a:chExt cx="10932715" cy="1281958"/>
          </a:xfrm>
        </p:grpSpPr>
        <p:grpSp>
          <p:nvGrpSpPr>
            <p:cNvPr id="155" name="Group 154"/>
            <p:cNvGrpSpPr/>
            <p:nvPr/>
          </p:nvGrpSpPr>
          <p:grpSpPr>
            <a:xfrm>
              <a:off x="1370011" y="5105400"/>
              <a:ext cx="5443668" cy="1281958"/>
              <a:chOff x="1370011" y="5105400"/>
              <a:chExt cx="5443668" cy="1281958"/>
            </a:xfrm>
          </p:grpSpPr>
          <p:sp>
            <p:nvSpPr>
              <p:cNvPr id="151" name="TextBox 150"/>
              <p:cNvSpPr txBox="1"/>
              <p:nvPr/>
            </p:nvSpPr>
            <p:spPr>
              <a:xfrm flipH="1">
                <a:off x="1370011" y="5638800"/>
                <a:ext cx="4843885" cy="748558"/>
              </a:xfrm>
              <a:prstGeom prst="rect">
                <a:avLst/>
              </a:prstGeom>
              <a:noFill/>
            </p:spPr>
            <p:txBody>
              <a:bodyPr wrap="square" rtlCol="0">
                <a:spAutoFit/>
              </a:bodyPr>
              <a:lstStyle/>
              <a:p>
                <a:pPr algn="ctr" defTabSz="1218987"/>
                <a:r>
                  <a:rPr lang="en-US" sz="2200" kern="0" dirty="0">
                    <a:solidFill>
                      <a:schemeClr val="accent4">
                        <a:lumMod val="50000"/>
                      </a:schemeClr>
                    </a:solidFill>
                    <a:latin typeface="Arial" pitchFamily="34" charset="0"/>
                    <a:ea typeface="ByTheButterfly" pitchFamily="2" charset="0"/>
                    <a:cs typeface="Arial" pitchFamily="34" charset="0"/>
                  </a:rPr>
                  <a:t>So we decided to create an API for the fitness videos that could search what they want and also, we added a special videos.</a:t>
                </a:r>
                <a:endParaRPr lang="en-US" sz="2200" dirty="0">
                  <a:solidFill>
                    <a:schemeClr val="accent4">
                      <a:lumMod val="50000"/>
                    </a:schemeClr>
                  </a:solidFill>
                  <a:latin typeface="Arial" pitchFamily="34" charset="0"/>
                  <a:ea typeface="ByTheButterfly" pitchFamily="2" charset="0"/>
                  <a:cs typeface="Arial" pitchFamily="34" charset="0"/>
                </a:endParaRPr>
              </a:p>
            </p:txBody>
          </p:sp>
          <p:sp>
            <p:nvSpPr>
              <p:cNvPr id="153" name="TextBox 152"/>
              <p:cNvSpPr txBox="1"/>
              <p:nvPr/>
            </p:nvSpPr>
            <p:spPr>
              <a:xfrm>
                <a:off x="1443565" y="5105400"/>
                <a:ext cx="5370114" cy="573364"/>
              </a:xfrm>
              <a:prstGeom prst="rect">
                <a:avLst/>
              </a:prstGeom>
              <a:noFill/>
            </p:spPr>
            <p:txBody>
              <a:bodyPr wrap="square" rtlCol="0">
                <a:spAutoFit/>
              </a:bodyPr>
              <a:lstStyle/>
              <a:p>
                <a:pPr defTabSz="1218987"/>
                <a:r>
                  <a:rPr lang="en-US" sz="2200" dirty="0">
                    <a:solidFill>
                      <a:prstClr val="white"/>
                    </a:solidFill>
                    <a:latin typeface="American Typewriter" panose="02090604020004020304" pitchFamily="18" charset="77"/>
                    <a:cs typeface="Arial" pitchFamily="34" charset="0"/>
                  </a:rPr>
                  <a:t>User Story 1: As a user, I want to search for specific videos with a different parts of the body. </a:t>
                </a:r>
              </a:p>
            </p:txBody>
          </p:sp>
        </p:grpSp>
        <p:grpSp>
          <p:nvGrpSpPr>
            <p:cNvPr id="156" name="Group 155"/>
            <p:cNvGrpSpPr/>
            <p:nvPr/>
          </p:nvGrpSpPr>
          <p:grpSpPr>
            <a:xfrm>
              <a:off x="6932612" y="5105400"/>
              <a:ext cx="5370114" cy="1106055"/>
              <a:chOff x="6932612" y="5144869"/>
              <a:chExt cx="5370114" cy="1106055"/>
            </a:xfrm>
          </p:grpSpPr>
          <p:sp>
            <p:nvSpPr>
              <p:cNvPr id="150" name="TextBox 149"/>
              <p:cNvSpPr txBox="1"/>
              <p:nvPr/>
            </p:nvSpPr>
            <p:spPr>
              <a:xfrm flipH="1">
                <a:off x="7483417" y="5852755"/>
                <a:ext cx="4100594" cy="398169"/>
              </a:xfrm>
              <a:prstGeom prst="rect">
                <a:avLst/>
              </a:prstGeom>
              <a:noFill/>
            </p:spPr>
            <p:txBody>
              <a:bodyPr wrap="square" rtlCol="0">
                <a:spAutoFit/>
              </a:bodyPr>
              <a:lstStyle/>
              <a:p>
                <a:pPr algn="ctr" defTabSz="1218987"/>
                <a:r>
                  <a:rPr lang="en-US" sz="2200" kern="0" dirty="0">
                    <a:solidFill>
                      <a:schemeClr val="accent4">
                        <a:lumMod val="50000"/>
                      </a:schemeClr>
                    </a:solidFill>
                    <a:latin typeface="Arial" pitchFamily="34" charset="0"/>
                    <a:ea typeface="ByTheButterfly" pitchFamily="2" charset="0"/>
                    <a:cs typeface="Arial" pitchFamily="34" charset="0"/>
                  </a:rPr>
                  <a:t>So we added to API for the maps as we used it before.</a:t>
                </a:r>
                <a:endParaRPr lang="en-US" sz="2200" dirty="0">
                  <a:solidFill>
                    <a:schemeClr val="accent4">
                      <a:lumMod val="50000"/>
                    </a:schemeClr>
                  </a:solidFill>
                  <a:latin typeface="Arial" pitchFamily="34" charset="0"/>
                  <a:ea typeface="ByTheButterfly" pitchFamily="2" charset="0"/>
                  <a:cs typeface="Arial" pitchFamily="34" charset="0"/>
                </a:endParaRPr>
              </a:p>
            </p:txBody>
          </p:sp>
          <p:sp>
            <p:nvSpPr>
              <p:cNvPr id="154" name="TextBox 153"/>
              <p:cNvSpPr txBox="1"/>
              <p:nvPr/>
            </p:nvSpPr>
            <p:spPr>
              <a:xfrm>
                <a:off x="6932612" y="5144869"/>
                <a:ext cx="5370114" cy="707886"/>
              </a:xfrm>
              <a:prstGeom prst="rect">
                <a:avLst/>
              </a:prstGeom>
              <a:noFill/>
            </p:spPr>
            <p:txBody>
              <a:bodyPr wrap="square" rtlCol="0">
                <a:spAutoFit/>
              </a:bodyPr>
              <a:lstStyle/>
              <a:p>
                <a:pPr defTabSz="1218987"/>
                <a:r>
                  <a:rPr lang="en-US" sz="2000" dirty="0">
                    <a:solidFill>
                      <a:prstClr val="white"/>
                    </a:solidFill>
                    <a:latin typeface="American Typewriter" panose="02090604020004020304" pitchFamily="18" charset="77"/>
                    <a:cs typeface="Arial" pitchFamily="34" charset="0"/>
                  </a:rPr>
                  <a:t>User Story 2: As a regular user, I want to save my most frequently navigated-to locations because I want to select them as quickly &amp; easily as possible.</a:t>
                </a:r>
              </a:p>
            </p:txBody>
          </p:sp>
        </p:grpSp>
      </p:grpSp>
    </p:spTree>
    <p:extLst>
      <p:ext uri="{BB962C8B-B14F-4D97-AF65-F5344CB8AC3E}">
        <p14:creationId xmlns:p14="http://schemas.microsoft.com/office/powerpoint/2010/main" val="246364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40"/>
            <a:ext cx="10972801" cy="878974"/>
          </a:xfrm>
        </p:spPr>
        <p:txBody>
          <a:bodyPr/>
          <a:lstStyle/>
          <a:p>
            <a:r>
              <a:rPr lang="en-US" sz="4400" b="1" dirty="0">
                <a:solidFill>
                  <a:srgbClr val="FFB500"/>
                </a:solidFill>
                <a:latin typeface="Baskerville Old Face" panose="02020602080505020303" pitchFamily="18" charset="77"/>
              </a:rPr>
              <a:t>Process “Tech Used”:</a:t>
            </a:r>
            <a:endParaRPr lang="en-US" sz="4400" dirty="0"/>
          </a:p>
        </p:txBody>
      </p:sp>
      <p:sp>
        <p:nvSpPr>
          <p:cNvPr id="1026" name="TextBox 1025"/>
          <p:cNvSpPr txBox="1"/>
          <p:nvPr/>
        </p:nvSpPr>
        <p:spPr>
          <a:xfrm>
            <a:off x="7238871" y="1277456"/>
            <a:ext cx="4114800" cy="4401205"/>
          </a:xfrm>
          <a:prstGeom prst="rect">
            <a:avLst/>
          </a:prstGeom>
          <a:noFill/>
        </p:spPr>
        <p:txBody>
          <a:bodyPr wrap="square" rtlCol="0">
            <a:spAutoFit/>
          </a:bodyPr>
          <a:lstStyle/>
          <a:p>
            <a:pPr algn="ctr" defTabSz="1218987"/>
            <a:r>
              <a:rPr lang="en-US" sz="4000" dirty="0">
                <a:solidFill>
                  <a:srgbClr val="5FC3B7"/>
                </a:solidFill>
                <a:latin typeface="Arial" panose="020B0604020202020204" pitchFamily="34" charset="0"/>
                <a:cs typeface="Arial" panose="020B0604020202020204" pitchFamily="34" charset="0"/>
              </a:rPr>
              <a:t>HTML</a:t>
            </a:r>
          </a:p>
          <a:p>
            <a:pPr algn="ctr" defTabSz="1218987"/>
            <a:r>
              <a:rPr lang="en-US" sz="4000" dirty="0">
                <a:solidFill>
                  <a:srgbClr val="5FC3B7"/>
                </a:solidFill>
                <a:latin typeface="Arial" panose="020B0604020202020204" pitchFamily="34" charset="0"/>
                <a:cs typeface="Arial" panose="020B0604020202020204" pitchFamily="34" charset="0"/>
              </a:rPr>
              <a:t>JavaScript </a:t>
            </a:r>
          </a:p>
          <a:p>
            <a:pPr algn="ctr" defTabSz="1218987"/>
            <a:r>
              <a:rPr lang="en-US" sz="4000" dirty="0">
                <a:solidFill>
                  <a:srgbClr val="5FC3B7"/>
                </a:solidFill>
                <a:latin typeface="Arial" panose="020B0604020202020204" pitchFamily="34" charset="0"/>
                <a:cs typeface="Arial" panose="020B0604020202020204" pitchFamily="34" charset="0"/>
              </a:rPr>
              <a:t>CSS</a:t>
            </a:r>
          </a:p>
          <a:p>
            <a:pPr algn="ctr" defTabSz="1218987"/>
            <a:r>
              <a:rPr lang="en-US" sz="4000" dirty="0">
                <a:solidFill>
                  <a:srgbClr val="5FC3B7"/>
                </a:solidFill>
                <a:latin typeface="Arial" panose="020B0604020202020204" pitchFamily="34" charset="0"/>
                <a:cs typeface="Arial" panose="020B0604020202020204" pitchFamily="34" charset="0"/>
              </a:rPr>
              <a:t>Node</a:t>
            </a:r>
          </a:p>
          <a:p>
            <a:pPr algn="ctr" defTabSz="1218987"/>
            <a:r>
              <a:rPr lang="en-US" sz="4000" dirty="0">
                <a:solidFill>
                  <a:srgbClr val="5FC3B7"/>
                </a:solidFill>
                <a:latin typeface="Arial" panose="020B0604020202020204" pitchFamily="34" charset="0"/>
                <a:cs typeface="Arial" panose="020B0604020202020204" pitchFamily="34" charset="0"/>
              </a:rPr>
              <a:t>MySQL</a:t>
            </a:r>
          </a:p>
          <a:p>
            <a:pPr algn="ctr" defTabSz="1218987"/>
            <a:r>
              <a:rPr lang="en-US" sz="4000" dirty="0">
                <a:solidFill>
                  <a:srgbClr val="5FC3B7"/>
                </a:solidFill>
                <a:latin typeface="Arial" panose="020B0604020202020204" pitchFamily="34" charset="0"/>
                <a:cs typeface="Arial" panose="020B0604020202020204" pitchFamily="34" charset="0"/>
              </a:rPr>
              <a:t>Express</a:t>
            </a:r>
          </a:p>
          <a:p>
            <a:pPr algn="ctr" defTabSz="1218987"/>
            <a:r>
              <a:rPr lang="en-US" sz="4000" dirty="0">
                <a:solidFill>
                  <a:srgbClr val="5FC3B7"/>
                </a:solidFill>
                <a:latin typeface="Arial" panose="020B0604020202020204" pitchFamily="34" charset="0"/>
                <a:cs typeface="Arial" panose="020B0604020202020204" pitchFamily="34" charset="0"/>
              </a:rPr>
              <a:t>API</a:t>
            </a:r>
          </a:p>
        </p:txBody>
      </p:sp>
      <p:grpSp>
        <p:nvGrpSpPr>
          <p:cNvPr id="269" name="Group 268"/>
          <p:cNvGrpSpPr/>
          <p:nvPr/>
        </p:nvGrpSpPr>
        <p:grpSpPr>
          <a:xfrm>
            <a:off x="896077" y="1218724"/>
            <a:ext cx="3238672" cy="4934096"/>
            <a:chOff x="364818" y="1339253"/>
            <a:chExt cx="4178706" cy="6366235"/>
          </a:xfrm>
        </p:grpSpPr>
        <p:grpSp>
          <p:nvGrpSpPr>
            <p:cNvPr id="270" name="Group 269"/>
            <p:cNvGrpSpPr/>
            <p:nvPr/>
          </p:nvGrpSpPr>
          <p:grpSpPr>
            <a:xfrm>
              <a:off x="364818" y="1339253"/>
              <a:ext cx="4178706" cy="3117426"/>
              <a:chOff x="2287587" y="1937871"/>
              <a:chExt cx="2206625" cy="1646202"/>
            </a:xfrm>
            <a:solidFill>
              <a:schemeClr val="tx1">
                <a:alpha val="8000"/>
              </a:schemeClr>
            </a:solidFill>
          </p:grpSpPr>
          <p:sp>
            <p:nvSpPr>
              <p:cNvPr id="290" name="Rounded Rectangle 289"/>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1" name="Rounded Rectangle 290"/>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2" name="Rounded Rectangle 291"/>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3" name="Group 292"/>
              <p:cNvGrpSpPr/>
              <p:nvPr/>
            </p:nvGrpSpPr>
            <p:grpSpPr>
              <a:xfrm>
                <a:off x="2380456" y="2080738"/>
                <a:ext cx="1516062" cy="74666"/>
                <a:chOff x="2380456" y="2572537"/>
                <a:chExt cx="1516062" cy="63500"/>
              </a:xfrm>
              <a:grpFill/>
            </p:grpSpPr>
            <p:sp>
              <p:nvSpPr>
                <p:cNvPr id="306" name="Rounded Rectangle 30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7" name="Rounded Rectangle 30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4" name="Rounded Rectangle 293"/>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5" name="Rounded Rectangle 294"/>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6" name="Group 295"/>
              <p:cNvGrpSpPr/>
              <p:nvPr/>
            </p:nvGrpSpPr>
            <p:grpSpPr>
              <a:xfrm>
                <a:off x="2496429" y="2366473"/>
                <a:ext cx="1997783" cy="74666"/>
                <a:chOff x="2496429" y="2811430"/>
                <a:chExt cx="1997783" cy="63500"/>
              </a:xfrm>
              <a:grpFill/>
            </p:grpSpPr>
            <p:sp>
              <p:nvSpPr>
                <p:cNvPr id="304" name="Rounded Rectangle 30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5" name="Rounded Rectangle 30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7" name="Rounded Rectangle 296"/>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8" name="Rounded Rectangle 297"/>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9" name="Rounded Rectangle 298"/>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0" name="Rounded Rectangle 299"/>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01" name="Group 300"/>
              <p:cNvGrpSpPr/>
              <p:nvPr/>
            </p:nvGrpSpPr>
            <p:grpSpPr>
              <a:xfrm>
                <a:off x="2670261" y="2795076"/>
                <a:ext cx="1595351" cy="74666"/>
                <a:chOff x="2670261" y="3182904"/>
                <a:chExt cx="1595351" cy="63500"/>
              </a:xfrm>
              <a:grpFill/>
            </p:grpSpPr>
            <p:sp>
              <p:nvSpPr>
                <p:cNvPr id="302" name="Rounded Rectangle 30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3" name="Rounded Rectangle 30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271" name="Group 270"/>
            <p:cNvGrpSpPr/>
            <p:nvPr/>
          </p:nvGrpSpPr>
          <p:grpSpPr>
            <a:xfrm>
              <a:off x="364818" y="4588062"/>
              <a:ext cx="4178706" cy="3117426"/>
              <a:chOff x="2287587" y="1937871"/>
              <a:chExt cx="2206625" cy="1646202"/>
            </a:xfrm>
            <a:solidFill>
              <a:schemeClr val="tx1">
                <a:alpha val="8000"/>
              </a:schemeClr>
            </a:solidFill>
          </p:grpSpPr>
          <p:sp>
            <p:nvSpPr>
              <p:cNvPr id="272" name="Rounded Rectangle 271"/>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3" name="Rounded Rectangle 272"/>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4" name="Rounded Rectangle 273"/>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75" name="Group 274"/>
              <p:cNvGrpSpPr/>
              <p:nvPr/>
            </p:nvGrpSpPr>
            <p:grpSpPr>
              <a:xfrm>
                <a:off x="2380456" y="2080738"/>
                <a:ext cx="1516062" cy="74666"/>
                <a:chOff x="2380456" y="2572537"/>
                <a:chExt cx="1516062" cy="63500"/>
              </a:xfrm>
              <a:grpFill/>
            </p:grpSpPr>
            <p:sp>
              <p:nvSpPr>
                <p:cNvPr id="288" name="Rounded Rectangle 28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9" name="Rounded Rectangle 28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76" name="Rounded Rectangle 275"/>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7" name="Rounded Rectangle 276"/>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78" name="Group 277"/>
              <p:cNvGrpSpPr/>
              <p:nvPr/>
            </p:nvGrpSpPr>
            <p:grpSpPr>
              <a:xfrm>
                <a:off x="2496429" y="2366473"/>
                <a:ext cx="1997783" cy="74666"/>
                <a:chOff x="2496429" y="2811430"/>
                <a:chExt cx="1997783" cy="63500"/>
              </a:xfrm>
              <a:grpFill/>
            </p:grpSpPr>
            <p:sp>
              <p:nvSpPr>
                <p:cNvPr id="286" name="Rounded Rectangle 28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7" name="Rounded Rectangle 28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79" name="Rounded Rectangle 278"/>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0" name="Rounded Rectangle 279"/>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1" name="Rounded Rectangle 280"/>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2" name="Rounded Rectangle 281"/>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3" name="Group 282"/>
              <p:cNvGrpSpPr/>
              <p:nvPr/>
            </p:nvGrpSpPr>
            <p:grpSpPr>
              <a:xfrm>
                <a:off x="2670261" y="2795076"/>
                <a:ext cx="1595351" cy="74666"/>
                <a:chOff x="2670261" y="3182904"/>
                <a:chExt cx="1595351" cy="63500"/>
              </a:xfrm>
              <a:grpFill/>
            </p:grpSpPr>
            <p:sp>
              <p:nvSpPr>
                <p:cNvPr id="284" name="Rounded Rectangle 28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5" name="Rounded Rectangle 28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91" name="Group 390"/>
          <p:cNvGrpSpPr/>
          <p:nvPr/>
        </p:nvGrpSpPr>
        <p:grpSpPr>
          <a:xfrm>
            <a:off x="4978405" y="4773993"/>
            <a:ext cx="1179694" cy="904668"/>
            <a:chOff x="9801225" y="6884988"/>
            <a:chExt cx="2376488" cy="1822450"/>
          </a:xfrm>
          <a:solidFill>
            <a:schemeClr val="accent2"/>
          </a:solidFill>
        </p:grpSpPr>
        <p:sp>
          <p:nvSpPr>
            <p:cNvPr id="392"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3"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4"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95" name="Group 394"/>
          <p:cNvGrpSpPr/>
          <p:nvPr/>
        </p:nvGrpSpPr>
        <p:grpSpPr>
          <a:xfrm>
            <a:off x="1194719" y="1629042"/>
            <a:ext cx="1332706" cy="1211262"/>
            <a:chOff x="1065213" y="827088"/>
            <a:chExt cx="2665413" cy="2422525"/>
          </a:xfrm>
          <a:solidFill>
            <a:schemeClr val="tx2"/>
          </a:solidFill>
        </p:grpSpPr>
        <p:sp>
          <p:nvSpPr>
            <p:cNvPr id="396" name="Freeform 43"/>
            <p:cNvSpPr>
              <a:spLocks noEditPoints="1"/>
            </p:cNvSpPr>
            <p:nvPr/>
          </p:nvSpPr>
          <p:spPr bwMode="auto">
            <a:xfrm>
              <a:off x="1065213" y="827088"/>
              <a:ext cx="2665413" cy="2422525"/>
            </a:xfrm>
            <a:custGeom>
              <a:avLst/>
              <a:gdLst>
                <a:gd name="T0" fmla="*/ 3117 w 3358"/>
                <a:gd name="T1" fmla="*/ 2809 h 3052"/>
                <a:gd name="T2" fmla="*/ 2969 w 3358"/>
                <a:gd name="T3" fmla="*/ 265 h 3052"/>
                <a:gd name="T4" fmla="*/ 2916 w 3358"/>
                <a:gd name="T5" fmla="*/ 286 h 3052"/>
                <a:gd name="T6" fmla="*/ 2895 w 3358"/>
                <a:gd name="T7" fmla="*/ 339 h 3052"/>
                <a:gd name="T8" fmla="*/ 2905 w 3358"/>
                <a:gd name="T9" fmla="*/ 462 h 3052"/>
                <a:gd name="T10" fmla="*/ 2950 w 3358"/>
                <a:gd name="T11" fmla="*/ 495 h 3052"/>
                <a:gd name="T12" fmla="*/ 3064 w 3358"/>
                <a:gd name="T13" fmla="*/ 495 h 3052"/>
                <a:gd name="T14" fmla="*/ 3107 w 3358"/>
                <a:gd name="T15" fmla="*/ 462 h 3052"/>
                <a:gd name="T16" fmla="*/ 3118 w 3358"/>
                <a:gd name="T17" fmla="*/ 339 h 3052"/>
                <a:gd name="T18" fmla="*/ 3096 w 3358"/>
                <a:gd name="T19" fmla="*/ 286 h 3052"/>
                <a:gd name="T20" fmla="*/ 3043 w 3358"/>
                <a:gd name="T21" fmla="*/ 265 h 3052"/>
                <a:gd name="T22" fmla="*/ 2602 w 3358"/>
                <a:gd name="T23" fmla="*/ 267 h 3052"/>
                <a:gd name="T24" fmla="*/ 2558 w 3358"/>
                <a:gd name="T25" fmla="*/ 302 h 3052"/>
                <a:gd name="T26" fmla="*/ 2548 w 3358"/>
                <a:gd name="T27" fmla="*/ 424 h 3052"/>
                <a:gd name="T28" fmla="*/ 2570 w 3358"/>
                <a:gd name="T29" fmla="*/ 477 h 3052"/>
                <a:gd name="T30" fmla="*/ 2623 w 3358"/>
                <a:gd name="T31" fmla="*/ 498 h 3052"/>
                <a:gd name="T32" fmla="*/ 2735 w 3358"/>
                <a:gd name="T33" fmla="*/ 488 h 3052"/>
                <a:gd name="T34" fmla="*/ 2769 w 3358"/>
                <a:gd name="T35" fmla="*/ 443 h 3052"/>
                <a:gd name="T36" fmla="*/ 2769 w 3358"/>
                <a:gd name="T37" fmla="*/ 319 h 3052"/>
                <a:gd name="T38" fmla="*/ 2735 w 3358"/>
                <a:gd name="T39" fmla="*/ 275 h 3052"/>
                <a:gd name="T40" fmla="*/ 2623 w 3358"/>
                <a:gd name="T41" fmla="*/ 265 h 3052"/>
                <a:gd name="T42" fmla="*/ 2239 w 3358"/>
                <a:gd name="T43" fmla="*/ 275 h 3052"/>
                <a:gd name="T44" fmla="*/ 2204 w 3358"/>
                <a:gd name="T45" fmla="*/ 319 h 3052"/>
                <a:gd name="T46" fmla="*/ 2204 w 3358"/>
                <a:gd name="T47" fmla="*/ 443 h 3052"/>
                <a:gd name="T48" fmla="*/ 2239 w 3358"/>
                <a:gd name="T49" fmla="*/ 488 h 3052"/>
                <a:gd name="T50" fmla="*/ 2351 w 3358"/>
                <a:gd name="T51" fmla="*/ 498 h 3052"/>
                <a:gd name="T52" fmla="*/ 2404 w 3358"/>
                <a:gd name="T53" fmla="*/ 477 h 3052"/>
                <a:gd name="T54" fmla="*/ 2425 w 3358"/>
                <a:gd name="T55" fmla="*/ 424 h 3052"/>
                <a:gd name="T56" fmla="*/ 2415 w 3358"/>
                <a:gd name="T57" fmla="*/ 302 h 3052"/>
                <a:gd name="T58" fmla="*/ 2370 w 3358"/>
                <a:gd name="T59" fmla="*/ 267 h 3052"/>
                <a:gd name="T60" fmla="*/ 202 w 3358"/>
                <a:gd name="T61" fmla="*/ 0 h 3052"/>
                <a:gd name="T62" fmla="*/ 3220 w 3358"/>
                <a:gd name="T63" fmla="*/ 10 h 3052"/>
                <a:gd name="T64" fmla="*/ 3299 w 3358"/>
                <a:gd name="T65" fmla="*/ 59 h 3052"/>
                <a:gd name="T66" fmla="*/ 3348 w 3358"/>
                <a:gd name="T67" fmla="*/ 139 h 3052"/>
                <a:gd name="T68" fmla="*/ 3358 w 3358"/>
                <a:gd name="T69" fmla="*/ 2849 h 3052"/>
                <a:gd name="T70" fmla="*/ 3336 w 3358"/>
                <a:gd name="T71" fmla="*/ 2942 h 3052"/>
                <a:gd name="T72" fmla="*/ 3275 w 3358"/>
                <a:gd name="T73" fmla="*/ 3012 h 3052"/>
                <a:gd name="T74" fmla="*/ 3189 w 3358"/>
                <a:gd name="T75" fmla="*/ 3049 h 3052"/>
                <a:gd name="T76" fmla="*/ 169 w 3358"/>
                <a:gd name="T77" fmla="*/ 3049 h 3052"/>
                <a:gd name="T78" fmla="*/ 82 w 3358"/>
                <a:gd name="T79" fmla="*/ 3012 h 3052"/>
                <a:gd name="T80" fmla="*/ 22 w 3358"/>
                <a:gd name="T81" fmla="*/ 2942 h 3052"/>
                <a:gd name="T82" fmla="*/ 0 w 3358"/>
                <a:gd name="T83" fmla="*/ 2849 h 3052"/>
                <a:gd name="T84" fmla="*/ 10 w 3358"/>
                <a:gd name="T85" fmla="*/ 139 h 3052"/>
                <a:gd name="T86" fmla="*/ 59 w 3358"/>
                <a:gd name="T87" fmla="*/ 59 h 3052"/>
                <a:gd name="T88" fmla="*/ 139 w 3358"/>
                <a:gd name="T89" fmla="*/ 10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58" h="3052">
                  <a:moveTo>
                    <a:pt x="242" y="722"/>
                  </a:moveTo>
                  <a:lnTo>
                    <a:pt x="242" y="2809"/>
                  </a:lnTo>
                  <a:lnTo>
                    <a:pt x="3117" y="2809"/>
                  </a:lnTo>
                  <a:lnTo>
                    <a:pt x="3117" y="722"/>
                  </a:lnTo>
                  <a:lnTo>
                    <a:pt x="242" y="722"/>
                  </a:lnTo>
                  <a:close/>
                  <a:moveTo>
                    <a:pt x="2969" y="265"/>
                  </a:moveTo>
                  <a:lnTo>
                    <a:pt x="2950" y="267"/>
                  </a:lnTo>
                  <a:lnTo>
                    <a:pt x="2931" y="275"/>
                  </a:lnTo>
                  <a:lnTo>
                    <a:pt x="2916" y="286"/>
                  </a:lnTo>
                  <a:lnTo>
                    <a:pt x="2905" y="302"/>
                  </a:lnTo>
                  <a:lnTo>
                    <a:pt x="2898" y="319"/>
                  </a:lnTo>
                  <a:lnTo>
                    <a:pt x="2895" y="339"/>
                  </a:lnTo>
                  <a:lnTo>
                    <a:pt x="2895" y="424"/>
                  </a:lnTo>
                  <a:lnTo>
                    <a:pt x="2898" y="443"/>
                  </a:lnTo>
                  <a:lnTo>
                    <a:pt x="2905" y="462"/>
                  </a:lnTo>
                  <a:lnTo>
                    <a:pt x="2916" y="477"/>
                  </a:lnTo>
                  <a:lnTo>
                    <a:pt x="2931" y="488"/>
                  </a:lnTo>
                  <a:lnTo>
                    <a:pt x="2950" y="495"/>
                  </a:lnTo>
                  <a:lnTo>
                    <a:pt x="2969" y="498"/>
                  </a:lnTo>
                  <a:lnTo>
                    <a:pt x="3043" y="498"/>
                  </a:lnTo>
                  <a:lnTo>
                    <a:pt x="3064" y="495"/>
                  </a:lnTo>
                  <a:lnTo>
                    <a:pt x="3081" y="488"/>
                  </a:lnTo>
                  <a:lnTo>
                    <a:pt x="3096" y="477"/>
                  </a:lnTo>
                  <a:lnTo>
                    <a:pt x="3107" y="462"/>
                  </a:lnTo>
                  <a:lnTo>
                    <a:pt x="3116" y="443"/>
                  </a:lnTo>
                  <a:lnTo>
                    <a:pt x="3118" y="424"/>
                  </a:lnTo>
                  <a:lnTo>
                    <a:pt x="3118" y="339"/>
                  </a:lnTo>
                  <a:lnTo>
                    <a:pt x="3116" y="319"/>
                  </a:lnTo>
                  <a:lnTo>
                    <a:pt x="3107" y="302"/>
                  </a:lnTo>
                  <a:lnTo>
                    <a:pt x="3096" y="286"/>
                  </a:lnTo>
                  <a:lnTo>
                    <a:pt x="3081" y="275"/>
                  </a:lnTo>
                  <a:lnTo>
                    <a:pt x="3064" y="267"/>
                  </a:lnTo>
                  <a:lnTo>
                    <a:pt x="3043" y="265"/>
                  </a:lnTo>
                  <a:lnTo>
                    <a:pt x="2969" y="265"/>
                  </a:lnTo>
                  <a:close/>
                  <a:moveTo>
                    <a:pt x="2623" y="265"/>
                  </a:moveTo>
                  <a:lnTo>
                    <a:pt x="2602" y="267"/>
                  </a:lnTo>
                  <a:lnTo>
                    <a:pt x="2585" y="275"/>
                  </a:lnTo>
                  <a:lnTo>
                    <a:pt x="2570" y="286"/>
                  </a:lnTo>
                  <a:lnTo>
                    <a:pt x="2558" y="302"/>
                  </a:lnTo>
                  <a:lnTo>
                    <a:pt x="2550" y="319"/>
                  </a:lnTo>
                  <a:lnTo>
                    <a:pt x="2548" y="339"/>
                  </a:lnTo>
                  <a:lnTo>
                    <a:pt x="2548" y="424"/>
                  </a:lnTo>
                  <a:lnTo>
                    <a:pt x="2550" y="443"/>
                  </a:lnTo>
                  <a:lnTo>
                    <a:pt x="2558" y="462"/>
                  </a:lnTo>
                  <a:lnTo>
                    <a:pt x="2570" y="477"/>
                  </a:lnTo>
                  <a:lnTo>
                    <a:pt x="2585" y="488"/>
                  </a:lnTo>
                  <a:lnTo>
                    <a:pt x="2602" y="495"/>
                  </a:lnTo>
                  <a:lnTo>
                    <a:pt x="2623" y="498"/>
                  </a:lnTo>
                  <a:lnTo>
                    <a:pt x="2697" y="498"/>
                  </a:lnTo>
                  <a:lnTo>
                    <a:pt x="2717" y="495"/>
                  </a:lnTo>
                  <a:lnTo>
                    <a:pt x="2735" y="488"/>
                  </a:lnTo>
                  <a:lnTo>
                    <a:pt x="2750" y="477"/>
                  </a:lnTo>
                  <a:lnTo>
                    <a:pt x="2761" y="462"/>
                  </a:lnTo>
                  <a:lnTo>
                    <a:pt x="2769" y="443"/>
                  </a:lnTo>
                  <a:lnTo>
                    <a:pt x="2771" y="424"/>
                  </a:lnTo>
                  <a:lnTo>
                    <a:pt x="2771" y="339"/>
                  </a:lnTo>
                  <a:lnTo>
                    <a:pt x="2769" y="319"/>
                  </a:lnTo>
                  <a:lnTo>
                    <a:pt x="2761" y="302"/>
                  </a:lnTo>
                  <a:lnTo>
                    <a:pt x="2750" y="286"/>
                  </a:lnTo>
                  <a:lnTo>
                    <a:pt x="2735" y="275"/>
                  </a:lnTo>
                  <a:lnTo>
                    <a:pt x="2717" y="267"/>
                  </a:lnTo>
                  <a:lnTo>
                    <a:pt x="2697" y="265"/>
                  </a:lnTo>
                  <a:lnTo>
                    <a:pt x="2623" y="265"/>
                  </a:lnTo>
                  <a:close/>
                  <a:moveTo>
                    <a:pt x="2276" y="265"/>
                  </a:moveTo>
                  <a:lnTo>
                    <a:pt x="2256" y="267"/>
                  </a:lnTo>
                  <a:lnTo>
                    <a:pt x="2239" y="275"/>
                  </a:lnTo>
                  <a:lnTo>
                    <a:pt x="2223" y="286"/>
                  </a:lnTo>
                  <a:lnTo>
                    <a:pt x="2212" y="302"/>
                  </a:lnTo>
                  <a:lnTo>
                    <a:pt x="2204" y="319"/>
                  </a:lnTo>
                  <a:lnTo>
                    <a:pt x="2202" y="339"/>
                  </a:lnTo>
                  <a:lnTo>
                    <a:pt x="2202" y="424"/>
                  </a:lnTo>
                  <a:lnTo>
                    <a:pt x="2204" y="443"/>
                  </a:lnTo>
                  <a:lnTo>
                    <a:pt x="2212" y="462"/>
                  </a:lnTo>
                  <a:lnTo>
                    <a:pt x="2223" y="477"/>
                  </a:lnTo>
                  <a:lnTo>
                    <a:pt x="2239" y="488"/>
                  </a:lnTo>
                  <a:lnTo>
                    <a:pt x="2256" y="495"/>
                  </a:lnTo>
                  <a:lnTo>
                    <a:pt x="2276" y="498"/>
                  </a:lnTo>
                  <a:lnTo>
                    <a:pt x="2351" y="498"/>
                  </a:lnTo>
                  <a:lnTo>
                    <a:pt x="2370" y="495"/>
                  </a:lnTo>
                  <a:lnTo>
                    <a:pt x="2388" y="488"/>
                  </a:lnTo>
                  <a:lnTo>
                    <a:pt x="2404" y="477"/>
                  </a:lnTo>
                  <a:lnTo>
                    <a:pt x="2415" y="462"/>
                  </a:lnTo>
                  <a:lnTo>
                    <a:pt x="2422" y="443"/>
                  </a:lnTo>
                  <a:lnTo>
                    <a:pt x="2425" y="424"/>
                  </a:lnTo>
                  <a:lnTo>
                    <a:pt x="2425" y="339"/>
                  </a:lnTo>
                  <a:lnTo>
                    <a:pt x="2422" y="319"/>
                  </a:lnTo>
                  <a:lnTo>
                    <a:pt x="2415" y="302"/>
                  </a:lnTo>
                  <a:lnTo>
                    <a:pt x="2404" y="286"/>
                  </a:lnTo>
                  <a:lnTo>
                    <a:pt x="2388" y="275"/>
                  </a:lnTo>
                  <a:lnTo>
                    <a:pt x="2370" y="267"/>
                  </a:lnTo>
                  <a:lnTo>
                    <a:pt x="2351" y="265"/>
                  </a:lnTo>
                  <a:lnTo>
                    <a:pt x="2276" y="265"/>
                  </a:lnTo>
                  <a:close/>
                  <a:moveTo>
                    <a:pt x="202" y="0"/>
                  </a:moveTo>
                  <a:lnTo>
                    <a:pt x="3156" y="0"/>
                  </a:lnTo>
                  <a:lnTo>
                    <a:pt x="3189" y="3"/>
                  </a:lnTo>
                  <a:lnTo>
                    <a:pt x="3220" y="10"/>
                  </a:lnTo>
                  <a:lnTo>
                    <a:pt x="3249" y="23"/>
                  </a:lnTo>
                  <a:lnTo>
                    <a:pt x="3275" y="39"/>
                  </a:lnTo>
                  <a:lnTo>
                    <a:pt x="3299" y="59"/>
                  </a:lnTo>
                  <a:lnTo>
                    <a:pt x="3319" y="83"/>
                  </a:lnTo>
                  <a:lnTo>
                    <a:pt x="3336" y="109"/>
                  </a:lnTo>
                  <a:lnTo>
                    <a:pt x="3348" y="139"/>
                  </a:lnTo>
                  <a:lnTo>
                    <a:pt x="3356" y="169"/>
                  </a:lnTo>
                  <a:lnTo>
                    <a:pt x="3358" y="202"/>
                  </a:lnTo>
                  <a:lnTo>
                    <a:pt x="3358" y="2849"/>
                  </a:lnTo>
                  <a:lnTo>
                    <a:pt x="3356" y="2883"/>
                  </a:lnTo>
                  <a:lnTo>
                    <a:pt x="3348" y="2913"/>
                  </a:lnTo>
                  <a:lnTo>
                    <a:pt x="3336" y="2942"/>
                  </a:lnTo>
                  <a:lnTo>
                    <a:pt x="3319" y="2968"/>
                  </a:lnTo>
                  <a:lnTo>
                    <a:pt x="3299" y="2993"/>
                  </a:lnTo>
                  <a:lnTo>
                    <a:pt x="3275" y="3012"/>
                  </a:lnTo>
                  <a:lnTo>
                    <a:pt x="3249" y="3028"/>
                  </a:lnTo>
                  <a:lnTo>
                    <a:pt x="3220" y="3041"/>
                  </a:lnTo>
                  <a:lnTo>
                    <a:pt x="3189" y="3049"/>
                  </a:lnTo>
                  <a:lnTo>
                    <a:pt x="3156" y="3052"/>
                  </a:lnTo>
                  <a:lnTo>
                    <a:pt x="202" y="3052"/>
                  </a:lnTo>
                  <a:lnTo>
                    <a:pt x="169" y="3049"/>
                  </a:lnTo>
                  <a:lnTo>
                    <a:pt x="139" y="3041"/>
                  </a:lnTo>
                  <a:lnTo>
                    <a:pt x="109" y="3028"/>
                  </a:lnTo>
                  <a:lnTo>
                    <a:pt x="82" y="3012"/>
                  </a:lnTo>
                  <a:lnTo>
                    <a:pt x="59" y="2993"/>
                  </a:lnTo>
                  <a:lnTo>
                    <a:pt x="39" y="2968"/>
                  </a:lnTo>
                  <a:lnTo>
                    <a:pt x="22" y="2942"/>
                  </a:lnTo>
                  <a:lnTo>
                    <a:pt x="10" y="2913"/>
                  </a:lnTo>
                  <a:lnTo>
                    <a:pt x="3" y="2883"/>
                  </a:lnTo>
                  <a:lnTo>
                    <a:pt x="0" y="2849"/>
                  </a:lnTo>
                  <a:lnTo>
                    <a:pt x="0" y="202"/>
                  </a:lnTo>
                  <a:lnTo>
                    <a:pt x="3" y="169"/>
                  </a:lnTo>
                  <a:lnTo>
                    <a:pt x="10" y="139"/>
                  </a:lnTo>
                  <a:lnTo>
                    <a:pt x="22" y="109"/>
                  </a:lnTo>
                  <a:lnTo>
                    <a:pt x="39" y="83"/>
                  </a:lnTo>
                  <a:lnTo>
                    <a:pt x="59" y="59"/>
                  </a:lnTo>
                  <a:lnTo>
                    <a:pt x="82" y="39"/>
                  </a:lnTo>
                  <a:lnTo>
                    <a:pt x="109" y="23"/>
                  </a:lnTo>
                  <a:lnTo>
                    <a:pt x="139" y="10"/>
                  </a:lnTo>
                  <a:lnTo>
                    <a:pt x="169" y="3"/>
                  </a:lnTo>
                  <a:lnTo>
                    <a:pt x="2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7" name="Freeform 44"/>
            <p:cNvSpPr>
              <a:spLocks/>
            </p:cNvSpPr>
            <p:nvPr/>
          </p:nvSpPr>
          <p:spPr bwMode="auto">
            <a:xfrm>
              <a:off x="1589088" y="1927225"/>
              <a:ext cx="595313" cy="571500"/>
            </a:xfrm>
            <a:custGeom>
              <a:avLst/>
              <a:gdLst>
                <a:gd name="T0" fmla="*/ 646 w 751"/>
                <a:gd name="T1" fmla="*/ 0 h 721"/>
                <a:gd name="T2" fmla="*/ 665 w 751"/>
                <a:gd name="T3" fmla="*/ 2 h 721"/>
                <a:gd name="T4" fmla="*/ 684 w 751"/>
                <a:gd name="T5" fmla="*/ 8 h 721"/>
                <a:gd name="T6" fmla="*/ 702 w 751"/>
                <a:gd name="T7" fmla="*/ 17 h 721"/>
                <a:gd name="T8" fmla="*/ 718 w 751"/>
                <a:gd name="T9" fmla="*/ 30 h 721"/>
                <a:gd name="T10" fmla="*/ 732 w 751"/>
                <a:gd name="T11" fmla="*/ 46 h 721"/>
                <a:gd name="T12" fmla="*/ 742 w 751"/>
                <a:gd name="T13" fmla="*/ 65 h 721"/>
                <a:gd name="T14" fmla="*/ 749 w 751"/>
                <a:gd name="T15" fmla="*/ 84 h 721"/>
                <a:gd name="T16" fmla="*/ 751 w 751"/>
                <a:gd name="T17" fmla="*/ 105 h 721"/>
                <a:gd name="T18" fmla="*/ 751 w 751"/>
                <a:gd name="T19" fmla="*/ 108 h 721"/>
                <a:gd name="T20" fmla="*/ 748 w 751"/>
                <a:gd name="T21" fmla="*/ 132 h 721"/>
                <a:gd name="T22" fmla="*/ 739 w 751"/>
                <a:gd name="T23" fmla="*/ 154 h 721"/>
                <a:gd name="T24" fmla="*/ 727 w 751"/>
                <a:gd name="T25" fmla="*/ 175 h 721"/>
                <a:gd name="T26" fmla="*/ 710 w 751"/>
                <a:gd name="T27" fmla="*/ 191 h 721"/>
                <a:gd name="T28" fmla="*/ 689 w 751"/>
                <a:gd name="T29" fmla="*/ 203 h 721"/>
                <a:gd name="T30" fmla="*/ 351 w 751"/>
                <a:gd name="T31" fmla="*/ 360 h 721"/>
                <a:gd name="T32" fmla="*/ 689 w 751"/>
                <a:gd name="T33" fmla="*/ 518 h 721"/>
                <a:gd name="T34" fmla="*/ 710 w 751"/>
                <a:gd name="T35" fmla="*/ 530 h 721"/>
                <a:gd name="T36" fmla="*/ 727 w 751"/>
                <a:gd name="T37" fmla="*/ 546 h 721"/>
                <a:gd name="T38" fmla="*/ 739 w 751"/>
                <a:gd name="T39" fmla="*/ 567 h 721"/>
                <a:gd name="T40" fmla="*/ 748 w 751"/>
                <a:gd name="T41" fmla="*/ 589 h 721"/>
                <a:gd name="T42" fmla="*/ 751 w 751"/>
                <a:gd name="T43" fmla="*/ 613 h 721"/>
                <a:gd name="T44" fmla="*/ 751 w 751"/>
                <a:gd name="T45" fmla="*/ 616 h 721"/>
                <a:gd name="T46" fmla="*/ 749 w 751"/>
                <a:gd name="T47" fmla="*/ 636 h 721"/>
                <a:gd name="T48" fmla="*/ 742 w 751"/>
                <a:gd name="T49" fmla="*/ 656 h 721"/>
                <a:gd name="T50" fmla="*/ 732 w 751"/>
                <a:gd name="T51" fmla="*/ 675 h 721"/>
                <a:gd name="T52" fmla="*/ 718 w 751"/>
                <a:gd name="T53" fmla="*/ 691 h 721"/>
                <a:gd name="T54" fmla="*/ 702 w 751"/>
                <a:gd name="T55" fmla="*/ 704 h 721"/>
                <a:gd name="T56" fmla="*/ 684 w 751"/>
                <a:gd name="T57" fmla="*/ 712 h 721"/>
                <a:gd name="T58" fmla="*/ 665 w 751"/>
                <a:gd name="T59" fmla="*/ 719 h 721"/>
                <a:gd name="T60" fmla="*/ 646 w 751"/>
                <a:gd name="T61" fmla="*/ 721 h 721"/>
                <a:gd name="T62" fmla="*/ 622 w 751"/>
                <a:gd name="T63" fmla="*/ 718 h 721"/>
                <a:gd name="T64" fmla="*/ 601 w 751"/>
                <a:gd name="T65" fmla="*/ 710 h 721"/>
                <a:gd name="T66" fmla="*/ 61 w 751"/>
                <a:gd name="T67" fmla="*/ 460 h 721"/>
                <a:gd name="T68" fmla="*/ 41 w 751"/>
                <a:gd name="T69" fmla="*/ 447 h 721"/>
                <a:gd name="T70" fmla="*/ 23 w 751"/>
                <a:gd name="T71" fmla="*/ 430 h 721"/>
                <a:gd name="T72" fmla="*/ 11 w 751"/>
                <a:gd name="T73" fmla="*/ 410 h 721"/>
                <a:gd name="T74" fmla="*/ 3 w 751"/>
                <a:gd name="T75" fmla="*/ 387 h 721"/>
                <a:gd name="T76" fmla="*/ 0 w 751"/>
                <a:gd name="T77" fmla="*/ 364 h 721"/>
                <a:gd name="T78" fmla="*/ 0 w 751"/>
                <a:gd name="T79" fmla="*/ 357 h 721"/>
                <a:gd name="T80" fmla="*/ 3 w 751"/>
                <a:gd name="T81" fmla="*/ 332 h 721"/>
                <a:gd name="T82" fmla="*/ 11 w 751"/>
                <a:gd name="T83" fmla="*/ 310 h 721"/>
                <a:gd name="T84" fmla="*/ 23 w 751"/>
                <a:gd name="T85" fmla="*/ 291 h 721"/>
                <a:gd name="T86" fmla="*/ 41 w 751"/>
                <a:gd name="T87" fmla="*/ 274 h 721"/>
                <a:gd name="T88" fmla="*/ 61 w 751"/>
                <a:gd name="T89" fmla="*/ 261 h 721"/>
                <a:gd name="T90" fmla="*/ 601 w 751"/>
                <a:gd name="T91" fmla="*/ 11 h 721"/>
                <a:gd name="T92" fmla="*/ 622 w 751"/>
                <a:gd name="T93" fmla="*/ 3 h 721"/>
                <a:gd name="T94" fmla="*/ 646 w 751"/>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1" h="721">
                  <a:moveTo>
                    <a:pt x="646" y="0"/>
                  </a:moveTo>
                  <a:lnTo>
                    <a:pt x="665" y="2"/>
                  </a:lnTo>
                  <a:lnTo>
                    <a:pt x="684" y="8"/>
                  </a:lnTo>
                  <a:lnTo>
                    <a:pt x="702" y="17"/>
                  </a:lnTo>
                  <a:lnTo>
                    <a:pt x="718" y="30"/>
                  </a:lnTo>
                  <a:lnTo>
                    <a:pt x="732" y="46"/>
                  </a:lnTo>
                  <a:lnTo>
                    <a:pt x="742" y="65"/>
                  </a:lnTo>
                  <a:lnTo>
                    <a:pt x="749" y="84"/>
                  </a:lnTo>
                  <a:lnTo>
                    <a:pt x="751" y="105"/>
                  </a:lnTo>
                  <a:lnTo>
                    <a:pt x="751" y="108"/>
                  </a:lnTo>
                  <a:lnTo>
                    <a:pt x="748" y="132"/>
                  </a:lnTo>
                  <a:lnTo>
                    <a:pt x="739" y="154"/>
                  </a:lnTo>
                  <a:lnTo>
                    <a:pt x="727" y="175"/>
                  </a:lnTo>
                  <a:lnTo>
                    <a:pt x="710" y="191"/>
                  </a:lnTo>
                  <a:lnTo>
                    <a:pt x="689" y="203"/>
                  </a:lnTo>
                  <a:lnTo>
                    <a:pt x="351" y="360"/>
                  </a:lnTo>
                  <a:lnTo>
                    <a:pt x="689" y="518"/>
                  </a:lnTo>
                  <a:lnTo>
                    <a:pt x="710" y="530"/>
                  </a:lnTo>
                  <a:lnTo>
                    <a:pt x="727" y="546"/>
                  </a:lnTo>
                  <a:lnTo>
                    <a:pt x="739" y="567"/>
                  </a:lnTo>
                  <a:lnTo>
                    <a:pt x="748" y="589"/>
                  </a:lnTo>
                  <a:lnTo>
                    <a:pt x="751" y="613"/>
                  </a:lnTo>
                  <a:lnTo>
                    <a:pt x="751" y="616"/>
                  </a:lnTo>
                  <a:lnTo>
                    <a:pt x="749" y="636"/>
                  </a:lnTo>
                  <a:lnTo>
                    <a:pt x="742" y="656"/>
                  </a:lnTo>
                  <a:lnTo>
                    <a:pt x="732" y="675"/>
                  </a:lnTo>
                  <a:lnTo>
                    <a:pt x="718" y="691"/>
                  </a:lnTo>
                  <a:lnTo>
                    <a:pt x="702" y="704"/>
                  </a:lnTo>
                  <a:lnTo>
                    <a:pt x="684" y="712"/>
                  </a:lnTo>
                  <a:lnTo>
                    <a:pt x="665" y="719"/>
                  </a:lnTo>
                  <a:lnTo>
                    <a:pt x="646" y="721"/>
                  </a:lnTo>
                  <a:lnTo>
                    <a:pt x="622" y="718"/>
                  </a:lnTo>
                  <a:lnTo>
                    <a:pt x="601" y="710"/>
                  </a:lnTo>
                  <a:lnTo>
                    <a:pt x="61" y="460"/>
                  </a:lnTo>
                  <a:lnTo>
                    <a:pt x="41" y="447"/>
                  </a:lnTo>
                  <a:lnTo>
                    <a:pt x="23" y="430"/>
                  </a:lnTo>
                  <a:lnTo>
                    <a:pt x="11" y="410"/>
                  </a:lnTo>
                  <a:lnTo>
                    <a:pt x="3" y="387"/>
                  </a:lnTo>
                  <a:lnTo>
                    <a:pt x="0" y="364"/>
                  </a:lnTo>
                  <a:lnTo>
                    <a:pt x="0" y="357"/>
                  </a:lnTo>
                  <a:lnTo>
                    <a:pt x="3" y="332"/>
                  </a:lnTo>
                  <a:lnTo>
                    <a:pt x="11" y="310"/>
                  </a:lnTo>
                  <a:lnTo>
                    <a:pt x="23" y="291"/>
                  </a:lnTo>
                  <a:lnTo>
                    <a:pt x="41" y="274"/>
                  </a:lnTo>
                  <a:lnTo>
                    <a:pt x="61" y="261"/>
                  </a:lnTo>
                  <a:lnTo>
                    <a:pt x="601" y="11"/>
                  </a:lnTo>
                  <a:lnTo>
                    <a:pt x="622" y="3"/>
                  </a:lnTo>
                  <a:lnTo>
                    <a:pt x="6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8" name="Freeform 45"/>
            <p:cNvSpPr>
              <a:spLocks/>
            </p:cNvSpPr>
            <p:nvPr/>
          </p:nvSpPr>
          <p:spPr bwMode="auto">
            <a:xfrm>
              <a:off x="2173288" y="1689100"/>
              <a:ext cx="450850" cy="1041400"/>
            </a:xfrm>
            <a:custGeom>
              <a:avLst/>
              <a:gdLst>
                <a:gd name="T0" fmla="*/ 461 w 569"/>
                <a:gd name="T1" fmla="*/ 0 h 1313"/>
                <a:gd name="T2" fmla="*/ 464 w 569"/>
                <a:gd name="T3" fmla="*/ 0 h 1313"/>
                <a:gd name="T4" fmla="*/ 483 w 569"/>
                <a:gd name="T5" fmla="*/ 2 h 1313"/>
                <a:gd name="T6" fmla="*/ 502 w 569"/>
                <a:gd name="T7" fmla="*/ 8 h 1313"/>
                <a:gd name="T8" fmla="*/ 520 w 569"/>
                <a:gd name="T9" fmla="*/ 16 h 1313"/>
                <a:gd name="T10" fmla="*/ 535 w 569"/>
                <a:gd name="T11" fmla="*/ 28 h 1313"/>
                <a:gd name="T12" fmla="*/ 548 w 569"/>
                <a:gd name="T13" fmla="*/ 44 h 1313"/>
                <a:gd name="T14" fmla="*/ 558 w 569"/>
                <a:gd name="T15" fmla="*/ 61 h 1313"/>
                <a:gd name="T16" fmla="*/ 565 w 569"/>
                <a:gd name="T17" fmla="*/ 79 h 1313"/>
                <a:gd name="T18" fmla="*/ 569 w 569"/>
                <a:gd name="T19" fmla="*/ 99 h 1313"/>
                <a:gd name="T20" fmla="*/ 568 w 569"/>
                <a:gd name="T21" fmla="*/ 118 h 1313"/>
                <a:gd name="T22" fmla="*/ 564 w 569"/>
                <a:gd name="T23" fmla="*/ 137 h 1313"/>
                <a:gd name="T24" fmla="*/ 207 w 569"/>
                <a:gd name="T25" fmla="*/ 1241 h 1313"/>
                <a:gd name="T26" fmla="*/ 199 w 569"/>
                <a:gd name="T27" fmla="*/ 1261 h 1313"/>
                <a:gd name="T28" fmla="*/ 186 w 569"/>
                <a:gd name="T29" fmla="*/ 1278 h 1313"/>
                <a:gd name="T30" fmla="*/ 169 w 569"/>
                <a:gd name="T31" fmla="*/ 1293 h 1313"/>
                <a:gd name="T32" fmla="*/ 151 w 569"/>
                <a:gd name="T33" fmla="*/ 1304 h 1313"/>
                <a:gd name="T34" fmla="*/ 130 w 569"/>
                <a:gd name="T35" fmla="*/ 1311 h 1313"/>
                <a:gd name="T36" fmla="*/ 107 w 569"/>
                <a:gd name="T37" fmla="*/ 1313 h 1313"/>
                <a:gd name="T38" fmla="*/ 105 w 569"/>
                <a:gd name="T39" fmla="*/ 1313 h 1313"/>
                <a:gd name="T40" fmla="*/ 85 w 569"/>
                <a:gd name="T41" fmla="*/ 1311 h 1313"/>
                <a:gd name="T42" fmla="*/ 67 w 569"/>
                <a:gd name="T43" fmla="*/ 1306 h 1313"/>
                <a:gd name="T44" fmla="*/ 49 w 569"/>
                <a:gd name="T45" fmla="*/ 1297 h 1313"/>
                <a:gd name="T46" fmla="*/ 33 w 569"/>
                <a:gd name="T47" fmla="*/ 1284 h 1313"/>
                <a:gd name="T48" fmla="*/ 20 w 569"/>
                <a:gd name="T49" fmla="*/ 1270 h 1313"/>
                <a:gd name="T50" fmla="*/ 9 w 569"/>
                <a:gd name="T51" fmla="*/ 1253 h 1313"/>
                <a:gd name="T52" fmla="*/ 3 w 569"/>
                <a:gd name="T53" fmla="*/ 1234 h 1313"/>
                <a:gd name="T54" fmla="*/ 0 w 569"/>
                <a:gd name="T55" fmla="*/ 1215 h 1313"/>
                <a:gd name="T56" fmla="*/ 0 w 569"/>
                <a:gd name="T57" fmla="*/ 1196 h 1313"/>
                <a:gd name="T58" fmla="*/ 4 w 569"/>
                <a:gd name="T59" fmla="*/ 1176 h 1313"/>
                <a:gd name="T60" fmla="*/ 361 w 569"/>
                <a:gd name="T61" fmla="*/ 73 h 1313"/>
                <a:gd name="T62" fmla="*/ 370 w 569"/>
                <a:gd name="T63" fmla="*/ 53 h 1313"/>
                <a:gd name="T64" fmla="*/ 382 w 569"/>
                <a:gd name="T65" fmla="*/ 35 h 1313"/>
                <a:gd name="T66" fmla="*/ 399 w 569"/>
                <a:gd name="T67" fmla="*/ 20 h 1313"/>
                <a:gd name="T68" fmla="*/ 418 w 569"/>
                <a:gd name="T69" fmla="*/ 10 h 1313"/>
                <a:gd name="T70" fmla="*/ 438 w 569"/>
                <a:gd name="T71" fmla="*/ 3 h 1313"/>
                <a:gd name="T72" fmla="*/ 461 w 569"/>
                <a:gd name="T73"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1313">
                  <a:moveTo>
                    <a:pt x="461" y="0"/>
                  </a:moveTo>
                  <a:lnTo>
                    <a:pt x="464" y="0"/>
                  </a:lnTo>
                  <a:lnTo>
                    <a:pt x="483" y="2"/>
                  </a:lnTo>
                  <a:lnTo>
                    <a:pt x="502" y="8"/>
                  </a:lnTo>
                  <a:lnTo>
                    <a:pt x="520" y="16"/>
                  </a:lnTo>
                  <a:lnTo>
                    <a:pt x="535" y="28"/>
                  </a:lnTo>
                  <a:lnTo>
                    <a:pt x="548" y="44"/>
                  </a:lnTo>
                  <a:lnTo>
                    <a:pt x="558" y="61"/>
                  </a:lnTo>
                  <a:lnTo>
                    <a:pt x="565" y="79"/>
                  </a:lnTo>
                  <a:lnTo>
                    <a:pt x="569" y="99"/>
                  </a:lnTo>
                  <a:lnTo>
                    <a:pt x="568" y="118"/>
                  </a:lnTo>
                  <a:lnTo>
                    <a:pt x="564" y="137"/>
                  </a:lnTo>
                  <a:lnTo>
                    <a:pt x="207" y="1241"/>
                  </a:lnTo>
                  <a:lnTo>
                    <a:pt x="199" y="1261"/>
                  </a:lnTo>
                  <a:lnTo>
                    <a:pt x="186" y="1278"/>
                  </a:lnTo>
                  <a:lnTo>
                    <a:pt x="169" y="1293"/>
                  </a:lnTo>
                  <a:lnTo>
                    <a:pt x="151" y="1304"/>
                  </a:lnTo>
                  <a:lnTo>
                    <a:pt x="130" y="1311"/>
                  </a:lnTo>
                  <a:lnTo>
                    <a:pt x="107" y="1313"/>
                  </a:lnTo>
                  <a:lnTo>
                    <a:pt x="105" y="1313"/>
                  </a:lnTo>
                  <a:lnTo>
                    <a:pt x="85" y="1311"/>
                  </a:lnTo>
                  <a:lnTo>
                    <a:pt x="67" y="1306"/>
                  </a:lnTo>
                  <a:lnTo>
                    <a:pt x="49" y="1297"/>
                  </a:lnTo>
                  <a:lnTo>
                    <a:pt x="33" y="1284"/>
                  </a:lnTo>
                  <a:lnTo>
                    <a:pt x="20" y="1270"/>
                  </a:lnTo>
                  <a:lnTo>
                    <a:pt x="9" y="1253"/>
                  </a:lnTo>
                  <a:lnTo>
                    <a:pt x="3" y="1234"/>
                  </a:lnTo>
                  <a:lnTo>
                    <a:pt x="0" y="1215"/>
                  </a:lnTo>
                  <a:lnTo>
                    <a:pt x="0" y="1196"/>
                  </a:lnTo>
                  <a:lnTo>
                    <a:pt x="4" y="1176"/>
                  </a:lnTo>
                  <a:lnTo>
                    <a:pt x="361" y="73"/>
                  </a:lnTo>
                  <a:lnTo>
                    <a:pt x="370" y="53"/>
                  </a:lnTo>
                  <a:lnTo>
                    <a:pt x="382" y="35"/>
                  </a:lnTo>
                  <a:lnTo>
                    <a:pt x="399" y="20"/>
                  </a:lnTo>
                  <a:lnTo>
                    <a:pt x="418" y="10"/>
                  </a:lnTo>
                  <a:lnTo>
                    <a:pt x="438" y="3"/>
                  </a:lnTo>
                  <a:lnTo>
                    <a:pt x="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9" name="Freeform 46"/>
            <p:cNvSpPr>
              <a:spLocks/>
            </p:cNvSpPr>
            <p:nvPr/>
          </p:nvSpPr>
          <p:spPr bwMode="auto">
            <a:xfrm>
              <a:off x="2611438" y="1927225"/>
              <a:ext cx="595313" cy="571500"/>
            </a:xfrm>
            <a:custGeom>
              <a:avLst/>
              <a:gdLst>
                <a:gd name="T0" fmla="*/ 105 w 750"/>
                <a:gd name="T1" fmla="*/ 0 h 721"/>
                <a:gd name="T2" fmla="*/ 128 w 750"/>
                <a:gd name="T3" fmla="*/ 3 h 721"/>
                <a:gd name="T4" fmla="*/ 149 w 750"/>
                <a:gd name="T5" fmla="*/ 11 h 721"/>
                <a:gd name="T6" fmla="*/ 690 w 750"/>
                <a:gd name="T7" fmla="*/ 261 h 721"/>
                <a:gd name="T8" fmla="*/ 710 w 750"/>
                <a:gd name="T9" fmla="*/ 274 h 721"/>
                <a:gd name="T10" fmla="*/ 727 w 750"/>
                <a:gd name="T11" fmla="*/ 291 h 721"/>
                <a:gd name="T12" fmla="*/ 740 w 750"/>
                <a:gd name="T13" fmla="*/ 310 h 721"/>
                <a:gd name="T14" fmla="*/ 747 w 750"/>
                <a:gd name="T15" fmla="*/ 332 h 721"/>
                <a:gd name="T16" fmla="*/ 750 w 750"/>
                <a:gd name="T17" fmla="*/ 357 h 721"/>
                <a:gd name="T18" fmla="*/ 750 w 750"/>
                <a:gd name="T19" fmla="*/ 364 h 721"/>
                <a:gd name="T20" fmla="*/ 747 w 750"/>
                <a:gd name="T21" fmla="*/ 389 h 721"/>
                <a:gd name="T22" fmla="*/ 740 w 750"/>
                <a:gd name="T23" fmla="*/ 410 h 721"/>
                <a:gd name="T24" fmla="*/ 727 w 750"/>
                <a:gd name="T25" fmla="*/ 430 h 721"/>
                <a:gd name="T26" fmla="*/ 710 w 750"/>
                <a:gd name="T27" fmla="*/ 447 h 721"/>
                <a:gd name="T28" fmla="*/ 690 w 750"/>
                <a:gd name="T29" fmla="*/ 460 h 721"/>
                <a:gd name="T30" fmla="*/ 149 w 750"/>
                <a:gd name="T31" fmla="*/ 710 h 721"/>
                <a:gd name="T32" fmla="*/ 128 w 750"/>
                <a:gd name="T33" fmla="*/ 718 h 721"/>
                <a:gd name="T34" fmla="*/ 105 w 750"/>
                <a:gd name="T35" fmla="*/ 721 h 721"/>
                <a:gd name="T36" fmla="*/ 85 w 750"/>
                <a:gd name="T37" fmla="*/ 719 h 721"/>
                <a:gd name="T38" fmla="*/ 67 w 750"/>
                <a:gd name="T39" fmla="*/ 712 h 721"/>
                <a:gd name="T40" fmla="*/ 48 w 750"/>
                <a:gd name="T41" fmla="*/ 704 h 721"/>
                <a:gd name="T42" fmla="*/ 32 w 750"/>
                <a:gd name="T43" fmla="*/ 691 h 721"/>
                <a:gd name="T44" fmla="*/ 19 w 750"/>
                <a:gd name="T45" fmla="*/ 675 h 721"/>
                <a:gd name="T46" fmla="*/ 9 w 750"/>
                <a:gd name="T47" fmla="*/ 656 h 721"/>
                <a:gd name="T48" fmla="*/ 2 w 750"/>
                <a:gd name="T49" fmla="*/ 636 h 721"/>
                <a:gd name="T50" fmla="*/ 0 w 750"/>
                <a:gd name="T51" fmla="*/ 616 h 721"/>
                <a:gd name="T52" fmla="*/ 0 w 750"/>
                <a:gd name="T53" fmla="*/ 613 h 721"/>
                <a:gd name="T54" fmla="*/ 2 w 750"/>
                <a:gd name="T55" fmla="*/ 589 h 721"/>
                <a:gd name="T56" fmla="*/ 11 w 750"/>
                <a:gd name="T57" fmla="*/ 567 h 721"/>
                <a:gd name="T58" fmla="*/ 24 w 750"/>
                <a:gd name="T59" fmla="*/ 546 h 721"/>
                <a:gd name="T60" fmla="*/ 40 w 750"/>
                <a:gd name="T61" fmla="*/ 530 h 721"/>
                <a:gd name="T62" fmla="*/ 60 w 750"/>
                <a:gd name="T63" fmla="*/ 518 h 721"/>
                <a:gd name="T64" fmla="*/ 399 w 750"/>
                <a:gd name="T65" fmla="*/ 360 h 721"/>
                <a:gd name="T66" fmla="*/ 60 w 750"/>
                <a:gd name="T67" fmla="*/ 203 h 721"/>
                <a:gd name="T68" fmla="*/ 40 w 750"/>
                <a:gd name="T69" fmla="*/ 191 h 721"/>
                <a:gd name="T70" fmla="*/ 24 w 750"/>
                <a:gd name="T71" fmla="*/ 175 h 721"/>
                <a:gd name="T72" fmla="*/ 11 w 750"/>
                <a:gd name="T73" fmla="*/ 154 h 721"/>
                <a:gd name="T74" fmla="*/ 2 w 750"/>
                <a:gd name="T75" fmla="*/ 132 h 721"/>
                <a:gd name="T76" fmla="*/ 0 w 750"/>
                <a:gd name="T77" fmla="*/ 108 h 721"/>
                <a:gd name="T78" fmla="*/ 0 w 750"/>
                <a:gd name="T79" fmla="*/ 105 h 721"/>
                <a:gd name="T80" fmla="*/ 2 w 750"/>
                <a:gd name="T81" fmla="*/ 84 h 721"/>
                <a:gd name="T82" fmla="*/ 9 w 750"/>
                <a:gd name="T83" fmla="*/ 65 h 721"/>
                <a:gd name="T84" fmla="*/ 19 w 750"/>
                <a:gd name="T85" fmla="*/ 46 h 721"/>
                <a:gd name="T86" fmla="*/ 32 w 750"/>
                <a:gd name="T87" fmla="*/ 30 h 721"/>
                <a:gd name="T88" fmla="*/ 48 w 750"/>
                <a:gd name="T89" fmla="*/ 17 h 721"/>
                <a:gd name="T90" fmla="*/ 67 w 750"/>
                <a:gd name="T91" fmla="*/ 8 h 721"/>
                <a:gd name="T92" fmla="*/ 85 w 750"/>
                <a:gd name="T93" fmla="*/ 2 h 721"/>
                <a:gd name="T94" fmla="*/ 105 w 750"/>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0" h="721">
                  <a:moveTo>
                    <a:pt x="105" y="0"/>
                  </a:moveTo>
                  <a:lnTo>
                    <a:pt x="128" y="3"/>
                  </a:lnTo>
                  <a:lnTo>
                    <a:pt x="149" y="11"/>
                  </a:lnTo>
                  <a:lnTo>
                    <a:pt x="690" y="261"/>
                  </a:lnTo>
                  <a:lnTo>
                    <a:pt x="710" y="274"/>
                  </a:lnTo>
                  <a:lnTo>
                    <a:pt x="727" y="291"/>
                  </a:lnTo>
                  <a:lnTo>
                    <a:pt x="740" y="310"/>
                  </a:lnTo>
                  <a:lnTo>
                    <a:pt x="747" y="332"/>
                  </a:lnTo>
                  <a:lnTo>
                    <a:pt x="750" y="357"/>
                  </a:lnTo>
                  <a:lnTo>
                    <a:pt x="750" y="364"/>
                  </a:lnTo>
                  <a:lnTo>
                    <a:pt x="747" y="389"/>
                  </a:lnTo>
                  <a:lnTo>
                    <a:pt x="740" y="410"/>
                  </a:lnTo>
                  <a:lnTo>
                    <a:pt x="727" y="430"/>
                  </a:lnTo>
                  <a:lnTo>
                    <a:pt x="710" y="447"/>
                  </a:lnTo>
                  <a:lnTo>
                    <a:pt x="690" y="460"/>
                  </a:lnTo>
                  <a:lnTo>
                    <a:pt x="149" y="710"/>
                  </a:lnTo>
                  <a:lnTo>
                    <a:pt x="128" y="718"/>
                  </a:lnTo>
                  <a:lnTo>
                    <a:pt x="105" y="721"/>
                  </a:lnTo>
                  <a:lnTo>
                    <a:pt x="85" y="719"/>
                  </a:lnTo>
                  <a:lnTo>
                    <a:pt x="67" y="712"/>
                  </a:lnTo>
                  <a:lnTo>
                    <a:pt x="48" y="704"/>
                  </a:lnTo>
                  <a:lnTo>
                    <a:pt x="32" y="691"/>
                  </a:lnTo>
                  <a:lnTo>
                    <a:pt x="19" y="675"/>
                  </a:lnTo>
                  <a:lnTo>
                    <a:pt x="9" y="656"/>
                  </a:lnTo>
                  <a:lnTo>
                    <a:pt x="2" y="636"/>
                  </a:lnTo>
                  <a:lnTo>
                    <a:pt x="0" y="616"/>
                  </a:lnTo>
                  <a:lnTo>
                    <a:pt x="0" y="613"/>
                  </a:lnTo>
                  <a:lnTo>
                    <a:pt x="2" y="589"/>
                  </a:lnTo>
                  <a:lnTo>
                    <a:pt x="11" y="567"/>
                  </a:lnTo>
                  <a:lnTo>
                    <a:pt x="24" y="546"/>
                  </a:lnTo>
                  <a:lnTo>
                    <a:pt x="40" y="530"/>
                  </a:lnTo>
                  <a:lnTo>
                    <a:pt x="60" y="518"/>
                  </a:lnTo>
                  <a:lnTo>
                    <a:pt x="399" y="360"/>
                  </a:lnTo>
                  <a:lnTo>
                    <a:pt x="60" y="203"/>
                  </a:lnTo>
                  <a:lnTo>
                    <a:pt x="40" y="191"/>
                  </a:lnTo>
                  <a:lnTo>
                    <a:pt x="24" y="175"/>
                  </a:lnTo>
                  <a:lnTo>
                    <a:pt x="11" y="154"/>
                  </a:lnTo>
                  <a:lnTo>
                    <a:pt x="2" y="132"/>
                  </a:lnTo>
                  <a:lnTo>
                    <a:pt x="0" y="108"/>
                  </a:lnTo>
                  <a:lnTo>
                    <a:pt x="0" y="105"/>
                  </a:lnTo>
                  <a:lnTo>
                    <a:pt x="2" y="84"/>
                  </a:lnTo>
                  <a:lnTo>
                    <a:pt x="9" y="65"/>
                  </a:lnTo>
                  <a:lnTo>
                    <a:pt x="19" y="46"/>
                  </a:lnTo>
                  <a:lnTo>
                    <a:pt x="32" y="30"/>
                  </a:lnTo>
                  <a:lnTo>
                    <a:pt x="48" y="17"/>
                  </a:lnTo>
                  <a:lnTo>
                    <a:pt x="67" y="8"/>
                  </a:lnTo>
                  <a:lnTo>
                    <a:pt x="85" y="2"/>
                  </a:lnTo>
                  <a:lnTo>
                    <a:pt x="1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86" name="Group 385"/>
          <p:cNvGrpSpPr/>
          <p:nvPr/>
        </p:nvGrpSpPr>
        <p:grpSpPr>
          <a:xfrm>
            <a:off x="3446932" y="1422401"/>
            <a:ext cx="752654" cy="650568"/>
            <a:chOff x="9904413" y="801688"/>
            <a:chExt cx="2668588" cy="2306638"/>
          </a:xfrm>
          <a:solidFill>
            <a:schemeClr val="accent3"/>
          </a:solidFill>
        </p:grpSpPr>
        <p:sp>
          <p:nvSpPr>
            <p:cNvPr id="387" name="Freeform 11"/>
            <p:cNvSpPr>
              <a:spLocks noEditPoints="1"/>
            </p:cNvSpPr>
            <p:nvPr/>
          </p:nvSpPr>
          <p:spPr bwMode="auto">
            <a:xfrm>
              <a:off x="9904413" y="801688"/>
              <a:ext cx="2668588" cy="2306638"/>
            </a:xfrm>
            <a:custGeom>
              <a:avLst/>
              <a:gdLst>
                <a:gd name="T0" fmla="*/ 244 w 3362"/>
                <a:gd name="T1" fmla="*/ 1990 h 2907"/>
                <a:gd name="T2" fmla="*/ 3118 w 3362"/>
                <a:gd name="T3" fmla="*/ 245 h 2907"/>
                <a:gd name="T4" fmla="*/ 163 w 3362"/>
                <a:gd name="T5" fmla="*/ 0 h 2907"/>
                <a:gd name="T6" fmla="*/ 3228 w 3362"/>
                <a:gd name="T7" fmla="*/ 2 h 2907"/>
                <a:gd name="T8" fmla="*/ 3281 w 3362"/>
                <a:gd name="T9" fmla="*/ 23 h 2907"/>
                <a:gd name="T10" fmla="*/ 3323 w 3362"/>
                <a:gd name="T11" fmla="*/ 57 h 2907"/>
                <a:gd name="T12" fmla="*/ 3352 w 3362"/>
                <a:gd name="T13" fmla="*/ 107 h 2907"/>
                <a:gd name="T14" fmla="*/ 3362 w 3362"/>
                <a:gd name="T15" fmla="*/ 163 h 2907"/>
                <a:gd name="T16" fmla="*/ 3359 w 3362"/>
                <a:gd name="T17" fmla="*/ 2101 h 2907"/>
                <a:gd name="T18" fmla="*/ 3339 w 3362"/>
                <a:gd name="T19" fmla="*/ 2154 h 2907"/>
                <a:gd name="T20" fmla="*/ 3304 w 3362"/>
                <a:gd name="T21" fmla="*/ 2197 h 2907"/>
                <a:gd name="T22" fmla="*/ 3256 w 3362"/>
                <a:gd name="T23" fmla="*/ 2225 h 2907"/>
                <a:gd name="T24" fmla="*/ 3199 w 3362"/>
                <a:gd name="T25" fmla="*/ 2235 h 2907"/>
                <a:gd name="T26" fmla="*/ 2064 w 3362"/>
                <a:gd name="T27" fmla="*/ 2605 h 2907"/>
                <a:gd name="T28" fmla="*/ 2536 w 3362"/>
                <a:gd name="T29" fmla="*/ 2608 h 2907"/>
                <a:gd name="T30" fmla="*/ 2589 w 3362"/>
                <a:gd name="T31" fmla="*/ 2631 h 2907"/>
                <a:gd name="T32" fmla="*/ 2630 w 3362"/>
                <a:gd name="T33" fmla="*/ 2672 h 2907"/>
                <a:gd name="T34" fmla="*/ 2653 w 3362"/>
                <a:gd name="T35" fmla="*/ 2725 h 2907"/>
                <a:gd name="T36" fmla="*/ 2653 w 3362"/>
                <a:gd name="T37" fmla="*/ 2786 h 2907"/>
                <a:gd name="T38" fmla="*/ 2630 w 3362"/>
                <a:gd name="T39" fmla="*/ 2840 h 2907"/>
                <a:gd name="T40" fmla="*/ 2589 w 3362"/>
                <a:gd name="T41" fmla="*/ 2880 h 2907"/>
                <a:gd name="T42" fmla="*/ 2536 w 3362"/>
                <a:gd name="T43" fmla="*/ 2904 h 2907"/>
                <a:gd name="T44" fmla="*/ 856 w 3362"/>
                <a:gd name="T45" fmla="*/ 2907 h 2907"/>
                <a:gd name="T46" fmla="*/ 798 w 3362"/>
                <a:gd name="T47" fmla="*/ 2895 h 2907"/>
                <a:gd name="T48" fmla="*/ 750 w 3362"/>
                <a:gd name="T49" fmla="*/ 2862 h 2907"/>
                <a:gd name="T50" fmla="*/ 717 w 3362"/>
                <a:gd name="T51" fmla="*/ 2815 h 2907"/>
                <a:gd name="T52" fmla="*/ 706 w 3362"/>
                <a:gd name="T53" fmla="*/ 2755 h 2907"/>
                <a:gd name="T54" fmla="*/ 717 w 3362"/>
                <a:gd name="T55" fmla="*/ 2697 h 2907"/>
                <a:gd name="T56" fmla="*/ 750 w 3362"/>
                <a:gd name="T57" fmla="*/ 2649 h 2907"/>
                <a:gd name="T58" fmla="*/ 798 w 3362"/>
                <a:gd name="T59" fmla="*/ 2616 h 2907"/>
                <a:gd name="T60" fmla="*/ 856 w 3362"/>
                <a:gd name="T61" fmla="*/ 2605 h 2907"/>
                <a:gd name="T62" fmla="*/ 1298 w 3362"/>
                <a:gd name="T63" fmla="*/ 2235 h 2907"/>
                <a:gd name="T64" fmla="*/ 134 w 3362"/>
                <a:gd name="T65" fmla="*/ 2233 h 2907"/>
                <a:gd name="T66" fmla="*/ 81 w 3362"/>
                <a:gd name="T67" fmla="*/ 2212 h 2907"/>
                <a:gd name="T68" fmla="*/ 39 w 3362"/>
                <a:gd name="T69" fmla="*/ 2177 h 2907"/>
                <a:gd name="T70" fmla="*/ 10 w 3362"/>
                <a:gd name="T71" fmla="*/ 2128 h 2907"/>
                <a:gd name="T72" fmla="*/ 0 w 3362"/>
                <a:gd name="T73" fmla="*/ 2072 h 2907"/>
                <a:gd name="T74" fmla="*/ 3 w 3362"/>
                <a:gd name="T75" fmla="*/ 134 h 2907"/>
                <a:gd name="T76" fmla="*/ 22 w 3362"/>
                <a:gd name="T77" fmla="*/ 81 h 2907"/>
                <a:gd name="T78" fmla="*/ 58 w 3362"/>
                <a:gd name="T79" fmla="*/ 38 h 2907"/>
                <a:gd name="T80" fmla="*/ 106 w 3362"/>
                <a:gd name="T81" fmla="*/ 10 h 2907"/>
                <a:gd name="T82" fmla="*/ 163 w 3362"/>
                <a:gd name="T83" fmla="*/ 0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62" h="2907">
                  <a:moveTo>
                    <a:pt x="244" y="245"/>
                  </a:moveTo>
                  <a:lnTo>
                    <a:pt x="244" y="1990"/>
                  </a:lnTo>
                  <a:lnTo>
                    <a:pt x="3118" y="1990"/>
                  </a:lnTo>
                  <a:lnTo>
                    <a:pt x="3118" y="245"/>
                  </a:lnTo>
                  <a:lnTo>
                    <a:pt x="244" y="245"/>
                  </a:lnTo>
                  <a:close/>
                  <a:moveTo>
                    <a:pt x="163" y="0"/>
                  </a:moveTo>
                  <a:lnTo>
                    <a:pt x="3199" y="0"/>
                  </a:lnTo>
                  <a:lnTo>
                    <a:pt x="3228" y="2"/>
                  </a:lnTo>
                  <a:lnTo>
                    <a:pt x="3256" y="10"/>
                  </a:lnTo>
                  <a:lnTo>
                    <a:pt x="3281" y="23"/>
                  </a:lnTo>
                  <a:lnTo>
                    <a:pt x="3304" y="38"/>
                  </a:lnTo>
                  <a:lnTo>
                    <a:pt x="3323" y="57"/>
                  </a:lnTo>
                  <a:lnTo>
                    <a:pt x="3339" y="81"/>
                  </a:lnTo>
                  <a:lnTo>
                    <a:pt x="3352" y="107"/>
                  </a:lnTo>
                  <a:lnTo>
                    <a:pt x="3359" y="134"/>
                  </a:lnTo>
                  <a:lnTo>
                    <a:pt x="3362" y="163"/>
                  </a:lnTo>
                  <a:lnTo>
                    <a:pt x="3362" y="2072"/>
                  </a:lnTo>
                  <a:lnTo>
                    <a:pt x="3359" y="2101"/>
                  </a:lnTo>
                  <a:lnTo>
                    <a:pt x="3352" y="2128"/>
                  </a:lnTo>
                  <a:lnTo>
                    <a:pt x="3339" y="2154"/>
                  </a:lnTo>
                  <a:lnTo>
                    <a:pt x="3323" y="2177"/>
                  </a:lnTo>
                  <a:lnTo>
                    <a:pt x="3304" y="2197"/>
                  </a:lnTo>
                  <a:lnTo>
                    <a:pt x="3281" y="2212"/>
                  </a:lnTo>
                  <a:lnTo>
                    <a:pt x="3256" y="2225"/>
                  </a:lnTo>
                  <a:lnTo>
                    <a:pt x="3228" y="2233"/>
                  </a:lnTo>
                  <a:lnTo>
                    <a:pt x="3199" y="2235"/>
                  </a:lnTo>
                  <a:lnTo>
                    <a:pt x="2064" y="2235"/>
                  </a:lnTo>
                  <a:lnTo>
                    <a:pt x="2064" y="2605"/>
                  </a:lnTo>
                  <a:lnTo>
                    <a:pt x="2506" y="2605"/>
                  </a:lnTo>
                  <a:lnTo>
                    <a:pt x="2536" y="2608"/>
                  </a:lnTo>
                  <a:lnTo>
                    <a:pt x="2564" y="2616"/>
                  </a:lnTo>
                  <a:lnTo>
                    <a:pt x="2589" y="2631"/>
                  </a:lnTo>
                  <a:lnTo>
                    <a:pt x="2612" y="2649"/>
                  </a:lnTo>
                  <a:lnTo>
                    <a:pt x="2630" y="2672"/>
                  </a:lnTo>
                  <a:lnTo>
                    <a:pt x="2644" y="2697"/>
                  </a:lnTo>
                  <a:lnTo>
                    <a:pt x="2653" y="2725"/>
                  </a:lnTo>
                  <a:lnTo>
                    <a:pt x="2656" y="2755"/>
                  </a:lnTo>
                  <a:lnTo>
                    <a:pt x="2653" y="2786"/>
                  </a:lnTo>
                  <a:lnTo>
                    <a:pt x="2644" y="2815"/>
                  </a:lnTo>
                  <a:lnTo>
                    <a:pt x="2630" y="2840"/>
                  </a:lnTo>
                  <a:lnTo>
                    <a:pt x="2612" y="2862"/>
                  </a:lnTo>
                  <a:lnTo>
                    <a:pt x="2589" y="2880"/>
                  </a:lnTo>
                  <a:lnTo>
                    <a:pt x="2564" y="2895"/>
                  </a:lnTo>
                  <a:lnTo>
                    <a:pt x="2536" y="2904"/>
                  </a:lnTo>
                  <a:lnTo>
                    <a:pt x="2506" y="2907"/>
                  </a:lnTo>
                  <a:lnTo>
                    <a:pt x="856" y="2907"/>
                  </a:lnTo>
                  <a:lnTo>
                    <a:pt x="826" y="2904"/>
                  </a:lnTo>
                  <a:lnTo>
                    <a:pt x="798" y="2895"/>
                  </a:lnTo>
                  <a:lnTo>
                    <a:pt x="773" y="2880"/>
                  </a:lnTo>
                  <a:lnTo>
                    <a:pt x="750" y="2862"/>
                  </a:lnTo>
                  <a:lnTo>
                    <a:pt x="732" y="2840"/>
                  </a:lnTo>
                  <a:lnTo>
                    <a:pt x="717" y="2815"/>
                  </a:lnTo>
                  <a:lnTo>
                    <a:pt x="709" y="2786"/>
                  </a:lnTo>
                  <a:lnTo>
                    <a:pt x="706" y="2755"/>
                  </a:lnTo>
                  <a:lnTo>
                    <a:pt x="709" y="2725"/>
                  </a:lnTo>
                  <a:lnTo>
                    <a:pt x="717" y="2697"/>
                  </a:lnTo>
                  <a:lnTo>
                    <a:pt x="732" y="2672"/>
                  </a:lnTo>
                  <a:lnTo>
                    <a:pt x="750" y="2649"/>
                  </a:lnTo>
                  <a:lnTo>
                    <a:pt x="773" y="2631"/>
                  </a:lnTo>
                  <a:lnTo>
                    <a:pt x="798" y="2616"/>
                  </a:lnTo>
                  <a:lnTo>
                    <a:pt x="826" y="2608"/>
                  </a:lnTo>
                  <a:lnTo>
                    <a:pt x="856" y="2605"/>
                  </a:lnTo>
                  <a:lnTo>
                    <a:pt x="1298" y="2605"/>
                  </a:lnTo>
                  <a:lnTo>
                    <a:pt x="1298" y="2235"/>
                  </a:lnTo>
                  <a:lnTo>
                    <a:pt x="163" y="2235"/>
                  </a:lnTo>
                  <a:lnTo>
                    <a:pt x="134" y="2233"/>
                  </a:lnTo>
                  <a:lnTo>
                    <a:pt x="106" y="2225"/>
                  </a:lnTo>
                  <a:lnTo>
                    <a:pt x="81" y="2212"/>
                  </a:lnTo>
                  <a:lnTo>
                    <a:pt x="58" y="2197"/>
                  </a:lnTo>
                  <a:lnTo>
                    <a:pt x="39" y="2177"/>
                  </a:lnTo>
                  <a:lnTo>
                    <a:pt x="22" y="2154"/>
                  </a:lnTo>
                  <a:lnTo>
                    <a:pt x="10" y="2128"/>
                  </a:lnTo>
                  <a:lnTo>
                    <a:pt x="3" y="2101"/>
                  </a:lnTo>
                  <a:lnTo>
                    <a:pt x="0" y="2072"/>
                  </a:lnTo>
                  <a:lnTo>
                    <a:pt x="0" y="163"/>
                  </a:lnTo>
                  <a:lnTo>
                    <a:pt x="3" y="134"/>
                  </a:lnTo>
                  <a:lnTo>
                    <a:pt x="10" y="107"/>
                  </a:lnTo>
                  <a:lnTo>
                    <a:pt x="22" y="81"/>
                  </a:lnTo>
                  <a:lnTo>
                    <a:pt x="39" y="57"/>
                  </a:lnTo>
                  <a:lnTo>
                    <a:pt x="58" y="38"/>
                  </a:lnTo>
                  <a:lnTo>
                    <a:pt x="81" y="23"/>
                  </a:lnTo>
                  <a:lnTo>
                    <a:pt x="106" y="10"/>
                  </a:lnTo>
                  <a:lnTo>
                    <a:pt x="134" y="2"/>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8" name="Freeform 12"/>
            <p:cNvSpPr>
              <a:spLocks/>
            </p:cNvSpPr>
            <p:nvPr/>
          </p:nvSpPr>
          <p:spPr bwMode="auto">
            <a:xfrm>
              <a:off x="10469563" y="1414463"/>
              <a:ext cx="566738" cy="544513"/>
            </a:xfrm>
            <a:custGeom>
              <a:avLst/>
              <a:gdLst>
                <a:gd name="T0" fmla="*/ 614 w 714"/>
                <a:gd name="T1" fmla="*/ 0 h 687"/>
                <a:gd name="T2" fmla="*/ 632 w 714"/>
                <a:gd name="T3" fmla="*/ 2 h 687"/>
                <a:gd name="T4" fmla="*/ 651 w 714"/>
                <a:gd name="T5" fmla="*/ 8 h 687"/>
                <a:gd name="T6" fmla="*/ 667 w 714"/>
                <a:gd name="T7" fmla="*/ 17 h 687"/>
                <a:gd name="T8" fmla="*/ 683 w 714"/>
                <a:gd name="T9" fmla="*/ 29 h 687"/>
                <a:gd name="T10" fmla="*/ 696 w 714"/>
                <a:gd name="T11" fmla="*/ 44 h 687"/>
                <a:gd name="T12" fmla="*/ 706 w 714"/>
                <a:gd name="T13" fmla="*/ 62 h 687"/>
                <a:gd name="T14" fmla="*/ 712 w 714"/>
                <a:gd name="T15" fmla="*/ 80 h 687"/>
                <a:gd name="T16" fmla="*/ 714 w 714"/>
                <a:gd name="T17" fmla="*/ 101 h 687"/>
                <a:gd name="T18" fmla="*/ 714 w 714"/>
                <a:gd name="T19" fmla="*/ 103 h 687"/>
                <a:gd name="T20" fmla="*/ 711 w 714"/>
                <a:gd name="T21" fmla="*/ 126 h 687"/>
                <a:gd name="T22" fmla="*/ 704 w 714"/>
                <a:gd name="T23" fmla="*/ 147 h 687"/>
                <a:gd name="T24" fmla="*/ 691 w 714"/>
                <a:gd name="T25" fmla="*/ 166 h 687"/>
                <a:gd name="T26" fmla="*/ 675 w 714"/>
                <a:gd name="T27" fmla="*/ 181 h 687"/>
                <a:gd name="T28" fmla="*/ 656 w 714"/>
                <a:gd name="T29" fmla="*/ 194 h 687"/>
                <a:gd name="T30" fmla="*/ 334 w 714"/>
                <a:gd name="T31" fmla="*/ 343 h 687"/>
                <a:gd name="T32" fmla="*/ 656 w 714"/>
                <a:gd name="T33" fmla="*/ 493 h 687"/>
                <a:gd name="T34" fmla="*/ 675 w 714"/>
                <a:gd name="T35" fmla="*/ 505 h 687"/>
                <a:gd name="T36" fmla="*/ 691 w 714"/>
                <a:gd name="T37" fmla="*/ 521 h 687"/>
                <a:gd name="T38" fmla="*/ 704 w 714"/>
                <a:gd name="T39" fmla="*/ 539 h 687"/>
                <a:gd name="T40" fmla="*/ 711 w 714"/>
                <a:gd name="T41" fmla="*/ 561 h 687"/>
                <a:gd name="T42" fmla="*/ 714 w 714"/>
                <a:gd name="T43" fmla="*/ 583 h 687"/>
                <a:gd name="T44" fmla="*/ 714 w 714"/>
                <a:gd name="T45" fmla="*/ 586 h 687"/>
                <a:gd name="T46" fmla="*/ 712 w 714"/>
                <a:gd name="T47" fmla="*/ 607 h 687"/>
                <a:gd name="T48" fmla="*/ 706 w 714"/>
                <a:gd name="T49" fmla="*/ 625 h 687"/>
                <a:gd name="T50" fmla="*/ 696 w 714"/>
                <a:gd name="T51" fmla="*/ 643 h 687"/>
                <a:gd name="T52" fmla="*/ 683 w 714"/>
                <a:gd name="T53" fmla="*/ 658 h 687"/>
                <a:gd name="T54" fmla="*/ 667 w 714"/>
                <a:gd name="T55" fmla="*/ 670 h 687"/>
                <a:gd name="T56" fmla="*/ 651 w 714"/>
                <a:gd name="T57" fmla="*/ 679 h 687"/>
                <a:gd name="T58" fmla="*/ 632 w 714"/>
                <a:gd name="T59" fmla="*/ 685 h 687"/>
                <a:gd name="T60" fmla="*/ 614 w 714"/>
                <a:gd name="T61" fmla="*/ 687 h 687"/>
                <a:gd name="T62" fmla="*/ 592 w 714"/>
                <a:gd name="T63" fmla="*/ 684 h 687"/>
                <a:gd name="T64" fmla="*/ 572 w 714"/>
                <a:gd name="T65" fmla="*/ 677 h 687"/>
                <a:gd name="T66" fmla="*/ 58 w 714"/>
                <a:gd name="T67" fmla="*/ 438 h 687"/>
                <a:gd name="T68" fmla="*/ 38 w 714"/>
                <a:gd name="T69" fmla="*/ 426 h 687"/>
                <a:gd name="T70" fmla="*/ 23 w 714"/>
                <a:gd name="T71" fmla="*/ 409 h 687"/>
                <a:gd name="T72" fmla="*/ 11 w 714"/>
                <a:gd name="T73" fmla="*/ 391 h 687"/>
                <a:gd name="T74" fmla="*/ 2 w 714"/>
                <a:gd name="T75" fmla="*/ 370 h 687"/>
                <a:gd name="T76" fmla="*/ 0 w 714"/>
                <a:gd name="T77" fmla="*/ 347 h 687"/>
                <a:gd name="T78" fmla="*/ 0 w 714"/>
                <a:gd name="T79" fmla="*/ 340 h 687"/>
                <a:gd name="T80" fmla="*/ 2 w 714"/>
                <a:gd name="T81" fmla="*/ 317 h 687"/>
                <a:gd name="T82" fmla="*/ 11 w 714"/>
                <a:gd name="T83" fmla="*/ 296 h 687"/>
                <a:gd name="T84" fmla="*/ 23 w 714"/>
                <a:gd name="T85" fmla="*/ 276 h 687"/>
                <a:gd name="T86" fmla="*/ 38 w 714"/>
                <a:gd name="T87" fmla="*/ 261 h 687"/>
                <a:gd name="T88" fmla="*/ 58 w 714"/>
                <a:gd name="T89" fmla="*/ 249 h 687"/>
                <a:gd name="T90" fmla="*/ 572 w 714"/>
                <a:gd name="T91" fmla="*/ 10 h 687"/>
                <a:gd name="T92" fmla="*/ 592 w 714"/>
                <a:gd name="T93" fmla="*/ 3 h 687"/>
                <a:gd name="T94" fmla="*/ 614 w 714"/>
                <a:gd name="T9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4" h="687">
                  <a:moveTo>
                    <a:pt x="614" y="0"/>
                  </a:moveTo>
                  <a:lnTo>
                    <a:pt x="632" y="2"/>
                  </a:lnTo>
                  <a:lnTo>
                    <a:pt x="651" y="8"/>
                  </a:lnTo>
                  <a:lnTo>
                    <a:pt x="667" y="17"/>
                  </a:lnTo>
                  <a:lnTo>
                    <a:pt x="683" y="29"/>
                  </a:lnTo>
                  <a:lnTo>
                    <a:pt x="696" y="44"/>
                  </a:lnTo>
                  <a:lnTo>
                    <a:pt x="706" y="62"/>
                  </a:lnTo>
                  <a:lnTo>
                    <a:pt x="712" y="80"/>
                  </a:lnTo>
                  <a:lnTo>
                    <a:pt x="714" y="101"/>
                  </a:lnTo>
                  <a:lnTo>
                    <a:pt x="714" y="103"/>
                  </a:lnTo>
                  <a:lnTo>
                    <a:pt x="711" y="126"/>
                  </a:lnTo>
                  <a:lnTo>
                    <a:pt x="704" y="147"/>
                  </a:lnTo>
                  <a:lnTo>
                    <a:pt x="691" y="166"/>
                  </a:lnTo>
                  <a:lnTo>
                    <a:pt x="675" y="181"/>
                  </a:lnTo>
                  <a:lnTo>
                    <a:pt x="656" y="194"/>
                  </a:lnTo>
                  <a:lnTo>
                    <a:pt x="334" y="343"/>
                  </a:lnTo>
                  <a:lnTo>
                    <a:pt x="656" y="493"/>
                  </a:lnTo>
                  <a:lnTo>
                    <a:pt x="675" y="505"/>
                  </a:lnTo>
                  <a:lnTo>
                    <a:pt x="691" y="521"/>
                  </a:lnTo>
                  <a:lnTo>
                    <a:pt x="704" y="539"/>
                  </a:lnTo>
                  <a:lnTo>
                    <a:pt x="711" y="561"/>
                  </a:lnTo>
                  <a:lnTo>
                    <a:pt x="714" y="583"/>
                  </a:lnTo>
                  <a:lnTo>
                    <a:pt x="714" y="586"/>
                  </a:lnTo>
                  <a:lnTo>
                    <a:pt x="712" y="607"/>
                  </a:lnTo>
                  <a:lnTo>
                    <a:pt x="706" y="625"/>
                  </a:lnTo>
                  <a:lnTo>
                    <a:pt x="696" y="643"/>
                  </a:lnTo>
                  <a:lnTo>
                    <a:pt x="683" y="658"/>
                  </a:lnTo>
                  <a:lnTo>
                    <a:pt x="667" y="670"/>
                  </a:lnTo>
                  <a:lnTo>
                    <a:pt x="651" y="679"/>
                  </a:lnTo>
                  <a:lnTo>
                    <a:pt x="632" y="685"/>
                  </a:lnTo>
                  <a:lnTo>
                    <a:pt x="614" y="687"/>
                  </a:lnTo>
                  <a:lnTo>
                    <a:pt x="592" y="684"/>
                  </a:lnTo>
                  <a:lnTo>
                    <a:pt x="572" y="677"/>
                  </a:lnTo>
                  <a:lnTo>
                    <a:pt x="58" y="438"/>
                  </a:lnTo>
                  <a:lnTo>
                    <a:pt x="38" y="426"/>
                  </a:lnTo>
                  <a:lnTo>
                    <a:pt x="23" y="409"/>
                  </a:lnTo>
                  <a:lnTo>
                    <a:pt x="11" y="391"/>
                  </a:lnTo>
                  <a:lnTo>
                    <a:pt x="2" y="370"/>
                  </a:lnTo>
                  <a:lnTo>
                    <a:pt x="0" y="347"/>
                  </a:lnTo>
                  <a:lnTo>
                    <a:pt x="0" y="340"/>
                  </a:lnTo>
                  <a:lnTo>
                    <a:pt x="2" y="317"/>
                  </a:lnTo>
                  <a:lnTo>
                    <a:pt x="11" y="296"/>
                  </a:lnTo>
                  <a:lnTo>
                    <a:pt x="23" y="276"/>
                  </a:lnTo>
                  <a:lnTo>
                    <a:pt x="38" y="261"/>
                  </a:lnTo>
                  <a:lnTo>
                    <a:pt x="58" y="249"/>
                  </a:lnTo>
                  <a:lnTo>
                    <a:pt x="572" y="10"/>
                  </a:lnTo>
                  <a:lnTo>
                    <a:pt x="592" y="3"/>
                  </a:lnTo>
                  <a:lnTo>
                    <a:pt x="6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9" name="Freeform 13"/>
            <p:cNvSpPr>
              <a:spLocks/>
            </p:cNvSpPr>
            <p:nvPr/>
          </p:nvSpPr>
          <p:spPr bwMode="auto">
            <a:xfrm>
              <a:off x="11025188" y="1189038"/>
              <a:ext cx="427038" cy="990600"/>
            </a:xfrm>
            <a:custGeom>
              <a:avLst/>
              <a:gdLst>
                <a:gd name="T0" fmla="*/ 437 w 539"/>
                <a:gd name="T1" fmla="*/ 0 h 1250"/>
                <a:gd name="T2" fmla="*/ 440 w 539"/>
                <a:gd name="T3" fmla="*/ 0 h 1250"/>
                <a:gd name="T4" fmla="*/ 464 w 539"/>
                <a:gd name="T5" fmla="*/ 2 h 1250"/>
                <a:gd name="T6" fmla="*/ 485 w 539"/>
                <a:gd name="T7" fmla="*/ 10 h 1250"/>
                <a:gd name="T8" fmla="*/ 505 w 539"/>
                <a:gd name="T9" fmla="*/ 24 h 1250"/>
                <a:gd name="T10" fmla="*/ 521 w 539"/>
                <a:gd name="T11" fmla="*/ 41 h 1250"/>
                <a:gd name="T12" fmla="*/ 532 w 539"/>
                <a:gd name="T13" fmla="*/ 61 h 1250"/>
                <a:gd name="T14" fmla="*/ 538 w 539"/>
                <a:gd name="T15" fmla="*/ 84 h 1250"/>
                <a:gd name="T16" fmla="*/ 539 w 539"/>
                <a:gd name="T17" fmla="*/ 107 h 1250"/>
                <a:gd name="T18" fmla="*/ 535 w 539"/>
                <a:gd name="T19" fmla="*/ 130 h 1250"/>
                <a:gd name="T20" fmla="*/ 197 w 539"/>
                <a:gd name="T21" fmla="*/ 1180 h 1250"/>
                <a:gd name="T22" fmla="*/ 188 w 539"/>
                <a:gd name="T23" fmla="*/ 1200 h 1250"/>
                <a:gd name="T24" fmla="*/ 176 w 539"/>
                <a:gd name="T25" fmla="*/ 1217 h 1250"/>
                <a:gd name="T26" fmla="*/ 161 w 539"/>
                <a:gd name="T27" fmla="*/ 1231 h 1250"/>
                <a:gd name="T28" fmla="*/ 143 w 539"/>
                <a:gd name="T29" fmla="*/ 1242 h 1250"/>
                <a:gd name="T30" fmla="*/ 123 w 539"/>
                <a:gd name="T31" fmla="*/ 1248 h 1250"/>
                <a:gd name="T32" fmla="*/ 103 w 539"/>
                <a:gd name="T33" fmla="*/ 1250 h 1250"/>
                <a:gd name="T34" fmla="*/ 99 w 539"/>
                <a:gd name="T35" fmla="*/ 1250 h 1250"/>
                <a:gd name="T36" fmla="*/ 76 w 539"/>
                <a:gd name="T37" fmla="*/ 1248 h 1250"/>
                <a:gd name="T38" fmla="*/ 55 w 539"/>
                <a:gd name="T39" fmla="*/ 1240 h 1250"/>
                <a:gd name="T40" fmla="*/ 35 w 539"/>
                <a:gd name="T41" fmla="*/ 1226 h 1250"/>
                <a:gd name="T42" fmla="*/ 19 w 539"/>
                <a:gd name="T43" fmla="*/ 1209 h 1250"/>
                <a:gd name="T44" fmla="*/ 8 w 539"/>
                <a:gd name="T45" fmla="*/ 1188 h 1250"/>
                <a:gd name="T46" fmla="*/ 2 w 539"/>
                <a:gd name="T47" fmla="*/ 1166 h 1250"/>
                <a:gd name="T48" fmla="*/ 0 w 539"/>
                <a:gd name="T49" fmla="*/ 1142 h 1250"/>
                <a:gd name="T50" fmla="*/ 5 w 539"/>
                <a:gd name="T51" fmla="*/ 1120 h 1250"/>
                <a:gd name="T52" fmla="*/ 342 w 539"/>
                <a:gd name="T53" fmla="*/ 70 h 1250"/>
                <a:gd name="T54" fmla="*/ 352 w 539"/>
                <a:gd name="T55" fmla="*/ 49 h 1250"/>
                <a:gd name="T56" fmla="*/ 364 w 539"/>
                <a:gd name="T57" fmla="*/ 33 h 1250"/>
                <a:gd name="T58" fmla="*/ 379 w 539"/>
                <a:gd name="T59" fmla="*/ 18 h 1250"/>
                <a:gd name="T60" fmla="*/ 396 w 539"/>
                <a:gd name="T61" fmla="*/ 8 h 1250"/>
                <a:gd name="T62" fmla="*/ 417 w 539"/>
                <a:gd name="T63" fmla="*/ 2 h 1250"/>
                <a:gd name="T64" fmla="*/ 437 w 539"/>
                <a:gd name="T65" fmla="*/ 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9" h="1250">
                  <a:moveTo>
                    <a:pt x="437" y="0"/>
                  </a:moveTo>
                  <a:lnTo>
                    <a:pt x="440" y="0"/>
                  </a:lnTo>
                  <a:lnTo>
                    <a:pt x="464" y="2"/>
                  </a:lnTo>
                  <a:lnTo>
                    <a:pt x="485" y="10"/>
                  </a:lnTo>
                  <a:lnTo>
                    <a:pt x="505" y="24"/>
                  </a:lnTo>
                  <a:lnTo>
                    <a:pt x="521" y="41"/>
                  </a:lnTo>
                  <a:lnTo>
                    <a:pt x="532" y="61"/>
                  </a:lnTo>
                  <a:lnTo>
                    <a:pt x="538" y="84"/>
                  </a:lnTo>
                  <a:lnTo>
                    <a:pt x="539" y="107"/>
                  </a:lnTo>
                  <a:lnTo>
                    <a:pt x="535" y="130"/>
                  </a:lnTo>
                  <a:lnTo>
                    <a:pt x="197" y="1180"/>
                  </a:lnTo>
                  <a:lnTo>
                    <a:pt x="188" y="1200"/>
                  </a:lnTo>
                  <a:lnTo>
                    <a:pt x="176" y="1217"/>
                  </a:lnTo>
                  <a:lnTo>
                    <a:pt x="161" y="1231"/>
                  </a:lnTo>
                  <a:lnTo>
                    <a:pt x="143" y="1242"/>
                  </a:lnTo>
                  <a:lnTo>
                    <a:pt x="123" y="1248"/>
                  </a:lnTo>
                  <a:lnTo>
                    <a:pt x="103" y="1250"/>
                  </a:lnTo>
                  <a:lnTo>
                    <a:pt x="99" y="1250"/>
                  </a:lnTo>
                  <a:lnTo>
                    <a:pt x="76" y="1248"/>
                  </a:lnTo>
                  <a:lnTo>
                    <a:pt x="55" y="1240"/>
                  </a:lnTo>
                  <a:lnTo>
                    <a:pt x="35" y="1226"/>
                  </a:lnTo>
                  <a:lnTo>
                    <a:pt x="19" y="1209"/>
                  </a:lnTo>
                  <a:lnTo>
                    <a:pt x="8" y="1188"/>
                  </a:lnTo>
                  <a:lnTo>
                    <a:pt x="2" y="1166"/>
                  </a:lnTo>
                  <a:lnTo>
                    <a:pt x="0" y="1142"/>
                  </a:lnTo>
                  <a:lnTo>
                    <a:pt x="5" y="1120"/>
                  </a:lnTo>
                  <a:lnTo>
                    <a:pt x="342" y="70"/>
                  </a:lnTo>
                  <a:lnTo>
                    <a:pt x="352" y="49"/>
                  </a:lnTo>
                  <a:lnTo>
                    <a:pt x="364" y="33"/>
                  </a:lnTo>
                  <a:lnTo>
                    <a:pt x="379" y="18"/>
                  </a:lnTo>
                  <a:lnTo>
                    <a:pt x="396" y="8"/>
                  </a:lnTo>
                  <a:lnTo>
                    <a:pt x="417" y="2"/>
                  </a:lnTo>
                  <a:lnTo>
                    <a:pt x="4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0" name="Freeform 14"/>
            <p:cNvSpPr>
              <a:spLocks/>
            </p:cNvSpPr>
            <p:nvPr/>
          </p:nvSpPr>
          <p:spPr bwMode="auto">
            <a:xfrm>
              <a:off x="11441113" y="1414463"/>
              <a:ext cx="566738" cy="544513"/>
            </a:xfrm>
            <a:custGeom>
              <a:avLst/>
              <a:gdLst>
                <a:gd name="T0" fmla="*/ 100 w 713"/>
                <a:gd name="T1" fmla="*/ 0 h 687"/>
                <a:gd name="T2" fmla="*/ 122 w 713"/>
                <a:gd name="T3" fmla="*/ 3 h 687"/>
                <a:gd name="T4" fmla="*/ 142 w 713"/>
                <a:gd name="T5" fmla="*/ 10 h 687"/>
                <a:gd name="T6" fmla="*/ 656 w 713"/>
                <a:gd name="T7" fmla="*/ 249 h 687"/>
                <a:gd name="T8" fmla="*/ 676 w 713"/>
                <a:gd name="T9" fmla="*/ 261 h 687"/>
                <a:gd name="T10" fmla="*/ 691 w 713"/>
                <a:gd name="T11" fmla="*/ 276 h 687"/>
                <a:gd name="T12" fmla="*/ 703 w 713"/>
                <a:gd name="T13" fmla="*/ 296 h 687"/>
                <a:gd name="T14" fmla="*/ 711 w 713"/>
                <a:gd name="T15" fmla="*/ 317 h 687"/>
                <a:gd name="T16" fmla="*/ 713 w 713"/>
                <a:gd name="T17" fmla="*/ 340 h 687"/>
                <a:gd name="T18" fmla="*/ 713 w 713"/>
                <a:gd name="T19" fmla="*/ 347 h 687"/>
                <a:gd name="T20" fmla="*/ 711 w 713"/>
                <a:gd name="T21" fmla="*/ 370 h 687"/>
                <a:gd name="T22" fmla="*/ 703 w 713"/>
                <a:gd name="T23" fmla="*/ 391 h 687"/>
                <a:gd name="T24" fmla="*/ 691 w 713"/>
                <a:gd name="T25" fmla="*/ 409 h 687"/>
                <a:gd name="T26" fmla="*/ 676 w 713"/>
                <a:gd name="T27" fmla="*/ 426 h 687"/>
                <a:gd name="T28" fmla="*/ 656 w 713"/>
                <a:gd name="T29" fmla="*/ 438 h 687"/>
                <a:gd name="T30" fmla="*/ 142 w 713"/>
                <a:gd name="T31" fmla="*/ 677 h 687"/>
                <a:gd name="T32" fmla="*/ 122 w 713"/>
                <a:gd name="T33" fmla="*/ 684 h 687"/>
                <a:gd name="T34" fmla="*/ 100 w 713"/>
                <a:gd name="T35" fmla="*/ 687 h 687"/>
                <a:gd name="T36" fmla="*/ 82 w 713"/>
                <a:gd name="T37" fmla="*/ 685 h 687"/>
                <a:gd name="T38" fmla="*/ 63 w 713"/>
                <a:gd name="T39" fmla="*/ 679 h 687"/>
                <a:gd name="T40" fmla="*/ 47 w 713"/>
                <a:gd name="T41" fmla="*/ 670 h 687"/>
                <a:gd name="T42" fmla="*/ 31 w 713"/>
                <a:gd name="T43" fmla="*/ 658 h 687"/>
                <a:gd name="T44" fmla="*/ 17 w 713"/>
                <a:gd name="T45" fmla="*/ 643 h 687"/>
                <a:gd name="T46" fmla="*/ 8 w 713"/>
                <a:gd name="T47" fmla="*/ 625 h 687"/>
                <a:gd name="T48" fmla="*/ 2 w 713"/>
                <a:gd name="T49" fmla="*/ 607 h 687"/>
                <a:gd name="T50" fmla="*/ 0 w 713"/>
                <a:gd name="T51" fmla="*/ 586 h 687"/>
                <a:gd name="T52" fmla="*/ 0 w 713"/>
                <a:gd name="T53" fmla="*/ 583 h 687"/>
                <a:gd name="T54" fmla="*/ 3 w 713"/>
                <a:gd name="T55" fmla="*/ 561 h 687"/>
                <a:gd name="T56" fmla="*/ 10 w 713"/>
                <a:gd name="T57" fmla="*/ 539 h 687"/>
                <a:gd name="T58" fmla="*/ 23 w 713"/>
                <a:gd name="T59" fmla="*/ 521 h 687"/>
                <a:gd name="T60" fmla="*/ 39 w 713"/>
                <a:gd name="T61" fmla="*/ 505 h 687"/>
                <a:gd name="T62" fmla="*/ 58 w 713"/>
                <a:gd name="T63" fmla="*/ 493 h 687"/>
                <a:gd name="T64" fmla="*/ 380 w 713"/>
                <a:gd name="T65" fmla="*/ 343 h 687"/>
                <a:gd name="T66" fmla="*/ 58 w 713"/>
                <a:gd name="T67" fmla="*/ 194 h 687"/>
                <a:gd name="T68" fmla="*/ 39 w 713"/>
                <a:gd name="T69" fmla="*/ 181 h 687"/>
                <a:gd name="T70" fmla="*/ 23 w 713"/>
                <a:gd name="T71" fmla="*/ 166 h 687"/>
                <a:gd name="T72" fmla="*/ 10 w 713"/>
                <a:gd name="T73" fmla="*/ 147 h 687"/>
                <a:gd name="T74" fmla="*/ 3 w 713"/>
                <a:gd name="T75" fmla="*/ 126 h 687"/>
                <a:gd name="T76" fmla="*/ 0 w 713"/>
                <a:gd name="T77" fmla="*/ 103 h 687"/>
                <a:gd name="T78" fmla="*/ 0 w 713"/>
                <a:gd name="T79" fmla="*/ 101 h 687"/>
                <a:gd name="T80" fmla="*/ 2 w 713"/>
                <a:gd name="T81" fmla="*/ 80 h 687"/>
                <a:gd name="T82" fmla="*/ 8 w 713"/>
                <a:gd name="T83" fmla="*/ 62 h 687"/>
                <a:gd name="T84" fmla="*/ 17 w 713"/>
                <a:gd name="T85" fmla="*/ 44 h 687"/>
                <a:gd name="T86" fmla="*/ 31 w 713"/>
                <a:gd name="T87" fmla="*/ 29 h 687"/>
                <a:gd name="T88" fmla="*/ 47 w 713"/>
                <a:gd name="T89" fmla="*/ 16 h 687"/>
                <a:gd name="T90" fmla="*/ 63 w 713"/>
                <a:gd name="T91" fmla="*/ 8 h 687"/>
                <a:gd name="T92" fmla="*/ 82 w 713"/>
                <a:gd name="T93" fmla="*/ 2 h 687"/>
                <a:gd name="T94" fmla="*/ 100 w 713"/>
                <a:gd name="T9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3" h="687">
                  <a:moveTo>
                    <a:pt x="100" y="0"/>
                  </a:moveTo>
                  <a:lnTo>
                    <a:pt x="122" y="3"/>
                  </a:lnTo>
                  <a:lnTo>
                    <a:pt x="142" y="10"/>
                  </a:lnTo>
                  <a:lnTo>
                    <a:pt x="656" y="249"/>
                  </a:lnTo>
                  <a:lnTo>
                    <a:pt x="676" y="261"/>
                  </a:lnTo>
                  <a:lnTo>
                    <a:pt x="691" y="276"/>
                  </a:lnTo>
                  <a:lnTo>
                    <a:pt x="703" y="296"/>
                  </a:lnTo>
                  <a:lnTo>
                    <a:pt x="711" y="317"/>
                  </a:lnTo>
                  <a:lnTo>
                    <a:pt x="713" y="340"/>
                  </a:lnTo>
                  <a:lnTo>
                    <a:pt x="713" y="347"/>
                  </a:lnTo>
                  <a:lnTo>
                    <a:pt x="711" y="370"/>
                  </a:lnTo>
                  <a:lnTo>
                    <a:pt x="703" y="391"/>
                  </a:lnTo>
                  <a:lnTo>
                    <a:pt x="691" y="409"/>
                  </a:lnTo>
                  <a:lnTo>
                    <a:pt x="676" y="426"/>
                  </a:lnTo>
                  <a:lnTo>
                    <a:pt x="656" y="438"/>
                  </a:lnTo>
                  <a:lnTo>
                    <a:pt x="142" y="677"/>
                  </a:lnTo>
                  <a:lnTo>
                    <a:pt x="122" y="684"/>
                  </a:lnTo>
                  <a:lnTo>
                    <a:pt x="100" y="687"/>
                  </a:lnTo>
                  <a:lnTo>
                    <a:pt x="82" y="685"/>
                  </a:lnTo>
                  <a:lnTo>
                    <a:pt x="63" y="679"/>
                  </a:lnTo>
                  <a:lnTo>
                    <a:pt x="47" y="670"/>
                  </a:lnTo>
                  <a:lnTo>
                    <a:pt x="31" y="658"/>
                  </a:lnTo>
                  <a:lnTo>
                    <a:pt x="17" y="643"/>
                  </a:lnTo>
                  <a:lnTo>
                    <a:pt x="8" y="625"/>
                  </a:lnTo>
                  <a:lnTo>
                    <a:pt x="2" y="607"/>
                  </a:lnTo>
                  <a:lnTo>
                    <a:pt x="0" y="586"/>
                  </a:lnTo>
                  <a:lnTo>
                    <a:pt x="0" y="583"/>
                  </a:lnTo>
                  <a:lnTo>
                    <a:pt x="3" y="561"/>
                  </a:lnTo>
                  <a:lnTo>
                    <a:pt x="10" y="539"/>
                  </a:lnTo>
                  <a:lnTo>
                    <a:pt x="23" y="521"/>
                  </a:lnTo>
                  <a:lnTo>
                    <a:pt x="39" y="505"/>
                  </a:lnTo>
                  <a:lnTo>
                    <a:pt x="58" y="493"/>
                  </a:lnTo>
                  <a:lnTo>
                    <a:pt x="380" y="343"/>
                  </a:lnTo>
                  <a:lnTo>
                    <a:pt x="58" y="194"/>
                  </a:lnTo>
                  <a:lnTo>
                    <a:pt x="39" y="181"/>
                  </a:lnTo>
                  <a:lnTo>
                    <a:pt x="23" y="166"/>
                  </a:lnTo>
                  <a:lnTo>
                    <a:pt x="10" y="147"/>
                  </a:lnTo>
                  <a:lnTo>
                    <a:pt x="3" y="126"/>
                  </a:lnTo>
                  <a:lnTo>
                    <a:pt x="0" y="103"/>
                  </a:lnTo>
                  <a:lnTo>
                    <a:pt x="0" y="101"/>
                  </a:lnTo>
                  <a:lnTo>
                    <a:pt x="2" y="80"/>
                  </a:lnTo>
                  <a:lnTo>
                    <a:pt x="8" y="62"/>
                  </a:lnTo>
                  <a:lnTo>
                    <a:pt x="17" y="44"/>
                  </a:lnTo>
                  <a:lnTo>
                    <a:pt x="31" y="29"/>
                  </a:lnTo>
                  <a:lnTo>
                    <a:pt x="47" y="16"/>
                  </a:lnTo>
                  <a:lnTo>
                    <a:pt x="63" y="8"/>
                  </a:lnTo>
                  <a:lnTo>
                    <a:pt x="82" y="2"/>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045" name="Group 1044"/>
          <p:cNvGrpSpPr/>
          <p:nvPr/>
        </p:nvGrpSpPr>
        <p:grpSpPr>
          <a:xfrm>
            <a:off x="2118624" y="2339942"/>
            <a:ext cx="3917950" cy="3082925"/>
            <a:chOff x="2117036" y="2339941"/>
            <a:chExt cx="3917950" cy="3082925"/>
          </a:xfrm>
        </p:grpSpPr>
        <p:sp>
          <p:nvSpPr>
            <p:cNvPr id="257" name="Freeform 256"/>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8" name="Freeform 257"/>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9" name="Freeform 258"/>
            <p:cNvSpPr>
              <a:spLocks/>
            </p:cNvSpPr>
            <p:nvPr/>
          </p:nvSpPr>
          <p:spPr bwMode="auto">
            <a:xfrm>
              <a:off x="3639448" y="4610066"/>
              <a:ext cx="887412" cy="407988"/>
            </a:xfrm>
            <a:custGeom>
              <a:avLst/>
              <a:gdLst>
                <a:gd name="T0" fmla="*/ 159 w 1117"/>
                <a:gd name="T1" fmla="*/ 0 h 514"/>
                <a:gd name="T2" fmla="*/ 979 w 1117"/>
                <a:gd name="T3" fmla="*/ 0 h 514"/>
                <a:gd name="T4" fmla="*/ 1003 w 1117"/>
                <a:gd name="T5" fmla="*/ 4 h 514"/>
                <a:gd name="T6" fmla="*/ 1024 w 1117"/>
                <a:gd name="T7" fmla="*/ 15 h 514"/>
                <a:gd name="T8" fmla="*/ 1041 w 1117"/>
                <a:gd name="T9" fmla="*/ 31 h 514"/>
                <a:gd name="T10" fmla="*/ 1051 w 1117"/>
                <a:gd name="T11" fmla="*/ 52 h 514"/>
                <a:gd name="T12" fmla="*/ 1056 w 1117"/>
                <a:gd name="T13" fmla="*/ 76 h 514"/>
                <a:gd name="T14" fmla="*/ 1117 w 1117"/>
                <a:gd name="T15" fmla="*/ 514 h 514"/>
                <a:gd name="T16" fmla="*/ 0 w 1117"/>
                <a:gd name="T17" fmla="*/ 514 h 514"/>
                <a:gd name="T18" fmla="*/ 83 w 1117"/>
                <a:gd name="T19" fmla="*/ 76 h 514"/>
                <a:gd name="T20" fmla="*/ 86 w 1117"/>
                <a:gd name="T21" fmla="*/ 52 h 514"/>
                <a:gd name="T22" fmla="*/ 98 w 1117"/>
                <a:gd name="T23" fmla="*/ 31 h 514"/>
                <a:gd name="T24" fmla="*/ 114 w 1117"/>
                <a:gd name="T25" fmla="*/ 15 h 514"/>
                <a:gd name="T26" fmla="*/ 135 w 1117"/>
                <a:gd name="T27" fmla="*/ 4 h 514"/>
                <a:gd name="T28" fmla="*/ 159 w 1117"/>
                <a:gd name="T29"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7" h="514">
                  <a:moveTo>
                    <a:pt x="159" y="0"/>
                  </a:moveTo>
                  <a:lnTo>
                    <a:pt x="979" y="0"/>
                  </a:lnTo>
                  <a:lnTo>
                    <a:pt x="1003" y="4"/>
                  </a:lnTo>
                  <a:lnTo>
                    <a:pt x="1024" y="15"/>
                  </a:lnTo>
                  <a:lnTo>
                    <a:pt x="1041" y="31"/>
                  </a:lnTo>
                  <a:lnTo>
                    <a:pt x="1051" y="52"/>
                  </a:lnTo>
                  <a:lnTo>
                    <a:pt x="1056" y="76"/>
                  </a:lnTo>
                  <a:lnTo>
                    <a:pt x="1117" y="514"/>
                  </a:lnTo>
                  <a:lnTo>
                    <a:pt x="0" y="514"/>
                  </a:lnTo>
                  <a:lnTo>
                    <a:pt x="83" y="76"/>
                  </a:lnTo>
                  <a:lnTo>
                    <a:pt x="86" y="52"/>
                  </a:lnTo>
                  <a:lnTo>
                    <a:pt x="98" y="31"/>
                  </a:lnTo>
                  <a:lnTo>
                    <a:pt x="114" y="15"/>
                  </a:lnTo>
                  <a:lnTo>
                    <a:pt x="135" y="4"/>
                  </a:lnTo>
                  <a:lnTo>
                    <a:pt x="159"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0" name="Freeform 25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1" name="Freeform 26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2" name="Freeform 261"/>
            <p:cNvSpPr>
              <a:spLocks/>
            </p:cNvSpPr>
            <p:nvPr/>
          </p:nvSpPr>
          <p:spPr bwMode="auto">
            <a:xfrm>
              <a:off x="2221811" y="2441541"/>
              <a:ext cx="3708400" cy="2012950"/>
            </a:xfrm>
            <a:custGeom>
              <a:avLst/>
              <a:gdLst>
                <a:gd name="T0" fmla="*/ 99 w 4672"/>
                <a:gd name="T1" fmla="*/ 0 h 2535"/>
                <a:gd name="T2" fmla="*/ 4573 w 4672"/>
                <a:gd name="T3" fmla="*/ 0 h 2535"/>
                <a:gd name="T4" fmla="*/ 4600 w 4672"/>
                <a:gd name="T5" fmla="*/ 3 h 2535"/>
                <a:gd name="T6" fmla="*/ 4622 w 4672"/>
                <a:gd name="T7" fmla="*/ 14 h 2535"/>
                <a:gd name="T8" fmla="*/ 4642 w 4672"/>
                <a:gd name="T9" fmla="*/ 29 h 2535"/>
                <a:gd name="T10" fmla="*/ 4658 w 4672"/>
                <a:gd name="T11" fmla="*/ 48 h 2535"/>
                <a:gd name="T12" fmla="*/ 4667 w 4672"/>
                <a:gd name="T13" fmla="*/ 72 h 2535"/>
                <a:gd name="T14" fmla="*/ 4672 w 4672"/>
                <a:gd name="T15" fmla="*/ 98 h 2535"/>
                <a:gd name="T16" fmla="*/ 4672 w 4672"/>
                <a:gd name="T17" fmla="*/ 2535 h 2535"/>
                <a:gd name="T18" fmla="*/ 0 w 4672"/>
                <a:gd name="T19" fmla="*/ 2535 h 2535"/>
                <a:gd name="T20" fmla="*/ 0 w 4672"/>
                <a:gd name="T21" fmla="*/ 98 h 2535"/>
                <a:gd name="T22" fmla="*/ 4 w 4672"/>
                <a:gd name="T23" fmla="*/ 72 h 2535"/>
                <a:gd name="T24" fmla="*/ 13 w 4672"/>
                <a:gd name="T25" fmla="*/ 48 h 2535"/>
                <a:gd name="T26" fmla="*/ 28 w 4672"/>
                <a:gd name="T27" fmla="*/ 29 h 2535"/>
                <a:gd name="T28" fmla="*/ 49 w 4672"/>
                <a:gd name="T29" fmla="*/ 14 h 2535"/>
                <a:gd name="T30" fmla="*/ 72 w 4672"/>
                <a:gd name="T31" fmla="*/ 3 h 2535"/>
                <a:gd name="T32" fmla="*/ 99 w 4672"/>
                <a:gd name="T33" fmla="*/ 0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2" h="2535">
                  <a:moveTo>
                    <a:pt x="99" y="0"/>
                  </a:moveTo>
                  <a:lnTo>
                    <a:pt x="4573" y="0"/>
                  </a:lnTo>
                  <a:lnTo>
                    <a:pt x="4600" y="3"/>
                  </a:lnTo>
                  <a:lnTo>
                    <a:pt x="4622" y="14"/>
                  </a:lnTo>
                  <a:lnTo>
                    <a:pt x="4642" y="29"/>
                  </a:lnTo>
                  <a:lnTo>
                    <a:pt x="4658" y="48"/>
                  </a:lnTo>
                  <a:lnTo>
                    <a:pt x="4667" y="72"/>
                  </a:lnTo>
                  <a:lnTo>
                    <a:pt x="4672" y="98"/>
                  </a:lnTo>
                  <a:lnTo>
                    <a:pt x="4672" y="2535"/>
                  </a:lnTo>
                  <a:lnTo>
                    <a:pt x="0" y="2535"/>
                  </a:lnTo>
                  <a:lnTo>
                    <a:pt x="0" y="98"/>
                  </a:lnTo>
                  <a:lnTo>
                    <a:pt x="4" y="72"/>
                  </a:lnTo>
                  <a:lnTo>
                    <a:pt x="13" y="48"/>
                  </a:lnTo>
                  <a:lnTo>
                    <a:pt x="28" y="29"/>
                  </a:lnTo>
                  <a:lnTo>
                    <a:pt x="49" y="14"/>
                  </a:lnTo>
                  <a:lnTo>
                    <a:pt x="72" y="3"/>
                  </a:lnTo>
                  <a:lnTo>
                    <a:pt x="99" y="0"/>
                  </a:lnTo>
                  <a:close/>
                </a:path>
              </a:pathLst>
            </a:custGeom>
            <a:solidFill>
              <a:schemeClr val="bg1">
                <a:alpha val="14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3" name="Freeform 262"/>
            <p:cNvSpPr>
              <a:spLocks/>
            </p:cNvSpPr>
            <p:nvPr/>
          </p:nvSpPr>
          <p:spPr bwMode="auto">
            <a:xfrm>
              <a:off x="4015686" y="4576729"/>
              <a:ext cx="120650" cy="120650"/>
            </a:xfrm>
            <a:custGeom>
              <a:avLst/>
              <a:gdLst>
                <a:gd name="T0" fmla="*/ 75 w 151"/>
                <a:gd name="T1" fmla="*/ 0 h 153"/>
                <a:gd name="T2" fmla="*/ 100 w 151"/>
                <a:gd name="T3" fmla="*/ 4 h 153"/>
                <a:gd name="T4" fmla="*/ 121 w 151"/>
                <a:gd name="T5" fmla="*/ 15 h 153"/>
                <a:gd name="T6" fmla="*/ 138 w 151"/>
                <a:gd name="T7" fmla="*/ 31 h 153"/>
                <a:gd name="T8" fmla="*/ 148 w 151"/>
                <a:gd name="T9" fmla="*/ 52 h 153"/>
                <a:gd name="T10" fmla="*/ 151 w 151"/>
                <a:gd name="T11" fmla="*/ 76 h 153"/>
                <a:gd name="T12" fmla="*/ 148 w 151"/>
                <a:gd name="T13" fmla="*/ 100 h 153"/>
                <a:gd name="T14" fmla="*/ 138 w 151"/>
                <a:gd name="T15" fmla="*/ 121 h 153"/>
                <a:gd name="T16" fmla="*/ 121 w 151"/>
                <a:gd name="T17" fmla="*/ 138 h 153"/>
                <a:gd name="T18" fmla="*/ 100 w 151"/>
                <a:gd name="T19" fmla="*/ 148 h 153"/>
                <a:gd name="T20" fmla="*/ 75 w 151"/>
                <a:gd name="T21" fmla="*/ 153 h 153"/>
                <a:gd name="T22" fmla="*/ 51 w 151"/>
                <a:gd name="T23" fmla="*/ 148 h 153"/>
                <a:gd name="T24" fmla="*/ 30 w 151"/>
                <a:gd name="T25" fmla="*/ 138 h 153"/>
                <a:gd name="T26" fmla="*/ 14 w 151"/>
                <a:gd name="T27" fmla="*/ 121 h 153"/>
                <a:gd name="T28" fmla="*/ 3 w 151"/>
                <a:gd name="T29" fmla="*/ 100 h 153"/>
                <a:gd name="T30" fmla="*/ 0 w 151"/>
                <a:gd name="T31" fmla="*/ 76 h 153"/>
                <a:gd name="T32" fmla="*/ 3 w 151"/>
                <a:gd name="T33" fmla="*/ 52 h 153"/>
                <a:gd name="T34" fmla="*/ 14 w 151"/>
                <a:gd name="T35" fmla="*/ 31 h 153"/>
                <a:gd name="T36" fmla="*/ 30 w 151"/>
                <a:gd name="T37" fmla="*/ 15 h 153"/>
                <a:gd name="T38" fmla="*/ 51 w 151"/>
                <a:gd name="T39" fmla="*/ 4 h 153"/>
                <a:gd name="T40" fmla="*/ 75 w 151"/>
                <a:gd name="T4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3">
                  <a:moveTo>
                    <a:pt x="75" y="0"/>
                  </a:moveTo>
                  <a:lnTo>
                    <a:pt x="100" y="4"/>
                  </a:lnTo>
                  <a:lnTo>
                    <a:pt x="121" y="15"/>
                  </a:lnTo>
                  <a:lnTo>
                    <a:pt x="138" y="31"/>
                  </a:lnTo>
                  <a:lnTo>
                    <a:pt x="148" y="52"/>
                  </a:lnTo>
                  <a:lnTo>
                    <a:pt x="151" y="76"/>
                  </a:lnTo>
                  <a:lnTo>
                    <a:pt x="148" y="100"/>
                  </a:lnTo>
                  <a:lnTo>
                    <a:pt x="138" y="121"/>
                  </a:lnTo>
                  <a:lnTo>
                    <a:pt x="121" y="138"/>
                  </a:lnTo>
                  <a:lnTo>
                    <a:pt x="100" y="148"/>
                  </a:lnTo>
                  <a:lnTo>
                    <a:pt x="75" y="153"/>
                  </a:lnTo>
                  <a:lnTo>
                    <a:pt x="51" y="148"/>
                  </a:lnTo>
                  <a:lnTo>
                    <a:pt x="30" y="138"/>
                  </a:lnTo>
                  <a:lnTo>
                    <a:pt x="14" y="121"/>
                  </a:lnTo>
                  <a:lnTo>
                    <a:pt x="3" y="100"/>
                  </a:lnTo>
                  <a:lnTo>
                    <a:pt x="0" y="76"/>
                  </a:lnTo>
                  <a:lnTo>
                    <a:pt x="3" y="52"/>
                  </a:lnTo>
                  <a:lnTo>
                    <a:pt x="14" y="31"/>
                  </a:lnTo>
                  <a:lnTo>
                    <a:pt x="30" y="15"/>
                  </a:lnTo>
                  <a:lnTo>
                    <a:pt x="51" y="4"/>
                  </a:lnTo>
                  <a:lnTo>
                    <a:pt x="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043" name="Group 1042"/>
            <p:cNvGrpSpPr/>
            <p:nvPr/>
          </p:nvGrpSpPr>
          <p:grpSpPr>
            <a:xfrm>
              <a:off x="2475863" y="2530795"/>
              <a:ext cx="2387147" cy="1825839"/>
              <a:chOff x="2475863" y="2530795"/>
              <a:chExt cx="2387147" cy="1825839"/>
            </a:xfrm>
          </p:grpSpPr>
          <p:sp>
            <p:nvSpPr>
              <p:cNvPr id="348" name="Rounded Rectangle 347"/>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9" name="Rounded Rectangle 348"/>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0" name="Rounded Rectangle 349"/>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1" name="Group 350"/>
              <p:cNvGrpSpPr/>
              <p:nvPr/>
            </p:nvGrpSpPr>
            <p:grpSpPr>
              <a:xfrm>
                <a:off x="2576330" y="2608172"/>
                <a:ext cx="1640090" cy="40439"/>
                <a:chOff x="2380456" y="2572537"/>
                <a:chExt cx="1516062" cy="63500"/>
              </a:xfrm>
              <a:solidFill>
                <a:schemeClr val="accent2"/>
              </a:solidFill>
            </p:grpSpPr>
            <p:sp>
              <p:nvSpPr>
                <p:cNvPr id="364" name="Rounded Rectangle 36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5" name="Rounded Rectangle 36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2" name="Rounded Rectangle 351"/>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3" name="Rounded Rectangle 352"/>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4" name="Group 353"/>
              <p:cNvGrpSpPr/>
              <p:nvPr/>
            </p:nvGrpSpPr>
            <p:grpSpPr>
              <a:xfrm>
                <a:off x="2701790" y="2762927"/>
                <a:ext cx="2161220" cy="40439"/>
                <a:chOff x="2496429" y="2811430"/>
                <a:chExt cx="1997783" cy="63500"/>
              </a:xfrm>
              <a:solidFill>
                <a:schemeClr val="accent2"/>
              </a:solidFill>
            </p:grpSpPr>
            <p:sp>
              <p:nvSpPr>
                <p:cNvPr id="362" name="Rounded Rectangle 36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3" name="Rounded Rectangle 36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5" name="Rounded Rectangle 354"/>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6" name="Rounded Rectangle 355"/>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7" name="Rounded Rectangle 356"/>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8" name="Rounded Rectangle 357"/>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9" name="Group 358"/>
              <p:cNvGrpSpPr/>
              <p:nvPr/>
            </p:nvGrpSpPr>
            <p:grpSpPr>
              <a:xfrm>
                <a:off x="2889843" y="2995059"/>
                <a:ext cx="1725865" cy="40439"/>
                <a:chOff x="2670261" y="3182904"/>
                <a:chExt cx="1595351" cy="63500"/>
              </a:xfrm>
              <a:solidFill>
                <a:schemeClr val="accent3"/>
              </a:solidFill>
            </p:grpSpPr>
            <p:sp>
              <p:nvSpPr>
                <p:cNvPr id="360" name="Rounded Rectangle 35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1" name="Rounded Rectangle 360"/>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67" name="Rounded Rectangle 366"/>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8" name="Rounded Rectangle 367"/>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9" name="Rounded Rectangle 368"/>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0" name="Group 369"/>
              <p:cNvGrpSpPr/>
              <p:nvPr/>
            </p:nvGrpSpPr>
            <p:grpSpPr>
              <a:xfrm>
                <a:off x="2576330" y="3542425"/>
                <a:ext cx="1640090" cy="40439"/>
                <a:chOff x="2380456" y="2572537"/>
                <a:chExt cx="1516062" cy="63500"/>
              </a:xfrm>
              <a:solidFill>
                <a:schemeClr val="accent2"/>
              </a:solidFill>
            </p:grpSpPr>
            <p:sp>
              <p:nvSpPr>
                <p:cNvPr id="383" name="Rounded Rectangle 38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4" name="Rounded Rectangle 38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1" name="Rounded Rectangle 370"/>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2" name="Rounded Rectangle 371"/>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3" name="Group 372"/>
              <p:cNvGrpSpPr/>
              <p:nvPr/>
            </p:nvGrpSpPr>
            <p:grpSpPr>
              <a:xfrm>
                <a:off x="2701790" y="3697180"/>
                <a:ext cx="2161220" cy="40439"/>
                <a:chOff x="2496429" y="2811430"/>
                <a:chExt cx="1997783" cy="63500"/>
              </a:xfrm>
              <a:solidFill>
                <a:schemeClr val="tx2"/>
              </a:solidFill>
            </p:grpSpPr>
            <p:sp>
              <p:nvSpPr>
                <p:cNvPr id="381" name="Rounded Rectangle 38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2" name="Rounded Rectangle 38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4" name="Rounded Rectangle 373"/>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5" name="Rounded Rectangle 374"/>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6" name="Rounded Rectangle 375"/>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7" name="Rounded Rectangle 376"/>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8" name="Group 377"/>
              <p:cNvGrpSpPr/>
              <p:nvPr/>
            </p:nvGrpSpPr>
            <p:grpSpPr>
              <a:xfrm>
                <a:off x="2889843" y="3929312"/>
                <a:ext cx="1725865" cy="40439"/>
                <a:chOff x="2670261" y="3182904"/>
                <a:chExt cx="1595351" cy="63500"/>
              </a:xfrm>
              <a:solidFill>
                <a:schemeClr val="accent3"/>
              </a:solidFill>
            </p:grpSpPr>
            <p:sp>
              <p:nvSpPr>
                <p:cNvPr id="379" name="Rounded Rectangle 37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0" name="Rounded Rectangle 37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sp>
        <p:nvSpPr>
          <p:cNvPr id="265" name="Rectangle 264"/>
          <p:cNvSpPr/>
          <p:nvPr/>
        </p:nvSpPr>
        <p:spPr>
          <a:xfrm>
            <a:off x="1873812" y="4958577"/>
            <a:ext cx="1143000" cy="5103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800" b="1" dirty="0">
                <a:solidFill>
                  <a:prstClr val="white"/>
                </a:solidFill>
                <a:latin typeface="Arial" panose="020B0604020202020204" pitchFamily="34" charset="0"/>
                <a:cs typeface="Arial" panose="020B0604020202020204" pitchFamily="34" charset="0"/>
              </a:rPr>
              <a:t>Node</a:t>
            </a:r>
          </a:p>
        </p:txBody>
      </p:sp>
      <p:sp>
        <p:nvSpPr>
          <p:cNvPr id="266" name="Rectangle 265"/>
          <p:cNvSpPr/>
          <p:nvPr/>
        </p:nvSpPr>
        <p:spPr>
          <a:xfrm>
            <a:off x="4737999" y="1845242"/>
            <a:ext cx="944855" cy="421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CSS</a:t>
            </a:r>
          </a:p>
        </p:txBody>
      </p:sp>
      <p:sp>
        <p:nvSpPr>
          <p:cNvPr id="267" name="Rectangle 266"/>
          <p:cNvSpPr/>
          <p:nvPr/>
        </p:nvSpPr>
        <p:spPr>
          <a:xfrm>
            <a:off x="1435993" y="3365565"/>
            <a:ext cx="990600" cy="408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JAVA</a:t>
            </a:r>
          </a:p>
        </p:txBody>
      </p:sp>
      <p:sp>
        <p:nvSpPr>
          <p:cNvPr id="268" name="Rectangle 267"/>
          <p:cNvSpPr/>
          <p:nvPr/>
        </p:nvSpPr>
        <p:spPr>
          <a:xfrm>
            <a:off x="5541274" y="3631339"/>
            <a:ext cx="990600" cy="4089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black">
                    <a:lumMod val="85000"/>
                    <a:lumOff val="15000"/>
                  </a:prstClr>
                </a:solidFill>
                <a:latin typeface="Arial" panose="020B0604020202020204" pitchFamily="34" charset="0"/>
                <a:cs typeface="Arial" panose="020B0604020202020204" pitchFamily="34" charset="0"/>
              </a:rPr>
              <a:t>HTML</a:t>
            </a:r>
          </a:p>
        </p:txBody>
      </p:sp>
      <p:sp>
        <p:nvSpPr>
          <p:cNvPr id="107" name="Rectangle 106">
            <a:extLst>
              <a:ext uri="{FF2B5EF4-FFF2-40B4-BE49-F238E27FC236}">
                <a16:creationId xmlns:a16="http://schemas.microsoft.com/office/drawing/2014/main" id="{00A123B3-9F11-AC40-9A7D-A964124FE980}"/>
              </a:ext>
            </a:extLst>
          </p:cNvPr>
          <p:cNvSpPr/>
          <p:nvPr/>
        </p:nvSpPr>
        <p:spPr>
          <a:xfrm>
            <a:off x="3430576" y="5683851"/>
            <a:ext cx="990600" cy="40899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API</a:t>
            </a:r>
          </a:p>
        </p:txBody>
      </p:sp>
    </p:spTree>
    <p:extLst>
      <p:ext uri="{BB962C8B-B14F-4D97-AF65-F5344CB8AC3E}">
        <p14:creationId xmlns:p14="http://schemas.microsoft.com/office/powerpoint/2010/main" val="58602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43426" y="79296"/>
            <a:ext cx="10905066" cy="1135737"/>
          </a:xfrm>
        </p:spPr>
        <p:txBody>
          <a:bodyPr>
            <a:normAutofit/>
          </a:bodyPr>
          <a:lstStyle/>
          <a:p>
            <a:r>
              <a:rPr lang="en-US" sz="4000" b="1" dirty="0">
                <a:solidFill>
                  <a:srgbClr val="00585A"/>
                </a:solidFill>
                <a:latin typeface="Baskerville Old Face" panose="02020602080505020303" pitchFamily="18" charset="77"/>
              </a:rPr>
              <a:t>Process “Tasks &amp; Roles”:</a:t>
            </a:r>
          </a:p>
        </p:txBody>
      </p:sp>
      <p:graphicFrame>
        <p:nvGraphicFramePr>
          <p:cNvPr id="5" name="Content Placeholder 2">
            <a:extLst>
              <a:ext uri="{FF2B5EF4-FFF2-40B4-BE49-F238E27FC236}">
                <a16:creationId xmlns:a16="http://schemas.microsoft.com/office/drawing/2014/main" id="{FB46FA06-DC48-44B7-8808-D4B0982E6994}"/>
              </a:ext>
            </a:extLst>
          </p:cNvPr>
          <p:cNvGraphicFramePr>
            <a:graphicFrameLocks noGrp="1"/>
          </p:cNvGraphicFramePr>
          <p:nvPr>
            <p:ph idx="1"/>
            <p:extLst>
              <p:ext uri="{D42A27DB-BD31-4B8C-83A1-F6EECF244321}">
                <p14:modId xmlns:p14="http://schemas.microsoft.com/office/powerpoint/2010/main" val="872765757"/>
              </p:ext>
            </p:extLst>
          </p:nvPr>
        </p:nvGraphicFramePr>
        <p:xfrm>
          <a:off x="643468" y="971105"/>
          <a:ext cx="8489062" cy="5205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61E46E80-F821-0D4C-8549-D3E20D08AA5C}"/>
              </a:ext>
            </a:extLst>
          </p:cNvPr>
          <p:cNvSpPr/>
          <p:nvPr/>
        </p:nvSpPr>
        <p:spPr>
          <a:xfrm>
            <a:off x="9829759" y="2736653"/>
            <a:ext cx="23622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4" name="Rectangle 13">
            <a:extLst>
              <a:ext uri="{FF2B5EF4-FFF2-40B4-BE49-F238E27FC236}">
                <a16:creationId xmlns:a16="http://schemas.microsoft.com/office/drawing/2014/main" id="{69BDDF8F-11F0-CF4E-9992-AA21052E8B21}"/>
              </a:ext>
            </a:extLst>
          </p:cNvPr>
          <p:cNvSpPr/>
          <p:nvPr/>
        </p:nvSpPr>
        <p:spPr>
          <a:xfrm>
            <a:off x="10020149" y="2889052"/>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5" name="Rectangle 14">
            <a:extLst>
              <a:ext uri="{FF2B5EF4-FFF2-40B4-BE49-F238E27FC236}">
                <a16:creationId xmlns:a16="http://schemas.microsoft.com/office/drawing/2014/main" id="{57A84E4B-8C70-E946-8B97-B8C8E9929D57}"/>
              </a:ext>
            </a:extLst>
          </p:cNvPr>
          <p:cNvSpPr/>
          <p:nvPr/>
        </p:nvSpPr>
        <p:spPr>
          <a:xfrm>
            <a:off x="10171732" y="3066347"/>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6" name="Rectangle 15">
            <a:extLst>
              <a:ext uri="{FF2B5EF4-FFF2-40B4-BE49-F238E27FC236}">
                <a16:creationId xmlns:a16="http://schemas.microsoft.com/office/drawing/2014/main" id="{743C72B4-D614-134B-8AAE-EFAD01E0A36F}"/>
              </a:ext>
            </a:extLst>
          </p:cNvPr>
          <p:cNvSpPr/>
          <p:nvPr/>
        </p:nvSpPr>
        <p:spPr>
          <a:xfrm>
            <a:off x="10360741" y="3243643"/>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8" name="Rectangle 17">
            <a:extLst>
              <a:ext uri="{FF2B5EF4-FFF2-40B4-BE49-F238E27FC236}">
                <a16:creationId xmlns:a16="http://schemas.microsoft.com/office/drawing/2014/main" id="{34B91804-7C57-824F-B4B1-6F580723030A}"/>
              </a:ext>
            </a:extLst>
          </p:cNvPr>
          <p:cNvSpPr/>
          <p:nvPr/>
        </p:nvSpPr>
        <p:spPr>
          <a:xfrm>
            <a:off x="10182781" y="3420938"/>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2" name="Rectangle 21">
            <a:extLst>
              <a:ext uri="{FF2B5EF4-FFF2-40B4-BE49-F238E27FC236}">
                <a16:creationId xmlns:a16="http://schemas.microsoft.com/office/drawing/2014/main" id="{E05CD01A-8F97-1F4A-8ACA-9B4C35E7E98D}"/>
              </a:ext>
            </a:extLst>
          </p:cNvPr>
          <p:cNvSpPr/>
          <p:nvPr/>
        </p:nvSpPr>
        <p:spPr>
          <a:xfrm>
            <a:off x="10020149" y="3598233"/>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6" name="Rectangle 25">
            <a:extLst>
              <a:ext uri="{FF2B5EF4-FFF2-40B4-BE49-F238E27FC236}">
                <a16:creationId xmlns:a16="http://schemas.microsoft.com/office/drawing/2014/main" id="{C56BEFD8-B88E-B247-9BA8-DA14289EE013}"/>
              </a:ext>
            </a:extLst>
          </p:cNvPr>
          <p:cNvSpPr/>
          <p:nvPr/>
        </p:nvSpPr>
        <p:spPr>
          <a:xfrm>
            <a:off x="10020149" y="3775528"/>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7" name="Rectangle 26">
            <a:extLst>
              <a:ext uri="{FF2B5EF4-FFF2-40B4-BE49-F238E27FC236}">
                <a16:creationId xmlns:a16="http://schemas.microsoft.com/office/drawing/2014/main" id="{AAD48B72-4C1F-DF42-858F-37FEA6442778}"/>
              </a:ext>
            </a:extLst>
          </p:cNvPr>
          <p:cNvSpPr/>
          <p:nvPr/>
        </p:nvSpPr>
        <p:spPr>
          <a:xfrm>
            <a:off x="10178086" y="3952824"/>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8" name="Rectangle 27">
            <a:extLst>
              <a:ext uri="{FF2B5EF4-FFF2-40B4-BE49-F238E27FC236}">
                <a16:creationId xmlns:a16="http://schemas.microsoft.com/office/drawing/2014/main" id="{89416A04-46EF-4249-8BD2-B216D2D53955}"/>
              </a:ext>
            </a:extLst>
          </p:cNvPr>
          <p:cNvSpPr/>
          <p:nvPr/>
        </p:nvSpPr>
        <p:spPr>
          <a:xfrm>
            <a:off x="10356045" y="4130119"/>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9" name="Rectangle 28">
            <a:extLst>
              <a:ext uri="{FF2B5EF4-FFF2-40B4-BE49-F238E27FC236}">
                <a16:creationId xmlns:a16="http://schemas.microsoft.com/office/drawing/2014/main" id="{8A4A7E22-EBBB-7346-9E59-5BDA00D8F20A}"/>
              </a:ext>
            </a:extLst>
          </p:cNvPr>
          <p:cNvSpPr/>
          <p:nvPr/>
        </p:nvSpPr>
        <p:spPr>
          <a:xfrm>
            <a:off x="10363564" y="4307414"/>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0" name="Rectangle 29">
            <a:extLst>
              <a:ext uri="{FF2B5EF4-FFF2-40B4-BE49-F238E27FC236}">
                <a16:creationId xmlns:a16="http://schemas.microsoft.com/office/drawing/2014/main" id="{63321BE1-8B0E-D64C-BDD7-10E61CEC86D6}"/>
              </a:ext>
            </a:extLst>
          </p:cNvPr>
          <p:cNvSpPr/>
          <p:nvPr/>
        </p:nvSpPr>
        <p:spPr>
          <a:xfrm>
            <a:off x="10363564" y="4484709"/>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1" name="Rectangle 30">
            <a:extLst>
              <a:ext uri="{FF2B5EF4-FFF2-40B4-BE49-F238E27FC236}">
                <a16:creationId xmlns:a16="http://schemas.microsoft.com/office/drawing/2014/main" id="{918899A5-D22E-964D-B702-0B1D07C13574}"/>
              </a:ext>
            </a:extLst>
          </p:cNvPr>
          <p:cNvSpPr/>
          <p:nvPr/>
        </p:nvSpPr>
        <p:spPr>
          <a:xfrm>
            <a:off x="10372037" y="4662005"/>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2" name="Rectangle 31">
            <a:extLst>
              <a:ext uri="{FF2B5EF4-FFF2-40B4-BE49-F238E27FC236}">
                <a16:creationId xmlns:a16="http://schemas.microsoft.com/office/drawing/2014/main" id="{7AEAE164-7F3A-224A-96E1-461F0A712F71}"/>
              </a:ext>
            </a:extLst>
          </p:cNvPr>
          <p:cNvSpPr/>
          <p:nvPr/>
        </p:nvSpPr>
        <p:spPr>
          <a:xfrm>
            <a:off x="10182781" y="4839300"/>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3" name="Rectangle 32">
            <a:extLst>
              <a:ext uri="{FF2B5EF4-FFF2-40B4-BE49-F238E27FC236}">
                <a16:creationId xmlns:a16="http://schemas.microsoft.com/office/drawing/2014/main" id="{AA7F596F-33F8-F54A-BC30-2B486443DC2D}"/>
              </a:ext>
            </a:extLst>
          </p:cNvPr>
          <p:cNvSpPr/>
          <p:nvPr/>
        </p:nvSpPr>
        <p:spPr>
          <a:xfrm>
            <a:off x="10020149" y="5016595"/>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4" name="Rectangle 33">
            <a:extLst>
              <a:ext uri="{FF2B5EF4-FFF2-40B4-BE49-F238E27FC236}">
                <a16:creationId xmlns:a16="http://schemas.microsoft.com/office/drawing/2014/main" id="{B18F7FB7-8D32-1142-985B-F270FA8BF87A}"/>
              </a:ext>
            </a:extLst>
          </p:cNvPr>
          <p:cNvSpPr/>
          <p:nvPr/>
        </p:nvSpPr>
        <p:spPr>
          <a:xfrm>
            <a:off x="10020149" y="5193890"/>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5" name="Rectangle 34">
            <a:extLst>
              <a:ext uri="{FF2B5EF4-FFF2-40B4-BE49-F238E27FC236}">
                <a16:creationId xmlns:a16="http://schemas.microsoft.com/office/drawing/2014/main" id="{924F624B-5A64-3448-94B8-305078A79A37}"/>
              </a:ext>
            </a:extLst>
          </p:cNvPr>
          <p:cNvSpPr/>
          <p:nvPr/>
        </p:nvSpPr>
        <p:spPr>
          <a:xfrm>
            <a:off x="10171732" y="5371186"/>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6" name="Rectangle 35">
            <a:extLst>
              <a:ext uri="{FF2B5EF4-FFF2-40B4-BE49-F238E27FC236}">
                <a16:creationId xmlns:a16="http://schemas.microsoft.com/office/drawing/2014/main" id="{B35CD8B6-EEB3-D64E-A43E-13B9135A5D57}"/>
              </a:ext>
            </a:extLst>
          </p:cNvPr>
          <p:cNvSpPr/>
          <p:nvPr/>
        </p:nvSpPr>
        <p:spPr>
          <a:xfrm>
            <a:off x="10360741" y="5548481"/>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7" name="Rectangle 36">
            <a:extLst>
              <a:ext uri="{FF2B5EF4-FFF2-40B4-BE49-F238E27FC236}">
                <a16:creationId xmlns:a16="http://schemas.microsoft.com/office/drawing/2014/main" id="{510CCEC9-DFE0-FD49-9AA1-90D9C5200F38}"/>
              </a:ext>
            </a:extLst>
          </p:cNvPr>
          <p:cNvSpPr/>
          <p:nvPr/>
        </p:nvSpPr>
        <p:spPr>
          <a:xfrm>
            <a:off x="10182781" y="5725776"/>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8" name="Rectangle 37">
            <a:extLst>
              <a:ext uri="{FF2B5EF4-FFF2-40B4-BE49-F238E27FC236}">
                <a16:creationId xmlns:a16="http://schemas.microsoft.com/office/drawing/2014/main" id="{4ABEA553-2C7A-E147-8468-B521C716CB09}"/>
              </a:ext>
            </a:extLst>
          </p:cNvPr>
          <p:cNvSpPr/>
          <p:nvPr/>
        </p:nvSpPr>
        <p:spPr>
          <a:xfrm>
            <a:off x="10020149" y="5903061"/>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9" name="Rectangle 38">
            <a:extLst>
              <a:ext uri="{FF2B5EF4-FFF2-40B4-BE49-F238E27FC236}">
                <a16:creationId xmlns:a16="http://schemas.microsoft.com/office/drawing/2014/main" id="{23D47BC4-E880-B640-8B4D-AE5E71543CCB}"/>
              </a:ext>
            </a:extLst>
          </p:cNvPr>
          <p:cNvSpPr/>
          <p:nvPr/>
        </p:nvSpPr>
        <p:spPr>
          <a:xfrm>
            <a:off x="9829759" y="2467023"/>
            <a:ext cx="2362200" cy="2696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0" name="Rectangle 8">
            <a:extLst>
              <a:ext uri="{FF2B5EF4-FFF2-40B4-BE49-F238E27FC236}">
                <a16:creationId xmlns:a16="http://schemas.microsoft.com/office/drawing/2014/main" id="{5BB726E6-B034-4444-A7F1-AC0A270612C3}"/>
              </a:ext>
            </a:extLst>
          </p:cNvPr>
          <p:cNvSpPr>
            <a:spLocks noChangeArrowheads="1"/>
          </p:cNvSpPr>
          <p:nvPr/>
        </p:nvSpPr>
        <p:spPr bwMode="auto">
          <a:xfrm>
            <a:off x="6095959" y="4794054"/>
            <a:ext cx="4678916" cy="120630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1" name="Rectangle 9">
            <a:extLst>
              <a:ext uri="{FF2B5EF4-FFF2-40B4-BE49-F238E27FC236}">
                <a16:creationId xmlns:a16="http://schemas.microsoft.com/office/drawing/2014/main" id="{59D88BC8-5F45-AB43-A274-29B0CBFE3881}"/>
              </a:ext>
            </a:extLst>
          </p:cNvPr>
          <p:cNvSpPr>
            <a:spLocks noChangeArrowheads="1"/>
          </p:cNvSpPr>
          <p:nvPr/>
        </p:nvSpPr>
        <p:spPr bwMode="auto">
          <a:xfrm>
            <a:off x="6243653"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2" name="Rectangle 10">
            <a:extLst>
              <a:ext uri="{FF2B5EF4-FFF2-40B4-BE49-F238E27FC236}">
                <a16:creationId xmlns:a16="http://schemas.microsoft.com/office/drawing/2014/main" id="{9A76EFD7-278A-2949-8A7C-AA1952AA1256}"/>
              </a:ext>
            </a:extLst>
          </p:cNvPr>
          <p:cNvSpPr>
            <a:spLocks noChangeArrowheads="1"/>
          </p:cNvSpPr>
          <p:nvPr/>
        </p:nvSpPr>
        <p:spPr bwMode="auto">
          <a:xfrm>
            <a:off x="6568578"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3" name="Rectangle 11">
            <a:extLst>
              <a:ext uri="{FF2B5EF4-FFF2-40B4-BE49-F238E27FC236}">
                <a16:creationId xmlns:a16="http://schemas.microsoft.com/office/drawing/2014/main" id="{FB53DAFF-26BE-6D42-B53C-EF4BF4D4EFDA}"/>
              </a:ext>
            </a:extLst>
          </p:cNvPr>
          <p:cNvSpPr>
            <a:spLocks noChangeArrowheads="1"/>
          </p:cNvSpPr>
          <p:nvPr/>
        </p:nvSpPr>
        <p:spPr bwMode="auto">
          <a:xfrm>
            <a:off x="6875779"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4" name="Rectangle 12">
            <a:extLst>
              <a:ext uri="{FF2B5EF4-FFF2-40B4-BE49-F238E27FC236}">
                <a16:creationId xmlns:a16="http://schemas.microsoft.com/office/drawing/2014/main" id="{E7483B1B-6CDE-CF48-B96B-EC1CF156D0D3}"/>
              </a:ext>
            </a:extLst>
          </p:cNvPr>
          <p:cNvSpPr>
            <a:spLocks noChangeArrowheads="1"/>
          </p:cNvSpPr>
          <p:nvPr/>
        </p:nvSpPr>
        <p:spPr bwMode="auto">
          <a:xfrm>
            <a:off x="7182981"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5" name="Rectangle 13">
            <a:extLst>
              <a:ext uri="{FF2B5EF4-FFF2-40B4-BE49-F238E27FC236}">
                <a16:creationId xmlns:a16="http://schemas.microsoft.com/office/drawing/2014/main" id="{8D8C114D-2273-254A-B18B-CFA169B343E9}"/>
              </a:ext>
            </a:extLst>
          </p:cNvPr>
          <p:cNvSpPr>
            <a:spLocks noChangeArrowheads="1"/>
          </p:cNvSpPr>
          <p:nvPr/>
        </p:nvSpPr>
        <p:spPr bwMode="auto">
          <a:xfrm>
            <a:off x="7490182"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6" name="Rectangle 14">
            <a:extLst>
              <a:ext uri="{FF2B5EF4-FFF2-40B4-BE49-F238E27FC236}">
                <a16:creationId xmlns:a16="http://schemas.microsoft.com/office/drawing/2014/main" id="{6DA85642-0A80-A342-9C10-F55B61494578}"/>
              </a:ext>
            </a:extLst>
          </p:cNvPr>
          <p:cNvSpPr>
            <a:spLocks noChangeArrowheads="1"/>
          </p:cNvSpPr>
          <p:nvPr/>
        </p:nvSpPr>
        <p:spPr bwMode="auto">
          <a:xfrm>
            <a:off x="7797384"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7" name="Rectangle 15">
            <a:extLst>
              <a:ext uri="{FF2B5EF4-FFF2-40B4-BE49-F238E27FC236}">
                <a16:creationId xmlns:a16="http://schemas.microsoft.com/office/drawing/2014/main" id="{D440A57F-0BBA-C640-A442-B8175535C375}"/>
              </a:ext>
            </a:extLst>
          </p:cNvPr>
          <p:cNvSpPr>
            <a:spLocks noChangeArrowheads="1"/>
          </p:cNvSpPr>
          <p:nvPr/>
        </p:nvSpPr>
        <p:spPr bwMode="auto">
          <a:xfrm>
            <a:off x="8104586"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8" name="Rectangle 16">
            <a:extLst>
              <a:ext uri="{FF2B5EF4-FFF2-40B4-BE49-F238E27FC236}">
                <a16:creationId xmlns:a16="http://schemas.microsoft.com/office/drawing/2014/main" id="{7B7A7277-50A6-9F4F-A9AC-12F7BCBA0D89}"/>
              </a:ext>
            </a:extLst>
          </p:cNvPr>
          <p:cNvSpPr>
            <a:spLocks noChangeArrowheads="1"/>
          </p:cNvSpPr>
          <p:nvPr/>
        </p:nvSpPr>
        <p:spPr bwMode="auto">
          <a:xfrm>
            <a:off x="8408833"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9" name="Rectangle 17">
            <a:extLst>
              <a:ext uri="{FF2B5EF4-FFF2-40B4-BE49-F238E27FC236}">
                <a16:creationId xmlns:a16="http://schemas.microsoft.com/office/drawing/2014/main" id="{97DE6EC9-B3C8-8544-981F-8017EECC77D4}"/>
              </a:ext>
            </a:extLst>
          </p:cNvPr>
          <p:cNvSpPr>
            <a:spLocks noChangeArrowheads="1"/>
          </p:cNvSpPr>
          <p:nvPr/>
        </p:nvSpPr>
        <p:spPr bwMode="auto">
          <a:xfrm>
            <a:off x="8718989"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0" name="Rectangle 18">
            <a:extLst>
              <a:ext uri="{FF2B5EF4-FFF2-40B4-BE49-F238E27FC236}">
                <a16:creationId xmlns:a16="http://schemas.microsoft.com/office/drawing/2014/main" id="{ACC805C3-9365-2B43-B1E2-6D45F5A154F9}"/>
              </a:ext>
            </a:extLst>
          </p:cNvPr>
          <p:cNvSpPr>
            <a:spLocks noChangeArrowheads="1"/>
          </p:cNvSpPr>
          <p:nvPr/>
        </p:nvSpPr>
        <p:spPr bwMode="auto">
          <a:xfrm>
            <a:off x="9023236"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1" name="Rectangle 19">
            <a:extLst>
              <a:ext uri="{FF2B5EF4-FFF2-40B4-BE49-F238E27FC236}">
                <a16:creationId xmlns:a16="http://schemas.microsoft.com/office/drawing/2014/main" id="{F5933DBC-BAC1-D64D-81BC-93CEFF7B7326}"/>
              </a:ext>
            </a:extLst>
          </p:cNvPr>
          <p:cNvSpPr>
            <a:spLocks noChangeArrowheads="1"/>
          </p:cNvSpPr>
          <p:nvPr/>
        </p:nvSpPr>
        <p:spPr bwMode="auto">
          <a:xfrm>
            <a:off x="9333391" y="4881641"/>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2" name="Rectangle 20">
            <a:extLst>
              <a:ext uri="{FF2B5EF4-FFF2-40B4-BE49-F238E27FC236}">
                <a16:creationId xmlns:a16="http://schemas.microsoft.com/office/drawing/2014/main" id="{A3305E37-7F30-444C-8EBB-E0EE4A7D2F47}"/>
              </a:ext>
            </a:extLst>
          </p:cNvPr>
          <p:cNvSpPr>
            <a:spLocks noChangeArrowheads="1"/>
          </p:cNvSpPr>
          <p:nvPr/>
        </p:nvSpPr>
        <p:spPr bwMode="auto">
          <a:xfrm>
            <a:off x="9637639"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3" name="Rectangle 21">
            <a:extLst>
              <a:ext uri="{FF2B5EF4-FFF2-40B4-BE49-F238E27FC236}">
                <a16:creationId xmlns:a16="http://schemas.microsoft.com/office/drawing/2014/main" id="{EEE7988A-AF84-1B40-AB07-040FFB3BB3E4}"/>
              </a:ext>
            </a:extLst>
          </p:cNvPr>
          <p:cNvSpPr>
            <a:spLocks noChangeArrowheads="1"/>
          </p:cNvSpPr>
          <p:nvPr/>
        </p:nvSpPr>
        <p:spPr bwMode="auto">
          <a:xfrm>
            <a:off x="9947794" y="4881641"/>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4" name="Rectangle 22">
            <a:extLst>
              <a:ext uri="{FF2B5EF4-FFF2-40B4-BE49-F238E27FC236}">
                <a16:creationId xmlns:a16="http://schemas.microsoft.com/office/drawing/2014/main" id="{1D954EA6-8D51-B546-8475-3B3C0A83FD6B}"/>
              </a:ext>
            </a:extLst>
          </p:cNvPr>
          <p:cNvSpPr>
            <a:spLocks noChangeArrowheads="1"/>
          </p:cNvSpPr>
          <p:nvPr/>
        </p:nvSpPr>
        <p:spPr bwMode="auto">
          <a:xfrm>
            <a:off x="10243181" y="4881641"/>
            <a:ext cx="41354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5" name="Rectangle 23">
            <a:extLst>
              <a:ext uri="{FF2B5EF4-FFF2-40B4-BE49-F238E27FC236}">
                <a16:creationId xmlns:a16="http://schemas.microsoft.com/office/drawing/2014/main" id="{5510316A-0391-B54B-B9EB-A4C271012E90}"/>
              </a:ext>
            </a:extLst>
          </p:cNvPr>
          <p:cNvSpPr>
            <a:spLocks noChangeArrowheads="1"/>
          </p:cNvSpPr>
          <p:nvPr/>
        </p:nvSpPr>
        <p:spPr bwMode="auto">
          <a:xfrm>
            <a:off x="6243653" y="5502708"/>
            <a:ext cx="339695"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6" name="Rectangle 24">
            <a:extLst>
              <a:ext uri="{FF2B5EF4-FFF2-40B4-BE49-F238E27FC236}">
                <a16:creationId xmlns:a16="http://schemas.microsoft.com/office/drawing/2014/main" id="{FAFB3B91-67F7-6E49-8158-946BC1AFF935}"/>
              </a:ext>
            </a:extLst>
          </p:cNvPr>
          <p:cNvSpPr>
            <a:spLocks noChangeArrowheads="1"/>
          </p:cNvSpPr>
          <p:nvPr/>
        </p:nvSpPr>
        <p:spPr bwMode="auto">
          <a:xfrm>
            <a:off x="6669009"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7" name="Rectangle 25">
            <a:extLst>
              <a:ext uri="{FF2B5EF4-FFF2-40B4-BE49-F238E27FC236}">
                <a16:creationId xmlns:a16="http://schemas.microsoft.com/office/drawing/2014/main" id="{CC8AEBE9-9F70-2B4C-B240-52A8B3AF3203}"/>
              </a:ext>
            </a:extLst>
          </p:cNvPr>
          <p:cNvSpPr>
            <a:spLocks noChangeArrowheads="1"/>
          </p:cNvSpPr>
          <p:nvPr/>
        </p:nvSpPr>
        <p:spPr bwMode="auto">
          <a:xfrm>
            <a:off x="6973258"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8" name="Rectangle 26">
            <a:extLst>
              <a:ext uri="{FF2B5EF4-FFF2-40B4-BE49-F238E27FC236}">
                <a16:creationId xmlns:a16="http://schemas.microsoft.com/office/drawing/2014/main" id="{33D7A468-9486-DE49-9DD5-48E9BF7D7DF4}"/>
              </a:ext>
            </a:extLst>
          </p:cNvPr>
          <p:cNvSpPr>
            <a:spLocks noChangeArrowheads="1"/>
          </p:cNvSpPr>
          <p:nvPr/>
        </p:nvSpPr>
        <p:spPr bwMode="auto">
          <a:xfrm>
            <a:off x="7283412"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9" name="Rectangle 27">
            <a:extLst>
              <a:ext uri="{FF2B5EF4-FFF2-40B4-BE49-F238E27FC236}">
                <a16:creationId xmlns:a16="http://schemas.microsoft.com/office/drawing/2014/main" id="{5165E9C0-6A1A-3B4F-8797-82D80BA40F6C}"/>
              </a:ext>
            </a:extLst>
          </p:cNvPr>
          <p:cNvSpPr>
            <a:spLocks noChangeArrowheads="1"/>
          </p:cNvSpPr>
          <p:nvPr/>
        </p:nvSpPr>
        <p:spPr bwMode="auto">
          <a:xfrm>
            <a:off x="7587661"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0" name="Rectangle 28">
            <a:extLst>
              <a:ext uri="{FF2B5EF4-FFF2-40B4-BE49-F238E27FC236}">
                <a16:creationId xmlns:a16="http://schemas.microsoft.com/office/drawing/2014/main" id="{A817938E-E4DA-6C4E-AE6F-2D8BD0453E9C}"/>
              </a:ext>
            </a:extLst>
          </p:cNvPr>
          <p:cNvSpPr>
            <a:spLocks noChangeArrowheads="1"/>
          </p:cNvSpPr>
          <p:nvPr/>
        </p:nvSpPr>
        <p:spPr bwMode="auto">
          <a:xfrm>
            <a:off x="7897814" y="5502708"/>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1" name="Rectangle 29">
            <a:extLst>
              <a:ext uri="{FF2B5EF4-FFF2-40B4-BE49-F238E27FC236}">
                <a16:creationId xmlns:a16="http://schemas.microsoft.com/office/drawing/2014/main" id="{D120FF82-6F6E-F241-8089-8B4E78A2EEFA}"/>
              </a:ext>
            </a:extLst>
          </p:cNvPr>
          <p:cNvSpPr>
            <a:spLocks noChangeArrowheads="1"/>
          </p:cNvSpPr>
          <p:nvPr/>
        </p:nvSpPr>
        <p:spPr bwMode="auto">
          <a:xfrm>
            <a:off x="8202064"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2" name="Rectangle 30">
            <a:extLst>
              <a:ext uri="{FF2B5EF4-FFF2-40B4-BE49-F238E27FC236}">
                <a16:creationId xmlns:a16="http://schemas.microsoft.com/office/drawing/2014/main" id="{086C82A2-CA0E-A74E-8E48-379D189EC7ED}"/>
              </a:ext>
            </a:extLst>
          </p:cNvPr>
          <p:cNvSpPr>
            <a:spLocks noChangeArrowheads="1"/>
          </p:cNvSpPr>
          <p:nvPr/>
        </p:nvSpPr>
        <p:spPr bwMode="auto">
          <a:xfrm>
            <a:off x="8512217" y="5502708"/>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3" name="Rectangle 31">
            <a:extLst>
              <a:ext uri="{FF2B5EF4-FFF2-40B4-BE49-F238E27FC236}">
                <a16:creationId xmlns:a16="http://schemas.microsoft.com/office/drawing/2014/main" id="{5B4BDDE2-B62A-2D40-820B-97EC64909BB3}"/>
              </a:ext>
            </a:extLst>
          </p:cNvPr>
          <p:cNvSpPr>
            <a:spLocks noChangeArrowheads="1"/>
          </p:cNvSpPr>
          <p:nvPr/>
        </p:nvSpPr>
        <p:spPr bwMode="auto">
          <a:xfrm>
            <a:off x="8816467"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4" name="Rectangle 32">
            <a:extLst>
              <a:ext uri="{FF2B5EF4-FFF2-40B4-BE49-F238E27FC236}">
                <a16:creationId xmlns:a16="http://schemas.microsoft.com/office/drawing/2014/main" id="{E97E661A-E249-3042-8856-EFE2291F68C4}"/>
              </a:ext>
            </a:extLst>
          </p:cNvPr>
          <p:cNvSpPr>
            <a:spLocks noChangeArrowheads="1"/>
          </p:cNvSpPr>
          <p:nvPr/>
        </p:nvSpPr>
        <p:spPr bwMode="auto">
          <a:xfrm>
            <a:off x="9123669"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5" name="Rectangle 33">
            <a:extLst>
              <a:ext uri="{FF2B5EF4-FFF2-40B4-BE49-F238E27FC236}">
                <a16:creationId xmlns:a16="http://schemas.microsoft.com/office/drawing/2014/main" id="{0D854B9B-AB4D-6F41-8812-75AF8D494017}"/>
              </a:ext>
            </a:extLst>
          </p:cNvPr>
          <p:cNvSpPr>
            <a:spLocks noChangeArrowheads="1"/>
          </p:cNvSpPr>
          <p:nvPr/>
        </p:nvSpPr>
        <p:spPr bwMode="auto">
          <a:xfrm>
            <a:off x="9430870"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6" name="Rectangle 34">
            <a:extLst>
              <a:ext uri="{FF2B5EF4-FFF2-40B4-BE49-F238E27FC236}">
                <a16:creationId xmlns:a16="http://schemas.microsoft.com/office/drawing/2014/main" id="{951A96E6-84F1-A041-BAF7-9ACE15994B0A}"/>
              </a:ext>
            </a:extLst>
          </p:cNvPr>
          <p:cNvSpPr>
            <a:spLocks noChangeArrowheads="1"/>
          </p:cNvSpPr>
          <p:nvPr/>
        </p:nvSpPr>
        <p:spPr bwMode="auto">
          <a:xfrm>
            <a:off x="9738072"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7" name="Rectangle 35">
            <a:extLst>
              <a:ext uri="{FF2B5EF4-FFF2-40B4-BE49-F238E27FC236}">
                <a16:creationId xmlns:a16="http://schemas.microsoft.com/office/drawing/2014/main" id="{D2CD9242-23F3-A743-BB40-9ED1620A1624}"/>
              </a:ext>
            </a:extLst>
          </p:cNvPr>
          <p:cNvSpPr>
            <a:spLocks noChangeArrowheads="1"/>
          </p:cNvSpPr>
          <p:nvPr/>
        </p:nvSpPr>
        <p:spPr bwMode="auto">
          <a:xfrm>
            <a:off x="10054133" y="5502708"/>
            <a:ext cx="60258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8" name="Rectangle 36">
            <a:extLst>
              <a:ext uri="{FF2B5EF4-FFF2-40B4-BE49-F238E27FC236}">
                <a16:creationId xmlns:a16="http://schemas.microsoft.com/office/drawing/2014/main" id="{FC0E13AF-29E9-5D47-A6D7-A03FD972C128}"/>
              </a:ext>
            </a:extLst>
          </p:cNvPr>
          <p:cNvSpPr>
            <a:spLocks noChangeArrowheads="1"/>
          </p:cNvSpPr>
          <p:nvPr/>
        </p:nvSpPr>
        <p:spPr bwMode="auto">
          <a:xfrm>
            <a:off x="6243652"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9" name="Rectangle 37">
            <a:extLst>
              <a:ext uri="{FF2B5EF4-FFF2-40B4-BE49-F238E27FC236}">
                <a16:creationId xmlns:a16="http://schemas.microsoft.com/office/drawing/2014/main" id="{037D16A5-3CA6-2540-8FBE-EBF3F23C8402}"/>
              </a:ext>
            </a:extLst>
          </p:cNvPr>
          <p:cNvSpPr>
            <a:spLocks noChangeArrowheads="1"/>
          </p:cNvSpPr>
          <p:nvPr/>
        </p:nvSpPr>
        <p:spPr bwMode="auto">
          <a:xfrm>
            <a:off x="6574485" y="5725656"/>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0" name="Rectangle 38">
            <a:extLst>
              <a:ext uri="{FF2B5EF4-FFF2-40B4-BE49-F238E27FC236}">
                <a16:creationId xmlns:a16="http://schemas.microsoft.com/office/drawing/2014/main" id="{A037AFF2-FFEC-8D47-BC12-CD6BDEE2F21B}"/>
              </a:ext>
            </a:extLst>
          </p:cNvPr>
          <p:cNvSpPr>
            <a:spLocks noChangeArrowheads="1"/>
          </p:cNvSpPr>
          <p:nvPr/>
        </p:nvSpPr>
        <p:spPr bwMode="auto">
          <a:xfrm>
            <a:off x="6878733"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1" name="Rectangle 39">
            <a:extLst>
              <a:ext uri="{FF2B5EF4-FFF2-40B4-BE49-F238E27FC236}">
                <a16:creationId xmlns:a16="http://schemas.microsoft.com/office/drawing/2014/main" id="{5701F2EC-AD0C-9346-B0DA-FF15077A5EFB}"/>
              </a:ext>
            </a:extLst>
          </p:cNvPr>
          <p:cNvSpPr>
            <a:spLocks noChangeArrowheads="1"/>
          </p:cNvSpPr>
          <p:nvPr/>
        </p:nvSpPr>
        <p:spPr bwMode="auto">
          <a:xfrm>
            <a:off x="7185936" y="5725656"/>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2" name="Rectangle 40">
            <a:extLst>
              <a:ext uri="{FF2B5EF4-FFF2-40B4-BE49-F238E27FC236}">
                <a16:creationId xmlns:a16="http://schemas.microsoft.com/office/drawing/2014/main" id="{67DB058A-6AC4-0246-A8E9-D8DB2569047E}"/>
              </a:ext>
            </a:extLst>
          </p:cNvPr>
          <p:cNvSpPr>
            <a:spLocks noChangeArrowheads="1"/>
          </p:cNvSpPr>
          <p:nvPr/>
        </p:nvSpPr>
        <p:spPr bwMode="auto">
          <a:xfrm>
            <a:off x="7493136" y="5725656"/>
            <a:ext cx="1524192"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3" name="Rectangle 41">
            <a:extLst>
              <a:ext uri="{FF2B5EF4-FFF2-40B4-BE49-F238E27FC236}">
                <a16:creationId xmlns:a16="http://schemas.microsoft.com/office/drawing/2014/main" id="{E44F3CA7-61D8-F641-B6B7-626DC7C3AEB2}"/>
              </a:ext>
            </a:extLst>
          </p:cNvPr>
          <p:cNvSpPr>
            <a:spLocks noChangeArrowheads="1"/>
          </p:cNvSpPr>
          <p:nvPr/>
        </p:nvSpPr>
        <p:spPr bwMode="auto">
          <a:xfrm>
            <a:off x="9108897"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4" name="Rectangle 42">
            <a:extLst>
              <a:ext uri="{FF2B5EF4-FFF2-40B4-BE49-F238E27FC236}">
                <a16:creationId xmlns:a16="http://schemas.microsoft.com/office/drawing/2014/main" id="{2D090766-52E0-F040-8766-7986CD8B7F43}"/>
              </a:ext>
            </a:extLst>
          </p:cNvPr>
          <p:cNvSpPr>
            <a:spLocks noChangeArrowheads="1"/>
          </p:cNvSpPr>
          <p:nvPr/>
        </p:nvSpPr>
        <p:spPr bwMode="auto">
          <a:xfrm>
            <a:off x="9419055" y="5725656"/>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5" name="Rectangle 43">
            <a:extLst>
              <a:ext uri="{FF2B5EF4-FFF2-40B4-BE49-F238E27FC236}">
                <a16:creationId xmlns:a16="http://schemas.microsoft.com/office/drawing/2014/main" id="{4CA614B5-42EE-5046-AD1D-75B153986701}"/>
              </a:ext>
            </a:extLst>
          </p:cNvPr>
          <p:cNvSpPr>
            <a:spLocks noChangeArrowheads="1"/>
          </p:cNvSpPr>
          <p:nvPr/>
        </p:nvSpPr>
        <p:spPr bwMode="auto">
          <a:xfrm>
            <a:off x="10423366" y="5090653"/>
            <a:ext cx="233356" cy="360300"/>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6" name="Rectangle 44">
            <a:extLst>
              <a:ext uri="{FF2B5EF4-FFF2-40B4-BE49-F238E27FC236}">
                <a16:creationId xmlns:a16="http://schemas.microsoft.com/office/drawing/2014/main" id="{0176ABB6-1DA8-0B44-8C20-D9BD81EC4FFC}"/>
              </a:ext>
            </a:extLst>
          </p:cNvPr>
          <p:cNvSpPr>
            <a:spLocks noChangeArrowheads="1"/>
          </p:cNvSpPr>
          <p:nvPr/>
        </p:nvSpPr>
        <p:spPr bwMode="auto">
          <a:xfrm>
            <a:off x="10101395" y="5090654"/>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7" name="Rectangle 45">
            <a:extLst>
              <a:ext uri="{FF2B5EF4-FFF2-40B4-BE49-F238E27FC236}">
                <a16:creationId xmlns:a16="http://schemas.microsoft.com/office/drawing/2014/main" id="{B7169DBE-F1CF-8844-8084-09045D3CB1C8}"/>
              </a:ext>
            </a:extLst>
          </p:cNvPr>
          <p:cNvSpPr>
            <a:spLocks noChangeArrowheads="1"/>
          </p:cNvSpPr>
          <p:nvPr/>
        </p:nvSpPr>
        <p:spPr bwMode="auto">
          <a:xfrm>
            <a:off x="9791240"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8" name="Rectangle 46">
            <a:extLst>
              <a:ext uri="{FF2B5EF4-FFF2-40B4-BE49-F238E27FC236}">
                <a16:creationId xmlns:a16="http://schemas.microsoft.com/office/drawing/2014/main" id="{25EDA2A3-2206-B448-AEE0-2036C4E68E3F}"/>
              </a:ext>
            </a:extLst>
          </p:cNvPr>
          <p:cNvSpPr>
            <a:spLocks noChangeArrowheads="1"/>
          </p:cNvSpPr>
          <p:nvPr/>
        </p:nvSpPr>
        <p:spPr bwMode="auto">
          <a:xfrm>
            <a:off x="9486993"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9" name="Rectangle 47">
            <a:extLst>
              <a:ext uri="{FF2B5EF4-FFF2-40B4-BE49-F238E27FC236}">
                <a16:creationId xmlns:a16="http://schemas.microsoft.com/office/drawing/2014/main" id="{5E24F401-9BFF-B946-BAA5-2EB8F8844651}"/>
              </a:ext>
            </a:extLst>
          </p:cNvPr>
          <p:cNvSpPr>
            <a:spLocks noChangeArrowheads="1"/>
          </p:cNvSpPr>
          <p:nvPr/>
        </p:nvSpPr>
        <p:spPr bwMode="auto">
          <a:xfrm>
            <a:off x="9176837"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0" name="Rectangle 48">
            <a:extLst>
              <a:ext uri="{FF2B5EF4-FFF2-40B4-BE49-F238E27FC236}">
                <a16:creationId xmlns:a16="http://schemas.microsoft.com/office/drawing/2014/main" id="{C23FB223-704F-794D-988F-DF9F0509DA5A}"/>
              </a:ext>
            </a:extLst>
          </p:cNvPr>
          <p:cNvSpPr>
            <a:spLocks noChangeArrowheads="1"/>
          </p:cNvSpPr>
          <p:nvPr/>
        </p:nvSpPr>
        <p:spPr bwMode="auto">
          <a:xfrm>
            <a:off x="8872589"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1" name="Rectangle 49">
            <a:extLst>
              <a:ext uri="{FF2B5EF4-FFF2-40B4-BE49-F238E27FC236}">
                <a16:creationId xmlns:a16="http://schemas.microsoft.com/office/drawing/2014/main" id="{33B510F0-9371-6247-A21C-ED2761D0CC7F}"/>
              </a:ext>
            </a:extLst>
          </p:cNvPr>
          <p:cNvSpPr>
            <a:spLocks noChangeArrowheads="1"/>
          </p:cNvSpPr>
          <p:nvPr/>
        </p:nvSpPr>
        <p:spPr bwMode="auto">
          <a:xfrm>
            <a:off x="8562434"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2" name="Rectangle 50">
            <a:extLst>
              <a:ext uri="{FF2B5EF4-FFF2-40B4-BE49-F238E27FC236}">
                <a16:creationId xmlns:a16="http://schemas.microsoft.com/office/drawing/2014/main" id="{598C1B8D-8634-FB4C-8894-A03116487CD3}"/>
              </a:ext>
            </a:extLst>
          </p:cNvPr>
          <p:cNvSpPr>
            <a:spLocks noChangeArrowheads="1"/>
          </p:cNvSpPr>
          <p:nvPr/>
        </p:nvSpPr>
        <p:spPr bwMode="auto">
          <a:xfrm>
            <a:off x="8258186"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3" name="Rectangle 51">
            <a:extLst>
              <a:ext uri="{FF2B5EF4-FFF2-40B4-BE49-F238E27FC236}">
                <a16:creationId xmlns:a16="http://schemas.microsoft.com/office/drawing/2014/main" id="{324B3705-66A8-F14C-9C46-E212E865E6A2}"/>
              </a:ext>
            </a:extLst>
          </p:cNvPr>
          <p:cNvSpPr>
            <a:spLocks noChangeArrowheads="1"/>
          </p:cNvSpPr>
          <p:nvPr/>
        </p:nvSpPr>
        <p:spPr bwMode="auto">
          <a:xfrm>
            <a:off x="7950985"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4" name="Rectangle 52">
            <a:extLst>
              <a:ext uri="{FF2B5EF4-FFF2-40B4-BE49-F238E27FC236}">
                <a16:creationId xmlns:a16="http://schemas.microsoft.com/office/drawing/2014/main" id="{6F435A6A-3107-564B-991F-EC35C336AB96}"/>
              </a:ext>
            </a:extLst>
          </p:cNvPr>
          <p:cNvSpPr>
            <a:spLocks noChangeArrowheads="1"/>
          </p:cNvSpPr>
          <p:nvPr/>
        </p:nvSpPr>
        <p:spPr bwMode="auto">
          <a:xfrm>
            <a:off x="7643783"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5" name="Rectangle 53">
            <a:extLst>
              <a:ext uri="{FF2B5EF4-FFF2-40B4-BE49-F238E27FC236}">
                <a16:creationId xmlns:a16="http://schemas.microsoft.com/office/drawing/2014/main" id="{0CAD3F4A-4C3F-3E4A-967E-9966A804472F}"/>
              </a:ext>
            </a:extLst>
          </p:cNvPr>
          <p:cNvSpPr>
            <a:spLocks noChangeArrowheads="1"/>
          </p:cNvSpPr>
          <p:nvPr/>
        </p:nvSpPr>
        <p:spPr bwMode="auto">
          <a:xfrm>
            <a:off x="7336582"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6" name="Rectangle 54">
            <a:extLst>
              <a:ext uri="{FF2B5EF4-FFF2-40B4-BE49-F238E27FC236}">
                <a16:creationId xmlns:a16="http://schemas.microsoft.com/office/drawing/2014/main" id="{7D6AE467-33E2-FF42-B598-0333AFBBAF0E}"/>
              </a:ext>
            </a:extLst>
          </p:cNvPr>
          <p:cNvSpPr>
            <a:spLocks noChangeArrowheads="1"/>
          </p:cNvSpPr>
          <p:nvPr/>
        </p:nvSpPr>
        <p:spPr bwMode="auto">
          <a:xfrm>
            <a:off x="7029380"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7" name="Rectangle 55">
            <a:extLst>
              <a:ext uri="{FF2B5EF4-FFF2-40B4-BE49-F238E27FC236}">
                <a16:creationId xmlns:a16="http://schemas.microsoft.com/office/drawing/2014/main" id="{A4FCAE7E-5CCE-9942-A2F7-DA72DF05E189}"/>
              </a:ext>
            </a:extLst>
          </p:cNvPr>
          <p:cNvSpPr>
            <a:spLocks noChangeArrowheads="1"/>
          </p:cNvSpPr>
          <p:nvPr/>
        </p:nvSpPr>
        <p:spPr bwMode="auto">
          <a:xfrm>
            <a:off x="6722179"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8" name="Rectangle 56">
            <a:extLst>
              <a:ext uri="{FF2B5EF4-FFF2-40B4-BE49-F238E27FC236}">
                <a16:creationId xmlns:a16="http://schemas.microsoft.com/office/drawing/2014/main" id="{1C13D920-0A37-9A41-906A-5C278415B4F6}"/>
              </a:ext>
            </a:extLst>
          </p:cNvPr>
          <p:cNvSpPr>
            <a:spLocks noChangeArrowheads="1"/>
          </p:cNvSpPr>
          <p:nvPr/>
        </p:nvSpPr>
        <p:spPr bwMode="auto">
          <a:xfrm>
            <a:off x="6243652" y="5090654"/>
            <a:ext cx="41058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9" name="Rectangle 57">
            <a:extLst>
              <a:ext uri="{FF2B5EF4-FFF2-40B4-BE49-F238E27FC236}">
                <a16:creationId xmlns:a16="http://schemas.microsoft.com/office/drawing/2014/main" id="{034A5619-AC8C-7B44-90F7-15D351350B58}"/>
              </a:ext>
            </a:extLst>
          </p:cNvPr>
          <p:cNvSpPr>
            <a:spLocks noChangeArrowheads="1"/>
          </p:cNvSpPr>
          <p:nvPr/>
        </p:nvSpPr>
        <p:spPr bwMode="auto">
          <a:xfrm>
            <a:off x="9938933" y="5287723"/>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0" name="Rectangle 58">
            <a:extLst>
              <a:ext uri="{FF2B5EF4-FFF2-40B4-BE49-F238E27FC236}">
                <a16:creationId xmlns:a16="http://schemas.microsoft.com/office/drawing/2014/main" id="{18909741-45D6-0146-80B8-1B05CE4AE050}"/>
              </a:ext>
            </a:extLst>
          </p:cNvPr>
          <p:cNvSpPr>
            <a:spLocks noChangeArrowheads="1"/>
          </p:cNvSpPr>
          <p:nvPr/>
        </p:nvSpPr>
        <p:spPr bwMode="auto">
          <a:xfrm>
            <a:off x="9628777" y="5287723"/>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1" name="Rectangle 59">
            <a:extLst>
              <a:ext uri="{FF2B5EF4-FFF2-40B4-BE49-F238E27FC236}">
                <a16:creationId xmlns:a16="http://schemas.microsoft.com/office/drawing/2014/main" id="{D72069F7-DBA3-C842-8D67-103EEEEAC069}"/>
              </a:ext>
            </a:extLst>
          </p:cNvPr>
          <p:cNvSpPr>
            <a:spLocks noChangeArrowheads="1"/>
          </p:cNvSpPr>
          <p:nvPr/>
        </p:nvSpPr>
        <p:spPr bwMode="auto">
          <a:xfrm>
            <a:off x="9324531"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2" name="Rectangle 60">
            <a:extLst>
              <a:ext uri="{FF2B5EF4-FFF2-40B4-BE49-F238E27FC236}">
                <a16:creationId xmlns:a16="http://schemas.microsoft.com/office/drawing/2014/main" id="{0B46D040-8B11-3C4B-9F24-E7EDA1CAF31F}"/>
              </a:ext>
            </a:extLst>
          </p:cNvPr>
          <p:cNvSpPr>
            <a:spLocks noChangeArrowheads="1"/>
          </p:cNvSpPr>
          <p:nvPr/>
        </p:nvSpPr>
        <p:spPr bwMode="auto">
          <a:xfrm>
            <a:off x="9014374" y="5287723"/>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3" name="Rectangle 61">
            <a:extLst>
              <a:ext uri="{FF2B5EF4-FFF2-40B4-BE49-F238E27FC236}">
                <a16:creationId xmlns:a16="http://schemas.microsoft.com/office/drawing/2014/main" id="{6BF96094-DFA3-A545-91CB-19B88AB7C984}"/>
              </a:ext>
            </a:extLst>
          </p:cNvPr>
          <p:cNvSpPr>
            <a:spLocks noChangeArrowheads="1"/>
          </p:cNvSpPr>
          <p:nvPr/>
        </p:nvSpPr>
        <p:spPr bwMode="auto">
          <a:xfrm>
            <a:off x="8710128"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4" name="Rectangle 62">
            <a:extLst>
              <a:ext uri="{FF2B5EF4-FFF2-40B4-BE49-F238E27FC236}">
                <a16:creationId xmlns:a16="http://schemas.microsoft.com/office/drawing/2014/main" id="{605110C0-2189-C34E-8BFB-9F3927B415A2}"/>
              </a:ext>
            </a:extLst>
          </p:cNvPr>
          <p:cNvSpPr>
            <a:spLocks noChangeArrowheads="1"/>
          </p:cNvSpPr>
          <p:nvPr/>
        </p:nvSpPr>
        <p:spPr bwMode="auto">
          <a:xfrm>
            <a:off x="8402926"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5" name="Rectangle 63">
            <a:extLst>
              <a:ext uri="{FF2B5EF4-FFF2-40B4-BE49-F238E27FC236}">
                <a16:creationId xmlns:a16="http://schemas.microsoft.com/office/drawing/2014/main" id="{42C27CB6-BC91-844E-9157-342A5645611D}"/>
              </a:ext>
            </a:extLst>
          </p:cNvPr>
          <p:cNvSpPr>
            <a:spLocks noChangeArrowheads="1"/>
          </p:cNvSpPr>
          <p:nvPr/>
        </p:nvSpPr>
        <p:spPr bwMode="auto">
          <a:xfrm>
            <a:off x="8095725"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6" name="Rectangle 64">
            <a:extLst>
              <a:ext uri="{FF2B5EF4-FFF2-40B4-BE49-F238E27FC236}">
                <a16:creationId xmlns:a16="http://schemas.microsoft.com/office/drawing/2014/main" id="{3BB2652E-D72C-EF43-AF90-D903396D2625}"/>
              </a:ext>
            </a:extLst>
          </p:cNvPr>
          <p:cNvSpPr>
            <a:spLocks noChangeArrowheads="1"/>
          </p:cNvSpPr>
          <p:nvPr/>
        </p:nvSpPr>
        <p:spPr bwMode="auto">
          <a:xfrm>
            <a:off x="7788523"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7" name="Rectangle 65">
            <a:extLst>
              <a:ext uri="{FF2B5EF4-FFF2-40B4-BE49-F238E27FC236}">
                <a16:creationId xmlns:a16="http://schemas.microsoft.com/office/drawing/2014/main" id="{56EAD526-2DAE-184A-AA29-40635F8A3479}"/>
              </a:ext>
            </a:extLst>
          </p:cNvPr>
          <p:cNvSpPr>
            <a:spLocks noChangeArrowheads="1"/>
          </p:cNvSpPr>
          <p:nvPr/>
        </p:nvSpPr>
        <p:spPr bwMode="auto">
          <a:xfrm>
            <a:off x="7481322"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8" name="Rectangle 66">
            <a:extLst>
              <a:ext uri="{FF2B5EF4-FFF2-40B4-BE49-F238E27FC236}">
                <a16:creationId xmlns:a16="http://schemas.microsoft.com/office/drawing/2014/main" id="{8DF80FBF-3DC7-2546-9A15-2C6CCA27A9F8}"/>
              </a:ext>
            </a:extLst>
          </p:cNvPr>
          <p:cNvSpPr>
            <a:spLocks noChangeArrowheads="1"/>
          </p:cNvSpPr>
          <p:nvPr/>
        </p:nvSpPr>
        <p:spPr bwMode="auto">
          <a:xfrm>
            <a:off x="7174120"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9" name="Rectangle 67">
            <a:extLst>
              <a:ext uri="{FF2B5EF4-FFF2-40B4-BE49-F238E27FC236}">
                <a16:creationId xmlns:a16="http://schemas.microsoft.com/office/drawing/2014/main" id="{0F5EFF7A-D9CB-7B48-91EA-FE3B22C4E769}"/>
              </a:ext>
            </a:extLst>
          </p:cNvPr>
          <p:cNvSpPr>
            <a:spLocks noChangeArrowheads="1"/>
          </p:cNvSpPr>
          <p:nvPr/>
        </p:nvSpPr>
        <p:spPr bwMode="auto">
          <a:xfrm>
            <a:off x="6866919"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0" name="Rectangle 68">
            <a:extLst>
              <a:ext uri="{FF2B5EF4-FFF2-40B4-BE49-F238E27FC236}">
                <a16:creationId xmlns:a16="http://schemas.microsoft.com/office/drawing/2014/main" id="{E2D7E7D6-AF10-0640-9595-B2F90EEED0E1}"/>
              </a:ext>
            </a:extLst>
          </p:cNvPr>
          <p:cNvSpPr>
            <a:spLocks noChangeArrowheads="1"/>
          </p:cNvSpPr>
          <p:nvPr/>
        </p:nvSpPr>
        <p:spPr bwMode="auto">
          <a:xfrm>
            <a:off x="6243652" y="5287723"/>
            <a:ext cx="54055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1" name="Rectangle 69">
            <a:extLst>
              <a:ext uri="{FF2B5EF4-FFF2-40B4-BE49-F238E27FC236}">
                <a16:creationId xmlns:a16="http://schemas.microsoft.com/office/drawing/2014/main" id="{C9DEFA02-B690-644E-BDC7-35E43C7F2F33}"/>
              </a:ext>
            </a:extLst>
          </p:cNvPr>
          <p:cNvSpPr>
            <a:spLocks noChangeArrowheads="1"/>
          </p:cNvSpPr>
          <p:nvPr/>
        </p:nvSpPr>
        <p:spPr bwMode="auto">
          <a:xfrm>
            <a:off x="10086627" y="571172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2" name="Rectangle 70">
            <a:extLst>
              <a:ext uri="{FF2B5EF4-FFF2-40B4-BE49-F238E27FC236}">
                <a16:creationId xmlns:a16="http://schemas.microsoft.com/office/drawing/2014/main" id="{A994E9A4-1665-4040-A3A9-BCDC27507DA4}"/>
              </a:ext>
            </a:extLst>
          </p:cNvPr>
          <p:cNvSpPr>
            <a:spLocks noChangeArrowheads="1"/>
          </p:cNvSpPr>
          <p:nvPr/>
        </p:nvSpPr>
        <p:spPr bwMode="auto">
          <a:xfrm>
            <a:off x="10086627"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 name="Rectangle 71">
            <a:extLst>
              <a:ext uri="{FF2B5EF4-FFF2-40B4-BE49-F238E27FC236}">
                <a16:creationId xmlns:a16="http://schemas.microsoft.com/office/drawing/2014/main" id="{EEA846CE-3AF2-AB4B-9EC4-EAB95B53BDC3}"/>
              </a:ext>
            </a:extLst>
          </p:cNvPr>
          <p:cNvSpPr>
            <a:spLocks noChangeArrowheads="1"/>
          </p:cNvSpPr>
          <p:nvPr/>
        </p:nvSpPr>
        <p:spPr bwMode="auto">
          <a:xfrm>
            <a:off x="9782379"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 name="Rectangle 72">
            <a:extLst>
              <a:ext uri="{FF2B5EF4-FFF2-40B4-BE49-F238E27FC236}">
                <a16:creationId xmlns:a16="http://schemas.microsoft.com/office/drawing/2014/main" id="{76D5FA5B-CEF0-4D44-B2FC-04480F55D397}"/>
              </a:ext>
            </a:extLst>
          </p:cNvPr>
          <p:cNvSpPr>
            <a:spLocks noChangeArrowheads="1"/>
          </p:cNvSpPr>
          <p:nvPr/>
        </p:nvSpPr>
        <p:spPr bwMode="auto">
          <a:xfrm>
            <a:off x="10393829"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 name="Freeform 107">
            <a:extLst>
              <a:ext uri="{FF2B5EF4-FFF2-40B4-BE49-F238E27FC236}">
                <a16:creationId xmlns:a16="http://schemas.microsoft.com/office/drawing/2014/main" id="{D57250FD-1C72-F24E-9C10-9F3BE628F80F}"/>
              </a:ext>
            </a:extLst>
          </p:cNvPr>
          <p:cNvSpPr>
            <a:spLocks/>
          </p:cNvSpPr>
          <p:nvPr/>
        </p:nvSpPr>
        <p:spPr bwMode="auto">
          <a:xfrm>
            <a:off x="6712858" y="5241840"/>
            <a:ext cx="958979" cy="1603933"/>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 name="Freeform 108">
            <a:extLst>
              <a:ext uri="{FF2B5EF4-FFF2-40B4-BE49-F238E27FC236}">
                <a16:creationId xmlns:a16="http://schemas.microsoft.com/office/drawing/2014/main" id="{EE2BE64F-2936-1E43-A82D-3CDFD0B56AFC}"/>
              </a:ext>
            </a:extLst>
          </p:cNvPr>
          <p:cNvSpPr>
            <a:spLocks/>
          </p:cNvSpPr>
          <p:nvPr/>
        </p:nvSpPr>
        <p:spPr bwMode="auto">
          <a:xfrm>
            <a:off x="8118414" y="5181600"/>
            <a:ext cx="963810" cy="1676400"/>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19" name="Group 118">
            <a:extLst>
              <a:ext uri="{FF2B5EF4-FFF2-40B4-BE49-F238E27FC236}">
                <a16:creationId xmlns:a16="http://schemas.microsoft.com/office/drawing/2014/main" id="{FF59C297-A405-1F40-A931-A47BE597E624}"/>
              </a:ext>
            </a:extLst>
          </p:cNvPr>
          <p:cNvGrpSpPr/>
          <p:nvPr/>
        </p:nvGrpSpPr>
        <p:grpSpPr>
          <a:xfrm>
            <a:off x="2863264" y="2302317"/>
            <a:ext cx="1196976" cy="814387"/>
            <a:chOff x="8175671" y="2644090"/>
            <a:chExt cx="1196976" cy="814387"/>
          </a:xfrm>
        </p:grpSpPr>
        <p:sp>
          <p:nvSpPr>
            <p:cNvPr id="120" name="Oval 76">
              <a:extLst>
                <a:ext uri="{FF2B5EF4-FFF2-40B4-BE49-F238E27FC236}">
                  <a16:creationId xmlns:a16="http://schemas.microsoft.com/office/drawing/2014/main" id="{F96677B9-7F3A-0C4A-B985-735AD96F1831}"/>
                </a:ext>
              </a:extLst>
            </p:cNvPr>
            <p:cNvSpPr>
              <a:spLocks noChangeArrowheads="1"/>
            </p:cNvSpPr>
            <p:nvPr/>
          </p:nvSpPr>
          <p:spPr bwMode="auto">
            <a:xfrm>
              <a:off x="8383634" y="2967940"/>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1" name="Oval 77">
              <a:extLst>
                <a:ext uri="{FF2B5EF4-FFF2-40B4-BE49-F238E27FC236}">
                  <a16:creationId xmlns:a16="http://schemas.microsoft.com/office/drawing/2014/main" id="{E5F34135-9D10-864B-B121-7438E4779776}"/>
                </a:ext>
              </a:extLst>
            </p:cNvPr>
            <p:cNvSpPr>
              <a:spLocks noChangeArrowheads="1"/>
            </p:cNvSpPr>
            <p:nvPr/>
          </p:nvSpPr>
          <p:spPr bwMode="auto">
            <a:xfrm>
              <a:off x="8426496" y="3001277"/>
              <a:ext cx="60325"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22" name="Freeform 78">
              <a:extLst>
                <a:ext uri="{FF2B5EF4-FFF2-40B4-BE49-F238E27FC236}">
                  <a16:creationId xmlns:a16="http://schemas.microsoft.com/office/drawing/2014/main" id="{11FB55C6-5F70-784B-A986-A0FED1454C83}"/>
                </a:ext>
              </a:extLst>
            </p:cNvPr>
            <p:cNvSpPr>
              <a:spLocks noEditPoints="1"/>
            </p:cNvSpPr>
            <p:nvPr/>
          </p:nvSpPr>
          <p:spPr bwMode="auto">
            <a:xfrm>
              <a:off x="8228059" y="2893327"/>
              <a:ext cx="503238" cy="538162"/>
            </a:xfrm>
            <a:custGeom>
              <a:avLst/>
              <a:gdLst>
                <a:gd name="T0" fmla="*/ 81 w 162"/>
                <a:gd name="T1" fmla="*/ 0 h 173"/>
                <a:gd name="T2" fmla="*/ 0 w 162"/>
                <a:gd name="T3" fmla="*/ 86 h 173"/>
                <a:gd name="T4" fmla="*/ 81 w 162"/>
                <a:gd name="T5" fmla="*/ 173 h 173"/>
                <a:gd name="T6" fmla="*/ 162 w 162"/>
                <a:gd name="T7" fmla="*/ 86 h 173"/>
                <a:gd name="T8" fmla="*/ 81 w 162"/>
                <a:gd name="T9" fmla="*/ 0 h 173"/>
                <a:gd name="T10" fmla="*/ 79 w 162"/>
                <a:gd name="T11" fmla="*/ 170 h 173"/>
                <a:gd name="T12" fmla="*/ 3 w 162"/>
                <a:gd name="T13" fmla="*/ 87 h 173"/>
                <a:gd name="T14" fmla="*/ 79 w 162"/>
                <a:gd name="T15" fmla="*/ 5 h 173"/>
                <a:gd name="T16" fmla="*/ 155 w 162"/>
                <a:gd name="T17" fmla="*/ 87 h 173"/>
                <a:gd name="T18" fmla="*/ 79 w 162"/>
                <a:gd name="T19" fmla="*/ 17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73">
                  <a:moveTo>
                    <a:pt x="81" y="0"/>
                  </a:moveTo>
                  <a:cubicBezTo>
                    <a:pt x="36" y="0"/>
                    <a:pt x="0" y="38"/>
                    <a:pt x="0" y="86"/>
                  </a:cubicBezTo>
                  <a:cubicBezTo>
                    <a:pt x="0" y="134"/>
                    <a:pt x="36" y="173"/>
                    <a:pt x="81" y="173"/>
                  </a:cubicBezTo>
                  <a:cubicBezTo>
                    <a:pt x="126" y="173"/>
                    <a:pt x="162" y="134"/>
                    <a:pt x="162" y="86"/>
                  </a:cubicBezTo>
                  <a:cubicBezTo>
                    <a:pt x="162" y="38"/>
                    <a:pt x="126" y="0"/>
                    <a:pt x="81" y="0"/>
                  </a:cubicBezTo>
                  <a:close/>
                  <a:moveTo>
                    <a:pt x="79" y="170"/>
                  </a:moveTo>
                  <a:cubicBezTo>
                    <a:pt x="37" y="170"/>
                    <a:pt x="3" y="133"/>
                    <a:pt x="3" y="87"/>
                  </a:cubicBezTo>
                  <a:cubicBezTo>
                    <a:pt x="3" y="42"/>
                    <a:pt x="37" y="5"/>
                    <a:pt x="79" y="5"/>
                  </a:cubicBezTo>
                  <a:cubicBezTo>
                    <a:pt x="121" y="5"/>
                    <a:pt x="155" y="42"/>
                    <a:pt x="155" y="87"/>
                  </a:cubicBezTo>
                  <a:cubicBezTo>
                    <a:pt x="155" y="133"/>
                    <a:pt x="121" y="170"/>
                    <a:pt x="79" y="17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3" name="Freeform 79">
              <a:extLst>
                <a:ext uri="{FF2B5EF4-FFF2-40B4-BE49-F238E27FC236}">
                  <a16:creationId xmlns:a16="http://schemas.microsoft.com/office/drawing/2014/main" id="{E507EAFD-6845-444B-A145-A7DD69BF7B3E}"/>
                </a:ext>
              </a:extLst>
            </p:cNvPr>
            <p:cNvSpPr>
              <a:spLocks/>
            </p:cNvSpPr>
            <p:nvPr/>
          </p:nvSpPr>
          <p:spPr bwMode="auto">
            <a:xfrm>
              <a:off x="8293146" y="2644090"/>
              <a:ext cx="239713" cy="195262"/>
            </a:xfrm>
            <a:custGeom>
              <a:avLst/>
              <a:gdLst>
                <a:gd name="T0" fmla="*/ 77 w 77"/>
                <a:gd name="T1" fmla="*/ 0 h 63"/>
                <a:gd name="T2" fmla="*/ 0 w 77"/>
                <a:gd name="T3" fmla="*/ 63 h 63"/>
                <a:gd name="T4" fmla="*/ 77 w 77"/>
                <a:gd name="T5" fmla="*/ 0 h 63"/>
              </a:gdLst>
              <a:ahLst/>
              <a:cxnLst>
                <a:cxn ang="0">
                  <a:pos x="T0" y="T1"/>
                </a:cxn>
                <a:cxn ang="0">
                  <a:pos x="T2" y="T3"/>
                </a:cxn>
                <a:cxn ang="0">
                  <a:pos x="T4" y="T5"/>
                </a:cxn>
              </a:cxnLst>
              <a:rect l="0" t="0" r="r" b="b"/>
              <a:pathLst>
                <a:path w="77" h="63">
                  <a:moveTo>
                    <a:pt x="77" y="0"/>
                  </a:moveTo>
                  <a:cubicBezTo>
                    <a:pt x="77" y="0"/>
                    <a:pt x="35" y="21"/>
                    <a:pt x="0" y="63"/>
                  </a:cubicBezTo>
                  <a:cubicBezTo>
                    <a:pt x="0" y="63"/>
                    <a:pt x="62" y="58"/>
                    <a:pt x="77"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4" name="Freeform 80">
              <a:extLst>
                <a:ext uri="{FF2B5EF4-FFF2-40B4-BE49-F238E27FC236}">
                  <a16:creationId xmlns:a16="http://schemas.microsoft.com/office/drawing/2014/main" id="{FA0F3C58-6380-504B-8209-5230D6D6FCC1}"/>
                </a:ext>
              </a:extLst>
            </p:cNvPr>
            <p:cNvSpPr>
              <a:spLocks/>
            </p:cNvSpPr>
            <p:nvPr/>
          </p:nvSpPr>
          <p:spPr bwMode="auto">
            <a:xfrm>
              <a:off x="8191546" y="3279090"/>
              <a:ext cx="471488" cy="179387"/>
            </a:xfrm>
            <a:custGeom>
              <a:avLst/>
              <a:gdLst>
                <a:gd name="T0" fmla="*/ 0 w 152"/>
                <a:gd name="T1" fmla="*/ 58 h 58"/>
                <a:gd name="T2" fmla="*/ 145 w 152"/>
                <a:gd name="T3" fmla="*/ 33 h 58"/>
                <a:gd name="T4" fmla="*/ 148 w 152"/>
                <a:gd name="T5" fmla="*/ 28 h 58"/>
                <a:gd name="T6" fmla="*/ 0 w 152"/>
                <a:gd name="T7" fmla="*/ 58 h 58"/>
              </a:gdLst>
              <a:ahLst/>
              <a:cxnLst>
                <a:cxn ang="0">
                  <a:pos x="T0" y="T1"/>
                </a:cxn>
                <a:cxn ang="0">
                  <a:pos x="T2" y="T3"/>
                </a:cxn>
                <a:cxn ang="0">
                  <a:pos x="T4" y="T5"/>
                </a:cxn>
                <a:cxn ang="0">
                  <a:pos x="T6" y="T7"/>
                </a:cxn>
              </a:cxnLst>
              <a:rect l="0" t="0" r="r" b="b"/>
              <a:pathLst>
                <a:path w="152" h="58">
                  <a:moveTo>
                    <a:pt x="0" y="58"/>
                  </a:moveTo>
                  <a:cubicBezTo>
                    <a:pt x="0" y="58"/>
                    <a:pt x="51" y="8"/>
                    <a:pt x="145" y="33"/>
                  </a:cubicBezTo>
                  <a:cubicBezTo>
                    <a:pt x="145" y="33"/>
                    <a:pt x="152" y="32"/>
                    <a:pt x="148" y="28"/>
                  </a:cubicBezTo>
                  <a:cubicBezTo>
                    <a:pt x="145" y="25"/>
                    <a:pt x="57" y="0"/>
                    <a:pt x="0" y="5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5" name="Freeform 81">
              <a:extLst>
                <a:ext uri="{FF2B5EF4-FFF2-40B4-BE49-F238E27FC236}">
                  <a16:creationId xmlns:a16="http://schemas.microsoft.com/office/drawing/2014/main" id="{59188FDD-B307-664D-BE7E-D2A61F85DF32}"/>
                </a:ext>
              </a:extLst>
            </p:cNvPr>
            <p:cNvSpPr>
              <a:spLocks/>
            </p:cNvSpPr>
            <p:nvPr/>
          </p:nvSpPr>
          <p:spPr bwMode="auto">
            <a:xfrm>
              <a:off x="8175671" y="3341002"/>
              <a:ext cx="273050" cy="46037"/>
            </a:xfrm>
            <a:custGeom>
              <a:avLst/>
              <a:gdLst>
                <a:gd name="T0" fmla="*/ 0 w 88"/>
                <a:gd name="T1" fmla="*/ 15 h 15"/>
                <a:gd name="T2" fmla="*/ 81 w 88"/>
                <a:gd name="T3" fmla="*/ 5 h 15"/>
                <a:gd name="T4" fmla="*/ 88 w 88"/>
                <a:gd name="T5" fmla="*/ 2 h 15"/>
                <a:gd name="T6" fmla="*/ 0 w 88"/>
                <a:gd name="T7" fmla="*/ 15 h 15"/>
              </a:gdLst>
              <a:ahLst/>
              <a:cxnLst>
                <a:cxn ang="0">
                  <a:pos x="T0" y="T1"/>
                </a:cxn>
                <a:cxn ang="0">
                  <a:pos x="T2" y="T3"/>
                </a:cxn>
                <a:cxn ang="0">
                  <a:pos x="T4" y="T5"/>
                </a:cxn>
                <a:cxn ang="0">
                  <a:pos x="T6" y="T7"/>
                </a:cxn>
              </a:cxnLst>
              <a:rect l="0" t="0" r="r" b="b"/>
              <a:pathLst>
                <a:path w="88" h="15">
                  <a:moveTo>
                    <a:pt x="0" y="15"/>
                  </a:moveTo>
                  <a:cubicBezTo>
                    <a:pt x="0" y="15"/>
                    <a:pt x="45" y="5"/>
                    <a:pt x="81" y="5"/>
                  </a:cubicBezTo>
                  <a:cubicBezTo>
                    <a:pt x="81" y="5"/>
                    <a:pt x="86" y="6"/>
                    <a:pt x="88" y="2"/>
                  </a:cubicBezTo>
                  <a:cubicBezTo>
                    <a:pt x="88" y="2"/>
                    <a:pt x="44" y="0"/>
                    <a:pt x="0" y="1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6" name="Oval 82">
              <a:extLst>
                <a:ext uri="{FF2B5EF4-FFF2-40B4-BE49-F238E27FC236}">
                  <a16:creationId xmlns:a16="http://schemas.microsoft.com/office/drawing/2014/main" id="{95842963-B4FC-8B4E-A744-4EB5E921B839}"/>
                </a:ext>
              </a:extLst>
            </p:cNvPr>
            <p:cNvSpPr>
              <a:spLocks noChangeArrowheads="1"/>
            </p:cNvSpPr>
            <p:nvPr/>
          </p:nvSpPr>
          <p:spPr bwMode="auto">
            <a:xfrm>
              <a:off x="8961484" y="295841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7" name="Oval 83">
              <a:extLst>
                <a:ext uri="{FF2B5EF4-FFF2-40B4-BE49-F238E27FC236}">
                  <a16:creationId xmlns:a16="http://schemas.microsoft.com/office/drawing/2014/main" id="{DBA04F8A-8E25-AF47-ABFE-99830CCA0928}"/>
                </a:ext>
              </a:extLst>
            </p:cNvPr>
            <p:cNvSpPr>
              <a:spLocks noChangeArrowheads="1"/>
            </p:cNvSpPr>
            <p:nvPr/>
          </p:nvSpPr>
          <p:spPr bwMode="auto">
            <a:xfrm>
              <a:off x="9061496" y="299175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28" name="Freeform 84">
              <a:extLst>
                <a:ext uri="{FF2B5EF4-FFF2-40B4-BE49-F238E27FC236}">
                  <a16:creationId xmlns:a16="http://schemas.microsoft.com/office/drawing/2014/main" id="{4AF5A42A-6E7D-6F47-8DD1-218E1651E3B7}"/>
                </a:ext>
              </a:extLst>
            </p:cNvPr>
            <p:cNvSpPr>
              <a:spLocks noEditPoints="1"/>
            </p:cNvSpPr>
            <p:nvPr/>
          </p:nvSpPr>
          <p:spPr bwMode="auto">
            <a:xfrm>
              <a:off x="8815434" y="2880627"/>
              <a:ext cx="503238" cy="538162"/>
            </a:xfrm>
            <a:custGeom>
              <a:avLst/>
              <a:gdLst>
                <a:gd name="T0" fmla="*/ 0 w 162"/>
                <a:gd name="T1" fmla="*/ 87 h 173"/>
                <a:gd name="T2" fmla="*/ 81 w 162"/>
                <a:gd name="T3" fmla="*/ 173 h 173"/>
                <a:gd name="T4" fmla="*/ 162 w 162"/>
                <a:gd name="T5" fmla="*/ 87 h 173"/>
                <a:gd name="T6" fmla="*/ 81 w 162"/>
                <a:gd name="T7" fmla="*/ 0 h 173"/>
                <a:gd name="T8" fmla="*/ 0 w 162"/>
                <a:gd name="T9" fmla="*/ 87 h 173"/>
                <a:gd name="T10" fmla="*/ 7 w 162"/>
                <a:gd name="T11" fmla="*/ 88 h 173"/>
                <a:gd name="T12" fmla="*/ 83 w 162"/>
                <a:gd name="T13" fmla="*/ 6 h 173"/>
                <a:gd name="T14" fmla="*/ 159 w 162"/>
                <a:gd name="T15" fmla="*/ 88 h 173"/>
                <a:gd name="T16" fmla="*/ 83 w 162"/>
                <a:gd name="T17" fmla="*/ 171 h 173"/>
                <a:gd name="T18" fmla="*/ 7 w 162"/>
                <a:gd name="T19" fmla="*/ 8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73">
                  <a:moveTo>
                    <a:pt x="0" y="87"/>
                  </a:moveTo>
                  <a:cubicBezTo>
                    <a:pt x="0" y="135"/>
                    <a:pt x="36" y="173"/>
                    <a:pt x="81" y="173"/>
                  </a:cubicBezTo>
                  <a:cubicBezTo>
                    <a:pt x="126" y="173"/>
                    <a:pt x="162" y="135"/>
                    <a:pt x="162" y="87"/>
                  </a:cubicBezTo>
                  <a:cubicBezTo>
                    <a:pt x="162" y="39"/>
                    <a:pt x="126" y="0"/>
                    <a:pt x="81" y="0"/>
                  </a:cubicBezTo>
                  <a:cubicBezTo>
                    <a:pt x="36" y="0"/>
                    <a:pt x="0" y="39"/>
                    <a:pt x="0" y="87"/>
                  </a:cubicBezTo>
                  <a:close/>
                  <a:moveTo>
                    <a:pt x="7" y="88"/>
                  </a:moveTo>
                  <a:cubicBezTo>
                    <a:pt x="7" y="43"/>
                    <a:pt x="41" y="6"/>
                    <a:pt x="83" y="6"/>
                  </a:cubicBezTo>
                  <a:cubicBezTo>
                    <a:pt x="125" y="6"/>
                    <a:pt x="159" y="43"/>
                    <a:pt x="159" y="88"/>
                  </a:cubicBezTo>
                  <a:cubicBezTo>
                    <a:pt x="159" y="134"/>
                    <a:pt x="125" y="171"/>
                    <a:pt x="83" y="171"/>
                  </a:cubicBezTo>
                  <a:cubicBezTo>
                    <a:pt x="41" y="171"/>
                    <a:pt x="7" y="134"/>
                    <a:pt x="7" y="8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Freeform 85">
              <a:extLst>
                <a:ext uri="{FF2B5EF4-FFF2-40B4-BE49-F238E27FC236}">
                  <a16:creationId xmlns:a16="http://schemas.microsoft.com/office/drawing/2014/main" id="{B8C50868-04D2-3149-9AAB-22335130F777}"/>
                </a:ext>
              </a:extLst>
            </p:cNvPr>
            <p:cNvSpPr>
              <a:spLocks/>
            </p:cNvSpPr>
            <p:nvPr/>
          </p:nvSpPr>
          <p:spPr bwMode="auto">
            <a:xfrm>
              <a:off x="8996409" y="2663140"/>
              <a:ext cx="238125" cy="195262"/>
            </a:xfrm>
            <a:custGeom>
              <a:avLst/>
              <a:gdLst>
                <a:gd name="T0" fmla="*/ 0 w 77"/>
                <a:gd name="T1" fmla="*/ 0 h 63"/>
                <a:gd name="T2" fmla="*/ 77 w 77"/>
                <a:gd name="T3" fmla="*/ 63 h 63"/>
                <a:gd name="T4" fmla="*/ 0 w 77"/>
                <a:gd name="T5" fmla="*/ 0 h 63"/>
              </a:gdLst>
              <a:ahLst/>
              <a:cxnLst>
                <a:cxn ang="0">
                  <a:pos x="T0" y="T1"/>
                </a:cxn>
                <a:cxn ang="0">
                  <a:pos x="T2" y="T3"/>
                </a:cxn>
                <a:cxn ang="0">
                  <a:pos x="T4" y="T5"/>
                </a:cxn>
              </a:cxnLst>
              <a:rect l="0" t="0" r="r" b="b"/>
              <a:pathLst>
                <a:path w="77" h="63">
                  <a:moveTo>
                    <a:pt x="0" y="0"/>
                  </a:moveTo>
                  <a:cubicBezTo>
                    <a:pt x="0" y="0"/>
                    <a:pt x="42" y="20"/>
                    <a:pt x="77" y="63"/>
                  </a:cubicBezTo>
                  <a:cubicBezTo>
                    <a:pt x="77" y="63"/>
                    <a:pt x="15" y="57"/>
                    <a:pt x="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0" name="Freeform 86">
              <a:extLst>
                <a:ext uri="{FF2B5EF4-FFF2-40B4-BE49-F238E27FC236}">
                  <a16:creationId xmlns:a16="http://schemas.microsoft.com/office/drawing/2014/main" id="{72BAFECA-241A-4742-A7CB-5095150FCA1B}"/>
                </a:ext>
              </a:extLst>
            </p:cNvPr>
            <p:cNvSpPr>
              <a:spLocks/>
            </p:cNvSpPr>
            <p:nvPr/>
          </p:nvSpPr>
          <p:spPr bwMode="auto">
            <a:xfrm>
              <a:off x="8883696" y="3269565"/>
              <a:ext cx="473075" cy="177800"/>
            </a:xfrm>
            <a:custGeom>
              <a:avLst/>
              <a:gdLst>
                <a:gd name="T0" fmla="*/ 152 w 152"/>
                <a:gd name="T1" fmla="*/ 57 h 57"/>
                <a:gd name="T2" fmla="*/ 7 w 152"/>
                <a:gd name="T3" fmla="*/ 33 h 57"/>
                <a:gd name="T4" fmla="*/ 4 w 152"/>
                <a:gd name="T5" fmla="*/ 28 h 57"/>
                <a:gd name="T6" fmla="*/ 152 w 152"/>
                <a:gd name="T7" fmla="*/ 57 h 57"/>
              </a:gdLst>
              <a:ahLst/>
              <a:cxnLst>
                <a:cxn ang="0">
                  <a:pos x="T0" y="T1"/>
                </a:cxn>
                <a:cxn ang="0">
                  <a:pos x="T2" y="T3"/>
                </a:cxn>
                <a:cxn ang="0">
                  <a:pos x="T4" y="T5"/>
                </a:cxn>
                <a:cxn ang="0">
                  <a:pos x="T6" y="T7"/>
                </a:cxn>
              </a:cxnLst>
              <a:rect l="0" t="0" r="r" b="b"/>
              <a:pathLst>
                <a:path w="152" h="57">
                  <a:moveTo>
                    <a:pt x="152" y="57"/>
                  </a:moveTo>
                  <a:cubicBezTo>
                    <a:pt x="152" y="57"/>
                    <a:pt x="101" y="8"/>
                    <a:pt x="7" y="33"/>
                  </a:cubicBezTo>
                  <a:cubicBezTo>
                    <a:pt x="7" y="33"/>
                    <a:pt x="0" y="32"/>
                    <a:pt x="4" y="28"/>
                  </a:cubicBezTo>
                  <a:cubicBezTo>
                    <a:pt x="7" y="25"/>
                    <a:pt x="95" y="0"/>
                    <a:pt x="152" y="5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1" name="Freeform 87">
              <a:extLst>
                <a:ext uri="{FF2B5EF4-FFF2-40B4-BE49-F238E27FC236}">
                  <a16:creationId xmlns:a16="http://schemas.microsoft.com/office/drawing/2014/main" id="{B6761742-96F0-3D43-BE46-93F8E53CE5B8}"/>
                </a:ext>
              </a:extLst>
            </p:cNvPr>
            <p:cNvSpPr>
              <a:spLocks/>
            </p:cNvSpPr>
            <p:nvPr/>
          </p:nvSpPr>
          <p:spPr bwMode="auto">
            <a:xfrm>
              <a:off x="9098009" y="3331477"/>
              <a:ext cx="274638" cy="47625"/>
            </a:xfrm>
            <a:custGeom>
              <a:avLst/>
              <a:gdLst>
                <a:gd name="T0" fmla="*/ 88 w 88"/>
                <a:gd name="T1" fmla="*/ 15 h 15"/>
                <a:gd name="T2" fmla="*/ 7 w 88"/>
                <a:gd name="T3" fmla="*/ 5 h 15"/>
                <a:gd name="T4" fmla="*/ 0 w 88"/>
                <a:gd name="T5" fmla="*/ 2 h 15"/>
                <a:gd name="T6" fmla="*/ 88 w 88"/>
                <a:gd name="T7" fmla="*/ 15 h 15"/>
              </a:gdLst>
              <a:ahLst/>
              <a:cxnLst>
                <a:cxn ang="0">
                  <a:pos x="T0" y="T1"/>
                </a:cxn>
                <a:cxn ang="0">
                  <a:pos x="T2" y="T3"/>
                </a:cxn>
                <a:cxn ang="0">
                  <a:pos x="T4" y="T5"/>
                </a:cxn>
                <a:cxn ang="0">
                  <a:pos x="T6" y="T7"/>
                </a:cxn>
              </a:cxnLst>
              <a:rect l="0" t="0" r="r" b="b"/>
              <a:pathLst>
                <a:path w="88" h="15">
                  <a:moveTo>
                    <a:pt x="88" y="15"/>
                  </a:moveTo>
                  <a:cubicBezTo>
                    <a:pt x="88" y="15"/>
                    <a:pt x="43" y="4"/>
                    <a:pt x="7" y="5"/>
                  </a:cubicBezTo>
                  <a:cubicBezTo>
                    <a:pt x="7" y="5"/>
                    <a:pt x="2" y="6"/>
                    <a:pt x="0" y="2"/>
                  </a:cubicBezTo>
                  <a:cubicBezTo>
                    <a:pt x="0" y="2"/>
                    <a:pt x="44" y="0"/>
                    <a:pt x="88" y="1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32" name="Group 131">
            <a:extLst>
              <a:ext uri="{FF2B5EF4-FFF2-40B4-BE49-F238E27FC236}">
                <a16:creationId xmlns:a16="http://schemas.microsoft.com/office/drawing/2014/main" id="{29B268BF-7E3F-0D4F-AF3A-8B6901478400}"/>
              </a:ext>
            </a:extLst>
          </p:cNvPr>
          <p:cNvGrpSpPr/>
          <p:nvPr/>
        </p:nvGrpSpPr>
        <p:grpSpPr>
          <a:xfrm>
            <a:off x="8168029" y="3980151"/>
            <a:ext cx="1398587" cy="777875"/>
            <a:chOff x="4322493" y="4066489"/>
            <a:chExt cx="1398587" cy="777875"/>
          </a:xfrm>
        </p:grpSpPr>
        <p:sp>
          <p:nvSpPr>
            <p:cNvPr id="133" name="Oval 201">
              <a:extLst>
                <a:ext uri="{FF2B5EF4-FFF2-40B4-BE49-F238E27FC236}">
                  <a16:creationId xmlns:a16="http://schemas.microsoft.com/office/drawing/2014/main" id="{22A3A6A9-3130-A941-B449-0EBD2A4A7325}"/>
                </a:ext>
              </a:extLst>
            </p:cNvPr>
            <p:cNvSpPr>
              <a:spLocks noChangeArrowheads="1"/>
            </p:cNvSpPr>
            <p:nvPr/>
          </p:nvSpPr>
          <p:spPr bwMode="auto">
            <a:xfrm>
              <a:off x="4676505" y="4514165"/>
              <a:ext cx="203200"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4" name="Oval 202">
              <a:extLst>
                <a:ext uri="{FF2B5EF4-FFF2-40B4-BE49-F238E27FC236}">
                  <a16:creationId xmlns:a16="http://schemas.microsoft.com/office/drawing/2014/main" id="{B121CF47-3BAA-BA4E-84E6-669490C25AC7}"/>
                </a:ext>
              </a:extLst>
            </p:cNvPr>
            <p:cNvSpPr>
              <a:spLocks noChangeArrowheads="1"/>
            </p:cNvSpPr>
            <p:nvPr/>
          </p:nvSpPr>
          <p:spPr bwMode="auto">
            <a:xfrm>
              <a:off x="4717780" y="45475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35" name="Freeform 203">
              <a:extLst>
                <a:ext uri="{FF2B5EF4-FFF2-40B4-BE49-F238E27FC236}">
                  <a16:creationId xmlns:a16="http://schemas.microsoft.com/office/drawing/2014/main" id="{F5F7CED8-68C4-FF41-9DFB-A769557D3EF7}"/>
                </a:ext>
              </a:extLst>
            </p:cNvPr>
            <p:cNvSpPr>
              <a:spLocks/>
            </p:cNvSpPr>
            <p:nvPr/>
          </p:nvSpPr>
          <p:spPr bwMode="auto">
            <a:xfrm>
              <a:off x="4322493" y="4588777"/>
              <a:ext cx="412750" cy="255587"/>
            </a:xfrm>
            <a:custGeom>
              <a:avLst/>
              <a:gdLst>
                <a:gd name="T0" fmla="*/ 0 w 133"/>
                <a:gd name="T1" fmla="*/ 33 h 82"/>
                <a:gd name="T2" fmla="*/ 116 w 133"/>
                <a:gd name="T3" fmla="*/ 76 h 82"/>
                <a:gd name="T4" fmla="*/ 127 w 133"/>
                <a:gd name="T5" fmla="*/ 77 h 82"/>
                <a:gd name="T6" fmla="*/ 106 w 133"/>
                <a:gd name="T7" fmla="*/ 47 h 82"/>
                <a:gd name="T8" fmla="*/ 0 w 133"/>
                <a:gd name="T9" fmla="*/ 33 h 82"/>
              </a:gdLst>
              <a:ahLst/>
              <a:cxnLst>
                <a:cxn ang="0">
                  <a:pos x="T0" y="T1"/>
                </a:cxn>
                <a:cxn ang="0">
                  <a:pos x="T2" y="T3"/>
                </a:cxn>
                <a:cxn ang="0">
                  <a:pos x="T4" y="T5"/>
                </a:cxn>
                <a:cxn ang="0">
                  <a:pos x="T6" y="T7"/>
                </a:cxn>
                <a:cxn ang="0">
                  <a:pos x="T8" y="T9"/>
                </a:cxn>
              </a:cxnLst>
              <a:rect l="0" t="0" r="r" b="b"/>
              <a:pathLst>
                <a:path w="133" h="82">
                  <a:moveTo>
                    <a:pt x="0" y="33"/>
                  </a:moveTo>
                  <a:cubicBezTo>
                    <a:pt x="0" y="33"/>
                    <a:pt x="69" y="0"/>
                    <a:pt x="116" y="76"/>
                  </a:cubicBezTo>
                  <a:cubicBezTo>
                    <a:pt x="116" y="76"/>
                    <a:pt x="121" y="82"/>
                    <a:pt x="127" y="77"/>
                  </a:cubicBezTo>
                  <a:cubicBezTo>
                    <a:pt x="133" y="73"/>
                    <a:pt x="120" y="61"/>
                    <a:pt x="106" y="47"/>
                  </a:cubicBezTo>
                  <a:cubicBezTo>
                    <a:pt x="92" y="32"/>
                    <a:pt x="50" y="9"/>
                    <a:pt x="0" y="3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Freeform 204">
              <a:extLst>
                <a:ext uri="{FF2B5EF4-FFF2-40B4-BE49-F238E27FC236}">
                  <a16:creationId xmlns:a16="http://schemas.microsoft.com/office/drawing/2014/main" id="{3C19E978-8B3A-CC4C-BE87-6D41B1C20933}"/>
                </a:ext>
              </a:extLst>
            </p:cNvPr>
            <p:cNvSpPr>
              <a:spLocks/>
            </p:cNvSpPr>
            <p:nvPr/>
          </p:nvSpPr>
          <p:spPr bwMode="auto">
            <a:xfrm>
              <a:off x="4325668" y="4553852"/>
              <a:ext cx="204788" cy="125412"/>
            </a:xfrm>
            <a:custGeom>
              <a:avLst/>
              <a:gdLst>
                <a:gd name="T0" fmla="*/ 0 w 66"/>
                <a:gd name="T1" fmla="*/ 0 h 40"/>
                <a:gd name="T2" fmla="*/ 56 w 66"/>
                <a:gd name="T3" fmla="*/ 37 h 40"/>
                <a:gd name="T4" fmla="*/ 66 w 66"/>
                <a:gd name="T5" fmla="*/ 39 h 40"/>
                <a:gd name="T6" fmla="*/ 0 w 66"/>
                <a:gd name="T7" fmla="*/ 0 h 40"/>
              </a:gdLst>
              <a:ahLst/>
              <a:cxnLst>
                <a:cxn ang="0">
                  <a:pos x="T0" y="T1"/>
                </a:cxn>
                <a:cxn ang="0">
                  <a:pos x="T2" y="T3"/>
                </a:cxn>
                <a:cxn ang="0">
                  <a:pos x="T4" y="T5"/>
                </a:cxn>
                <a:cxn ang="0">
                  <a:pos x="T6" y="T7"/>
                </a:cxn>
              </a:cxnLst>
              <a:rect l="0" t="0" r="r" b="b"/>
              <a:pathLst>
                <a:path w="66" h="40">
                  <a:moveTo>
                    <a:pt x="0" y="0"/>
                  </a:moveTo>
                  <a:cubicBezTo>
                    <a:pt x="0" y="0"/>
                    <a:pt x="32" y="7"/>
                    <a:pt x="56" y="37"/>
                  </a:cubicBezTo>
                  <a:cubicBezTo>
                    <a:pt x="56" y="37"/>
                    <a:pt x="61" y="40"/>
                    <a:pt x="66" y="39"/>
                  </a:cubicBezTo>
                  <a:cubicBezTo>
                    <a:pt x="66" y="39"/>
                    <a:pt x="44" y="5"/>
                    <a:pt x="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7" name="Freeform 206">
              <a:extLst>
                <a:ext uri="{FF2B5EF4-FFF2-40B4-BE49-F238E27FC236}">
                  <a16:creationId xmlns:a16="http://schemas.microsoft.com/office/drawing/2014/main" id="{5A0F3275-8A07-B34E-B4EF-8EF257ADD20B}"/>
                </a:ext>
              </a:extLst>
            </p:cNvPr>
            <p:cNvSpPr>
              <a:spLocks/>
            </p:cNvSpPr>
            <p:nvPr/>
          </p:nvSpPr>
          <p:spPr bwMode="auto">
            <a:xfrm>
              <a:off x="4520930" y="4066489"/>
              <a:ext cx="230188" cy="166687"/>
            </a:xfrm>
            <a:custGeom>
              <a:avLst/>
              <a:gdLst>
                <a:gd name="T0" fmla="*/ 0 w 74"/>
                <a:gd name="T1" fmla="*/ 54 h 54"/>
                <a:gd name="T2" fmla="*/ 74 w 74"/>
                <a:gd name="T3" fmla="*/ 21 h 54"/>
                <a:gd name="T4" fmla="*/ 26 w 74"/>
                <a:gd name="T5" fmla="*/ 14 h 54"/>
                <a:gd name="T6" fmla="*/ 0 w 74"/>
                <a:gd name="T7" fmla="*/ 54 h 54"/>
              </a:gdLst>
              <a:ahLst/>
              <a:cxnLst>
                <a:cxn ang="0">
                  <a:pos x="T0" y="T1"/>
                </a:cxn>
                <a:cxn ang="0">
                  <a:pos x="T2" y="T3"/>
                </a:cxn>
                <a:cxn ang="0">
                  <a:pos x="T4" y="T5"/>
                </a:cxn>
                <a:cxn ang="0">
                  <a:pos x="T6" y="T7"/>
                </a:cxn>
              </a:cxnLst>
              <a:rect l="0" t="0" r="r" b="b"/>
              <a:pathLst>
                <a:path w="74" h="54">
                  <a:moveTo>
                    <a:pt x="0" y="54"/>
                  </a:moveTo>
                  <a:cubicBezTo>
                    <a:pt x="0" y="54"/>
                    <a:pt x="26" y="18"/>
                    <a:pt x="74" y="21"/>
                  </a:cubicBezTo>
                  <a:cubicBezTo>
                    <a:pt x="74" y="21"/>
                    <a:pt x="52" y="0"/>
                    <a:pt x="26" y="14"/>
                  </a:cubicBezTo>
                  <a:cubicBezTo>
                    <a:pt x="6" y="24"/>
                    <a:pt x="3" y="49"/>
                    <a:pt x="0" y="5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8" name="Freeform 207">
              <a:extLst>
                <a:ext uri="{FF2B5EF4-FFF2-40B4-BE49-F238E27FC236}">
                  <a16:creationId xmlns:a16="http://schemas.microsoft.com/office/drawing/2014/main" id="{432D89B3-2C75-AC41-B117-D5A8E934E123}"/>
                </a:ext>
              </a:extLst>
            </p:cNvPr>
            <p:cNvSpPr>
              <a:spLocks/>
            </p:cNvSpPr>
            <p:nvPr/>
          </p:nvSpPr>
          <p:spPr bwMode="auto">
            <a:xfrm>
              <a:off x="4474893" y="4290327"/>
              <a:ext cx="496888" cy="534987"/>
            </a:xfrm>
            <a:custGeom>
              <a:avLst/>
              <a:gdLst>
                <a:gd name="T0" fmla="*/ 80 w 160"/>
                <a:gd name="T1" fmla="*/ 0 h 172"/>
                <a:gd name="T2" fmla="*/ 0 w 160"/>
                <a:gd name="T3" fmla="*/ 86 h 172"/>
                <a:gd name="T4" fmla="*/ 7 w 160"/>
                <a:gd name="T5" fmla="*/ 122 h 172"/>
                <a:gd name="T6" fmla="*/ 16 w 160"/>
                <a:gd name="T7" fmla="*/ 124 h 172"/>
                <a:gd name="T8" fmla="*/ 7 w 160"/>
                <a:gd name="T9" fmla="*/ 86 h 172"/>
                <a:gd name="T10" fmla="*/ 82 w 160"/>
                <a:gd name="T11" fmla="*/ 5 h 172"/>
                <a:gd name="T12" fmla="*/ 157 w 160"/>
                <a:gd name="T13" fmla="*/ 86 h 172"/>
                <a:gd name="T14" fmla="*/ 82 w 160"/>
                <a:gd name="T15" fmla="*/ 166 h 172"/>
                <a:gd name="T16" fmla="*/ 69 w 160"/>
                <a:gd name="T17" fmla="*/ 165 h 172"/>
                <a:gd name="T18" fmla="*/ 73 w 160"/>
                <a:gd name="T19" fmla="*/ 172 h 172"/>
                <a:gd name="T20" fmla="*/ 80 w 160"/>
                <a:gd name="T21" fmla="*/ 172 h 172"/>
                <a:gd name="T22" fmla="*/ 160 w 160"/>
                <a:gd name="T23" fmla="*/ 86 h 172"/>
                <a:gd name="T24" fmla="*/ 80 w 160"/>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72">
                  <a:moveTo>
                    <a:pt x="80" y="0"/>
                  </a:moveTo>
                  <a:cubicBezTo>
                    <a:pt x="36" y="0"/>
                    <a:pt x="0" y="39"/>
                    <a:pt x="0" y="86"/>
                  </a:cubicBezTo>
                  <a:cubicBezTo>
                    <a:pt x="0" y="99"/>
                    <a:pt x="3" y="111"/>
                    <a:pt x="7" y="122"/>
                  </a:cubicBezTo>
                  <a:cubicBezTo>
                    <a:pt x="10" y="122"/>
                    <a:pt x="13" y="123"/>
                    <a:pt x="16" y="124"/>
                  </a:cubicBezTo>
                  <a:cubicBezTo>
                    <a:pt x="10" y="112"/>
                    <a:pt x="7" y="99"/>
                    <a:pt x="7" y="86"/>
                  </a:cubicBezTo>
                  <a:cubicBezTo>
                    <a:pt x="7" y="41"/>
                    <a:pt x="41" y="5"/>
                    <a:pt x="82" y="5"/>
                  </a:cubicBezTo>
                  <a:cubicBezTo>
                    <a:pt x="124" y="5"/>
                    <a:pt x="157" y="41"/>
                    <a:pt x="157" y="86"/>
                  </a:cubicBezTo>
                  <a:cubicBezTo>
                    <a:pt x="157" y="130"/>
                    <a:pt x="124" y="166"/>
                    <a:pt x="82" y="166"/>
                  </a:cubicBezTo>
                  <a:cubicBezTo>
                    <a:pt x="78" y="166"/>
                    <a:pt x="73" y="166"/>
                    <a:pt x="69" y="165"/>
                  </a:cubicBezTo>
                  <a:cubicBezTo>
                    <a:pt x="70" y="167"/>
                    <a:pt x="72" y="170"/>
                    <a:pt x="73" y="172"/>
                  </a:cubicBezTo>
                  <a:cubicBezTo>
                    <a:pt x="75" y="172"/>
                    <a:pt x="78" y="172"/>
                    <a:pt x="80" y="172"/>
                  </a:cubicBezTo>
                  <a:cubicBezTo>
                    <a:pt x="124" y="172"/>
                    <a:pt x="160" y="134"/>
                    <a:pt x="160" y="86"/>
                  </a:cubicBezTo>
                  <a:cubicBezTo>
                    <a:pt x="160" y="39"/>
                    <a:pt x="124" y="0"/>
                    <a:pt x="8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Oval 208">
              <a:extLst>
                <a:ext uri="{FF2B5EF4-FFF2-40B4-BE49-F238E27FC236}">
                  <a16:creationId xmlns:a16="http://schemas.microsoft.com/office/drawing/2014/main" id="{8D99277D-DAC5-084F-860C-09A38D874D53}"/>
                </a:ext>
              </a:extLst>
            </p:cNvPr>
            <p:cNvSpPr>
              <a:spLocks noChangeArrowheads="1"/>
            </p:cNvSpPr>
            <p:nvPr/>
          </p:nvSpPr>
          <p:spPr bwMode="auto">
            <a:xfrm>
              <a:off x="5165455" y="4514164"/>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0" name="Oval 209">
              <a:extLst>
                <a:ext uri="{FF2B5EF4-FFF2-40B4-BE49-F238E27FC236}">
                  <a16:creationId xmlns:a16="http://schemas.microsoft.com/office/drawing/2014/main" id="{780EB5D5-C142-304C-94CA-08C5280756C9}"/>
                </a:ext>
              </a:extLst>
            </p:cNvPr>
            <p:cNvSpPr>
              <a:spLocks noChangeArrowheads="1"/>
            </p:cNvSpPr>
            <p:nvPr/>
          </p:nvSpPr>
          <p:spPr bwMode="auto">
            <a:xfrm>
              <a:off x="5267055" y="45475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41" name="Freeform 210">
              <a:extLst>
                <a:ext uri="{FF2B5EF4-FFF2-40B4-BE49-F238E27FC236}">
                  <a16:creationId xmlns:a16="http://schemas.microsoft.com/office/drawing/2014/main" id="{1793A03B-D21D-7E4A-8F18-A61B03639C4E}"/>
                </a:ext>
              </a:extLst>
            </p:cNvPr>
            <p:cNvSpPr>
              <a:spLocks/>
            </p:cNvSpPr>
            <p:nvPr/>
          </p:nvSpPr>
          <p:spPr bwMode="auto">
            <a:xfrm>
              <a:off x="5308330" y="4588777"/>
              <a:ext cx="412750" cy="255587"/>
            </a:xfrm>
            <a:custGeom>
              <a:avLst/>
              <a:gdLst>
                <a:gd name="T0" fmla="*/ 133 w 133"/>
                <a:gd name="T1" fmla="*/ 33 h 82"/>
                <a:gd name="T2" fmla="*/ 17 w 133"/>
                <a:gd name="T3" fmla="*/ 76 h 82"/>
                <a:gd name="T4" fmla="*/ 6 w 133"/>
                <a:gd name="T5" fmla="*/ 77 h 82"/>
                <a:gd name="T6" fmla="*/ 27 w 133"/>
                <a:gd name="T7" fmla="*/ 47 h 82"/>
                <a:gd name="T8" fmla="*/ 133 w 133"/>
                <a:gd name="T9" fmla="*/ 33 h 82"/>
              </a:gdLst>
              <a:ahLst/>
              <a:cxnLst>
                <a:cxn ang="0">
                  <a:pos x="T0" y="T1"/>
                </a:cxn>
                <a:cxn ang="0">
                  <a:pos x="T2" y="T3"/>
                </a:cxn>
                <a:cxn ang="0">
                  <a:pos x="T4" y="T5"/>
                </a:cxn>
                <a:cxn ang="0">
                  <a:pos x="T6" y="T7"/>
                </a:cxn>
                <a:cxn ang="0">
                  <a:pos x="T8" y="T9"/>
                </a:cxn>
              </a:cxnLst>
              <a:rect l="0" t="0" r="r" b="b"/>
              <a:pathLst>
                <a:path w="133" h="82">
                  <a:moveTo>
                    <a:pt x="133" y="33"/>
                  </a:moveTo>
                  <a:cubicBezTo>
                    <a:pt x="133" y="33"/>
                    <a:pt x="64" y="0"/>
                    <a:pt x="17" y="76"/>
                  </a:cubicBezTo>
                  <a:cubicBezTo>
                    <a:pt x="17" y="76"/>
                    <a:pt x="12" y="82"/>
                    <a:pt x="6" y="77"/>
                  </a:cubicBezTo>
                  <a:cubicBezTo>
                    <a:pt x="0" y="73"/>
                    <a:pt x="13" y="61"/>
                    <a:pt x="27" y="47"/>
                  </a:cubicBezTo>
                  <a:cubicBezTo>
                    <a:pt x="41" y="32"/>
                    <a:pt x="83" y="9"/>
                    <a:pt x="133" y="3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2" name="Freeform 211">
              <a:extLst>
                <a:ext uri="{FF2B5EF4-FFF2-40B4-BE49-F238E27FC236}">
                  <a16:creationId xmlns:a16="http://schemas.microsoft.com/office/drawing/2014/main" id="{683C3FD2-AA96-2242-97CF-8E6C506DE90B}"/>
                </a:ext>
              </a:extLst>
            </p:cNvPr>
            <p:cNvSpPr>
              <a:spLocks/>
            </p:cNvSpPr>
            <p:nvPr/>
          </p:nvSpPr>
          <p:spPr bwMode="auto">
            <a:xfrm>
              <a:off x="5513118" y="4553852"/>
              <a:ext cx="204788" cy="125412"/>
            </a:xfrm>
            <a:custGeom>
              <a:avLst/>
              <a:gdLst>
                <a:gd name="T0" fmla="*/ 66 w 66"/>
                <a:gd name="T1" fmla="*/ 0 h 40"/>
                <a:gd name="T2" fmla="*/ 10 w 66"/>
                <a:gd name="T3" fmla="*/ 37 h 40"/>
                <a:gd name="T4" fmla="*/ 0 w 66"/>
                <a:gd name="T5" fmla="*/ 39 h 40"/>
                <a:gd name="T6" fmla="*/ 66 w 66"/>
                <a:gd name="T7" fmla="*/ 0 h 40"/>
              </a:gdLst>
              <a:ahLst/>
              <a:cxnLst>
                <a:cxn ang="0">
                  <a:pos x="T0" y="T1"/>
                </a:cxn>
                <a:cxn ang="0">
                  <a:pos x="T2" y="T3"/>
                </a:cxn>
                <a:cxn ang="0">
                  <a:pos x="T4" y="T5"/>
                </a:cxn>
                <a:cxn ang="0">
                  <a:pos x="T6" y="T7"/>
                </a:cxn>
              </a:cxnLst>
              <a:rect l="0" t="0" r="r" b="b"/>
              <a:pathLst>
                <a:path w="66" h="40">
                  <a:moveTo>
                    <a:pt x="66" y="0"/>
                  </a:moveTo>
                  <a:cubicBezTo>
                    <a:pt x="66" y="0"/>
                    <a:pt x="34" y="7"/>
                    <a:pt x="10" y="37"/>
                  </a:cubicBezTo>
                  <a:cubicBezTo>
                    <a:pt x="10" y="37"/>
                    <a:pt x="5" y="40"/>
                    <a:pt x="0" y="39"/>
                  </a:cubicBezTo>
                  <a:cubicBezTo>
                    <a:pt x="0" y="39"/>
                    <a:pt x="22" y="5"/>
                    <a:pt x="66"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Freeform 212">
              <a:extLst>
                <a:ext uri="{FF2B5EF4-FFF2-40B4-BE49-F238E27FC236}">
                  <a16:creationId xmlns:a16="http://schemas.microsoft.com/office/drawing/2014/main" id="{FD8FD11F-E2A2-854E-B76C-3014EAAC8232}"/>
                </a:ext>
              </a:extLst>
            </p:cNvPr>
            <p:cNvSpPr>
              <a:spLocks/>
            </p:cNvSpPr>
            <p:nvPr/>
          </p:nvSpPr>
          <p:spPr bwMode="auto">
            <a:xfrm>
              <a:off x="5292455" y="4066489"/>
              <a:ext cx="230188" cy="166687"/>
            </a:xfrm>
            <a:custGeom>
              <a:avLst/>
              <a:gdLst>
                <a:gd name="T0" fmla="*/ 74 w 74"/>
                <a:gd name="T1" fmla="*/ 54 h 54"/>
                <a:gd name="T2" fmla="*/ 0 w 74"/>
                <a:gd name="T3" fmla="*/ 21 h 54"/>
                <a:gd name="T4" fmla="*/ 48 w 74"/>
                <a:gd name="T5" fmla="*/ 14 h 54"/>
                <a:gd name="T6" fmla="*/ 74 w 74"/>
                <a:gd name="T7" fmla="*/ 54 h 54"/>
              </a:gdLst>
              <a:ahLst/>
              <a:cxnLst>
                <a:cxn ang="0">
                  <a:pos x="T0" y="T1"/>
                </a:cxn>
                <a:cxn ang="0">
                  <a:pos x="T2" y="T3"/>
                </a:cxn>
                <a:cxn ang="0">
                  <a:pos x="T4" y="T5"/>
                </a:cxn>
                <a:cxn ang="0">
                  <a:pos x="T6" y="T7"/>
                </a:cxn>
              </a:cxnLst>
              <a:rect l="0" t="0" r="r" b="b"/>
              <a:pathLst>
                <a:path w="74" h="54">
                  <a:moveTo>
                    <a:pt x="74" y="54"/>
                  </a:moveTo>
                  <a:cubicBezTo>
                    <a:pt x="74" y="54"/>
                    <a:pt x="48" y="18"/>
                    <a:pt x="0" y="21"/>
                  </a:cubicBezTo>
                  <a:cubicBezTo>
                    <a:pt x="0" y="21"/>
                    <a:pt x="22" y="0"/>
                    <a:pt x="48" y="14"/>
                  </a:cubicBezTo>
                  <a:cubicBezTo>
                    <a:pt x="68" y="24"/>
                    <a:pt x="71" y="49"/>
                    <a:pt x="74" y="5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4" name="Freeform 213">
              <a:extLst>
                <a:ext uri="{FF2B5EF4-FFF2-40B4-BE49-F238E27FC236}">
                  <a16:creationId xmlns:a16="http://schemas.microsoft.com/office/drawing/2014/main" id="{AF337C65-40CA-0D4F-9A4F-C425D8ACB4CB}"/>
                </a:ext>
              </a:extLst>
            </p:cNvPr>
            <p:cNvSpPr>
              <a:spLocks/>
            </p:cNvSpPr>
            <p:nvPr/>
          </p:nvSpPr>
          <p:spPr bwMode="auto">
            <a:xfrm>
              <a:off x="5071793" y="4290327"/>
              <a:ext cx="496888" cy="534987"/>
            </a:xfrm>
            <a:custGeom>
              <a:avLst/>
              <a:gdLst>
                <a:gd name="T0" fmla="*/ 80 w 160"/>
                <a:gd name="T1" fmla="*/ 0 h 172"/>
                <a:gd name="T2" fmla="*/ 160 w 160"/>
                <a:gd name="T3" fmla="*/ 86 h 172"/>
                <a:gd name="T4" fmla="*/ 153 w 160"/>
                <a:gd name="T5" fmla="*/ 122 h 172"/>
                <a:gd name="T6" fmla="*/ 144 w 160"/>
                <a:gd name="T7" fmla="*/ 124 h 172"/>
                <a:gd name="T8" fmla="*/ 153 w 160"/>
                <a:gd name="T9" fmla="*/ 86 h 172"/>
                <a:gd name="T10" fmla="*/ 78 w 160"/>
                <a:gd name="T11" fmla="*/ 5 h 172"/>
                <a:gd name="T12" fmla="*/ 2 w 160"/>
                <a:gd name="T13" fmla="*/ 86 h 172"/>
                <a:gd name="T14" fmla="*/ 78 w 160"/>
                <a:gd name="T15" fmla="*/ 166 h 172"/>
                <a:gd name="T16" fmla="*/ 91 w 160"/>
                <a:gd name="T17" fmla="*/ 165 h 172"/>
                <a:gd name="T18" fmla="*/ 87 w 160"/>
                <a:gd name="T19" fmla="*/ 172 h 172"/>
                <a:gd name="T20" fmla="*/ 80 w 160"/>
                <a:gd name="T21" fmla="*/ 172 h 172"/>
                <a:gd name="T22" fmla="*/ 0 w 160"/>
                <a:gd name="T23" fmla="*/ 86 h 172"/>
                <a:gd name="T24" fmla="*/ 80 w 160"/>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72">
                  <a:moveTo>
                    <a:pt x="80" y="0"/>
                  </a:moveTo>
                  <a:cubicBezTo>
                    <a:pt x="124" y="0"/>
                    <a:pt x="160" y="39"/>
                    <a:pt x="160" y="86"/>
                  </a:cubicBezTo>
                  <a:cubicBezTo>
                    <a:pt x="160" y="99"/>
                    <a:pt x="157" y="111"/>
                    <a:pt x="153" y="122"/>
                  </a:cubicBezTo>
                  <a:cubicBezTo>
                    <a:pt x="150" y="122"/>
                    <a:pt x="147" y="123"/>
                    <a:pt x="144" y="124"/>
                  </a:cubicBezTo>
                  <a:cubicBezTo>
                    <a:pt x="150" y="112"/>
                    <a:pt x="153" y="99"/>
                    <a:pt x="153" y="86"/>
                  </a:cubicBezTo>
                  <a:cubicBezTo>
                    <a:pt x="153" y="41"/>
                    <a:pt x="119" y="5"/>
                    <a:pt x="78" y="5"/>
                  </a:cubicBezTo>
                  <a:cubicBezTo>
                    <a:pt x="36" y="5"/>
                    <a:pt x="2" y="41"/>
                    <a:pt x="2" y="86"/>
                  </a:cubicBezTo>
                  <a:cubicBezTo>
                    <a:pt x="2" y="130"/>
                    <a:pt x="36" y="166"/>
                    <a:pt x="78" y="166"/>
                  </a:cubicBezTo>
                  <a:cubicBezTo>
                    <a:pt x="82" y="166"/>
                    <a:pt x="87" y="166"/>
                    <a:pt x="91" y="165"/>
                  </a:cubicBezTo>
                  <a:cubicBezTo>
                    <a:pt x="89" y="167"/>
                    <a:pt x="88" y="170"/>
                    <a:pt x="87" y="172"/>
                  </a:cubicBezTo>
                  <a:cubicBezTo>
                    <a:pt x="85" y="172"/>
                    <a:pt x="82" y="172"/>
                    <a:pt x="80" y="172"/>
                  </a:cubicBezTo>
                  <a:cubicBezTo>
                    <a:pt x="36" y="172"/>
                    <a:pt x="0" y="134"/>
                    <a:pt x="0" y="86"/>
                  </a:cubicBezTo>
                  <a:cubicBezTo>
                    <a:pt x="0" y="39"/>
                    <a:pt x="36" y="0"/>
                    <a:pt x="8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45" name="Group 144">
            <a:extLst>
              <a:ext uri="{FF2B5EF4-FFF2-40B4-BE49-F238E27FC236}">
                <a16:creationId xmlns:a16="http://schemas.microsoft.com/office/drawing/2014/main" id="{67B5C699-85E8-704C-9975-EF2F4BD73911}"/>
              </a:ext>
            </a:extLst>
          </p:cNvPr>
          <p:cNvGrpSpPr/>
          <p:nvPr/>
        </p:nvGrpSpPr>
        <p:grpSpPr>
          <a:xfrm>
            <a:off x="4737300" y="3746840"/>
            <a:ext cx="1258888" cy="790574"/>
            <a:chOff x="6257813" y="2644090"/>
            <a:chExt cx="1258888" cy="790574"/>
          </a:xfrm>
        </p:grpSpPr>
        <p:sp>
          <p:nvSpPr>
            <p:cNvPr id="146" name="Oval 105">
              <a:extLst>
                <a:ext uri="{FF2B5EF4-FFF2-40B4-BE49-F238E27FC236}">
                  <a16:creationId xmlns:a16="http://schemas.microsoft.com/office/drawing/2014/main" id="{9547CBC2-46EC-8D42-A987-87BE5D360BFF}"/>
                </a:ext>
              </a:extLst>
            </p:cNvPr>
            <p:cNvSpPr>
              <a:spLocks noChangeArrowheads="1"/>
            </p:cNvSpPr>
            <p:nvPr/>
          </p:nvSpPr>
          <p:spPr bwMode="auto">
            <a:xfrm>
              <a:off x="6454663" y="310446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7" name="Oval 106">
              <a:extLst>
                <a:ext uri="{FF2B5EF4-FFF2-40B4-BE49-F238E27FC236}">
                  <a16:creationId xmlns:a16="http://schemas.microsoft.com/office/drawing/2014/main" id="{EF038DBE-6169-AF49-AE67-CA31DCC6B5F4}"/>
                </a:ext>
              </a:extLst>
            </p:cNvPr>
            <p:cNvSpPr>
              <a:spLocks noChangeArrowheads="1"/>
            </p:cNvSpPr>
            <p:nvPr/>
          </p:nvSpPr>
          <p:spPr bwMode="auto">
            <a:xfrm>
              <a:off x="6484826" y="31632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48" name="Freeform 107">
              <a:extLst>
                <a:ext uri="{FF2B5EF4-FFF2-40B4-BE49-F238E27FC236}">
                  <a16:creationId xmlns:a16="http://schemas.microsoft.com/office/drawing/2014/main" id="{0AFB1FED-300D-824E-82BA-0D8C2A3C7EC6}"/>
                </a:ext>
              </a:extLst>
            </p:cNvPr>
            <p:cNvSpPr>
              <a:spLocks/>
            </p:cNvSpPr>
            <p:nvPr/>
          </p:nvSpPr>
          <p:spPr bwMode="auto">
            <a:xfrm>
              <a:off x="6435613" y="2644090"/>
              <a:ext cx="239713" cy="223837"/>
            </a:xfrm>
            <a:custGeom>
              <a:avLst/>
              <a:gdLst>
                <a:gd name="T0" fmla="*/ 77 w 77"/>
                <a:gd name="T1" fmla="*/ 38 h 72"/>
                <a:gd name="T2" fmla="*/ 0 w 77"/>
                <a:gd name="T3" fmla="*/ 72 h 72"/>
                <a:gd name="T4" fmla="*/ 77 w 77"/>
                <a:gd name="T5" fmla="*/ 38 h 72"/>
              </a:gdLst>
              <a:ahLst/>
              <a:cxnLst>
                <a:cxn ang="0">
                  <a:pos x="T0" y="T1"/>
                </a:cxn>
                <a:cxn ang="0">
                  <a:pos x="T2" y="T3"/>
                </a:cxn>
                <a:cxn ang="0">
                  <a:pos x="T4" y="T5"/>
                </a:cxn>
              </a:cxnLst>
              <a:rect l="0" t="0" r="r" b="b"/>
              <a:pathLst>
                <a:path w="77" h="72">
                  <a:moveTo>
                    <a:pt x="77" y="38"/>
                  </a:moveTo>
                  <a:cubicBezTo>
                    <a:pt x="77" y="38"/>
                    <a:pt x="37" y="30"/>
                    <a:pt x="0" y="72"/>
                  </a:cubicBezTo>
                  <a:cubicBezTo>
                    <a:pt x="0" y="72"/>
                    <a:pt x="20" y="0"/>
                    <a:pt x="77" y="3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9" name="Freeform 108">
              <a:extLst>
                <a:ext uri="{FF2B5EF4-FFF2-40B4-BE49-F238E27FC236}">
                  <a16:creationId xmlns:a16="http://schemas.microsoft.com/office/drawing/2014/main" id="{E50D840B-8BDE-C74E-8789-D2C9433CE663}"/>
                </a:ext>
              </a:extLst>
            </p:cNvPr>
            <p:cNvSpPr>
              <a:spLocks noEditPoints="1"/>
            </p:cNvSpPr>
            <p:nvPr/>
          </p:nvSpPr>
          <p:spPr bwMode="auto">
            <a:xfrm>
              <a:off x="7007113" y="2883802"/>
              <a:ext cx="509588" cy="550862"/>
            </a:xfrm>
            <a:custGeom>
              <a:avLst/>
              <a:gdLst>
                <a:gd name="T0" fmla="*/ 0 w 164"/>
                <a:gd name="T1" fmla="*/ 89 h 177"/>
                <a:gd name="T2" fmla="*/ 82 w 164"/>
                <a:gd name="T3" fmla="*/ 177 h 177"/>
                <a:gd name="T4" fmla="*/ 164 w 164"/>
                <a:gd name="T5" fmla="*/ 89 h 177"/>
                <a:gd name="T6" fmla="*/ 82 w 164"/>
                <a:gd name="T7" fmla="*/ 0 h 177"/>
                <a:gd name="T8" fmla="*/ 0 w 164"/>
                <a:gd name="T9" fmla="*/ 89 h 177"/>
                <a:gd name="T10" fmla="*/ 5 w 164"/>
                <a:gd name="T11" fmla="*/ 91 h 177"/>
                <a:gd name="T12" fmla="*/ 79 w 164"/>
                <a:gd name="T13" fmla="*/ 10 h 177"/>
                <a:gd name="T14" fmla="*/ 154 w 164"/>
                <a:gd name="T15" fmla="*/ 91 h 177"/>
                <a:gd name="T16" fmla="*/ 79 w 164"/>
                <a:gd name="T17" fmla="*/ 173 h 177"/>
                <a:gd name="T18" fmla="*/ 5 w 164"/>
                <a:gd name="T19" fmla="*/ 9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7">
                  <a:moveTo>
                    <a:pt x="0" y="89"/>
                  </a:moveTo>
                  <a:cubicBezTo>
                    <a:pt x="0" y="137"/>
                    <a:pt x="37" y="177"/>
                    <a:pt x="82" y="177"/>
                  </a:cubicBezTo>
                  <a:cubicBezTo>
                    <a:pt x="127" y="177"/>
                    <a:pt x="164" y="137"/>
                    <a:pt x="164" y="89"/>
                  </a:cubicBezTo>
                  <a:cubicBezTo>
                    <a:pt x="164" y="40"/>
                    <a:pt x="127" y="0"/>
                    <a:pt x="82" y="0"/>
                  </a:cubicBezTo>
                  <a:cubicBezTo>
                    <a:pt x="37" y="0"/>
                    <a:pt x="0" y="40"/>
                    <a:pt x="0" y="89"/>
                  </a:cubicBezTo>
                  <a:close/>
                  <a:moveTo>
                    <a:pt x="5" y="91"/>
                  </a:moveTo>
                  <a:cubicBezTo>
                    <a:pt x="5" y="47"/>
                    <a:pt x="38" y="10"/>
                    <a:pt x="79" y="10"/>
                  </a:cubicBezTo>
                  <a:cubicBezTo>
                    <a:pt x="121" y="10"/>
                    <a:pt x="154" y="47"/>
                    <a:pt x="154" y="91"/>
                  </a:cubicBezTo>
                  <a:cubicBezTo>
                    <a:pt x="154" y="136"/>
                    <a:pt x="121" y="173"/>
                    <a:pt x="79" y="173"/>
                  </a:cubicBezTo>
                  <a:cubicBezTo>
                    <a:pt x="38" y="173"/>
                    <a:pt x="5" y="136"/>
                    <a:pt x="5" y="9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Oval 109">
              <a:extLst>
                <a:ext uri="{FF2B5EF4-FFF2-40B4-BE49-F238E27FC236}">
                  <a16:creationId xmlns:a16="http://schemas.microsoft.com/office/drawing/2014/main" id="{ABB91F70-1F96-0F49-9EDD-F88B90AE7DA8}"/>
                </a:ext>
              </a:extLst>
            </p:cNvPr>
            <p:cNvSpPr>
              <a:spLocks noChangeArrowheads="1"/>
            </p:cNvSpPr>
            <p:nvPr/>
          </p:nvSpPr>
          <p:spPr bwMode="auto">
            <a:xfrm>
              <a:off x="7110301" y="310446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1" name="Oval 110">
              <a:extLst>
                <a:ext uri="{FF2B5EF4-FFF2-40B4-BE49-F238E27FC236}">
                  <a16:creationId xmlns:a16="http://schemas.microsoft.com/office/drawing/2014/main" id="{A32C44A9-CFF8-774E-8562-0462979E1FFF}"/>
                </a:ext>
              </a:extLst>
            </p:cNvPr>
            <p:cNvSpPr>
              <a:spLocks noChangeArrowheads="1"/>
            </p:cNvSpPr>
            <p:nvPr/>
          </p:nvSpPr>
          <p:spPr bwMode="auto">
            <a:xfrm>
              <a:off x="7146813" y="31632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52" name="Freeform 111">
              <a:extLst>
                <a:ext uri="{FF2B5EF4-FFF2-40B4-BE49-F238E27FC236}">
                  <a16:creationId xmlns:a16="http://schemas.microsoft.com/office/drawing/2014/main" id="{FB1BAF4E-3A99-1C4F-848D-81BB17A2D051}"/>
                </a:ext>
              </a:extLst>
            </p:cNvPr>
            <p:cNvSpPr>
              <a:spLocks/>
            </p:cNvSpPr>
            <p:nvPr/>
          </p:nvSpPr>
          <p:spPr bwMode="auto">
            <a:xfrm>
              <a:off x="6257813" y="2828240"/>
              <a:ext cx="638175" cy="322262"/>
            </a:xfrm>
            <a:custGeom>
              <a:avLst/>
              <a:gdLst>
                <a:gd name="T0" fmla="*/ 0 w 205"/>
                <a:gd name="T1" fmla="*/ 84 h 104"/>
                <a:gd name="T2" fmla="*/ 63 w 205"/>
                <a:gd name="T3" fmla="*/ 81 h 104"/>
                <a:gd name="T4" fmla="*/ 168 w 205"/>
                <a:gd name="T5" fmla="*/ 89 h 104"/>
                <a:gd name="T6" fmla="*/ 184 w 205"/>
                <a:gd name="T7" fmla="*/ 23 h 104"/>
                <a:gd name="T8" fmla="*/ 153 w 205"/>
                <a:gd name="T9" fmla="*/ 11 h 104"/>
                <a:gd name="T10" fmla="*/ 182 w 205"/>
                <a:gd name="T11" fmla="*/ 54 h 104"/>
                <a:gd name="T12" fmla="*/ 96 w 205"/>
                <a:gd name="T13" fmla="*/ 78 h 104"/>
                <a:gd name="T14" fmla="*/ 0 w 205"/>
                <a:gd name="T15" fmla="*/ 8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104">
                  <a:moveTo>
                    <a:pt x="0" y="84"/>
                  </a:moveTo>
                  <a:cubicBezTo>
                    <a:pt x="0" y="84"/>
                    <a:pt x="31" y="70"/>
                    <a:pt x="63" y="81"/>
                  </a:cubicBezTo>
                  <a:cubicBezTo>
                    <a:pt x="93" y="91"/>
                    <a:pt x="135" y="104"/>
                    <a:pt x="168" y="89"/>
                  </a:cubicBezTo>
                  <a:cubicBezTo>
                    <a:pt x="205" y="73"/>
                    <a:pt x="197" y="42"/>
                    <a:pt x="184" y="23"/>
                  </a:cubicBezTo>
                  <a:cubicBezTo>
                    <a:pt x="170" y="5"/>
                    <a:pt x="152" y="0"/>
                    <a:pt x="153" y="11"/>
                  </a:cubicBezTo>
                  <a:cubicBezTo>
                    <a:pt x="155" y="21"/>
                    <a:pt x="183" y="19"/>
                    <a:pt x="182" y="54"/>
                  </a:cubicBezTo>
                  <a:cubicBezTo>
                    <a:pt x="181" y="88"/>
                    <a:pt x="135" y="88"/>
                    <a:pt x="96" y="78"/>
                  </a:cubicBezTo>
                  <a:cubicBezTo>
                    <a:pt x="57" y="69"/>
                    <a:pt x="28" y="59"/>
                    <a:pt x="0" y="8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3" name="Freeform 112">
              <a:extLst>
                <a:ext uri="{FF2B5EF4-FFF2-40B4-BE49-F238E27FC236}">
                  <a16:creationId xmlns:a16="http://schemas.microsoft.com/office/drawing/2014/main" id="{32DA6084-CFE6-AA43-A340-DC8B5FCDEE7F}"/>
                </a:ext>
              </a:extLst>
            </p:cNvPr>
            <p:cNvSpPr>
              <a:spLocks/>
            </p:cNvSpPr>
            <p:nvPr/>
          </p:nvSpPr>
          <p:spPr bwMode="auto">
            <a:xfrm>
              <a:off x="6351476" y="3045727"/>
              <a:ext cx="506413" cy="388937"/>
            </a:xfrm>
            <a:custGeom>
              <a:avLst/>
              <a:gdLst>
                <a:gd name="T0" fmla="*/ 156 w 163"/>
                <a:gd name="T1" fmla="*/ 0 h 125"/>
                <a:gd name="T2" fmla="*/ 152 w 163"/>
                <a:gd name="T3" fmla="*/ 5 h 125"/>
                <a:gd name="T4" fmla="*/ 159 w 163"/>
                <a:gd name="T5" fmla="*/ 39 h 125"/>
                <a:gd name="T6" fmla="*/ 84 w 163"/>
                <a:gd name="T7" fmla="*/ 120 h 125"/>
                <a:gd name="T8" fmla="*/ 9 w 163"/>
                <a:gd name="T9" fmla="*/ 39 h 125"/>
                <a:gd name="T10" fmla="*/ 16 w 163"/>
                <a:gd name="T11" fmla="*/ 4 h 125"/>
                <a:gd name="T12" fmla="*/ 5 w 163"/>
                <a:gd name="T13" fmla="*/ 3 h 125"/>
                <a:gd name="T14" fmla="*/ 0 w 163"/>
                <a:gd name="T15" fmla="*/ 36 h 125"/>
                <a:gd name="T16" fmla="*/ 81 w 163"/>
                <a:gd name="T17" fmla="*/ 125 h 125"/>
                <a:gd name="T18" fmla="*/ 163 w 163"/>
                <a:gd name="T19" fmla="*/ 36 h 125"/>
                <a:gd name="T20" fmla="*/ 156 w 163"/>
                <a:gd name="T2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5">
                  <a:moveTo>
                    <a:pt x="156" y="0"/>
                  </a:moveTo>
                  <a:cubicBezTo>
                    <a:pt x="154" y="2"/>
                    <a:pt x="153" y="3"/>
                    <a:pt x="152" y="5"/>
                  </a:cubicBezTo>
                  <a:cubicBezTo>
                    <a:pt x="156" y="15"/>
                    <a:pt x="159" y="27"/>
                    <a:pt x="159" y="39"/>
                  </a:cubicBezTo>
                  <a:cubicBezTo>
                    <a:pt x="159" y="84"/>
                    <a:pt x="125" y="120"/>
                    <a:pt x="84" y="120"/>
                  </a:cubicBezTo>
                  <a:cubicBezTo>
                    <a:pt x="42" y="120"/>
                    <a:pt x="9" y="84"/>
                    <a:pt x="9" y="39"/>
                  </a:cubicBezTo>
                  <a:cubicBezTo>
                    <a:pt x="9" y="26"/>
                    <a:pt x="12" y="14"/>
                    <a:pt x="16" y="4"/>
                  </a:cubicBezTo>
                  <a:cubicBezTo>
                    <a:pt x="12" y="3"/>
                    <a:pt x="9" y="3"/>
                    <a:pt x="5" y="3"/>
                  </a:cubicBezTo>
                  <a:cubicBezTo>
                    <a:pt x="2" y="13"/>
                    <a:pt x="0" y="24"/>
                    <a:pt x="0" y="36"/>
                  </a:cubicBezTo>
                  <a:cubicBezTo>
                    <a:pt x="0" y="85"/>
                    <a:pt x="36" y="125"/>
                    <a:pt x="81" y="125"/>
                  </a:cubicBezTo>
                  <a:cubicBezTo>
                    <a:pt x="126" y="125"/>
                    <a:pt x="163" y="85"/>
                    <a:pt x="163" y="36"/>
                  </a:cubicBezTo>
                  <a:cubicBezTo>
                    <a:pt x="163" y="23"/>
                    <a:pt x="160" y="11"/>
                    <a:pt x="156"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4" name="Freeform 113">
              <a:extLst>
                <a:ext uri="{FF2B5EF4-FFF2-40B4-BE49-F238E27FC236}">
                  <a16:creationId xmlns:a16="http://schemas.microsoft.com/office/drawing/2014/main" id="{497540D4-4BF3-3643-95C6-BF4D367DB42D}"/>
                </a:ext>
              </a:extLst>
            </p:cNvPr>
            <p:cNvSpPr>
              <a:spLocks/>
            </p:cNvSpPr>
            <p:nvPr/>
          </p:nvSpPr>
          <p:spPr bwMode="auto">
            <a:xfrm>
              <a:off x="7118238" y="2669490"/>
              <a:ext cx="180975" cy="155575"/>
            </a:xfrm>
            <a:custGeom>
              <a:avLst/>
              <a:gdLst>
                <a:gd name="T0" fmla="*/ 0 w 58"/>
                <a:gd name="T1" fmla="*/ 50 h 50"/>
                <a:gd name="T2" fmla="*/ 58 w 58"/>
                <a:gd name="T3" fmla="*/ 0 h 50"/>
                <a:gd name="T4" fmla="*/ 0 w 58"/>
                <a:gd name="T5" fmla="*/ 50 h 50"/>
              </a:gdLst>
              <a:ahLst/>
              <a:cxnLst>
                <a:cxn ang="0">
                  <a:pos x="T0" y="T1"/>
                </a:cxn>
                <a:cxn ang="0">
                  <a:pos x="T2" y="T3"/>
                </a:cxn>
                <a:cxn ang="0">
                  <a:pos x="T4" y="T5"/>
                </a:cxn>
              </a:cxnLst>
              <a:rect l="0" t="0" r="r" b="b"/>
              <a:pathLst>
                <a:path w="58" h="50">
                  <a:moveTo>
                    <a:pt x="0" y="50"/>
                  </a:moveTo>
                  <a:cubicBezTo>
                    <a:pt x="0" y="50"/>
                    <a:pt x="33" y="12"/>
                    <a:pt x="58" y="0"/>
                  </a:cubicBezTo>
                  <a:cubicBezTo>
                    <a:pt x="58" y="0"/>
                    <a:pt x="53" y="44"/>
                    <a:pt x="0" y="5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55" name="Group 154">
            <a:extLst>
              <a:ext uri="{FF2B5EF4-FFF2-40B4-BE49-F238E27FC236}">
                <a16:creationId xmlns:a16="http://schemas.microsoft.com/office/drawing/2014/main" id="{B7FCD3B9-CCA3-E941-B5A3-86D60EB4271C}"/>
              </a:ext>
            </a:extLst>
          </p:cNvPr>
          <p:cNvGrpSpPr/>
          <p:nvPr/>
        </p:nvGrpSpPr>
        <p:grpSpPr>
          <a:xfrm>
            <a:off x="77429" y="4144457"/>
            <a:ext cx="857251" cy="771524"/>
            <a:chOff x="10323718" y="2806015"/>
            <a:chExt cx="857251" cy="771524"/>
          </a:xfrm>
        </p:grpSpPr>
        <p:sp>
          <p:nvSpPr>
            <p:cNvPr id="156" name="Freeform 114">
              <a:extLst>
                <a:ext uri="{FF2B5EF4-FFF2-40B4-BE49-F238E27FC236}">
                  <a16:creationId xmlns:a16="http://schemas.microsoft.com/office/drawing/2014/main" id="{0FD90C5A-4E9F-174A-89B0-29F936E2A6CA}"/>
                </a:ext>
              </a:extLst>
            </p:cNvPr>
            <p:cNvSpPr>
              <a:spLocks/>
            </p:cNvSpPr>
            <p:nvPr/>
          </p:nvSpPr>
          <p:spPr bwMode="auto">
            <a:xfrm>
              <a:off x="10325306" y="2855227"/>
              <a:ext cx="314325" cy="196850"/>
            </a:xfrm>
            <a:custGeom>
              <a:avLst/>
              <a:gdLst>
                <a:gd name="T0" fmla="*/ 101 w 101"/>
                <a:gd name="T1" fmla="*/ 42 h 63"/>
                <a:gd name="T2" fmla="*/ 41 w 101"/>
                <a:gd name="T3" fmla="*/ 8 h 63"/>
                <a:gd name="T4" fmla="*/ 4 w 101"/>
                <a:gd name="T5" fmla="*/ 63 h 63"/>
                <a:gd name="T6" fmla="*/ 44 w 101"/>
                <a:gd name="T7" fmla="*/ 25 h 63"/>
                <a:gd name="T8" fmla="*/ 101 w 101"/>
                <a:gd name="T9" fmla="*/ 42 h 63"/>
              </a:gdLst>
              <a:ahLst/>
              <a:cxnLst>
                <a:cxn ang="0">
                  <a:pos x="T0" y="T1"/>
                </a:cxn>
                <a:cxn ang="0">
                  <a:pos x="T2" y="T3"/>
                </a:cxn>
                <a:cxn ang="0">
                  <a:pos x="T4" y="T5"/>
                </a:cxn>
                <a:cxn ang="0">
                  <a:pos x="T6" y="T7"/>
                </a:cxn>
                <a:cxn ang="0">
                  <a:pos x="T8" y="T9"/>
                </a:cxn>
              </a:cxnLst>
              <a:rect l="0" t="0" r="r" b="b"/>
              <a:pathLst>
                <a:path w="101" h="63">
                  <a:moveTo>
                    <a:pt x="101" y="42"/>
                  </a:moveTo>
                  <a:cubicBezTo>
                    <a:pt x="101" y="42"/>
                    <a:pt x="82" y="0"/>
                    <a:pt x="41" y="8"/>
                  </a:cubicBezTo>
                  <a:cubicBezTo>
                    <a:pt x="0" y="16"/>
                    <a:pt x="4" y="63"/>
                    <a:pt x="4" y="63"/>
                  </a:cubicBezTo>
                  <a:cubicBezTo>
                    <a:pt x="4" y="63"/>
                    <a:pt x="15" y="33"/>
                    <a:pt x="44" y="25"/>
                  </a:cubicBezTo>
                  <a:cubicBezTo>
                    <a:pt x="72" y="18"/>
                    <a:pt x="101" y="42"/>
                    <a:pt x="101" y="42"/>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7" name="Freeform 115">
              <a:extLst>
                <a:ext uri="{FF2B5EF4-FFF2-40B4-BE49-F238E27FC236}">
                  <a16:creationId xmlns:a16="http://schemas.microsoft.com/office/drawing/2014/main" id="{B7FC4B03-A34C-954D-BE53-3231D1A77AA7}"/>
                </a:ext>
              </a:extLst>
            </p:cNvPr>
            <p:cNvSpPr>
              <a:spLocks noEditPoints="1"/>
            </p:cNvSpPr>
            <p:nvPr/>
          </p:nvSpPr>
          <p:spPr bwMode="auto">
            <a:xfrm>
              <a:off x="10323718" y="3082240"/>
              <a:ext cx="403225" cy="482600"/>
            </a:xfrm>
            <a:custGeom>
              <a:avLst/>
              <a:gdLst>
                <a:gd name="T0" fmla="*/ 122 w 130"/>
                <a:gd name="T1" fmla="*/ 66 h 155"/>
                <a:gd name="T2" fmla="*/ 51 w 130"/>
                <a:gd name="T3" fmla="*/ 6 h 155"/>
                <a:gd name="T4" fmla="*/ 7 w 130"/>
                <a:gd name="T5" fmla="*/ 89 h 155"/>
                <a:gd name="T6" fmla="*/ 79 w 130"/>
                <a:gd name="T7" fmla="*/ 149 h 155"/>
                <a:gd name="T8" fmla="*/ 122 w 130"/>
                <a:gd name="T9" fmla="*/ 66 h 155"/>
                <a:gd name="T10" fmla="*/ 77 w 130"/>
                <a:gd name="T11" fmla="*/ 142 h 155"/>
                <a:gd name="T12" fmla="*/ 13 w 130"/>
                <a:gd name="T13" fmla="*/ 87 h 155"/>
                <a:gd name="T14" fmla="*/ 51 w 130"/>
                <a:gd name="T15" fmla="*/ 12 h 155"/>
                <a:gd name="T16" fmla="*/ 116 w 130"/>
                <a:gd name="T17" fmla="*/ 67 h 155"/>
                <a:gd name="T18" fmla="*/ 77 w 130"/>
                <a:gd name="T19" fmla="*/ 1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55">
                  <a:moveTo>
                    <a:pt x="122" y="66"/>
                  </a:moveTo>
                  <a:cubicBezTo>
                    <a:pt x="114" y="27"/>
                    <a:pt x="82" y="0"/>
                    <a:pt x="51" y="6"/>
                  </a:cubicBezTo>
                  <a:cubicBezTo>
                    <a:pt x="19" y="13"/>
                    <a:pt x="0" y="50"/>
                    <a:pt x="7" y="89"/>
                  </a:cubicBezTo>
                  <a:cubicBezTo>
                    <a:pt x="15" y="129"/>
                    <a:pt x="47" y="155"/>
                    <a:pt x="79" y="149"/>
                  </a:cubicBezTo>
                  <a:cubicBezTo>
                    <a:pt x="111" y="143"/>
                    <a:pt x="130" y="106"/>
                    <a:pt x="122" y="66"/>
                  </a:cubicBezTo>
                  <a:close/>
                  <a:moveTo>
                    <a:pt x="77" y="142"/>
                  </a:moveTo>
                  <a:cubicBezTo>
                    <a:pt x="49" y="148"/>
                    <a:pt x="20" y="123"/>
                    <a:pt x="13" y="87"/>
                  </a:cubicBezTo>
                  <a:cubicBezTo>
                    <a:pt x="6" y="51"/>
                    <a:pt x="23" y="17"/>
                    <a:pt x="51" y="12"/>
                  </a:cubicBezTo>
                  <a:cubicBezTo>
                    <a:pt x="80" y="6"/>
                    <a:pt x="109" y="31"/>
                    <a:pt x="116" y="67"/>
                  </a:cubicBezTo>
                  <a:cubicBezTo>
                    <a:pt x="123" y="103"/>
                    <a:pt x="106" y="137"/>
                    <a:pt x="77" y="142"/>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Freeform 116">
              <a:extLst>
                <a:ext uri="{FF2B5EF4-FFF2-40B4-BE49-F238E27FC236}">
                  <a16:creationId xmlns:a16="http://schemas.microsoft.com/office/drawing/2014/main" id="{CDEA3EE6-8573-D747-BB9E-9BB8E9A5C777}"/>
                </a:ext>
              </a:extLst>
            </p:cNvPr>
            <p:cNvSpPr>
              <a:spLocks noEditPoints="1"/>
            </p:cNvSpPr>
            <p:nvPr/>
          </p:nvSpPr>
          <p:spPr bwMode="auto">
            <a:xfrm>
              <a:off x="10695193" y="3017152"/>
              <a:ext cx="479425" cy="560387"/>
            </a:xfrm>
            <a:custGeom>
              <a:avLst/>
              <a:gdLst>
                <a:gd name="T0" fmla="*/ 105 w 154"/>
                <a:gd name="T1" fmla="*/ 12 h 180"/>
                <a:gd name="T2" fmla="*/ 15 w 154"/>
                <a:gd name="T3" fmla="*/ 67 h 180"/>
                <a:gd name="T4" fmla="*/ 49 w 154"/>
                <a:gd name="T5" fmla="*/ 167 h 180"/>
                <a:gd name="T6" fmla="*/ 138 w 154"/>
                <a:gd name="T7" fmla="*/ 112 h 180"/>
                <a:gd name="T8" fmla="*/ 105 w 154"/>
                <a:gd name="T9" fmla="*/ 12 h 180"/>
                <a:gd name="T10" fmla="*/ 134 w 154"/>
                <a:gd name="T11" fmla="*/ 109 h 180"/>
                <a:gd name="T12" fmla="*/ 50 w 154"/>
                <a:gd name="T13" fmla="*/ 161 h 180"/>
                <a:gd name="T14" fmla="*/ 19 w 154"/>
                <a:gd name="T15" fmla="*/ 68 h 180"/>
                <a:gd name="T16" fmla="*/ 102 w 154"/>
                <a:gd name="T17" fmla="*/ 16 h 180"/>
                <a:gd name="T18" fmla="*/ 134 w 154"/>
                <a:gd name="T19" fmla="*/ 10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80">
                  <a:moveTo>
                    <a:pt x="105" y="12"/>
                  </a:moveTo>
                  <a:cubicBezTo>
                    <a:pt x="71" y="0"/>
                    <a:pt x="31" y="25"/>
                    <a:pt x="15" y="67"/>
                  </a:cubicBezTo>
                  <a:cubicBezTo>
                    <a:pt x="0" y="110"/>
                    <a:pt x="15" y="155"/>
                    <a:pt x="49" y="167"/>
                  </a:cubicBezTo>
                  <a:cubicBezTo>
                    <a:pt x="83" y="180"/>
                    <a:pt x="123" y="155"/>
                    <a:pt x="138" y="112"/>
                  </a:cubicBezTo>
                  <a:cubicBezTo>
                    <a:pt x="154" y="69"/>
                    <a:pt x="139" y="25"/>
                    <a:pt x="105" y="12"/>
                  </a:cubicBezTo>
                  <a:close/>
                  <a:moveTo>
                    <a:pt x="134" y="109"/>
                  </a:moveTo>
                  <a:cubicBezTo>
                    <a:pt x="119" y="149"/>
                    <a:pt x="82" y="172"/>
                    <a:pt x="50" y="161"/>
                  </a:cubicBezTo>
                  <a:cubicBezTo>
                    <a:pt x="18" y="149"/>
                    <a:pt x="4" y="108"/>
                    <a:pt x="19" y="68"/>
                  </a:cubicBezTo>
                  <a:cubicBezTo>
                    <a:pt x="33" y="28"/>
                    <a:pt x="71" y="4"/>
                    <a:pt x="102" y="16"/>
                  </a:cubicBezTo>
                  <a:cubicBezTo>
                    <a:pt x="134" y="28"/>
                    <a:pt x="148" y="69"/>
                    <a:pt x="134" y="109"/>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9" name="Oval 117">
              <a:extLst>
                <a:ext uri="{FF2B5EF4-FFF2-40B4-BE49-F238E27FC236}">
                  <a16:creationId xmlns:a16="http://schemas.microsoft.com/office/drawing/2014/main" id="{C123CC01-765D-ED47-94D3-8D5C93850F8B}"/>
                </a:ext>
              </a:extLst>
            </p:cNvPr>
            <p:cNvSpPr>
              <a:spLocks noChangeArrowheads="1"/>
            </p:cNvSpPr>
            <p:nvPr/>
          </p:nvSpPr>
          <p:spPr bwMode="auto">
            <a:xfrm>
              <a:off x="10895218" y="3282265"/>
              <a:ext cx="185738" cy="188912"/>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0" name="Oval 118">
              <a:extLst>
                <a:ext uri="{FF2B5EF4-FFF2-40B4-BE49-F238E27FC236}">
                  <a16:creationId xmlns:a16="http://schemas.microsoft.com/office/drawing/2014/main" id="{7E85B030-329A-5947-9D51-D4854694937A}"/>
                </a:ext>
              </a:extLst>
            </p:cNvPr>
            <p:cNvSpPr>
              <a:spLocks noChangeArrowheads="1"/>
            </p:cNvSpPr>
            <p:nvPr/>
          </p:nvSpPr>
          <p:spPr bwMode="auto">
            <a:xfrm>
              <a:off x="10912681" y="3321952"/>
              <a:ext cx="53975" cy="53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61" name="Oval 119">
              <a:extLst>
                <a:ext uri="{FF2B5EF4-FFF2-40B4-BE49-F238E27FC236}">
                  <a16:creationId xmlns:a16="http://schemas.microsoft.com/office/drawing/2014/main" id="{795F9D30-4C2F-1C40-BFDE-4E558AB8A4F7}"/>
                </a:ext>
              </a:extLst>
            </p:cNvPr>
            <p:cNvSpPr>
              <a:spLocks noChangeArrowheads="1"/>
            </p:cNvSpPr>
            <p:nvPr/>
          </p:nvSpPr>
          <p:spPr bwMode="auto">
            <a:xfrm>
              <a:off x="10477706" y="3263215"/>
              <a:ext cx="187325" cy="190500"/>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2" name="Oval 120">
              <a:extLst>
                <a:ext uri="{FF2B5EF4-FFF2-40B4-BE49-F238E27FC236}">
                  <a16:creationId xmlns:a16="http://schemas.microsoft.com/office/drawing/2014/main" id="{4D372363-8069-D04E-B1CF-3B06382C3506}"/>
                </a:ext>
              </a:extLst>
            </p:cNvPr>
            <p:cNvSpPr>
              <a:spLocks noChangeArrowheads="1"/>
            </p:cNvSpPr>
            <p:nvPr/>
          </p:nvSpPr>
          <p:spPr bwMode="auto">
            <a:xfrm>
              <a:off x="10496756" y="3302902"/>
              <a:ext cx="52388" cy="53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63" name="Freeform 121">
              <a:extLst>
                <a:ext uri="{FF2B5EF4-FFF2-40B4-BE49-F238E27FC236}">
                  <a16:creationId xmlns:a16="http://schemas.microsoft.com/office/drawing/2014/main" id="{B65DE972-D264-8D41-8FCB-B383EB6B80C1}"/>
                </a:ext>
              </a:extLst>
            </p:cNvPr>
            <p:cNvSpPr>
              <a:spLocks/>
            </p:cNvSpPr>
            <p:nvPr/>
          </p:nvSpPr>
          <p:spPr bwMode="auto">
            <a:xfrm>
              <a:off x="10804731" y="2806015"/>
              <a:ext cx="376238" cy="217487"/>
            </a:xfrm>
            <a:custGeom>
              <a:avLst/>
              <a:gdLst>
                <a:gd name="T0" fmla="*/ 0 w 121"/>
                <a:gd name="T1" fmla="*/ 51 h 70"/>
                <a:gd name="T2" fmla="*/ 70 w 121"/>
                <a:gd name="T3" fmla="*/ 29 h 70"/>
                <a:gd name="T4" fmla="*/ 114 w 121"/>
                <a:gd name="T5" fmla="*/ 70 h 70"/>
                <a:gd name="T6" fmla="*/ 76 w 121"/>
                <a:gd name="T7" fmla="*/ 13 h 70"/>
                <a:gd name="T8" fmla="*/ 0 w 121"/>
                <a:gd name="T9" fmla="*/ 51 h 70"/>
              </a:gdLst>
              <a:ahLst/>
              <a:cxnLst>
                <a:cxn ang="0">
                  <a:pos x="T0" y="T1"/>
                </a:cxn>
                <a:cxn ang="0">
                  <a:pos x="T2" y="T3"/>
                </a:cxn>
                <a:cxn ang="0">
                  <a:pos x="T4" y="T5"/>
                </a:cxn>
                <a:cxn ang="0">
                  <a:pos x="T6" y="T7"/>
                </a:cxn>
                <a:cxn ang="0">
                  <a:pos x="T8" y="T9"/>
                </a:cxn>
              </a:cxnLst>
              <a:rect l="0" t="0" r="r" b="b"/>
              <a:pathLst>
                <a:path w="121" h="70">
                  <a:moveTo>
                    <a:pt x="0" y="51"/>
                  </a:moveTo>
                  <a:cubicBezTo>
                    <a:pt x="0" y="51"/>
                    <a:pt x="41" y="19"/>
                    <a:pt x="70" y="29"/>
                  </a:cubicBezTo>
                  <a:cubicBezTo>
                    <a:pt x="100" y="39"/>
                    <a:pt x="114" y="70"/>
                    <a:pt x="114" y="70"/>
                  </a:cubicBezTo>
                  <a:cubicBezTo>
                    <a:pt x="114" y="70"/>
                    <a:pt x="121" y="27"/>
                    <a:pt x="76" y="13"/>
                  </a:cubicBezTo>
                  <a:cubicBezTo>
                    <a:pt x="38" y="0"/>
                    <a:pt x="8" y="33"/>
                    <a:pt x="0" y="5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69262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able&#10;&#10;Description automatically generated">
            <a:extLst>
              <a:ext uri="{FF2B5EF4-FFF2-40B4-BE49-F238E27FC236}">
                <a16:creationId xmlns:a16="http://schemas.microsoft.com/office/drawing/2014/main" id="{4CEDD7DC-F618-3543-8F1C-6C3DE09C1280}"/>
              </a:ext>
            </a:extLst>
          </p:cNvPr>
          <p:cNvPicPr>
            <a:picLocks noChangeAspect="1"/>
          </p:cNvPicPr>
          <p:nvPr/>
        </p:nvPicPr>
        <p:blipFill rotWithShape="1">
          <a:blip r:embed="rId3"/>
          <a:srcRect r="1" b="105"/>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7255564" y="914400"/>
            <a:ext cx="4485861" cy="1106556"/>
          </a:xfrm>
        </p:spPr>
        <p:txBody>
          <a:bodyPr anchor="b">
            <a:noAutofit/>
          </a:bodyPr>
          <a:lstStyle/>
          <a:p>
            <a:pPr algn="ctr"/>
            <a:r>
              <a:rPr lang="en-US" sz="5400" b="1" dirty="0">
                <a:solidFill>
                  <a:srgbClr val="48C0C2"/>
                </a:solidFill>
                <a:latin typeface="Baskerville Old Face" panose="02020602080505020303" pitchFamily="18" charset="77"/>
              </a:rPr>
              <a:t>Process “Challenges”:</a:t>
            </a:r>
          </a:p>
        </p:txBody>
      </p:sp>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6865167" y="2020956"/>
            <a:ext cx="4876258" cy="4253948"/>
          </a:xfrm>
        </p:spPr>
        <p:txBody>
          <a:bodyPr anchor="t">
            <a:noAutofit/>
          </a:bodyPr>
          <a:lstStyle/>
          <a:p>
            <a:pPr marL="0" indent="0">
              <a:buNone/>
            </a:pPr>
            <a:r>
              <a:rPr lang="en-US" sz="2000" dirty="0"/>
              <a:t>To be honest it was very challenging for the time. We had a lot of ideas, but the time wasn’t helpful for us. </a:t>
            </a:r>
          </a:p>
          <a:p>
            <a:r>
              <a:rPr lang="en-US" sz="2000" b="1" dirty="0">
                <a:solidFill>
                  <a:srgbClr val="E87C42"/>
                </a:solidFill>
              </a:rPr>
              <a:t>Fitness API</a:t>
            </a:r>
            <a:endParaRPr lang="en-US" sz="2000" dirty="0">
              <a:solidFill>
                <a:srgbClr val="E87C42"/>
              </a:solidFill>
            </a:endParaRPr>
          </a:p>
          <a:p>
            <a:pPr marL="0" indent="0">
              <a:buNone/>
            </a:pPr>
            <a:r>
              <a:rPr lang="en-US" sz="2000" dirty="0"/>
              <a:t>To make the site more accessible to the users, it’s necessary to enable Fitness API. This API to make life easier on the users.</a:t>
            </a:r>
          </a:p>
          <a:p>
            <a:r>
              <a:rPr lang="en-US" sz="2000" b="1" dirty="0">
                <a:solidFill>
                  <a:srgbClr val="E87C42"/>
                </a:solidFill>
              </a:rPr>
              <a:t>Back-End </a:t>
            </a:r>
          </a:p>
          <a:p>
            <a:pPr marL="0" indent="0">
              <a:buNone/>
            </a:pPr>
            <a:r>
              <a:rPr lang="en-US" sz="2000" dirty="0"/>
              <a:t>The Back end for the app was kind of huge thing for us because we focused more on the front end. We needed to work more on it.</a:t>
            </a:r>
          </a:p>
        </p:txBody>
      </p:sp>
    </p:spTree>
    <p:extLst>
      <p:ext uri="{BB962C8B-B14F-4D97-AF65-F5344CB8AC3E}">
        <p14:creationId xmlns:p14="http://schemas.microsoft.com/office/powerpoint/2010/main" val="97153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838200" y="365125"/>
            <a:ext cx="10515600" cy="1325563"/>
          </a:xfrm>
        </p:spPr>
        <p:txBody>
          <a:bodyPr>
            <a:normAutofit/>
          </a:bodyPr>
          <a:lstStyle/>
          <a:p>
            <a:r>
              <a:rPr lang="en-US" sz="4400" b="1" dirty="0">
                <a:solidFill>
                  <a:schemeClr val="accent6">
                    <a:lumMod val="75000"/>
                  </a:schemeClr>
                </a:solidFill>
                <a:latin typeface="Baskerville Old Face" panose="02020602080505020303" pitchFamily="18" charset="77"/>
              </a:rPr>
              <a:t>Process “Successes”:</a:t>
            </a:r>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3074715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96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7">
      <a:dk1>
        <a:sysClr val="windowText" lastClr="000000"/>
      </a:dk1>
      <a:lt1>
        <a:sysClr val="window" lastClr="FFFFFF"/>
      </a:lt1>
      <a:dk2>
        <a:srgbClr val="1F497D"/>
      </a:dk2>
      <a:lt2>
        <a:srgbClr val="EEECE1"/>
      </a:lt2>
      <a:accent1>
        <a:srgbClr val="003E59"/>
      </a:accent1>
      <a:accent2>
        <a:srgbClr val="5AAFC7"/>
      </a:accent2>
      <a:accent3>
        <a:srgbClr val="F1C96C"/>
      </a:accent3>
      <a:accent4>
        <a:srgbClr val="D5655A"/>
      </a:accent4>
      <a:accent5>
        <a:srgbClr val="FACB95"/>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SlideModelTheme-15">
      <a:dk1>
        <a:sysClr val="windowText" lastClr="000000"/>
      </a:dk1>
      <a:lt1>
        <a:sysClr val="window" lastClr="FFFFFF"/>
      </a:lt1>
      <a:dk2>
        <a:srgbClr val="5D6E7F"/>
      </a:dk2>
      <a:lt2>
        <a:srgbClr val="DF2D25"/>
      </a:lt2>
      <a:accent1>
        <a:srgbClr val="3F1314"/>
      </a:accent1>
      <a:accent2>
        <a:srgbClr val="16B0BB"/>
      </a:accent2>
      <a:accent3>
        <a:srgbClr val="F4D225"/>
      </a:accent3>
      <a:accent4>
        <a:srgbClr val="99B13B"/>
      </a:accent4>
      <a:accent5>
        <a:srgbClr val="F8B740"/>
      </a:accent5>
      <a:accent6>
        <a:srgbClr val="29B4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1199</Words>
  <Application>Microsoft Macintosh PowerPoint</Application>
  <PresentationFormat>Widescreen</PresentationFormat>
  <Paragraphs>111</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American Typewriter</vt:lpstr>
      <vt:lpstr>Arial</vt:lpstr>
      <vt:lpstr>Baskerville Old Face</vt:lpstr>
      <vt:lpstr>Big Caslon Medium</vt:lpstr>
      <vt:lpstr>Calibri</vt:lpstr>
      <vt:lpstr>Calibri Light</vt:lpstr>
      <vt:lpstr>Office Theme</vt:lpstr>
      <vt:lpstr>1_Office Theme</vt:lpstr>
      <vt:lpstr>2_Office Theme</vt:lpstr>
      <vt:lpstr>Fitness App</vt:lpstr>
      <vt:lpstr>Developer Icons for PowerPoint</vt:lpstr>
      <vt:lpstr>Concept Description:</vt:lpstr>
      <vt:lpstr>Concept Motivation for development?</vt:lpstr>
      <vt:lpstr>Concept User story:</vt:lpstr>
      <vt:lpstr>Process “Tech Used”:</vt:lpstr>
      <vt:lpstr>Process “Tasks &amp; Roles”:</vt:lpstr>
      <vt:lpstr>Process “Challenges”:</vt:lpstr>
      <vt:lpstr>Process “Successes”:</vt:lpstr>
      <vt:lpstr>Process “Successes”:</vt:lpstr>
      <vt:lpstr>Live Demo</vt:lpstr>
      <vt:lpstr>Directions for Future Development:</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dc:title>
  <dc:creator>Ibrahim, Youstina Adel Fayez</dc:creator>
  <cp:lastModifiedBy>Ibrahim, Youstina Adel Fayez</cp:lastModifiedBy>
  <cp:revision>2</cp:revision>
  <dcterms:created xsi:type="dcterms:W3CDTF">2020-06-16T00:51:26Z</dcterms:created>
  <dcterms:modified xsi:type="dcterms:W3CDTF">2020-06-16T21:50:54Z</dcterms:modified>
</cp:coreProperties>
</file>