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4" r:id="rId5"/>
    <p:sldId id="265" r:id="rId6"/>
    <p:sldId id="267" r:id="rId7"/>
    <p:sldId id="259" r:id="rId8"/>
    <p:sldId id="269" r:id="rId9"/>
    <p:sldId id="270" r:id="rId10"/>
    <p:sldId id="272" r:id="rId11"/>
    <p:sldId id="260" r:id="rId12"/>
    <p:sldId id="261" r:id="rId13"/>
    <p:sldId id="268" r:id="rId14"/>
    <p:sldId id="263"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5A"/>
    <a:srgbClr val="B38C00"/>
    <a:srgbClr val="A7704C"/>
    <a:srgbClr val="E87C42"/>
    <a:srgbClr val="48C0C2"/>
    <a:srgbClr val="E69664"/>
    <a:srgbClr val="FFB500"/>
    <a:srgbClr val="00C2C5"/>
    <a:srgbClr val="0150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50"/>
    <p:restoredTop sz="94694"/>
  </p:normalViewPr>
  <p:slideViewPr>
    <p:cSldViewPr snapToGrid="0" snapToObjects="1">
      <p:cViewPr varScale="1">
        <p:scale>
          <a:sx n="102" d="100"/>
          <a:sy n="102" d="100"/>
        </p:scale>
        <p:origin x="216" y="5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23.png"/><Relationship Id="rId5" Type="http://schemas.openxmlformats.org/officeDocument/2006/relationships/image" Target="../media/image8.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s>
</file>

<file path=ppt/diagrams/_rels/data8.xml.rels><?xml version="1.0" encoding="UTF-8" standalone="yes"?>
<Relationships xmlns="http://schemas.openxmlformats.org/package/2006/relationships"><Relationship Id="rId3" Type="http://schemas.openxmlformats.org/officeDocument/2006/relationships/hyperlink" Target="https://github.com/Yousiadel/Park-Me-Site" TargetMode="External"/><Relationship Id="rId2" Type="http://schemas.openxmlformats.org/officeDocument/2006/relationships/hyperlink" Target="https://developers.google.com/maps/documentation/embed/get-api-key" TargetMode="External"/><Relationship Id="rId1" Type="http://schemas.openxmlformats.org/officeDocument/2006/relationships/hyperlink" Target="https://maps.googleapis.com/maps/api/js?key=AIzaSyAYAisHYPEd-ctlO0ReVyA2IlFLkrWbRIE&amp;libraries=places&amp;callback=initMap" TargetMode="External"/><Relationship Id="rId4" Type="http://schemas.openxmlformats.org/officeDocument/2006/relationships/hyperlink" Target="https://yousiadel.github.io/Park-Me-Site/"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23.png"/><Relationship Id="rId5" Type="http://schemas.openxmlformats.org/officeDocument/2006/relationships/image" Target="../media/image8.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s>
</file>

<file path=ppt/diagrams/_rels/drawing8.xml.rels><?xml version="1.0" encoding="UTF-8" standalone="yes"?>
<Relationships xmlns="http://schemas.openxmlformats.org/package/2006/relationships"><Relationship Id="rId3" Type="http://schemas.openxmlformats.org/officeDocument/2006/relationships/hyperlink" Target="https://developers.google.com/maps/documentation/embed/get-api-key" TargetMode="External"/><Relationship Id="rId2" Type="http://schemas.openxmlformats.org/officeDocument/2006/relationships/hyperlink" Target="https://github.com/Yousiadel/Park-Me-Site" TargetMode="External"/><Relationship Id="rId1" Type="http://schemas.openxmlformats.org/officeDocument/2006/relationships/hyperlink" Target="https://yousiadel.github.io/Park-Me-Site/" TargetMode="External"/><Relationship Id="rId4" Type="http://schemas.openxmlformats.org/officeDocument/2006/relationships/hyperlink" Target="https://maps.googleapis.com/maps/api/js?key=AIzaSyAYAisHYPEd-ctlO0ReVyA2IlFLkrWbRIE&amp;libraries=places&amp;callback=initMap"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63DE23-F90C-4E82-B5A3-54D6FF881499}"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BA5EE3C2-9B91-4B4E-B41B-91F8329FF943}">
      <dgm:prSet/>
      <dgm:spPr/>
      <dgm:t>
        <a:bodyPr/>
        <a:lstStyle/>
        <a:p>
          <a:pPr>
            <a:defRPr cap="all"/>
          </a:pPr>
          <a:r>
            <a:rPr lang="en-US" b="0" i="0" dirty="0">
              <a:latin typeface="+mn-lt"/>
            </a:rPr>
            <a:t>Park Me is an all-in-one Site to take the stress out of finding a place to park in 3 easy steps. Sign up for a completely free account, find a spot closest to where you need to go, and check in to your chosen garage.</a:t>
          </a:r>
          <a:endParaRPr lang="en-US" dirty="0">
            <a:latin typeface="+mn-lt"/>
          </a:endParaRPr>
        </a:p>
      </dgm:t>
    </dgm:pt>
    <dgm:pt modelId="{37E67CA3-5E90-D24C-B19D-6D6DB4FFEF23}" type="parTrans" cxnId="{A3C75BD8-1D2D-F543-A153-93803C34B2C2}">
      <dgm:prSet/>
      <dgm:spPr/>
      <dgm:t>
        <a:bodyPr/>
        <a:lstStyle/>
        <a:p>
          <a:endParaRPr lang="en-US"/>
        </a:p>
      </dgm:t>
    </dgm:pt>
    <dgm:pt modelId="{7ADF3157-2624-4448-BEBB-6214A0A37F18}" type="sibTrans" cxnId="{A3C75BD8-1D2D-F543-A153-93803C34B2C2}">
      <dgm:prSet/>
      <dgm:spPr/>
      <dgm:t>
        <a:bodyPr/>
        <a:lstStyle/>
        <a:p>
          <a:endParaRPr lang="en-US"/>
        </a:p>
      </dgm:t>
    </dgm:pt>
    <dgm:pt modelId="{B7A820A6-B9E3-8249-8305-CC2673F528FE}">
      <dgm:prSet/>
      <dgm:spPr/>
      <dgm:t>
        <a:bodyPr/>
        <a:lstStyle/>
        <a:p>
          <a:pPr>
            <a:defRPr cap="all"/>
          </a:pPr>
          <a:r>
            <a:rPr lang="en-US"/>
            <a:t>We are serving all the people struggling with parking issue. </a:t>
          </a:r>
        </a:p>
      </dgm:t>
    </dgm:pt>
    <dgm:pt modelId="{8AF0B0D8-93BA-C648-BE15-5EF954021F98}" type="parTrans" cxnId="{CBA9A744-F6A3-6045-B58C-0342B564A1C1}">
      <dgm:prSet/>
      <dgm:spPr/>
      <dgm:t>
        <a:bodyPr/>
        <a:lstStyle/>
        <a:p>
          <a:endParaRPr lang="en-US"/>
        </a:p>
      </dgm:t>
    </dgm:pt>
    <dgm:pt modelId="{E0CA017A-62E0-4D49-B614-54CFE8D2BDCF}" type="sibTrans" cxnId="{CBA9A744-F6A3-6045-B58C-0342B564A1C1}">
      <dgm:prSet/>
      <dgm:spPr/>
      <dgm:t>
        <a:bodyPr/>
        <a:lstStyle/>
        <a:p>
          <a:endParaRPr lang="en-US"/>
        </a:p>
      </dgm:t>
    </dgm:pt>
    <dgm:pt modelId="{3E65F646-1326-0342-926D-E4B075823EDF}">
      <dgm:prSet/>
      <dgm:spPr/>
      <dgm:t>
        <a:bodyPr/>
        <a:lstStyle/>
        <a:p>
          <a:pPr>
            <a:defRPr cap="all"/>
          </a:pPr>
          <a:r>
            <a:rPr lang="en-US"/>
            <a:t>Our company is better, we cover the whole world maps. </a:t>
          </a:r>
        </a:p>
      </dgm:t>
    </dgm:pt>
    <dgm:pt modelId="{1CB86615-54E8-6948-822A-E0006251EE4A}" type="parTrans" cxnId="{03524F3E-A6C1-9D4F-A15A-836341BB6646}">
      <dgm:prSet/>
      <dgm:spPr/>
      <dgm:t>
        <a:bodyPr/>
        <a:lstStyle/>
        <a:p>
          <a:endParaRPr lang="en-US"/>
        </a:p>
      </dgm:t>
    </dgm:pt>
    <dgm:pt modelId="{72EE13B7-FB86-384E-B650-66EE4E7D5ED6}" type="sibTrans" cxnId="{03524F3E-A6C1-9D4F-A15A-836341BB6646}">
      <dgm:prSet/>
      <dgm:spPr/>
      <dgm:t>
        <a:bodyPr/>
        <a:lstStyle/>
        <a:p>
          <a:endParaRPr lang="en-US"/>
        </a:p>
      </dgm:t>
    </dgm:pt>
    <dgm:pt modelId="{079EBA29-B5F5-E249-85DC-0A763179C999}" type="pres">
      <dgm:prSet presAssocID="{9D63DE23-F90C-4E82-B5A3-54D6FF881499}" presName="linear" presStyleCnt="0">
        <dgm:presLayoutVars>
          <dgm:animLvl val="lvl"/>
          <dgm:resizeHandles val="exact"/>
        </dgm:presLayoutVars>
      </dgm:prSet>
      <dgm:spPr/>
    </dgm:pt>
    <dgm:pt modelId="{B3272590-5A8A-1043-93C9-9694D596E0DF}" type="pres">
      <dgm:prSet presAssocID="{BA5EE3C2-9B91-4B4E-B41B-91F8329FF943}" presName="parentText" presStyleLbl="node1" presStyleIdx="0" presStyleCnt="3">
        <dgm:presLayoutVars>
          <dgm:chMax val="0"/>
          <dgm:bulletEnabled val="1"/>
        </dgm:presLayoutVars>
      </dgm:prSet>
      <dgm:spPr/>
    </dgm:pt>
    <dgm:pt modelId="{A34C015F-75CD-3547-B98E-A57B945FC84F}" type="pres">
      <dgm:prSet presAssocID="{7ADF3157-2624-4448-BEBB-6214A0A37F18}" presName="spacer" presStyleCnt="0"/>
      <dgm:spPr/>
    </dgm:pt>
    <dgm:pt modelId="{9BAE624D-FF33-424E-8D2D-5186ACF2C33D}" type="pres">
      <dgm:prSet presAssocID="{B7A820A6-B9E3-8249-8305-CC2673F528FE}" presName="parentText" presStyleLbl="node1" presStyleIdx="1" presStyleCnt="3">
        <dgm:presLayoutVars>
          <dgm:chMax val="0"/>
          <dgm:bulletEnabled val="1"/>
        </dgm:presLayoutVars>
      </dgm:prSet>
      <dgm:spPr/>
    </dgm:pt>
    <dgm:pt modelId="{913A55D3-8E32-7943-AF7C-67B09A938F7C}" type="pres">
      <dgm:prSet presAssocID="{E0CA017A-62E0-4D49-B614-54CFE8D2BDCF}" presName="spacer" presStyleCnt="0"/>
      <dgm:spPr/>
    </dgm:pt>
    <dgm:pt modelId="{F48B1159-6028-E74C-8F27-19C3EFC34E7E}" type="pres">
      <dgm:prSet presAssocID="{3E65F646-1326-0342-926D-E4B075823EDF}" presName="parentText" presStyleLbl="node1" presStyleIdx="2" presStyleCnt="3">
        <dgm:presLayoutVars>
          <dgm:chMax val="0"/>
          <dgm:bulletEnabled val="1"/>
        </dgm:presLayoutVars>
      </dgm:prSet>
      <dgm:spPr/>
    </dgm:pt>
  </dgm:ptLst>
  <dgm:cxnLst>
    <dgm:cxn modelId="{7E0D242C-24C5-8E45-8867-68A728044C39}" type="presOf" srcId="{9D63DE23-F90C-4E82-B5A3-54D6FF881499}" destId="{079EBA29-B5F5-E249-85DC-0A763179C999}" srcOrd="0" destOrd="0" presId="urn:microsoft.com/office/officeart/2005/8/layout/vList2"/>
    <dgm:cxn modelId="{03524F3E-A6C1-9D4F-A15A-836341BB6646}" srcId="{9D63DE23-F90C-4E82-B5A3-54D6FF881499}" destId="{3E65F646-1326-0342-926D-E4B075823EDF}" srcOrd="2" destOrd="0" parTransId="{1CB86615-54E8-6948-822A-E0006251EE4A}" sibTransId="{72EE13B7-FB86-384E-B650-66EE4E7D5ED6}"/>
    <dgm:cxn modelId="{CBA9A744-F6A3-6045-B58C-0342B564A1C1}" srcId="{9D63DE23-F90C-4E82-B5A3-54D6FF881499}" destId="{B7A820A6-B9E3-8249-8305-CC2673F528FE}" srcOrd="1" destOrd="0" parTransId="{8AF0B0D8-93BA-C648-BE15-5EF954021F98}" sibTransId="{E0CA017A-62E0-4D49-B614-54CFE8D2BDCF}"/>
    <dgm:cxn modelId="{C7250754-8DD3-B04F-9B86-2C3FB059F4EB}" type="presOf" srcId="{B7A820A6-B9E3-8249-8305-CC2673F528FE}" destId="{9BAE624D-FF33-424E-8D2D-5186ACF2C33D}" srcOrd="0" destOrd="0" presId="urn:microsoft.com/office/officeart/2005/8/layout/vList2"/>
    <dgm:cxn modelId="{C7B0BF64-6CC6-7547-970C-7E187407CBB1}" type="presOf" srcId="{BA5EE3C2-9B91-4B4E-B41B-91F8329FF943}" destId="{B3272590-5A8A-1043-93C9-9694D596E0DF}" srcOrd="0" destOrd="0" presId="urn:microsoft.com/office/officeart/2005/8/layout/vList2"/>
    <dgm:cxn modelId="{8E06D873-948E-5646-9CAD-0A678BB3007F}" type="presOf" srcId="{3E65F646-1326-0342-926D-E4B075823EDF}" destId="{F48B1159-6028-E74C-8F27-19C3EFC34E7E}" srcOrd="0" destOrd="0" presId="urn:microsoft.com/office/officeart/2005/8/layout/vList2"/>
    <dgm:cxn modelId="{A3C75BD8-1D2D-F543-A153-93803C34B2C2}" srcId="{9D63DE23-F90C-4E82-B5A3-54D6FF881499}" destId="{BA5EE3C2-9B91-4B4E-B41B-91F8329FF943}" srcOrd="0" destOrd="0" parTransId="{37E67CA3-5E90-D24C-B19D-6D6DB4FFEF23}" sibTransId="{7ADF3157-2624-4448-BEBB-6214A0A37F18}"/>
    <dgm:cxn modelId="{D2E2CAF0-C167-4C45-969A-5E99730F61B3}" type="presParOf" srcId="{079EBA29-B5F5-E249-85DC-0A763179C999}" destId="{B3272590-5A8A-1043-93C9-9694D596E0DF}" srcOrd="0" destOrd="0" presId="urn:microsoft.com/office/officeart/2005/8/layout/vList2"/>
    <dgm:cxn modelId="{3547F0C4-AB3A-8D4E-B198-099C3D8DEF85}" type="presParOf" srcId="{079EBA29-B5F5-E249-85DC-0A763179C999}" destId="{A34C015F-75CD-3547-B98E-A57B945FC84F}" srcOrd="1" destOrd="0" presId="urn:microsoft.com/office/officeart/2005/8/layout/vList2"/>
    <dgm:cxn modelId="{52485BA0-992F-F04C-BCD9-AAB4008706D1}" type="presParOf" srcId="{079EBA29-B5F5-E249-85DC-0A763179C999}" destId="{9BAE624D-FF33-424E-8D2D-5186ACF2C33D}" srcOrd="2" destOrd="0" presId="urn:microsoft.com/office/officeart/2005/8/layout/vList2"/>
    <dgm:cxn modelId="{16AACAD6-DA75-E94E-A08C-D68F7B7E02C8}" type="presParOf" srcId="{079EBA29-B5F5-E249-85DC-0A763179C999}" destId="{913A55D3-8E32-7943-AF7C-67B09A938F7C}" srcOrd="3" destOrd="0" presId="urn:microsoft.com/office/officeart/2005/8/layout/vList2"/>
    <dgm:cxn modelId="{4AB7761D-84C1-974A-A41D-F13CD5B7265E}" type="presParOf" srcId="{079EBA29-B5F5-E249-85DC-0A763179C999}" destId="{F48B1159-6028-E74C-8F27-19C3EFC34E7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51595C-3698-490C-A393-21DE4641069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F3F77A-93BF-4724-AF8B-976CCC9323C9}">
      <dgm:prSet/>
      <dgm:spPr/>
      <dgm:t>
        <a:bodyPr/>
        <a:lstStyle/>
        <a:p>
          <a:r>
            <a:rPr lang="en-US" dirty="0"/>
            <a:t>The car owner enters their location on the website. When he reaches the parking lot, a sensor will read the license plate and feed it in the database to save his place on the site “Future”. The site will then guide the owner to the dedicated spot. </a:t>
          </a:r>
        </a:p>
      </dgm:t>
    </dgm:pt>
    <dgm:pt modelId="{239B0BF7-AEDB-444D-BF5A-267756FA0AE9}" type="parTrans" cxnId="{7491E869-37DB-490E-A6FF-D3994DE6F6E0}">
      <dgm:prSet/>
      <dgm:spPr/>
      <dgm:t>
        <a:bodyPr/>
        <a:lstStyle/>
        <a:p>
          <a:endParaRPr lang="en-US"/>
        </a:p>
      </dgm:t>
    </dgm:pt>
    <dgm:pt modelId="{2D3C4D32-1323-42E0-AF1A-9148A17BA699}" type="sibTrans" cxnId="{7491E869-37DB-490E-A6FF-D3994DE6F6E0}">
      <dgm:prSet/>
      <dgm:spPr/>
      <dgm:t>
        <a:bodyPr/>
        <a:lstStyle/>
        <a:p>
          <a:endParaRPr lang="en-US"/>
        </a:p>
      </dgm:t>
    </dgm:pt>
    <dgm:pt modelId="{6325AE5A-0F6D-4125-831A-4DE3A70872D6}">
      <dgm:prSet/>
      <dgm:spPr/>
      <dgm:t>
        <a:bodyPr/>
        <a:lstStyle/>
        <a:p>
          <a:r>
            <a:rPr lang="en-US" b="1" dirty="0"/>
            <a:t>Parking</a:t>
          </a:r>
          <a:r>
            <a:rPr lang="en-US" dirty="0"/>
            <a:t> fee is free, as we just started. For Future, we will be able to add various of payment methods.</a:t>
          </a:r>
        </a:p>
      </dgm:t>
    </dgm:pt>
    <dgm:pt modelId="{BAC8FAD2-A1F3-4A4C-B2F0-2869D2DB0F18}" type="parTrans" cxnId="{84D32F5C-7F80-4546-9156-9B6929A699C5}">
      <dgm:prSet/>
      <dgm:spPr/>
      <dgm:t>
        <a:bodyPr/>
        <a:lstStyle/>
        <a:p>
          <a:endParaRPr lang="en-US"/>
        </a:p>
      </dgm:t>
    </dgm:pt>
    <dgm:pt modelId="{14EC37DC-ABDB-445F-9762-877E55A324D6}" type="sibTrans" cxnId="{84D32F5C-7F80-4546-9156-9B6929A699C5}">
      <dgm:prSet/>
      <dgm:spPr/>
      <dgm:t>
        <a:bodyPr/>
        <a:lstStyle/>
        <a:p>
          <a:endParaRPr lang="en-US"/>
        </a:p>
      </dgm:t>
    </dgm:pt>
    <dgm:pt modelId="{78045FB5-F2B0-4D28-94CA-DAB7624108D4}">
      <dgm:prSet/>
      <dgm:spPr/>
      <dgm:t>
        <a:bodyPr/>
        <a:lstStyle/>
        <a:p>
          <a:r>
            <a:rPr lang="en-US" dirty="0"/>
            <a:t>With the Park Me site, you will find available parking spots that are ideally located. The Park Me site gives you a perfect overview of parking spots close to your destination. Parking Me not only saves you time but allows you to plan every trip with ease and confidence.</a:t>
          </a:r>
        </a:p>
      </dgm:t>
    </dgm:pt>
    <dgm:pt modelId="{A124A4E1-9417-49D3-8FCA-66E1DECBBBB8}" type="parTrans" cxnId="{47BAA536-2B7F-4AE3-BBFB-C9D6B6D76B33}">
      <dgm:prSet/>
      <dgm:spPr/>
      <dgm:t>
        <a:bodyPr/>
        <a:lstStyle/>
        <a:p>
          <a:endParaRPr lang="en-US"/>
        </a:p>
      </dgm:t>
    </dgm:pt>
    <dgm:pt modelId="{DED4C643-3600-4F1B-9AFD-1C0D8845D365}" type="sibTrans" cxnId="{47BAA536-2B7F-4AE3-BBFB-C9D6B6D76B33}">
      <dgm:prSet/>
      <dgm:spPr/>
      <dgm:t>
        <a:bodyPr/>
        <a:lstStyle/>
        <a:p>
          <a:endParaRPr lang="en-US"/>
        </a:p>
      </dgm:t>
    </dgm:pt>
    <dgm:pt modelId="{617B3388-EBE8-4371-A518-8051056077C4}">
      <dgm:prSet/>
      <dgm:spPr/>
      <dgm:t>
        <a:bodyPr/>
        <a:lstStyle/>
        <a:p>
          <a:r>
            <a:rPr lang="en-US" dirty="0"/>
            <a:t>Park Me site is to help you to change your attention from the significances of finding parking to getting on with experiencing the best of the rest of your day.</a:t>
          </a:r>
        </a:p>
      </dgm:t>
    </dgm:pt>
    <dgm:pt modelId="{E7154EC2-1D2D-4EC7-9A86-E2018D07801E}" type="parTrans" cxnId="{8B2E6FDC-324B-4CCE-ACDF-2D0BFC283166}">
      <dgm:prSet/>
      <dgm:spPr/>
      <dgm:t>
        <a:bodyPr/>
        <a:lstStyle/>
        <a:p>
          <a:endParaRPr lang="en-US"/>
        </a:p>
      </dgm:t>
    </dgm:pt>
    <dgm:pt modelId="{5930039D-87F2-4FD8-851D-D3F3E75A5500}" type="sibTrans" cxnId="{8B2E6FDC-324B-4CCE-ACDF-2D0BFC283166}">
      <dgm:prSet/>
      <dgm:spPr/>
      <dgm:t>
        <a:bodyPr/>
        <a:lstStyle/>
        <a:p>
          <a:endParaRPr lang="en-US"/>
        </a:p>
      </dgm:t>
    </dgm:pt>
    <dgm:pt modelId="{9D16847A-5660-4AD2-96BD-C063B92932DC}" type="pres">
      <dgm:prSet presAssocID="{B151595C-3698-490C-A393-21DE46410699}" presName="root" presStyleCnt="0">
        <dgm:presLayoutVars>
          <dgm:dir/>
          <dgm:resizeHandles val="exact"/>
        </dgm:presLayoutVars>
      </dgm:prSet>
      <dgm:spPr/>
    </dgm:pt>
    <dgm:pt modelId="{463EE53A-9B6A-4D1F-8134-9E2BA538CD78}" type="pres">
      <dgm:prSet presAssocID="{3BF3F77A-93BF-4724-AF8B-976CCC9323C9}" presName="compNode" presStyleCnt="0"/>
      <dgm:spPr/>
    </dgm:pt>
    <dgm:pt modelId="{8717DB87-F580-4FAE-ABAE-358F434A3D52}" type="pres">
      <dgm:prSet presAssocID="{3BF3F77A-93BF-4724-AF8B-976CCC9323C9}" presName="bgRect" presStyleLbl="bgShp" presStyleIdx="0" presStyleCnt="4"/>
      <dgm:spPr/>
    </dgm:pt>
    <dgm:pt modelId="{64774A6F-2D4D-4403-BF26-EC530241E7F6}" type="pres">
      <dgm:prSet presAssocID="{3BF3F77A-93BF-4724-AF8B-976CCC9323C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A21C20EF-9E88-498B-9411-BAC6FF5FB63D}" type="pres">
      <dgm:prSet presAssocID="{3BF3F77A-93BF-4724-AF8B-976CCC9323C9}" presName="spaceRect" presStyleCnt="0"/>
      <dgm:spPr/>
    </dgm:pt>
    <dgm:pt modelId="{CAAD7CDC-76DC-44B6-BB0D-CDA1BDBD7060}" type="pres">
      <dgm:prSet presAssocID="{3BF3F77A-93BF-4724-AF8B-976CCC9323C9}" presName="parTx" presStyleLbl="revTx" presStyleIdx="0" presStyleCnt="4">
        <dgm:presLayoutVars>
          <dgm:chMax val="0"/>
          <dgm:chPref val="0"/>
        </dgm:presLayoutVars>
      </dgm:prSet>
      <dgm:spPr/>
    </dgm:pt>
    <dgm:pt modelId="{4552EB29-35AF-4DE0-820A-BF7D47E226F9}" type="pres">
      <dgm:prSet presAssocID="{2D3C4D32-1323-42E0-AF1A-9148A17BA699}" presName="sibTrans" presStyleCnt="0"/>
      <dgm:spPr/>
    </dgm:pt>
    <dgm:pt modelId="{F442875A-6663-4CE5-A164-90ACAE214D57}" type="pres">
      <dgm:prSet presAssocID="{6325AE5A-0F6D-4125-831A-4DE3A70872D6}" presName="compNode" presStyleCnt="0"/>
      <dgm:spPr/>
    </dgm:pt>
    <dgm:pt modelId="{452695D1-8A54-4D1F-A71D-CD09A22E0914}" type="pres">
      <dgm:prSet presAssocID="{6325AE5A-0F6D-4125-831A-4DE3A70872D6}" presName="bgRect" presStyleLbl="bgShp" presStyleIdx="1" presStyleCnt="4"/>
      <dgm:spPr/>
    </dgm:pt>
    <dgm:pt modelId="{DC9C2816-65B3-461D-96B5-CB941A3AF57F}" type="pres">
      <dgm:prSet presAssocID="{6325AE5A-0F6D-4125-831A-4DE3A70872D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842712EC-D73B-4FB0-A53B-D9F090C40716}" type="pres">
      <dgm:prSet presAssocID="{6325AE5A-0F6D-4125-831A-4DE3A70872D6}" presName="spaceRect" presStyleCnt="0"/>
      <dgm:spPr/>
    </dgm:pt>
    <dgm:pt modelId="{7A156341-24AF-4547-93DF-C100B964F216}" type="pres">
      <dgm:prSet presAssocID="{6325AE5A-0F6D-4125-831A-4DE3A70872D6}" presName="parTx" presStyleLbl="revTx" presStyleIdx="1" presStyleCnt="4">
        <dgm:presLayoutVars>
          <dgm:chMax val="0"/>
          <dgm:chPref val="0"/>
        </dgm:presLayoutVars>
      </dgm:prSet>
      <dgm:spPr/>
    </dgm:pt>
    <dgm:pt modelId="{28C287AE-48D3-4C02-8FF1-AA142438B3C6}" type="pres">
      <dgm:prSet presAssocID="{14EC37DC-ABDB-445F-9762-877E55A324D6}" presName="sibTrans" presStyleCnt="0"/>
      <dgm:spPr/>
    </dgm:pt>
    <dgm:pt modelId="{02A23B68-C227-48EA-AED3-F693F891D409}" type="pres">
      <dgm:prSet presAssocID="{78045FB5-F2B0-4D28-94CA-DAB7624108D4}" presName="compNode" presStyleCnt="0"/>
      <dgm:spPr/>
    </dgm:pt>
    <dgm:pt modelId="{53034E53-41E9-407B-B688-8168B7A3A17B}" type="pres">
      <dgm:prSet presAssocID="{78045FB5-F2B0-4D28-94CA-DAB7624108D4}" presName="bgRect" presStyleLbl="bgShp" presStyleIdx="2" presStyleCnt="4"/>
      <dgm:spPr/>
    </dgm:pt>
    <dgm:pt modelId="{1926ED8E-5D09-40B4-B711-D25F7190DF04}" type="pres">
      <dgm:prSet presAssocID="{78045FB5-F2B0-4D28-94CA-DAB7624108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55E9A5EF-2DD1-40DF-B04B-42E9C1BBC08A}" type="pres">
      <dgm:prSet presAssocID="{78045FB5-F2B0-4D28-94CA-DAB7624108D4}" presName="spaceRect" presStyleCnt="0"/>
      <dgm:spPr/>
    </dgm:pt>
    <dgm:pt modelId="{CC51E38C-CD44-4D62-9AD8-EF172ABA2E57}" type="pres">
      <dgm:prSet presAssocID="{78045FB5-F2B0-4D28-94CA-DAB7624108D4}" presName="parTx" presStyleLbl="revTx" presStyleIdx="2" presStyleCnt="4">
        <dgm:presLayoutVars>
          <dgm:chMax val="0"/>
          <dgm:chPref val="0"/>
        </dgm:presLayoutVars>
      </dgm:prSet>
      <dgm:spPr/>
    </dgm:pt>
    <dgm:pt modelId="{C6BD2648-B016-47C0-A42F-10386F19C5DE}" type="pres">
      <dgm:prSet presAssocID="{DED4C643-3600-4F1B-9AFD-1C0D8845D365}" presName="sibTrans" presStyleCnt="0"/>
      <dgm:spPr/>
    </dgm:pt>
    <dgm:pt modelId="{9DE4D80D-464D-45C7-966C-331DFFF071B0}" type="pres">
      <dgm:prSet presAssocID="{617B3388-EBE8-4371-A518-8051056077C4}" presName="compNode" presStyleCnt="0"/>
      <dgm:spPr/>
    </dgm:pt>
    <dgm:pt modelId="{3B1FA31A-CBD7-4377-B702-660A49120173}" type="pres">
      <dgm:prSet presAssocID="{617B3388-EBE8-4371-A518-8051056077C4}" presName="bgRect" presStyleLbl="bgShp" presStyleIdx="3" presStyleCnt="4"/>
      <dgm:spPr/>
    </dgm:pt>
    <dgm:pt modelId="{13E2DD79-83B0-4355-9049-8978C57D565F}" type="pres">
      <dgm:prSet presAssocID="{617B3388-EBE8-4371-A518-8051056077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house scene"/>
        </a:ext>
      </dgm:extLst>
    </dgm:pt>
    <dgm:pt modelId="{69CE4677-0278-4629-9B04-C2860EEC98FB}" type="pres">
      <dgm:prSet presAssocID="{617B3388-EBE8-4371-A518-8051056077C4}" presName="spaceRect" presStyleCnt="0"/>
      <dgm:spPr/>
    </dgm:pt>
    <dgm:pt modelId="{0F4FC61A-BC7F-4A2B-9BB2-AB3D89CDF2BE}" type="pres">
      <dgm:prSet presAssocID="{617B3388-EBE8-4371-A518-8051056077C4}" presName="parTx" presStyleLbl="revTx" presStyleIdx="3" presStyleCnt="4">
        <dgm:presLayoutVars>
          <dgm:chMax val="0"/>
          <dgm:chPref val="0"/>
        </dgm:presLayoutVars>
      </dgm:prSet>
      <dgm:spPr/>
    </dgm:pt>
  </dgm:ptLst>
  <dgm:cxnLst>
    <dgm:cxn modelId="{47BAA536-2B7F-4AE3-BBFB-C9D6B6D76B33}" srcId="{B151595C-3698-490C-A393-21DE46410699}" destId="{78045FB5-F2B0-4D28-94CA-DAB7624108D4}" srcOrd="2" destOrd="0" parTransId="{A124A4E1-9417-49D3-8FCA-66E1DECBBBB8}" sibTransId="{DED4C643-3600-4F1B-9AFD-1C0D8845D365}"/>
    <dgm:cxn modelId="{A5C1BB4A-80CF-480F-A0F2-F322D6AFE077}" type="presOf" srcId="{78045FB5-F2B0-4D28-94CA-DAB7624108D4}" destId="{CC51E38C-CD44-4D62-9AD8-EF172ABA2E57}" srcOrd="0" destOrd="0" presId="urn:microsoft.com/office/officeart/2018/2/layout/IconVerticalSolidList"/>
    <dgm:cxn modelId="{84D32F5C-7F80-4546-9156-9B6929A699C5}" srcId="{B151595C-3698-490C-A393-21DE46410699}" destId="{6325AE5A-0F6D-4125-831A-4DE3A70872D6}" srcOrd="1" destOrd="0" parTransId="{BAC8FAD2-A1F3-4A4C-B2F0-2869D2DB0F18}" sibTransId="{14EC37DC-ABDB-445F-9762-877E55A324D6}"/>
    <dgm:cxn modelId="{7491E869-37DB-490E-A6FF-D3994DE6F6E0}" srcId="{B151595C-3698-490C-A393-21DE46410699}" destId="{3BF3F77A-93BF-4724-AF8B-976CCC9323C9}" srcOrd="0" destOrd="0" parTransId="{239B0BF7-AEDB-444D-BF5A-267756FA0AE9}" sibTransId="{2D3C4D32-1323-42E0-AF1A-9148A17BA699}"/>
    <dgm:cxn modelId="{6C4B3DB7-F2F3-4DA4-9613-1C9BF7A35700}" type="presOf" srcId="{3BF3F77A-93BF-4724-AF8B-976CCC9323C9}" destId="{CAAD7CDC-76DC-44B6-BB0D-CDA1BDBD7060}" srcOrd="0" destOrd="0" presId="urn:microsoft.com/office/officeart/2018/2/layout/IconVerticalSolidList"/>
    <dgm:cxn modelId="{C3028CD5-7869-4A9E-99F9-CFFD728876CF}" type="presOf" srcId="{617B3388-EBE8-4371-A518-8051056077C4}" destId="{0F4FC61A-BC7F-4A2B-9BB2-AB3D89CDF2BE}" srcOrd="0" destOrd="0" presId="urn:microsoft.com/office/officeart/2018/2/layout/IconVerticalSolidList"/>
    <dgm:cxn modelId="{8B2E6FDC-324B-4CCE-ACDF-2D0BFC283166}" srcId="{B151595C-3698-490C-A393-21DE46410699}" destId="{617B3388-EBE8-4371-A518-8051056077C4}" srcOrd="3" destOrd="0" parTransId="{E7154EC2-1D2D-4EC7-9A86-E2018D07801E}" sibTransId="{5930039D-87F2-4FD8-851D-D3F3E75A5500}"/>
    <dgm:cxn modelId="{DD9204EC-9C59-46E5-8152-0DE94F579F12}" type="presOf" srcId="{6325AE5A-0F6D-4125-831A-4DE3A70872D6}" destId="{7A156341-24AF-4547-93DF-C100B964F216}" srcOrd="0" destOrd="0" presId="urn:microsoft.com/office/officeart/2018/2/layout/IconVerticalSolidList"/>
    <dgm:cxn modelId="{A4DA69FD-82C1-47EC-861A-86AE64F13001}" type="presOf" srcId="{B151595C-3698-490C-A393-21DE46410699}" destId="{9D16847A-5660-4AD2-96BD-C063B92932DC}" srcOrd="0" destOrd="0" presId="urn:microsoft.com/office/officeart/2018/2/layout/IconVerticalSolidList"/>
    <dgm:cxn modelId="{05FD5D75-ACD9-45B1-8144-2E0386E0062A}" type="presParOf" srcId="{9D16847A-5660-4AD2-96BD-C063B92932DC}" destId="{463EE53A-9B6A-4D1F-8134-9E2BA538CD78}" srcOrd="0" destOrd="0" presId="urn:microsoft.com/office/officeart/2018/2/layout/IconVerticalSolidList"/>
    <dgm:cxn modelId="{F940A260-D404-4DAF-B16A-360A6968CBAB}" type="presParOf" srcId="{463EE53A-9B6A-4D1F-8134-9E2BA538CD78}" destId="{8717DB87-F580-4FAE-ABAE-358F434A3D52}" srcOrd="0" destOrd="0" presId="urn:microsoft.com/office/officeart/2018/2/layout/IconVerticalSolidList"/>
    <dgm:cxn modelId="{A0B6508A-5677-4C19-B830-B82581544B74}" type="presParOf" srcId="{463EE53A-9B6A-4D1F-8134-9E2BA538CD78}" destId="{64774A6F-2D4D-4403-BF26-EC530241E7F6}" srcOrd="1" destOrd="0" presId="urn:microsoft.com/office/officeart/2018/2/layout/IconVerticalSolidList"/>
    <dgm:cxn modelId="{14429FD6-227E-41AD-AF36-559D45DB4649}" type="presParOf" srcId="{463EE53A-9B6A-4D1F-8134-9E2BA538CD78}" destId="{A21C20EF-9E88-498B-9411-BAC6FF5FB63D}" srcOrd="2" destOrd="0" presId="urn:microsoft.com/office/officeart/2018/2/layout/IconVerticalSolidList"/>
    <dgm:cxn modelId="{1400B156-4E4F-495B-9B20-4BC8E9B44F65}" type="presParOf" srcId="{463EE53A-9B6A-4D1F-8134-9E2BA538CD78}" destId="{CAAD7CDC-76DC-44B6-BB0D-CDA1BDBD7060}" srcOrd="3" destOrd="0" presId="urn:microsoft.com/office/officeart/2018/2/layout/IconVerticalSolidList"/>
    <dgm:cxn modelId="{4BD3289F-C9FC-4FE2-88D2-FD8DB31E5B29}" type="presParOf" srcId="{9D16847A-5660-4AD2-96BD-C063B92932DC}" destId="{4552EB29-35AF-4DE0-820A-BF7D47E226F9}" srcOrd="1" destOrd="0" presId="urn:microsoft.com/office/officeart/2018/2/layout/IconVerticalSolidList"/>
    <dgm:cxn modelId="{FF33D886-D253-4744-8ABE-51535BEB23F6}" type="presParOf" srcId="{9D16847A-5660-4AD2-96BD-C063B92932DC}" destId="{F442875A-6663-4CE5-A164-90ACAE214D57}" srcOrd="2" destOrd="0" presId="urn:microsoft.com/office/officeart/2018/2/layout/IconVerticalSolidList"/>
    <dgm:cxn modelId="{18593F63-D8E9-4907-8A8B-27C7E2FCFE02}" type="presParOf" srcId="{F442875A-6663-4CE5-A164-90ACAE214D57}" destId="{452695D1-8A54-4D1F-A71D-CD09A22E0914}" srcOrd="0" destOrd="0" presId="urn:microsoft.com/office/officeart/2018/2/layout/IconVerticalSolidList"/>
    <dgm:cxn modelId="{E8D3FCB4-312D-400B-994F-510DEA93F56B}" type="presParOf" srcId="{F442875A-6663-4CE5-A164-90ACAE214D57}" destId="{DC9C2816-65B3-461D-96B5-CB941A3AF57F}" srcOrd="1" destOrd="0" presId="urn:microsoft.com/office/officeart/2018/2/layout/IconVerticalSolidList"/>
    <dgm:cxn modelId="{39FF5C10-DA47-4BB2-B1DB-C8A939993F57}" type="presParOf" srcId="{F442875A-6663-4CE5-A164-90ACAE214D57}" destId="{842712EC-D73B-4FB0-A53B-D9F090C40716}" srcOrd="2" destOrd="0" presId="urn:microsoft.com/office/officeart/2018/2/layout/IconVerticalSolidList"/>
    <dgm:cxn modelId="{7F337284-64B1-4097-BC60-8C80E7FA6C94}" type="presParOf" srcId="{F442875A-6663-4CE5-A164-90ACAE214D57}" destId="{7A156341-24AF-4547-93DF-C100B964F216}" srcOrd="3" destOrd="0" presId="urn:microsoft.com/office/officeart/2018/2/layout/IconVerticalSolidList"/>
    <dgm:cxn modelId="{F849B257-F658-4A43-8B6C-7C7BCC6CA5FA}" type="presParOf" srcId="{9D16847A-5660-4AD2-96BD-C063B92932DC}" destId="{28C287AE-48D3-4C02-8FF1-AA142438B3C6}" srcOrd="3" destOrd="0" presId="urn:microsoft.com/office/officeart/2018/2/layout/IconVerticalSolidList"/>
    <dgm:cxn modelId="{13AE0BE3-8A7C-4695-A05A-08D7DB4BA826}" type="presParOf" srcId="{9D16847A-5660-4AD2-96BD-C063B92932DC}" destId="{02A23B68-C227-48EA-AED3-F693F891D409}" srcOrd="4" destOrd="0" presId="urn:microsoft.com/office/officeart/2018/2/layout/IconVerticalSolidList"/>
    <dgm:cxn modelId="{EEA52E84-9633-4804-B3E5-4152A20B054E}" type="presParOf" srcId="{02A23B68-C227-48EA-AED3-F693F891D409}" destId="{53034E53-41E9-407B-B688-8168B7A3A17B}" srcOrd="0" destOrd="0" presId="urn:microsoft.com/office/officeart/2018/2/layout/IconVerticalSolidList"/>
    <dgm:cxn modelId="{2F4B55F7-1AFE-4129-9DC2-4A5129A596DE}" type="presParOf" srcId="{02A23B68-C227-48EA-AED3-F693F891D409}" destId="{1926ED8E-5D09-40B4-B711-D25F7190DF04}" srcOrd="1" destOrd="0" presId="urn:microsoft.com/office/officeart/2018/2/layout/IconVerticalSolidList"/>
    <dgm:cxn modelId="{6B0F86A6-5FF3-46C8-80A4-D699CD7F4F03}" type="presParOf" srcId="{02A23B68-C227-48EA-AED3-F693F891D409}" destId="{55E9A5EF-2DD1-40DF-B04B-42E9C1BBC08A}" srcOrd="2" destOrd="0" presId="urn:microsoft.com/office/officeart/2018/2/layout/IconVerticalSolidList"/>
    <dgm:cxn modelId="{23672580-F02D-4B7E-82BF-3BC800EDF8D7}" type="presParOf" srcId="{02A23B68-C227-48EA-AED3-F693F891D409}" destId="{CC51E38C-CD44-4D62-9AD8-EF172ABA2E57}" srcOrd="3" destOrd="0" presId="urn:microsoft.com/office/officeart/2018/2/layout/IconVerticalSolidList"/>
    <dgm:cxn modelId="{A9B56ECD-10B1-455D-8272-8B8E25789380}" type="presParOf" srcId="{9D16847A-5660-4AD2-96BD-C063B92932DC}" destId="{C6BD2648-B016-47C0-A42F-10386F19C5DE}" srcOrd="5" destOrd="0" presId="urn:microsoft.com/office/officeart/2018/2/layout/IconVerticalSolidList"/>
    <dgm:cxn modelId="{17C4EAFD-B28E-4F50-94B9-A6D047F733B5}" type="presParOf" srcId="{9D16847A-5660-4AD2-96BD-C063B92932DC}" destId="{9DE4D80D-464D-45C7-966C-331DFFF071B0}" srcOrd="6" destOrd="0" presId="urn:microsoft.com/office/officeart/2018/2/layout/IconVerticalSolidList"/>
    <dgm:cxn modelId="{5D9CA2B3-3A4E-4AC7-8254-87A3F6FB21B2}" type="presParOf" srcId="{9DE4D80D-464D-45C7-966C-331DFFF071B0}" destId="{3B1FA31A-CBD7-4377-B702-660A49120173}" srcOrd="0" destOrd="0" presId="urn:microsoft.com/office/officeart/2018/2/layout/IconVerticalSolidList"/>
    <dgm:cxn modelId="{74687D67-CD36-4C3A-A53D-30EFC0BAF5B2}" type="presParOf" srcId="{9DE4D80D-464D-45C7-966C-331DFFF071B0}" destId="{13E2DD79-83B0-4355-9049-8978C57D565F}" srcOrd="1" destOrd="0" presId="urn:microsoft.com/office/officeart/2018/2/layout/IconVerticalSolidList"/>
    <dgm:cxn modelId="{8AF5484B-ACF2-4A58-94AA-10966409A370}" type="presParOf" srcId="{9DE4D80D-464D-45C7-966C-331DFFF071B0}" destId="{69CE4677-0278-4629-9B04-C2860EEC98FB}" srcOrd="2" destOrd="0" presId="urn:microsoft.com/office/officeart/2018/2/layout/IconVerticalSolidList"/>
    <dgm:cxn modelId="{D9C27E60-80BC-4FA7-9D83-E61ADCCAD4F2}" type="presParOf" srcId="{9DE4D80D-464D-45C7-966C-331DFFF071B0}" destId="{0F4FC61A-BC7F-4A2B-9BB2-AB3D89CDF2B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794357-102F-41FD-819E-EB7D203661BE}"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9D41AB91-8A0D-4AC5-A110-7A2CB39F68BF}">
      <dgm:prSet/>
      <dgm:spPr/>
      <dgm:t>
        <a:bodyPr/>
        <a:lstStyle/>
        <a:p>
          <a:r>
            <a:rPr lang="en-US" dirty="0"/>
            <a:t>The amount of cars in the cities is continuously increasing, while parking places are limited. The drivers can spend lots of time searching for a parking area.</a:t>
          </a:r>
        </a:p>
      </dgm:t>
    </dgm:pt>
    <dgm:pt modelId="{AD375CDF-0059-4C67-BC3E-92E22AD73CA7}" type="parTrans" cxnId="{5B73C851-C042-4136-851C-AEBF7BC9DCAD}">
      <dgm:prSet/>
      <dgm:spPr/>
      <dgm:t>
        <a:bodyPr/>
        <a:lstStyle/>
        <a:p>
          <a:endParaRPr lang="en-US"/>
        </a:p>
      </dgm:t>
    </dgm:pt>
    <dgm:pt modelId="{44179DC9-5427-46EB-A3C8-086D8A58B2EE}" type="sibTrans" cxnId="{5B73C851-C042-4136-851C-AEBF7BC9DCAD}">
      <dgm:prSet/>
      <dgm:spPr/>
      <dgm:t>
        <a:bodyPr/>
        <a:lstStyle/>
        <a:p>
          <a:endParaRPr lang="en-US"/>
        </a:p>
      </dgm:t>
    </dgm:pt>
    <dgm:pt modelId="{DDDA377D-EFDB-4B1D-8484-6E6E237FB2A7}">
      <dgm:prSet/>
      <dgm:spPr/>
      <dgm:t>
        <a:bodyPr/>
        <a:lstStyle/>
        <a:p>
          <a:r>
            <a:rPr lang="en-US" dirty="0"/>
            <a:t>Luckily, the modern IT industry can implement a solution. Parking apps and sites like our Park Me site bring relief to residents since they save time and nerves. The fundamental function of such applications is obtaining and booking free places nearby. </a:t>
          </a:r>
        </a:p>
      </dgm:t>
    </dgm:pt>
    <dgm:pt modelId="{5AFBD3CB-AA91-4253-9726-3D854B1235BA}" type="parTrans" cxnId="{1090CE2A-AEED-437F-A548-9F349D48455B}">
      <dgm:prSet/>
      <dgm:spPr/>
      <dgm:t>
        <a:bodyPr/>
        <a:lstStyle/>
        <a:p>
          <a:endParaRPr lang="en-US"/>
        </a:p>
      </dgm:t>
    </dgm:pt>
    <dgm:pt modelId="{00597D60-9D6E-4F1C-9A9E-EE24A65ADC6C}" type="sibTrans" cxnId="{1090CE2A-AEED-437F-A548-9F349D48455B}">
      <dgm:prSet/>
      <dgm:spPr/>
      <dgm:t>
        <a:bodyPr/>
        <a:lstStyle/>
        <a:p>
          <a:endParaRPr lang="en-US"/>
        </a:p>
      </dgm:t>
    </dgm:pt>
    <dgm:pt modelId="{B2138F6F-AA6D-45DA-85E4-ED1F7932DBBD}">
      <dgm:prSet/>
      <dgm:spPr/>
      <dgm:t>
        <a:bodyPr/>
        <a:lstStyle/>
        <a:p>
          <a:r>
            <a:rPr lang="en-US" dirty="0"/>
            <a:t>Nevertheless, they can also offer cashless payments, GPS, and more. That’s why we’ve produced a comprehensive site to help our users to find spots in less time and zero payment.</a:t>
          </a:r>
        </a:p>
      </dgm:t>
    </dgm:pt>
    <dgm:pt modelId="{57E9E2B2-2500-4DB6-ABC7-869EA7852935}" type="parTrans" cxnId="{28AA671F-A182-429B-BB40-2BD55F683869}">
      <dgm:prSet/>
      <dgm:spPr/>
      <dgm:t>
        <a:bodyPr/>
        <a:lstStyle/>
        <a:p>
          <a:endParaRPr lang="en-US"/>
        </a:p>
      </dgm:t>
    </dgm:pt>
    <dgm:pt modelId="{593261F8-8E44-484A-AF22-78DC615DA2F9}" type="sibTrans" cxnId="{28AA671F-A182-429B-BB40-2BD55F683869}">
      <dgm:prSet/>
      <dgm:spPr/>
      <dgm:t>
        <a:bodyPr/>
        <a:lstStyle/>
        <a:p>
          <a:endParaRPr lang="en-US"/>
        </a:p>
      </dgm:t>
    </dgm:pt>
    <dgm:pt modelId="{23116D9F-93F5-B14B-90A3-61B9C2D74B3D}" type="pres">
      <dgm:prSet presAssocID="{48794357-102F-41FD-819E-EB7D203661BE}" presName="Name0" presStyleCnt="0">
        <dgm:presLayoutVars>
          <dgm:dir/>
          <dgm:resizeHandles val="exact"/>
        </dgm:presLayoutVars>
      </dgm:prSet>
      <dgm:spPr/>
    </dgm:pt>
    <dgm:pt modelId="{697A6F6B-9751-7E4F-9767-83384480AF5D}" type="pres">
      <dgm:prSet presAssocID="{9D41AB91-8A0D-4AC5-A110-7A2CB39F68BF}" presName="node" presStyleLbl="node1" presStyleIdx="0" presStyleCnt="3">
        <dgm:presLayoutVars>
          <dgm:bulletEnabled val="1"/>
        </dgm:presLayoutVars>
      </dgm:prSet>
      <dgm:spPr/>
    </dgm:pt>
    <dgm:pt modelId="{C237C964-BDE5-5844-BD80-EF4E1EE0477B}" type="pres">
      <dgm:prSet presAssocID="{44179DC9-5427-46EB-A3C8-086D8A58B2EE}" presName="sibTrans" presStyleLbl="sibTrans2D1" presStyleIdx="0" presStyleCnt="2"/>
      <dgm:spPr/>
    </dgm:pt>
    <dgm:pt modelId="{495151DB-5EDE-ED42-9D7E-A9F631DAB098}" type="pres">
      <dgm:prSet presAssocID="{44179DC9-5427-46EB-A3C8-086D8A58B2EE}" presName="connectorText" presStyleLbl="sibTrans2D1" presStyleIdx="0" presStyleCnt="2"/>
      <dgm:spPr/>
    </dgm:pt>
    <dgm:pt modelId="{A50A946F-497E-6041-9CA7-45F1997E0D09}" type="pres">
      <dgm:prSet presAssocID="{DDDA377D-EFDB-4B1D-8484-6E6E237FB2A7}" presName="node" presStyleLbl="node1" presStyleIdx="1" presStyleCnt="3">
        <dgm:presLayoutVars>
          <dgm:bulletEnabled val="1"/>
        </dgm:presLayoutVars>
      </dgm:prSet>
      <dgm:spPr/>
    </dgm:pt>
    <dgm:pt modelId="{22AA353C-DA4A-214A-9D63-F482DC184D67}" type="pres">
      <dgm:prSet presAssocID="{00597D60-9D6E-4F1C-9A9E-EE24A65ADC6C}" presName="sibTrans" presStyleLbl="sibTrans2D1" presStyleIdx="1" presStyleCnt="2"/>
      <dgm:spPr/>
    </dgm:pt>
    <dgm:pt modelId="{CA665A72-61B0-F14A-A278-51F5E3AE1A69}" type="pres">
      <dgm:prSet presAssocID="{00597D60-9D6E-4F1C-9A9E-EE24A65ADC6C}" presName="connectorText" presStyleLbl="sibTrans2D1" presStyleIdx="1" presStyleCnt="2"/>
      <dgm:spPr/>
    </dgm:pt>
    <dgm:pt modelId="{BFBD7924-AA22-F847-A9DD-9F7D683FDF7A}" type="pres">
      <dgm:prSet presAssocID="{B2138F6F-AA6D-45DA-85E4-ED1F7932DBBD}" presName="node" presStyleLbl="node1" presStyleIdx="2" presStyleCnt="3">
        <dgm:presLayoutVars>
          <dgm:bulletEnabled val="1"/>
        </dgm:presLayoutVars>
      </dgm:prSet>
      <dgm:spPr/>
    </dgm:pt>
  </dgm:ptLst>
  <dgm:cxnLst>
    <dgm:cxn modelId="{9668B601-B842-FB4C-A6A2-09A24B02F4C2}" type="presOf" srcId="{B2138F6F-AA6D-45DA-85E4-ED1F7932DBBD}" destId="{BFBD7924-AA22-F847-A9DD-9F7D683FDF7A}" srcOrd="0" destOrd="0" presId="urn:microsoft.com/office/officeart/2005/8/layout/process1"/>
    <dgm:cxn modelId="{7AEDA51E-EC33-2648-82A0-CD11346ADF55}" type="presOf" srcId="{48794357-102F-41FD-819E-EB7D203661BE}" destId="{23116D9F-93F5-B14B-90A3-61B9C2D74B3D}" srcOrd="0" destOrd="0" presId="urn:microsoft.com/office/officeart/2005/8/layout/process1"/>
    <dgm:cxn modelId="{28AA671F-A182-429B-BB40-2BD55F683869}" srcId="{48794357-102F-41FD-819E-EB7D203661BE}" destId="{B2138F6F-AA6D-45DA-85E4-ED1F7932DBBD}" srcOrd="2" destOrd="0" parTransId="{57E9E2B2-2500-4DB6-ABC7-869EA7852935}" sibTransId="{593261F8-8E44-484A-AF22-78DC615DA2F9}"/>
    <dgm:cxn modelId="{1090CE2A-AEED-437F-A548-9F349D48455B}" srcId="{48794357-102F-41FD-819E-EB7D203661BE}" destId="{DDDA377D-EFDB-4B1D-8484-6E6E237FB2A7}" srcOrd="1" destOrd="0" parTransId="{5AFBD3CB-AA91-4253-9726-3D854B1235BA}" sibTransId="{00597D60-9D6E-4F1C-9A9E-EE24A65ADC6C}"/>
    <dgm:cxn modelId="{98B66A44-6595-384C-AD4A-AAA5EFB57E51}" type="presOf" srcId="{44179DC9-5427-46EB-A3C8-086D8A58B2EE}" destId="{495151DB-5EDE-ED42-9D7E-A9F631DAB098}" srcOrd="1" destOrd="0" presId="urn:microsoft.com/office/officeart/2005/8/layout/process1"/>
    <dgm:cxn modelId="{8CAB324A-2DCF-244C-B130-D9C376AECDCB}" type="presOf" srcId="{00597D60-9D6E-4F1C-9A9E-EE24A65ADC6C}" destId="{22AA353C-DA4A-214A-9D63-F482DC184D67}" srcOrd="0" destOrd="0" presId="urn:microsoft.com/office/officeart/2005/8/layout/process1"/>
    <dgm:cxn modelId="{5B73C851-C042-4136-851C-AEBF7BC9DCAD}" srcId="{48794357-102F-41FD-819E-EB7D203661BE}" destId="{9D41AB91-8A0D-4AC5-A110-7A2CB39F68BF}" srcOrd="0" destOrd="0" parTransId="{AD375CDF-0059-4C67-BC3E-92E22AD73CA7}" sibTransId="{44179DC9-5427-46EB-A3C8-086D8A58B2EE}"/>
    <dgm:cxn modelId="{E2D246B6-7847-2E4F-B2C9-EA69936AA383}" type="presOf" srcId="{00597D60-9D6E-4F1C-9A9E-EE24A65ADC6C}" destId="{CA665A72-61B0-F14A-A278-51F5E3AE1A69}" srcOrd="1" destOrd="0" presId="urn:microsoft.com/office/officeart/2005/8/layout/process1"/>
    <dgm:cxn modelId="{6FC0D5BA-3CA6-FA4F-8586-018392C0D5E9}" type="presOf" srcId="{44179DC9-5427-46EB-A3C8-086D8A58B2EE}" destId="{C237C964-BDE5-5844-BD80-EF4E1EE0477B}" srcOrd="0" destOrd="0" presId="urn:microsoft.com/office/officeart/2005/8/layout/process1"/>
    <dgm:cxn modelId="{ECA328DA-5F64-D340-B1C0-C69CDEA59C1C}" type="presOf" srcId="{DDDA377D-EFDB-4B1D-8484-6E6E237FB2A7}" destId="{A50A946F-497E-6041-9CA7-45F1997E0D09}" srcOrd="0" destOrd="0" presId="urn:microsoft.com/office/officeart/2005/8/layout/process1"/>
    <dgm:cxn modelId="{D92A1AF9-D18A-D54E-A9C3-7935CB15D436}" type="presOf" srcId="{9D41AB91-8A0D-4AC5-A110-7A2CB39F68BF}" destId="{697A6F6B-9751-7E4F-9767-83384480AF5D}" srcOrd="0" destOrd="0" presId="urn:microsoft.com/office/officeart/2005/8/layout/process1"/>
    <dgm:cxn modelId="{860E9B9C-E646-6A48-8CA1-8714F4C8CA2B}" type="presParOf" srcId="{23116D9F-93F5-B14B-90A3-61B9C2D74B3D}" destId="{697A6F6B-9751-7E4F-9767-83384480AF5D}" srcOrd="0" destOrd="0" presId="urn:microsoft.com/office/officeart/2005/8/layout/process1"/>
    <dgm:cxn modelId="{F2959DF1-DF9D-4A45-A2A1-6D9E90923DBB}" type="presParOf" srcId="{23116D9F-93F5-B14B-90A3-61B9C2D74B3D}" destId="{C237C964-BDE5-5844-BD80-EF4E1EE0477B}" srcOrd="1" destOrd="0" presId="urn:microsoft.com/office/officeart/2005/8/layout/process1"/>
    <dgm:cxn modelId="{C6F4D1CF-40AB-A740-89AF-126C0732EC7F}" type="presParOf" srcId="{C237C964-BDE5-5844-BD80-EF4E1EE0477B}" destId="{495151DB-5EDE-ED42-9D7E-A9F631DAB098}" srcOrd="0" destOrd="0" presId="urn:microsoft.com/office/officeart/2005/8/layout/process1"/>
    <dgm:cxn modelId="{8885E59B-D2B0-3E41-8651-7935460F1EE2}" type="presParOf" srcId="{23116D9F-93F5-B14B-90A3-61B9C2D74B3D}" destId="{A50A946F-497E-6041-9CA7-45F1997E0D09}" srcOrd="2" destOrd="0" presId="urn:microsoft.com/office/officeart/2005/8/layout/process1"/>
    <dgm:cxn modelId="{26ADF1A0-AA29-2C49-91C9-5A07A7794C58}" type="presParOf" srcId="{23116D9F-93F5-B14B-90A3-61B9C2D74B3D}" destId="{22AA353C-DA4A-214A-9D63-F482DC184D67}" srcOrd="3" destOrd="0" presId="urn:microsoft.com/office/officeart/2005/8/layout/process1"/>
    <dgm:cxn modelId="{63D13D18-5CDF-AB4C-9C84-F7D615D8AA2D}" type="presParOf" srcId="{22AA353C-DA4A-214A-9D63-F482DC184D67}" destId="{CA665A72-61B0-F14A-A278-51F5E3AE1A69}" srcOrd="0" destOrd="0" presId="urn:microsoft.com/office/officeart/2005/8/layout/process1"/>
    <dgm:cxn modelId="{60FE8E5B-688F-FD44-B6FA-E3800377380A}" type="presParOf" srcId="{23116D9F-93F5-B14B-90A3-61B9C2D74B3D}" destId="{BFBD7924-AA22-F847-A9DD-9F7D683FDF7A}"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56873C-569D-4476-8EF5-5B396A3BD52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841C8F1-BEA9-497F-AA58-493FE1E2B5CD}">
      <dgm:prSet/>
      <dgm:spPr/>
      <dgm:t>
        <a:bodyPr/>
        <a:lstStyle/>
        <a:p>
          <a:r>
            <a:rPr lang="en-US" dirty="0"/>
            <a:t>We tested the Sign Up as a user to insert the user information. We wanted to make it work with their information. It worked as we wanted thru the Local Storage information thru the site.</a:t>
          </a:r>
        </a:p>
      </dgm:t>
    </dgm:pt>
    <dgm:pt modelId="{76BEC058-8BEE-4755-AEED-12B893BB30CF}" type="parTrans" cxnId="{5DEB50ED-1996-4AEE-9C64-67004A27A948}">
      <dgm:prSet/>
      <dgm:spPr/>
      <dgm:t>
        <a:bodyPr/>
        <a:lstStyle/>
        <a:p>
          <a:endParaRPr lang="en-US"/>
        </a:p>
      </dgm:t>
    </dgm:pt>
    <dgm:pt modelId="{53DD29B7-F8A1-4B17-9886-54364541714A}" type="sibTrans" cxnId="{5DEB50ED-1996-4AEE-9C64-67004A27A948}">
      <dgm:prSet/>
      <dgm:spPr/>
      <dgm:t>
        <a:bodyPr/>
        <a:lstStyle/>
        <a:p>
          <a:endParaRPr lang="en-US"/>
        </a:p>
      </dgm:t>
    </dgm:pt>
    <dgm:pt modelId="{3D4EFA91-4BC0-4534-8138-6C59FC8AD664}">
      <dgm:prSet/>
      <dgm:spPr/>
      <dgm:t>
        <a:bodyPr/>
        <a:lstStyle/>
        <a:p>
          <a:r>
            <a:rPr lang="en-US" dirty="0"/>
            <a:t>Acceptance:</a:t>
          </a:r>
        </a:p>
      </dgm:t>
    </dgm:pt>
    <dgm:pt modelId="{96099F48-22A4-452A-ADCC-76CACACFE84E}" type="parTrans" cxnId="{8EB40B4A-268B-46F7-94AF-33139563AC2A}">
      <dgm:prSet/>
      <dgm:spPr/>
      <dgm:t>
        <a:bodyPr/>
        <a:lstStyle/>
        <a:p>
          <a:endParaRPr lang="en-US"/>
        </a:p>
      </dgm:t>
    </dgm:pt>
    <dgm:pt modelId="{FE4C70E5-0856-4DC5-9A12-06E8382A9834}" type="sibTrans" cxnId="{8EB40B4A-268B-46F7-94AF-33139563AC2A}">
      <dgm:prSet/>
      <dgm:spPr/>
      <dgm:t>
        <a:bodyPr/>
        <a:lstStyle/>
        <a:p>
          <a:endParaRPr lang="en-US"/>
        </a:p>
      </dgm:t>
    </dgm:pt>
    <dgm:pt modelId="{FDF86148-FD33-42D2-9486-39613670B153}">
      <dgm:prSet/>
      <dgm:spPr/>
      <dgm:t>
        <a:bodyPr/>
        <a:lstStyle/>
        <a:p>
          <a:r>
            <a:rPr lang="en-US" dirty="0"/>
            <a:t>on click, the user should be able to see the Register page.</a:t>
          </a:r>
        </a:p>
      </dgm:t>
    </dgm:pt>
    <dgm:pt modelId="{C7DA06DA-3E3C-4FA0-A749-E9CB4431D3B9}" type="parTrans" cxnId="{76629B3A-78E5-4F92-8A65-97C96297FA44}">
      <dgm:prSet/>
      <dgm:spPr/>
      <dgm:t>
        <a:bodyPr/>
        <a:lstStyle/>
        <a:p>
          <a:endParaRPr lang="en-US"/>
        </a:p>
      </dgm:t>
    </dgm:pt>
    <dgm:pt modelId="{75E3D11F-9363-4AFA-9FBE-5040FF9F4E7F}" type="sibTrans" cxnId="{76629B3A-78E5-4F92-8A65-97C96297FA44}">
      <dgm:prSet/>
      <dgm:spPr/>
      <dgm:t>
        <a:bodyPr/>
        <a:lstStyle/>
        <a:p>
          <a:endParaRPr lang="en-US"/>
        </a:p>
      </dgm:t>
    </dgm:pt>
    <dgm:pt modelId="{A760A211-6461-417C-8D97-6D0BC9B6AA34}">
      <dgm:prSet/>
      <dgm:spPr/>
      <dgm:t>
        <a:bodyPr/>
        <a:lstStyle/>
        <a:p>
          <a:r>
            <a:rPr lang="en-US" dirty="0"/>
            <a:t>on Register page , they will see the information needed from they like username, email and Car information. </a:t>
          </a:r>
        </a:p>
      </dgm:t>
    </dgm:pt>
    <dgm:pt modelId="{D7C8F57A-A330-4EE3-8F51-46A91CB0F9FD}" type="parTrans" cxnId="{213337C6-1737-4FD1-996A-B08BE22E6DA9}">
      <dgm:prSet/>
      <dgm:spPr/>
      <dgm:t>
        <a:bodyPr/>
        <a:lstStyle/>
        <a:p>
          <a:endParaRPr lang="en-US"/>
        </a:p>
      </dgm:t>
    </dgm:pt>
    <dgm:pt modelId="{89A85E16-DAF9-41F3-90BC-4EED9EF1AD39}" type="sibTrans" cxnId="{213337C6-1737-4FD1-996A-B08BE22E6DA9}">
      <dgm:prSet/>
      <dgm:spPr/>
      <dgm:t>
        <a:bodyPr/>
        <a:lstStyle/>
        <a:p>
          <a:endParaRPr lang="en-US"/>
        </a:p>
      </dgm:t>
    </dgm:pt>
    <dgm:pt modelId="{3C4D56A5-B042-4A94-AE3F-8EF8246A8FD1}">
      <dgm:prSet/>
      <dgm:spPr/>
      <dgm:t>
        <a:bodyPr/>
        <a:lstStyle/>
        <a:p>
          <a:r>
            <a:rPr lang="en-US" dirty="0"/>
            <a:t>Definition of done:</a:t>
          </a:r>
        </a:p>
      </dgm:t>
    </dgm:pt>
    <dgm:pt modelId="{2EBA5D6A-2748-41B5-A9A9-58F854481DC1}" type="parTrans" cxnId="{28F04CFF-A0EA-472E-88A9-BC03F3D50C1B}">
      <dgm:prSet/>
      <dgm:spPr/>
      <dgm:t>
        <a:bodyPr/>
        <a:lstStyle/>
        <a:p>
          <a:endParaRPr lang="en-US"/>
        </a:p>
      </dgm:t>
    </dgm:pt>
    <dgm:pt modelId="{766CC270-6222-4752-9B66-C21827726247}" type="sibTrans" cxnId="{28F04CFF-A0EA-472E-88A9-BC03F3D50C1B}">
      <dgm:prSet/>
      <dgm:spPr/>
      <dgm:t>
        <a:bodyPr/>
        <a:lstStyle/>
        <a:p>
          <a:endParaRPr lang="en-US"/>
        </a:p>
      </dgm:t>
    </dgm:pt>
    <dgm:pt modelId="{9F60FACF-13BC-4DA5-8788-4781C67D7C3A}">
      <dgm:prSet/>
      <dgm:spPr/>
      <dgm:t>
        <a:bodyPr/>
        <a:lstStyle/>
        <a:p>
          <a:r>
            <a:rPr lang="en-US" dirty="0"/>
            <a:t>when the user enter their information, it will bring them to the first option in the website which is the main page or the last page they visited, which means their info have been taken.</a:t>
          </a:r>
        </a:p>
      </dgm:t>
    </dgm:pt>
    <dgm:pt modelId="{3F969047-0286-499F-A43B-F551B7B044F0}" type="parTrans" cxnId="{088C9A93-543F-4611-A1E3-5BD536761548}">
      <dgm:prSet/>
      <dgm:spPr/>
      <dgm:t>
        <a:bodyPr/>
        <a:lstStyle/>
        <a:p>
          <a:endParaRPr lang="en-US"/>
        </a:p>
      </dgm:t>
    </dgm:pt>
    <dgm:pt modelId="{2854D816-5411-4294-847A-1073646C4FED}" type="sibTrans" cxnId="{088C9A93-543F-4611-A1E3-5BD536761548}">
      <dgm:prSet/>
      <dgm:spPr/>
      <dgm:t>
        <a:bodyPr/>
        <a:lstStyle/>
        <a:p>
          <a:endParaRPr lang="en-US"/>
        </a:p>
      </dgm:t>
    </dgm:pt>
    <dgm:pt modelId="{CD6B52C5-F4EF-4944-9BC5-B13CB6BEFA01}">
      <dgm:prSet/>
      <dgm:spPr/>
      <dgm:t>
        <a:bodyPr/>
        <a:lstStyle/>
        <a:p>
          <a:pPr rtl="0"/>
          <a:endParaRPr lang="en-US" dirty="0"/>
        </a:p>
      </dgm:t>
    </dgm:pt>
    <dgm:pt modelId="{8EC5BB51-C8FD-9049-A5F4-3D2CD7A71121}" type="parTrans" cxnId="{7724337F-C3AD-6940-9401-0EF3A35153E0}">
      <dgm:prSet/>
      <dgm:spPr/>
    </dgm:pt>
    <dgm:pt modelId="{8138AB1F-191D-554E-8CEE-D801A2C1AC85}" type="sibTrans" cxnId="{7724337F-C3AD-6940-9401-0EF3A35153E0}">
      <dgm:prSet/>
      <dgm:spPr/>
    </dgm:pt>
    <dgm:pt modelId="{BB784B5A-8889-3942-B69A-B9979C6AEB2D}" type="pres">
      <dgm:prSet presAssocID="{9256873C-569D-4476-8EF5-5B396A3BD52B}" presName="linear" presStyleCnt="0">
        <dgm:presLayoutVars>
          <dgm:animLvl val="lvl"/>
          <dgm:resizeHandles val="exact"/>
        </dgm:presLayoutVars>
      </dgm:prSet>
      <dgm:spPr/>
    </dgm:pt>
    <dgm:pt modelId="{6D687261-6895-DF4C-8628-C1FB21F103CB}" type="pres">
      <dgm:prSet presAssocID="{E841C8F1-BEA9-497F-AA58-493FE1E2B5CD}" presName="parentText" presStyleLbl="node1" presStyleIdx="0" presStyleCnt="3">
        <dgm:presLayoutVars>
          <dgm:chMax val="0"/>
          <dgm:bulletEnabled val="1"/>
        </dgm:presLayoutVars>
      </dgm:prSet>
      <dgm:spPr/>
    </dgm:pt>
    <dgm:pt modelId="{DAD1C57C-AB9F-8244-ACF4-318DC38DD427}" type="pres">
      <dgm:prSet presAssocID="{53DD29B7-F8A1-4B17-9886-54364541714A}" presName="spacer" presStyleCnt="0"/>
      <dgm:spPr/>
    </dgm:pt>
    <dgm:pt modelId="{882B0C4A-F1A4-094B-B1E0-CB4EA41E184D}" type="pres">
      <dgm:prSet presAssocID="{3D4EFA91-4BC0-4534-8138-6C59FC8AD664}" presName="parentText" presStyleLbl="node1" presStyleIdx="1" presStyleCnt="3" custScaleY="56145">
        <dgm:presLayoutVars>
          <dgm:chMax val="0"/>
          <dgm:bulletEnabled val="1"/>
        </dgm:presLayoutVars>
      </dgm:prSet>
      <dgm:spPr/>
    </dgm:pt>
    <dgm:pt modelId="{A3FB1F71-C11D-2741-8750-883CA1466F73}" type="pres">
      <dgm:prSet presAssocID="{3D4EFA91-4BC0-4534-8138-6C59FC8AD664}" presName="childText" presStyleLbl="revTx" presStyleIdx="0" presStyleCnt="2">
        <dgm:presLayoutVars>
          <dgm:bulletEnabled val="1"/>
        </dgm:presLayoutVars>
      </dgm:prSet>
      <dgm:spPr/>
    </dgm:pt>
    <dgm:pt modelId="{B1D12D49-C0A2-A540-8DEA-64213FC9C517}" type="pres">
      <dgm:prSet presAssocID="{3C4D56A5-B042-4A94-AE3F-8EF8246A8FD1}" presName="parentText" presStyleLbl="node1" presStyleIdx="2" presStyleCnt="3" custScaleY="57263">
        <dgm:presLayoutVars>
          <dgm:chMax val="0"/>
          <dgm:bulletEnabled val="1"/>
        </dgm:presLayoutVars>
      </dgm:prSet>
      <dgm:spPr/>
    </dgm:pt>
    <dgm:pt modelId="{33A1E495-FE54-8E4D-91D0-6E7E7759EA61}" type="pres">
      <dgm:prSet presAssocID="{3C4D56A5-B042-4A94-AE3F-8EF8246A8FD1}" presName="childText" presStyleLbl="revTx" presStyleIdx="1" presStyleCnt="2">
        <dgm:presLayoutVars>
          <dgm:bulletEnabled val="1"/>
        </dgm:presLayoutVars>
      </dgm:prSet>
      <dgm:spPr/>
    </dgm:pt>
  </dgm:ptLst>
  <dgm:cxnLst>
    <dgm:cxn modelId="{021FCD29-CEE8-C448-B3CE-DDFD6F7502C6}" type="presOf" srcId="{CD6B52C5-F4EF-4944-9BC5-B13CB6BEFA01}" destId="{33A1E495-FE54-8E4D-91D0-6E7E7759EA61}" srcOrd="0" destOrd="1" presId="urn:microsoft.com/office/officeart/2005/8/layout/vList2"/>
    <dgm:cxn modelId="{5D9BC32D-5ABD-6E43-ABEE-AAB3EC9933A0}" type="presOf" srcId="{3C4D56A5-B042-4A94-AE3F-8EF8246A8FD1}" destId="{B1D12D49-C0A2-A540-8DEA-64213FC9C517}" srcOrd="0" destOrd="0" presId="urn:microsoft.com/office/officeart/2005/8/layout/vList2"/>
    <dgm:cxn modelId="{76629B3A-78E5-4F92-8A65-97C96297FA44}" srcId="{3D4EFA91-4BC0-4534-8138-6C59FC8AD664}" destId="{FDF86148-FD33-42D2-9486-39613670B153}" srcOrd="0" destOrd="0" parTransId="{C7DA06DA-3E3C-4FA0-A749-E9CB4431D3B9}" sibTransId="{75E3D11F-9363-4AFA-9FBE-5040FF9F4E7F}"/>
    <dgm:cxn modelId="{76880B48-6D16-F441-8998-9AADADF57587}" type="presOf" srcId="{A760A211-6461-417C-8D97-6D0BC9B6AA34}" destId="{A3FB1F71-C11D-2741-8750-883CA1466F73}" srcOrd="0" destOrd="1" presId="urn:microsoft.com/office/officeart/2005/8/layout/vList2"/>
    <dgm:cxn modelId="{8EB40B4A-268B-46F7-94AF-33139563AC2A}" srcId="{9256873C-569D-4476-8EF5-5B396A3BD52B}" destId="{3D4EFA91-4BC0-4534-8138-6C59FC8AD664}" srcOrd="1" destOrd="0" parTransId="{96099F48-22A4-452A-ADCC-76CACACFE84E}" sibTransId="{FE4C70E5-0856-4DC5-9A12-06E8382A9834}"/>
    <dgm:cxn modelId="{A40C1A5C-2381-9443-B5F7-3AAD6C8ADE40}" type="presOf" srcId="{3D4EFA91-4BC0-4534-8138-6C59FC8AD664}" destId="{882B0C4A-F1A4-094B-B1E0-CB4EA41E184D}" srcOrd="0" destOrd="0" presId="urn:microsoft.com/office/officeart/2005/8/layout/vList2"/>
    <dgm:cxn modelId="{350E2F60-A963-724C-AFEA-708F537E81BA}" type="presOf" srcId="{9256873C-569D-4476-8EF5-5B396A3BD52B}" destId="{BB784B5A-8889-3942-B69A-B9979C6AEB2D}" srcOrd="0" destOrd="0" presId="urn:microsoft.com/office/officeart/2005/8/layout/vList2"/>
    <dgm:cxn modelId="{9DDD326E-500B-464A-8CF2-8767B039407B}" type="presOf" srcId="{E841C8F1-BEA9-497F-AA58-493FE1E2B5CD}" destId="{6D687261-6895-DF4C-8628-C1FB21F103CB}" srcOrd="0" destOrd="0" presId="urn:microsoft.com/office/officeart/2005/8/layout/vList2"/>
    <dgm:cxn modelId="{7724337F-C3AD-6940-9401-0EF3A35153E0}" srcId="{3C4D56A5-B042-4A94-AE3F-8EF8246A8FD1}" destId="{CD6B52C5-F4EF-4944-9BC5-B13CB6BEFA01}" srcOrd="1" destOrd="0" parTransId="{8EC5BB51-C8FD-9049-A5F4-3D2CD7A71121}" sibTransId="{8138AB1F-191D-554E-8CEE-D801A2C1AC85}"/>
    <dgm:cxn modelId="{3EED9D83-F7EF-D44C-90A2-172BB713A6FB}" type="presOf" srcId="{9F60FACF-13BC-4DA5-8788-4781C67D7C3A}" destId="{33A1E495-FE54-8E4D-91D0-6E7E7759EA61}" srcOrd="0" destOrd="0" presId="urn:microsoft.com/office/officeart/2005/8/layout/vList2"/>
    <dgm:cxn modelId="{088C9A93-543F-4611-A1E3-5BD536761548}" srcId="{3C4D56A5-B042-4A94-AE3F-8EF8246A8FD1}" destId="{9F60FACF-13BC-4DA5-8788-4781C67D7C3A}" srcOrd="0" destOrd="0" parTransId="{3F969047-0286-499F-A43B-F551B7B044F0}" sibTransId="{2854D816-5411-4294-847A-1073646C4FED}"/>
    <dgm:cxn modelId="{B0A894B3-43F2-C047-AE54-2671565D1A8E}" type="presOf" srcId="{FDF86148-FD33-42D2-9486-39613670B153}" destId="{A3FB1F71-C11D-2741-8750-883CA1466F73}" srcOrd="0" destOrd="0" presId="urn:microsoft.com/office/officeart/2005/8/layout/vList2"/>
    <dgm:cxn modelId="{213337C6-1737-4FD1-996A-B08BE22E6DA9}" srcId="{3D4EFA91-4BC0-4534-8138-6C59FC8AD664}" destId="{A760A211-6461-417C-8D97-6D0BC9B6AA34}" srcOrd="1" destOrd="0" parTransId="{D7C8F57A-A330-4EE3-8F51-46A91CB0F9FD}" sibTransId="{89A85E16-DAF9-41F3-90BC-4EED9EF1AD39}"/>
    <dgm:cxn modelId="{5DEB50ED-1996-4AEE-9C64-67004A27A948}" srcId="{9256873C-569D-4476-8EF5-5B396A3BD52B}" destId="{E841C8F1-BEA9-497F-AA58-493FE1E2B5CD}" srcOrd="0" destOrd="0" parTransId="{76BEC058-8BEE-4755-AEED-12B893BB30CF}" sibTransId="{53DD29B7-F8A1-4B17-9886-54364541714A}"/>
    <dgm:cxn modelId="{28F04CFF-A0EA-472E-88A9-BC03F3D50C1B}" srcId="{9256873C-569D-4476-8EF5-5B396A3BD52B}" destId="{3C4D56A5-B042-4A94-AE3F-8EF8246A8FD1}" srcOrd="2" destOrd="0" parTransId="{2EBA5D6A-2748-41B5-A9A9-58F854481DC1}" sibTransId="{766CC270-6222-4752-9B66-C21827726247}"/>
    <dgm:cxn modelId="{BC5B4D22-AA25-8948-9E16-1B31D4DFD653}" type="presParOf" srcId="{BB784B5A-8889-3942-B69A-B9979C6AEB2D}" destId="{6D687261-6895-DF4C-8628-C1FB21F103CB}" srcOrd="0" destOrd="0" presId="urn:microsoft.com/office/officeart/2005/8/layout/vList2"/>
    <dgm:cxn modelId="{2C3FF168-AFB7-FA4E-984E-984036D0486F}" type="presParOf" srcId="{BB784B5A-8889-3942-B69A-B9979C6AEB2D}" destId="{DAD1C57C-AB9F-8244-ACF4-318DC38DD427}" srcOrd="1" destOrd="0" presId="urn:microsoft.com/office/officeart/2005/8/layout/vList2"/>
    <dgm:cxn modelId="{3F1C1F2B-9FB9-664E-BAC5-C34E21FE88F9}" type="presParOf" srcId="{BB784B5A-8889-3942-B69A-B9979C6AEB2D}" destId="{882B0C4A-F1A4-094B-B1E0-CB4EA41E184D}" srcOrd="2" destOrd="0" presId="urn:microsoft.com/office/officeart/2005/8/layout/vList2"/>
    <dgm:cxn modelId="{B95126B6-C6E2-0A45-BA86-57C0FA07589C}" type="presParOf" srcId="{BB784B5A-8889-3942-B69A-B9979C6AEB2D}" destId="{A3FB1F71-C11D-2741-8750-883CA1466F73}" srcOrd="3" destOrd="0" presId="urn:microsoft.com/office/officeart/2005/8/layout/vList2"/>
    <dgm:cxn modelId="{CC78BBC8-BC17-E74E-BCA7-A77579B521D9}" type="presParOf" srcId="{BB784B5A-8889-3942-B69A-B9979C6AEB2D}" destId="{B1D12D49-C0A2-A540-8DEA-64213FC9C517}" srcOrd="4" destOrd="0" presId="urn:microsoft.com/office/officeart/2005/8/layout/vList2"/>
    <dgm:cxn modelId="{1397D00A-E4A0-B447-B4E4-C46ED0B3DC7D}" type="presParOf" srcId="{BB784B5A-8889-3942-B69A-B9979C6AEB2D}" destId="{33A1E495-FE54-8E4D-91D0-6E7E7759EA6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545DEF-CEC3-45C8-AFF3-B6A1426CDF26}"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C6193486-B983-42C0-8AFB-87AFDC0E266E}">
      <dgm:prSet/>
      <dgm:spPr/>
      <dgm:t>
        <a:bodyPr/>
        <a:lstStyle/>
        <a:p>
          <a:r>
            <a:rPr lang="en-US" dirty="0"/>
            <a:t>We tested as a customer opening the self-service app, and we wanted to see an option to either login or register so that the user can access their self-service online account.</a:t>
          </a:r>
        </a:p>
      </dgm:t>
    </dgm:pt>
    <dgm:pt modelId="{DD78C14C-F4D2-4019-A346-B21E229A4435}" type="parTrans" cxnId="{FD462654-8DC2-42F8-9014-BD99E72336B4}">
      <dgm:prSet/>
      <dgm:spPr/>
      <dgm:t>
        <a:bodyPr/>
        <a:lstStyle/>
        <a:p>
          <a:endParaRPr lang="en-US"/>
        </a:p>
      </dgm:t>
    </dgm:pt>
    <dgm:pt modelId="{5428B7CA-AF0D-4202-A129-C11F5A0485A9}" type="sibTrans" cxnId="{FD462654-8DC2-42F8-9014-BD99E72336B4}">
      <dgm:prSet/>
      <dgm:spPr/>
      <dgm:t>
        <a:bodyPr/>
        <a:lstStyle/>
        <a:p>
          <a:endParaRPr lang="en-US"/>
        </a:p>
      </dgm:t>
    </dgm:pt>
    <dgm:pt modelId="{2BA3408E-2193-49CA-8408-7BBD65942CA1}">
      <dgm:prSet/>
      <dgm:spPr/>
      <dgm:t>
        <a:bodyPr/>
        <a:lstStyle/>
        <a:p>
          <a:r>
            <a:rPr lang="en-US" dirty="0"/>
            <a:t>Implementation of Registering a </a:t>
          </a:r>
          <a:r>
            <a:rPr lang="en-US" b="1" dirty="0"/>
            <a:t>self-service </a:t>
          </a:r>
          <a:r>
            <a:rPr lang="en-US" dirty="0"/>
            <a:t>user :</a:t>
          </a:r>
        </a:p>
      </dgm:t>
    </dgm:pt>
    <dgm:pt modelId="{CE6A5A8A-3209-4366-B9DD-B3EAEC3E00C7}" type="parTrans" cxnId="{E6087F17-0991-4FB8-98B7-A0E3F944BCA5}">
      <dgm:prSet/>
      <dgm:spPr/>
      <dgm:t>
        <a:bodyPr/>
        <a:lstStyle/>
        <a:p>
          <a:endParaRPr lang="en-US"/>
        </a:p>
      </dgm:t>
    </dgm:pt>
    <dgm:pt modelId="{137CCD47-CA89-453B-9DA7-26AA4E51C4C1}" type="sibTrans" cxnId="{E6087F17-0991-4FB8-98B7-A0E3F944BCA5}">
      <dgm:prSet/>
      <dgm:spPr/>
      <dgm:t>
        <a:bodyPr/>
        <a:lstStyle/>
        <a:p>
          <a:endParaRPr lang="en-US"/>
        </a:p>
      </dgm:t>
    </dgm:pt>
    <dgm:pt modelId="{B6D49D41-5A3E-48A1-9CF1-6CA34596F8D0}">
      <dgm:prSet/>
      <dgm:spPr/>
      <dgm:t>
        <a:bodyPr/>
        <a:lstStyle/>
        <a:p>
          <a:r>
            <a:rPr lang="en-US" dirty="0"/>
            <a:t>Acceptance Criteria.</a:t>
          </a:r>
        </a:p>
      </dgm:t>
    </dgm:pt>
    <dgm:pt modelId="{C0CA8E70-DE80-4ED6-AAD3-AA506B4E44DC}" type="parTrans" cxnId="{CAD8C050-4867-4931-B17F-26D3A687822E}">
      <dgm:prSet/>
      <dgm:spPr/>
      <dgm:t>
        <a:bodyPr/>
        <a:lstStyle/>
        <a:p>
          <a:endParaRPr lang="en-US"/>
        </a:p>
      </dgm:t>
    </dgm:pt>
    <dgm:pt modelId="{EEF083BF-45EA-43DC-B118-1BE803125B22}" type="sibTrans" cxnId="{CAD8C050-4867-4931-B17F-26D3A687822E}">
      <dgm:prSet/>
      <dgm:spPr/>
      <dgm:t>
        <a:bodyPr/>
        <a:lstStyle/>
        <a:p>
          <a:endParaRPr lang="en-US"/>
        </a:p>
      </dgm:t>
    </dgm:pt>
    <dgm:pt modelId="{21A7FBB8-D0BA-46FE-A997-DCFB3E8D8D45}">
      <dgm:prSet/>
      <dgm:spPr/>
      <dgm:t>
        <a:bodyPr/>
        <a:lstStyle/>
        <a:p>
          <a:r>
            <a:rPr lang="en-US" dirty="0"/>
            <a:t>User should see a login screen with input data fields for something like Username and Password.</a:t>
          </a:r>
        </a:p>
      </dgm:t>
    </dgm:pt>
    <dgm:pt modelId="{7DF4837D-A04D-4E46-BC8A-FC76ADCB751D}" type="parTrans" cxnId="{8159208B-9935-4FFB-BB6E-B8C28A091BD0}">
      <dgm:prSet/>
      <dgm:spPr/>
      <dgm:t>
        <a:bodyPr/>
        <a:lstStyle/>
        <a:p>
          <a:endParaRPr lang="en-US"/>
        </a:p>
      </dgm:t>
    </dgm:pt>
    <dgm:pt modelId="{5A9C6887-9445-491B-B77B-3DDF240A84BA}" type="sibTrans" cxnId="{8159208B-9935-4FFB-BB6E-B8C28A091BD0}">
      <dgm:prSet/>
      <dgm:spPr/>
      <dgm:t>
        <a:bodyPr/>
        <a:lstStyle/>
        <a:p>
          <a:endParaRPr lang="en-US"/>
        </a:p>
      </dgm:t>
    </dgm:pt>
    <dgm:pt modelId="{09CE4D16-27BD-457E-ADC2-0633C8939AA6}">
      <dgm:prSet/>
      <dgm:spPr/>
      <dgm:t>
        <a:bodyPr/>
        <a:lstStyle/>
        <a:p>
          <a:r>
            <a:rPr lang="en-US" dirty="0"/>
            <a:t>User should see an option like Register or Sign-up. If they don't have an online account already created, they should be able to click on this option will route the user to the Registration or Sign-in screen.</a:t>
          </a:r>
        </a:p>
      </dgm:t>
    </dgm:pt>
    <dgm:pt modelId="{E162CD08-8764-45A9-9621-1A3B020551B4}" type="parTrans" cxnId="{F080C987-284A-4ACD-BAC3-3AF0AF74C4F9}">
      <dgm:prSet/>
      <dgm:spPr/>
      <dgm:t>
        <a:bodyPr/>
        <a:lstStyle/>
        <a:p>
          <a:endParaRPr lang="en-US"/>
        </a:p>
      </dgm:t>
    </dgm:pt>
    <dgm:pt modelId="{2688B530-4CB3-458A-BD1E-079F94448F2C}" type="sibTrans" cxnId="{F080C987-284A-4ACD-BAC3-3AF0AF74C4F9}">
      <dgm:prSet/>
      <dgm:spPr/>
      <dgm:t>
        <a:bodyPr/>
        <a:lstStyle/>
        <a:p>
          <a:endParaRPr lang="en-US"/>
        </a:p>
      </dgm:t>
    </dgm:pt>
    <dgm:pt modelId="{5B79062C-3A33-D54C-83C0-73CFD7853345}" type="pres">
      <dgm:prSet presAssocID="{29545DEF-CEC3-45C8-AFF3-B6A1426CDF26}" presName="Name0" presStyleCnt="0">
        <dgm:presLayoutVars>
          <dgm:dir/>
          <dgm:resizeHandles val="exact"/>
        </dgm:presLayoutVars>
      </dgm:prSet>
      <dgm:spPr/>
    </dgm:pt>
    <dgm:pt modelId="{B9F2019D-215D-854E-9E71-6A6BFDCA1669}" type="pres">
      <dgm:prSet presAssocID="{C6193486-B983-42C0-8AFB-87AFDC0E266E}" presName="node" presStyleLbl="node1" presStyleIdx="0" presStyleCnt="5">
        <dgm:presLayoutVars>
          <dgm:bulletEnabled val="1"/>
        </dgm:presLayoutVars>
      </dgm:prSet>
      <dgm:spPr/>
    </dgm:pt>
    <dgm:pt modelId="{7F8AD741-EFB1-8B4B-B573-F351B9C5BB7F}" type="pres">
      <dgm:prSet presAssocID="{5428B7CA-AF0D-4202-A129-C11F5A0485A9}" presName="sibTrans" presStyleLbl="sibTrans1D1" presStyleIdx="0" presStyleCnt="4"/>
      <dgm:spPr/>
    </dgm:pt>
    <dgm:pt modelId="{FC2698FE-20CE-354C-967F-D3EFAEB2059D}" type="pres">
      <dgm:prSet presAssocID="{5428B7CA-AF0D-4202-A129-C11F5A0485A9}" presName="connectorText" presStyleLbl="sibTrans1D1" presStyleIdx="0" presStyleCnt="4"/>
      <dgm:spPr/>
    </dgm:pt>
    <dgm:pt modelId="{02DE679F-2BE7-C04F-98FD-B80C126C4EE0}" type="pres">
      <dgm:prSet presAssocID="{2BA3408E-2193-49CA-8408-7BBD65942CA1}" presName="node" presStyleLbl="node1" presStyleIdx="1" presStyleCnt="5">
        <dgm:presLayoutVars>
          <dgm:bulletEnabled val="1"/>
        </dgm:presLayoutVars>
      </dgm:prSet>
      <dgm:spPr/>
    </dgm:pt>
    <dgm:pt modelId="{2F7CA02D-ACE6-3245-93BC-0992918297B1}" type="pres">
      <dgm:prSet presAssocID="{137CCD47-CA89-453B-9DA7-26AA4E51C4C1}" presName="sibTrans" presStyleLbl="sibTrans1D1" presStyleIdx="1" presStyleCnt="4"/>
      <dgm:spPr/>
    </dgm:pt>
    <dgm:pt modelId="{CAF26F88-AD39-254C-BB44-D57B7BEB4F34}" type="pres">
      <dgm:prSet presAssocID="{137CCD47-CA89-453B-9DA7-26AA4E51C4C1}" presName="connectorText" presStyleLbl="sibTrans1D1" presStyleIdx="1" presStyleCnt="4"/>
      <dgm:spPr/>
    </dgm:pt>
    <dgm:pt modelId="{1FB78AC6-1CAC-3944-99F6-682B5123B0B6}" type="pres">
      <dgm:prSet presAssocID="{B6D49D41-5A3E-48A1-9CF1-6CA34596F8D0}" presName="node" presStyleLbl="node1" presStyleIdx="2" presStyleCnt="5">
        <dgm:presLayoutVars>
          <dgm:bulletEnabled val="1"/>
        </dgm:presLayoutVars>
      </dgm:prSet>
      <dgm:spPr/>
    </dgm:pt>
    <dgm:pt modelId="{BA410AEC-8950-B24C-9142-A62D484B04F5}" type="pres">
      <dgm:prSet presAssocID="{EEF083BF-45EA-43DC-B118-1BE803125B22}" presName="sibTrans" presStyleLbl="sibTrans1D1" presStyleIdx="2" presStyleCnt="4"/>
      <dgm:spPr/>
    </dgm:pt>
    <dgm:pt modelId="{1F4AE1FF-7C72-DA4D-AAC2-7BEBCBADB998}" type="pres">
      <dgm:prSet presAssocID="{EEF083BF-45EA-43DC-B118-1BE803125B22}" presName="connectorText" presStyleLbl="sibTrans1D1" presStyleIdx="2" presStyleCnt="4"/>
      <dgm:spPr/>
    </dgm:pt>
    <dgm:pt modelId="{64653244-5CB4-7345-86CD-C1BC42CAB978}" type="pres">
      <dgm:prSet presAssocID="{21A7FBB8-D0BA-46FE-A997-DCFB3E8D8D45}" presName="node" presStyleLbl="node1" presStyleIdx="3" presStyleCnt="5">
        <dgm:presLayoutVars>
          <dgm:bulletEnabled val="1"/>
        </dgm:presLayoutVars>
      </dgm:prSet>
      <dgm:spPr/>
    </dgm:pt>
    <dgm:pt modelId="{54453B99-9A78-9942-B01C-29554B11134D}" type="pres">
      <dgm:prSet presAssocID="{5A9C6887-9445-491B-B77B-3DDF240A84BA}" presName="sibTrans" presStyleLbl="sibTrans1D1" presStyleIdx="3" presStyleCnt="4"/>
      <dgm:spPr/>
    </dgm:pt>
    <dgm:pt modelId="{3E00C41A-F3A1-2A42-9540-6580D2351070}" type="pres">
      <dgm:prSet presAssocID="{5A9C6887-9445-491B-B77B-3DDF240A84BA}" presName="connectorText" presStyleLbl="sibTrans1D1" presStyleIdx="3" presStyleCnt="4"/>
      <dgm:spPr/>
    </dgm:pt>
    <dgm:pt modelId="{22409EBB-069B-3244-AC30-277FB98E6082}" type="pres">
      <dgm:prSet presAssocID="{09CE4D16-27BD-457E-ADC2-0633C8939AA6}" presName="node" presStyleLbl="node1" presStyleIdx="4" presStyleCnt="5">
        <dgm:presLayoutVars>
          <dgm:bulletEnabled val="1"/>
        </dgm:presLayoutVars>
      </dgm:prSet>
      <dgm:spPr/>
    </dgm:pt>
  </dgm:ptLst>
  <dgm:cxnLst>
    <dgm:cxn modelId="{6212FF0C-FA92-8540-9BF6-2758DB5FD1F3}" type="presOf" srcId="{137CCD47-CA89-453B-9DA7-26AA4E51C4C1}" destId="{CAF26F88-AD39-254C-BB44-D57B7BEB4F34}" srcOrd="1" destOrd="0" presId="urn:microsoft.com/office/officeart/2016/7/layout/RepeatingBendingProcessNew"/>
    <dgm:cxn modelId="{04E57811-D16F-0A4A-99A7-FDEF94B16CFB}" type="presOf" srcId="{EEF083BF-45EA-43DC-B118-1BE803125B22}" destId="{1F4AE1FF-7C72-DA4D-AAC2-7BEBCBADB998}" srcOrd="1" destOrd="0" presId="urn:microsoft.com/office/officeart/2016/7/layout/RepeatingBendingProcessNew"/>
    <dgm:cxn modelId="{E6087F17-0991-4FB8-98B7-A0E3F944BCA5}" srcId="{29545DEF-CEC3-45C8-AFF3-B6A1426CDF26}" destId="{2BA3408E-2193-49CA-8408-7BBD65942CA1}" srcOrd="1" destOrd="0" parTransId="{CE6A5A8A-3209-4366-B9DD-B3EAEC3E00C7}" sibTransId="{137CCD47-CA89-453B-9DA7-26AA4E51C4C1}"/>
    <dgm:cxn modelId="{AA47DD49-9CB4-564C-AEB1-EDAF4C72DC78}" type="presOf" srcId="{C6193486-B983-42C0-8AFB-87AFDC0E266E}" destId="{B9F2019D-215D-854E-9E71-6A6BFDCA1669}" srcOrd="0" destOrd="0" presId="urn:microsoft.com/office/officeart/2016/7/layout/RepeatingBendingProcessNew"/>
    <dgm:cxn modelId="{CAD8C050-4867-4931-B17F-26D3A687822E}" srcId="{29545DEF-CEC3-45C8-AFF3-B6A1426CDF26}" destId="{B6D49D41-5A3E-48A1-9CF1-6CA34596F8D0}" srcOrd="2" destOrd="0" parTransId="{C0CA8E70-DE80-4ED6-AAD3-AA506B4E44DC}" sibTransId="{EEF083BF-45EA-43DC-B118-1BE803125B22}"/>
    <dgm:cxn modelId="{FD462654-8DC2-42F8-9014-BD99E72336B4}" srcId="{29545DEF-CEC3-45C8-AFF3-B6A1426CDF26}" destId="{C6193486-B983-42C0-8AFB-87AFDC0E266E}" srcOrd="0" destOrd="0" parTransId="{DD78C14C-F4D2-4019-A346-B21E229A4435}" sibTransId="{5428B7CA-AF0D-4202-A129-C11F5A0485A9}"/>
    <dgm:cxn modelId="{BBE8B358-D71C-5641-B0F8-4E2E13274663}" type="presOf" srcId="{21A7FBB8-D0BA-46FE-A997-DCFB3E8D8D45}" destId="{64653244-5CB4-7345-86CD-C1BC42CAB978}" srcOrd="0" destOrd="0" presId="urn:microsoft.com/office/officeart/2016/7/layout/RepeatingBendingProcessNew"/>
    <dgm:cxn modelId="{13792185-FF6A-E242-B38F-C687CA8CECD8}" type="presOf" srcId="{5428B7CA-AF0D-4202-A129-C11F5A0485A9}" destId="{7F8AD741-EFB1-8B4B-B573-F351B9C5BB7F}" srcOrd="0" destOrd="0" presId="urn:microsoft.com/office/officeart/2016/7/layout/RepeatingBendingProcessNew"/>
    <dgm:cxn modelId="{F080C987-284A-4ACD-BAC3-3AF0AF74C4F9}" srcId="{29545DEF-CEC3-45C8-AFF3-B6A1426CDF26}" destId="{09CE4D16-27BD-457E-ADC2-0633C8939AA6}" srcOrd="4" destOrd="0" parTransId="{E162CD08-8764-45A9-9621-1A3B020551B4}" sibTransId="{2688B530-4CB3-458A-BD1E-079F94448F2C}"/>
    <dgm:cxn modelId="{2AE86688-5BEF-C54F-AA62-ABFB73D9185A}" type="presOf" srcId="{09CE4D16-27BD-457E-ADC2-0633C8939AA6}" destId="{22409EBB-069B-3244-AC30-277FB98E6082}" srcOrd="0" destOrd="0" presId="urn:microsoft.com/office/officeart/2016/7/layout/RepeatingBendingProcessNew"/>
    <dgm:cxn modelId="{8159208B-9935-4FFB-BB6E-B8C28A091BD0}" srcId="{29545DEF-CEC3-45C8-AFF3-B6A1426CDF26}" destId="{21A7FBB8-D0BA-46FE-A997-DCFB3E8D8D45}" srcOrd="3" destOrd="0" parTransId="{7DF4837D-A04D-4E46-BC8A-FC76ADCB751D}" sibTransId="{5A9C6887-9445-491B-B77B-3DDF240A84BA}"/>
    <dgm:cxn modelId="{FDD53290-50B1-3441-9929-871898782CAD}" type="presOf" srcId="{B6D49D41-5A3E-48A1-9CF1-6CA34596F8D0}" destId="{1FB78AC6-1CAC-3944-99F6-682B5123B0B6}" srcOrd="0" destOrd="0" presId="urn:microsoft.com/office/officeart/2016/7/layout/RepeatingBendingProcessNew"/>
    <dgm:cxn modelId="{B8027F93-9746-AA4A-B5FB-A11D967C1FFB}" type="presOf" srcId="{EEF083BF-45EA-43DC-B118-1BE803125B22}" destId="{BA410AEC-8950-B24C-9142-A62D484B04F5}" srcOrd="0" destOrd="0" presId="urn:microsoft.com/office/officeart/2016/7/layout/RepeatingBendingProcessNew"/>
    <dgm:cxn modelId="{B5156CA6-3E83-854D-9814-4BA45129CBFE}" type="presOf" srcId="{5A9C6887-9445-491B-B77B-3DDF240A84BA}" destId="{54453B99-9A78-9942-B01C-29554B11134D}" srcOrd="0" destOrd="0" presId="urn:microsoft.com/office/officeart/2016/7/layout/RepeatingBendingProcessNew"/>
    <dgm:cxn modelId="{2E416BB3-DB8B-F143-B314-063A63C79332}" type="presOf" srcId="{5428B7CA-AF0D-4202-A129-C11F5A0485A9}" destId="{FC2698FE-20CE-354C-967F-D3EFAEB2059D}" srcOrd="1" destOrd="0" presId="urn:microsoft.com/office/officeart/2016/7/layout/RepeatingBendingProcessNew"/>
    <dgm:cxn modelId="{A75004BA-7A8A-1C4E-851A-5FF963422678}" type="presOf" srcId="{5A9C6887-9445-491B-B77B-3DDF240A84BA}" destId="{3E00C41A-F3A1-2A42-9540-6580D2351070}" srcOrd="1" destOrd="0" presId="urn:microsoft.com/office/officeart/2016/7/layout/RepeatingBendingProcessNew"/>
    <dgm:cxn modelId="{D6224CD4-4925-104E-AC72-3659A0386EC1}" type="presOf" srcId="{29545DEF-CEC3-45C8-AFF3-B6A1426CDF26}" destId="{5B79062C-3A33-D54C-83C0-73CFD7853345}" srcOrd="0" destOrd="0" presId="urn:microsoft.com/office/officeart/2016/7/layout/RepeatingBendingProcessNew"/>
    <dgm:cxn modelId="{510A68DC-544E-074D-9CFF-EEC875ADA0C8}" type="presOf" srcId="{137CCD47-CA89-453B-9DA7-26AA4E51C4C1}" destId="{2F7CA02D-ACE6-3245-93BC-0992918297B1}" srcOrd="0" destOrd="0" presId="urn:microsoft.com/office/officeart/2016/7/layout/RepeatingBendingProcessNew"/>
    <dgm:cxn modelId="{4EC9E7F9-57FE-5047-8571-7E2FC1774C30}" type="presOf" srcId="{2BA3408E-2193-49CA-8408-7BBD65942CA1}" destId="{02DE679F-2BE7-C04F-98FD-B80C126C4EE0}" srcOrd="0" destOrd="0" presId="urn:microsoft.com/office/officeart/2016/7/layout/RepeatingBendingProcessNew"/>
    <dgm:cxn modelId="{7D6D34FB-3C1A-DB4F-B338-314436B625B9}" type="presParOf" srcId="{5B79062C-3A33-D54C-83C0-73CFD7853345}" destId="{B9F2019D-215D-854E-9E71-6A6BFDCA1669}" srcOrd="0" destOrd="0" presId="urn:microsoft.com/office/officeart/2016/7/layout/RepeatingBendingProcessNew"/>
    <dgm:cxn modelId="{B48680E2-AD41-B94A-BB2C-E519515CF545}" type="presParOf" srcId="{5B79062C-3A33-D54C-83C0-73CFD7853345}" destId="{7F8AD741-EFB1-8B4B-B573-F351B9C5BB7F}" srcOrd="1" destOrd="0" presId="urn:microsoft.com/office/officeart/2016/7/layout/RepeatingBendingProcessNew"/>
    <dgm:cxn modelId="{DE74FE90-F9E1-904E-88B2-7875E085B4DD}" type="presParOf" srcId="{7F8AD741-EFB1-8B4B-B573-F351B9C5BB7F}" destId="{FC2698FE-20CE-354C-967F-D3EFAEB2059D}" srcOrd="0" destOrd="0" presId="urn:microsoft.com/office/officeart/2016/7/layout/RepeatingBendingProcessNew"/>
    <dgm:cxn modelId="{14DC0D18-5197-4744-92CC-5CCAF1ED5BE4}" type="presParOf" srcId="{5B79062C-3A33-D54C-83C0-73CFD7853345}" destId="{02DE679F-2BE7-C04F-98FD-B80C126C4EE0}" srcOrd="2" destOrd="0" presId="urn:microsoft.com/office/officeart/2016/7/layout/RepeatingBendingProcessNew"/>
    <dgm:cxn modelId="{F94DEBC6-58A7-084F-A27F-10646224C484}" type="presParOf" srcId="{5B79062C-3A33-D54C-83C0-73CFD7853345}" destId="{2F7CA02D-ACE6-3245-93BC-0992918297B1}" srcOrd="3" destOrd="0" presId="urn:microsoft.com/office/officeart/2016/7/layout/RepeatingBendingProcessNew"/>
    <dgm:cxn modelId="{64D10E0F-6921-3D45-AEB1-80FC02D55A6A}" type="presParOf" srcId="{2F7CA02D-ACE6-3245-93BC-0992918297B1}" destId="{CAF26F88-AD39-254C-BB44-D57B7BEB4F34}" srcOrd="0" destOrd="0" presId="urn:microsoft.com/office/officeart/2016/7/layout/RepeatingBendingProcessNew"/>
    <dgm:cxn modelId="{B5EDC7CD-F400-AF40-B614-EADEDD388682}" type="presParOf" srcId="{5B79062C-3A33-D54C-83C0-73CFD7853345}" destId="{1FB78AC6-1CAC-3944-99F6-682B5123B0B6}" srcOrd="4" destOrd="0" presId="urn:microsoft.com/office/officeart/2016/7/layout/RepeatingBendingProcessNew"/>
    <dgm:cxn modelId="{1D29164C-3364-A541-8B63-61549C180AD8}" type="presParOf" srcId="{5B79062C-3A33-D54C-83C0-73CFD7853345}" destId="{BA410AEC-8950-B24C-9142-A62D484B04F5}" srcOrd="5" destOrd="0" presId="urn:microsoft.com/office/officeart/2016/7/layout/RepeatingBendingProcessNew"/>
    <dgm:cxn modelId="{A070296E-4AC9-7F45-AC0E-0371F0FC24BB}" type="presParOf" srcId="{BA410AEC-8950-B24C-9142-A62D484B04F5}" destId="{1F4AE1FF-7C72-DA4D-AAC2-7BEBCBADB998}" srcOrd="0" destOrd="0" presId="urn:microsoft.com/office/officeart/2016/7/layout/RepeatingBendingProcessNew"/>
    <dgm:cxn modelId="{E6AF36C3-16A5-3B45-A5E1-0CAA7F9FEA05}" type="presParOf" srcId="{5B79062C-3A33-D54C-83C0-73CFD7853345}" destId="{64653244-5CB4-7345-86CD-C1BC42CAB978}" srcOrd="6" destOrd="0" presId="urn:microsoft.com/office/officeart/2016/7/layout/RepeatingBendingProcessNew"/>
    <dgm:cxn modelId="{84AB6BBA-B892-9B4B-BEC4-B55F2F82F053}" type="presParOf" srcId="{5B79062C-3A33-D54C-83C0-73CFD7853345}" destId="{54453B99-9A78-9942-B01C-29554B11134D}" srcOrd="7" destOrd="0" presId="urn:microsoft.com/office/officeart/2016/7/layout/RepeatingBendingProcessNew"/>
    <dgm:cxn modelId="{C884FFC3-DAFC-4F41-9A34-17AB197C67DB}" type="presParOf" srcId="{54453B99-9A78-9942-B01C-29554B11134D}" destId="{3E00C41A-F3A1-2A42-9540-6580D2351070}" srcOrd="0" destOrd="0" presId="urn:microsoft.com/office/officeart/2016/7/layout/RepeatingBendingProcessNew"/>
    <dgm:cxn modelId="{52A12076-7C5D-F64F-BCCD-6515D37FB40D}" type="presParOf" srcId="{5B79062C-3A33-D54C-83C0-73CFD7853345}" destId="{22409EBB-069B-3244-AC30-277FB98E6082}"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273A93-5272-47C1-9AA1-BD3E2909F1FA}"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22113A6A-77BC-4759-8F6A-63500BC17674}">
      <dgm:prSet/>
      <dgm:spPr/>
      <dgm:t>
        <a:bodyPr/>
        <a:lstStyle/>
        <a:p>
          <a:r>
            <a:rPr lang="en-US" dirty="0"/>
            <a:t>We worked as a team on getting the API and the maps because it was the massive thing for us in the first week. </a:t>
          </a:r>
        </a:p>
      </dgm:t>
    </dgm:pt>
    <dgm:pt modelId="{031B2880-B0C0-4964-A626-CA595A987772}" type="parTrans" cxnId="{95C90045-9C6E-4AD7-9765-1C2413F0B7D5}">
      <dgm:prSet/>
      <dgm:spPr/>
      <dgm:t>
        <a:bodyPr/>
        <a:lstStyle/>
        <a:p>
          <a:endParaRPr lang="en-US"/>
        </a:p>
      </dgm:t>
    </dgm:pt>
    <dgm:pt modelId="{04BC87AA-D587-4C85-8EEE-29A75684EBD9}" type="sibTrans" cxnId="{95C90045-9C6E-4AD7-9765-1C2413F0B7D5}">
      <dgm:prSet/>
      <dgm:spPr/>
      <dgm:t>
        <a:bodyPr/>
        <a:lstStyle/>
        <a:p>
          <a:endParaRPr lang="en-US"/>
        </a:p>
      </dgm:t>
    </dgm:pt>
    <dgm:pt modelId="{BEF300DD-C531-4D43-86B4-9600E31C0963}">
      <dgm:prSet/>
      <dgm:spPr/>
      <dgm:t>
        <a:bodyPr/>
        <a:lstStyle/>
        <a:p>
          <a:r>
            <a:rPr lang="en-US" dirty="0"/>
            <a:t>The second week, each one of us worked on a task to get three papers for the app.</a:t>
          </a:r>
        </a:p>
      </dgm:t>
    </dgm:pt>
    <dgm:pt modelId="{3DCB59CA-39CB-4FAE-A640-CA109A00F681}" type="parTrans" cxnId="{138CEE59-CB5C-48B4-A7FA-754D2B917C68}">
      <dgm:prSet/>
      <dgm:spPr/>
      <dgm:t>
        <a:bodyPr/>
        <a:lstStyle/>
        <a:p>
          <a:endParaRPr lang="en-US"/>
        </a:p>
      </dgm:t>
    </dgm:pt>
    <dgm:pt modelId="{AC717037-91D3-4F60-89AA-EA7CF48A9583}" type="sibTrans" cxnId="{138CEE59-CB5C-48B4-A7FA-754D2B917C68}">
      <dgm:prSet/>
      <dgm:spPr/>
      <dgm:t>
        <a:bodyPr/>
        <a:lstStyle/>
        <a:p>
          <a:endParaRPr lang="en-US"/>
        </a:p>
      </dgm:t>
    </dgm:pt>
    <dgm:pt modelId="{0F62F9F7-8983-4F02-B73A-6346F605EE34}">
      <dgm:prSet/>
      <dgm:spPr/>
      <dgm:t>
        <a:bodyPr/>
        <a:lstStyle/>
        <a:p>
          <a:r>
            <a:rPr lang="en-US" dirty="0"/>
            <a:t>Andrew was his focus on HTML, API &amp; JS. </a:t>
          </a:r>
        </a:p>
      </dgm:t>
    </dgm:pt>
    <dgm:pt modelId="{AB12751B-AD36-440D-9734-E09D0023F513}" type="parTrans" cxnId="{6D2F29A8-F863-4FE6-A4AC-6F811987ADAF}">
      <dgm:prSet/>
      <dgm:spPr/>
      <dgm:t>
        <a:bodyPr/>
        <a:lstStyle/>
        <a:p>
          <a:endParaRPr lang="en-US"/>
        </a:p>
      </dgm:t>
    </dgm:pt>
    <dgm:pt modelId="{BA74D07B-FF72-4AEF-B2FA-2A516A7EE0B9}" type="sibTrans" cxnId="{6D2F29A8-F863-4FE6-A4AC-6F811987ADAF}">
      <dgm:prSet/>
      <dgm:spPr/>
      <dgm:t>
        <a:bodyPr/>
        <a:lstStyle/>
        <a:p>
          <a:endParaRPr lang="en-US"/>
        </a:p>
      </dgm:t>
    </dgm:pt>
    <dgm:pt modelId="{9DB145AE-899C-4689-ADBF-34B7CD537F4B}">
      <dgm:prSet/>
      <dgm:spPr/>
      <dgm:t>
        <a:bodyPr/>
        <a:lstStyle/>
        <a:p>
          <a:r>
            <a:rPr lang="en-US" dirty="0"/>
            <a:t>Derek was his focus on HTML &amp; JS.</a:t>
          </a:r>
        </a:p>
      </dgm:t>
    </dgm:pt>
    <dgm:pt modelId="{785E587F-F1E6-4BB9-A6EE-B3C0292F131B}" type="parTrans" cxnId="{A9DD91A7-B659-4EA6-97AF-3219FC4C739E}">
      <dgm:prSet/>
      <dgm:spPr/>
      <dgm:t>
        <a:bodyPr/>
        <a:lstStyle/>
        <a:p>
          <a:endParaRPr lang="en-US"/>
        </a:p>
      </dgm:t>
    </dgm:pt>
    <dgm:pt modelId="{C0574160-7F8E-42E8-A714-58039804EF13}" type="sibTrans" cxnId="{A9DD91A7-B659-4EA6-97AF-3219FC4C739E}">
      <dgm:prSet/>
      <dgm:spPr/>
      <dgm:t>
        <a:bodyPr/>
        <a:lstStyle/>
        <a:p>
          <a:endParaRPr lang="en-US"/>
        </a:p>
      </dgm:t>
    </dgm:pt>
    <dgm:pt modelId="{F5817575-A0F4-4FD3-8BC5-0036B7C72A4E}">
      <dgm:prSet/>
      <dgm:spPr/>
      <dgm:t>
        <a:bodyPr/>
        <a:lstStyle/>
        <a:p>
          <a:r>
            <a:rPr lang="en-US" dirty="0"/>
            <a:t>Paul was his focus on HTML, JS &amp; CSS.</a:t>
          </a:r>
        </a:p>
      </dgm:t>
    </dgm:pt>
    <dgm:pt modelId="{7F8F89CD-4343-4BF5-B1D3-AF893A35BC29}" type="parTrans" cxnId="{CE1B8EF4-667A-47BA-974D-BB346AA4B8B2}">
      <dgm:prSet/>
      <dgm:spPr/>
      <dgm:t>
        <a:bodyPr/>
        <a:lstStyle/>
        <a:p>
          <a:endParaRPr lang="en-US"/>
        </a:p>
      </dgm:t>
    </dgm:pt>
    <dgm:pt modelId="{C8D18694-C7D2-4030-A381-091520A62889}" type="sibTrans" cxnId="{CE1B8EF4-667A-47BA-974D-BB346AA4B8B2}">
      <dgm:prSet/>
      <dgm:spPr/>
      <dgm:t>
        <a:bodyPr/>
        <a:lstStyle/>
        <a:p>
          <a:endParaRPr lang="en-US"/>
        </a:p>
      </dgm:t>
    </dgm:pt>
    <dgm:pt modelId="{083F54CA-3931-422A-AFB5-748439ADEFBF}">
      <dgm:prSet/>
      <dgm:spPr/>
      <dgm:t>
        <a:bodyPr/>
        <a:lstStyle/>
        <a:p>
          <a:r>
            <a:rPr lang="en-US" dirty="0"/>
            <a:t>Youstina was her  focus on HTML, API &amp; CSS.</a:t>
          </a:r>
        </a:p>
      </dgm:t>
    </dgm:pt>
    <dgm:pt modelId="{52D22C72-F2F3-4C77-A665-78A659E0C0B7}" type="parTrans" cxnId="{96009A33-B6E1-42C6-978C-EADE5A8130E3}">
      <dgm:prSet/>
      <dgm:spPr/>
      <dgm:t>
        <a:bodyPr/>
        <a:lstStyle/>
        <a:p>
          <a:endParaRPr lang="en-US"/>
        </a:p>
      </dgm:t>
    </dgm:pt>
    <dgm:pt modelId="{6F32B63C-D2AA-4C07-81D0-49EC19D0E8EF}" type="sibTrans" cxnId="{96009A33-B6E1-42C6-978C-EADE5A8130E3}">
      <dgm:prSet/>
      <dgm:spPr/>
      <dgm:t>
        <a:bodyPr/>
        <a:lstStyle/>
        <a:p>
          <a:endParaRPr lang="en-US"/>
        </a:p>
      </dgm:t>
    </dgm:pt>
    <dgm:pt modelId="{0FC5468A-7605-41A4-8F94-26632FB88C35}">
      <dgm:prSet/>
      <dgm:spPr/>
      <dgm:t>
        <a:bodyPr/>
        <a:lstStyle/>
        <a:p>
          <a:r>
            <a:rPr lang="en-US" dirty="0"/>
            <a:t>We all worked in the pages together to make it function.</a:t>
          </a:r>
        </a:p>
      </dgm:t>
    </dgm:pt>
    <dgm:pt modelId="{31453C49-0FE5-454D-84D3-85C3C011F2FA}" type="parTrans" cxnId="{9E22A687-8765-4410-874F-3A307E44D440}">
      <dgm:prSet/>
      <dgm:spPr/>
      <dgm:t>
        <a:bodyPr/>
        <a:lstStyle/>
        <a:p>
          <a:endParaRPr lang="en-US"/>
        </a:p>
      </dgm:t>
    </dgm:pt>
    <dgm:pt modelId="{158B6B6E-281A-4054-8ABE-79EEF484DDA7}" type="sibTrans" cxnId="{9E22A687-8765-4410-874F-3A307E44D440}">
      <dgm:prSet/>
      <dgm:spPr/>
      <dgm:t>
        <a:bodyPr/>
        <a:lstStyle/>
        <a:p>
          <a:endParaRPr lang="en-US"/>
        </a:p>
      </dgm:t>
    </dgm:pt>
    <dgm:pt modelId="{B27B4215-5763-48DA-AC37-20269A6B8ABA}">
      <dgm:prSet/>
      <dgm:spPr/>
      <dgm:t>
        <a:bodyPr/>
        <a:lstStyle/>
        <a:p>
          <a:r>
            <a:rPr lang="en-US" dirty="0"/>
            <a:t>We all worked on the Front &amp; Back end. </a:t>
          </a:r>
        </a:p>
      </dgm:t>
    </dgm:pt>
    <dgm:pt modelId="{CB92CB44-02DC-40D9-B08E-A2AEE730A2E1}" type="parTrans" cxnId="{DCAFAAA6-135B-4121-8035-0A19EA1562A9}">
      <dgm:prSet/>
      <dgm:spPr/>
      <dgm:t>
        <a:bodyPr/>
        <a:lstStyle/>
        <a:p>
          <a:endParaRPr lang="en-US"/>
        </a:p>
      </dgm:t>
    </dgm:pt>
    <dgm:pt modelId="{4A8BF85E-6411-4126-9C75-FE72CA076020}" type="sibTrans" cxnId="{DCAFAAA6-135B-4121-8035-0A19EA1562A9}">
      <dgm:prSet/>
      <dgm:spPr/>
      <dgm:t>
        <a:bodyPr/>
        <a:lstStyle/>
        <a:p>
          <a:endParaRPr lang="en-US"/>
        </a:p>
      </dgm:t>
    </dgm:pt>
    <dgm:pt modelId="{B7F8765D-0C4B-E649-A2A6-282815797167}" type="pres">
      <dgm:prSet presAssocID="{61273A93-5272-47C1-9AA1-BD3E2909F1FA}" presName="Name0" presStyleCnt="0">
        <dgm:presLayoutVars>
          <dgm:dir/>
          <dgm:resizeHandles val="exact"/>
        </dgm:presLayoutVars>
      </dgm:prSet>
      <dgm:spPr/>
    </dgm:pt>
    <dgm:pt modelId="{A24BE34D-A55F-CA49-9D29-2A53FF02EC32}" type="pres">
      <dgm:prSet presAssocID="{22113A6A-77BC-4759-8F6A-63500BC17674}" presName="node" presStyleLbl="node1" presStyleIdx="0" presStyleCnt="8">
        <dgm:presLayoutVars>
          <dgm:bulletEnabled val="1"/>
        </dgm:presLayoutVars>
      </dgm:prSet>
      <dgm:spPr/>
    </dgm:pt>
    <dgm:pt modelId="{98ADEDC3-479C-6949-B53B-40EC6D7770E6}" type="pres">
      <dgm:prSet presAssocID="{04BC87AA-D587-4C85-8EEE-29A75684EBD9}" presName="sibTrans" presStyleLbl="sibTrans1D1" presStyleIdx="0" presStyleCnt="7"/>
      <dgm:spPr/>
    </dgm:pt>
    <dgm:pt modelId="{8C84C689-665D-1E4D-AEBC-3982C8C022C2}" type="pres">
      <dgm:prSet presAssocID="{04BC87AA-D587-4C85-8EEE-29A75684EBD9}" presName="connectorText" presStyleLbl="sibTrans1D1" presStyleIdx="0" presStyleCnt="7"/>
      <dgm:spPr/>
    </dgm:pt>
    <dgm:pt modelId="{03736622-3BB4-2747-9D9A-CD1BCADF922B}" type="pres">
      <dgm:prSet presAssocID="{BEF300DD-C531-4D43-86B4-9600E31C0963}" presName="node" presStyleLbl="node1" presStyleIdx="1" presStyleCnt="8">
        <dgm:presLayoutVars>
          <dgm:bulletEnabled val="1"/>
        </dgm:presLayoutVars>
      </dgm:prSet>
      <dgm:spPr/>
    </dgm:pt>
    <dgm:pt modelId="{DF71CE63-6AFA-C540-9B24-E51B0CC74109}" type="pres">
      <dgm:prSet presAssocID="{AC717037-91D3-4F60-89AA-EA7CF48A9583}" presName="sibTrans" presStyleLbl="sibTrans1D1" presStyleIdx="1" presStyleCnt="7"/>
      <dgm:spPr/>
    </dgm:pt>
    <dgm:pt modelId="{DE73DD53-ACB5-0048-8274-FC1D0DC44365}" type="pres">
      <dgm:prSet presAssocID="{AC717037-91D3-4F60-89AA-EA7CF48A9583}" presName="connectorText" presStyleLbl="sibTrans1D1" presStyleIdx="1" presStyleCnt="7"/>
      <dgm:spPr/>
    </dgm:pt>
    <dgm:pt modelId="{6F3C0AEE-7DB2-1D41-9098-2561F440CC20}" type="pres">
      <dgm:prSet presAssocID="{0F62F9F7-8983-4F02-B73A-6346F605EE34}" presName="node" presStyleLbl="node1" presStyleIdx="2" presStyleCnt="8">
        <dgm:presLayoutVars>
          <dgm:bulletEnabled val="1"/>
        </dgm:presLayoutVars>
      </dgm:prSet>
      <dgm:spPr/>
    </dgm:pt>
    <dgm:pt modelId="{646354DA-8E9B-524B-8C90-809BE1257566}" type="pres">
      <dgm:prSet presAssocID="{BA74D07B-FF72-4AEF-B2FA-2A516A7EE0B9}" presName="sibTrans" presStyleLbl="sibTrans1D1" presStyleIdx="2" presStyleCnt="7"/>
      <dgm:spPr/>
    </dgm:pt>
    <dgm:pt modelId="{6867BD89-55B6-D949-8589-6F40D595512F}" type="pres">
      <dgm:prSet presAssocID="{BA74D07B-FF72-4AEF-B2FA-2A516A7EE0B9}" presName="connectorText" presStyleLbl="sibTrans1D1" presStyleIdx="2" presStyleCnt="7"/>
      <dgm:spPr/>
    </dgm:pt>
    <dgm:pt modelId="{1E7B77AB-CB98-1149-B8FC-C3FF39C09949}" type="pres">
      <dgm:prSet presAssocID="{9DB145AE-899C-4689-ADBF-34B7CD537F4B}" presName="node" presStyleLbl="node1" presStyleIdx="3" presStyleCnt="8">
        <dgm:presLayoutVars>
          <dgm:bulletEnabled val="1"/>
        </dgm:presLayoutVars>
      </dgm:prSet>
      <dgm:spPr/>
    </dgm:pt>
    <dgm:pt modelId="{EC14DE54-EF7A-1E42-AA6C-93135F4143AF}" type="pres">
      <dgm:prSet presAssocID="{C0574160-7F8E-42E8-A714-58039804EF13}" presName="sibTrans" presStyleLbl="sibTrans1D1" presStyleIdx="3" presStyleCnt="7"/>
      <dgm:spPr/>
    </dgm:pt>
    <dgm:pt modelId="{68D0DC89-F6C1-3840-8DB2-88B1208BBCB7}" type="pres">
      <dgm:prSet presAssocID="{C0574160-7F8E-42E8-A714-58039804EF13}" presName="connectorText" presStyleLbl="sibTrans1D1" presStyleIdx="3" presStyleCnt="7"/>
      <dgm:spPr/>
    </dgm:pt>
    <dgm:pt modelId="{8DCD2240-048C-9547-B354-5B2ED54EB50E}" type="pres">
      <dgm:prSet presAssocID="{F5817575-A0F4-4FD3-8BC5-0036B7C72A4E}" presName="node" presStyleLbl="node1" presStyleIdx="4" presStyleCnt="8">
        <dgm:presLayoutVars>
          <dgm:bulletEnabled val="1"/>
        </dgm:presLayoutVars>
      </dgm:prSet>
      <dgm:spPr/>
    </dgm:pt>
    <dgm:pt modelId="{1415F251-8814-5B40-884F-946E7A2FD6E1}" type="pres">
      <dgm:prSet presAssocID="{C8D18694-C7D2-4030-A381-091520A62889}" presName="sibTrans" presStyleLbl="sibTrans1D1" presStyleIdx="4" presStyleCnt="7"/>
      <dgm:spPr/>
    </dgm:pt>
    <dgm:pt modelId="{087DFAE8-81EB-9B4A-BC8B-B44EAFFCB20A}" type="pres">
      <dgm:prSet presAssocID="{C8D18694-C7D2-4030-A381-091520A62889}" presName="connectorText" presStyleLbl="sibTrans1D1" presStyleIdx="4" presStyleCnt="7"/>
      <dgm:spPr/>
    </dgm:pt>
    <dgm:pt modelId="{B6DECAD4-1535-7045-8BB1-C131013CDD8B}" type="pres">
      <dgm:prSet presAssocID="{083F54CA-3931-422A-AFB5-748439ADEFBF}" presName="node" presStyleLbl="node1" presStyleIdx="5" presStyleCnt="8">
        <dgm:presLayoutVars>
          <dgm:bulletEnabled val="1"/>
        </dgm:presLayoutVars>
      </dgm:prSet>
      <dgm:spPr/>
    </dgm:pt>
    <dgm:pt modelId="{5371ADC6-DC42-F14A-9110-1AC345928FA0}" type="pres">
      <dgm:prSet presAssocID="{6F32B63C-D2AA-4C07-81D0-49EC19D0E8EF}" presName="sibTrans" presStyleLbl="sibTrans1D1" presStyleIdx="5" presStyleCnt="7"/>
      <dgm:spPr/>
    </dgm:pt>
    <dgm:pt modelId="{B8D62A87-7D3B-AF46-9EC7-98A61A23B99E}" type="pres">
      <dgm:prSet presAssocID="{6F32B63C-D2AA-4C07-81D0-49EC19D0E8EF}" presName="connectorText" presStyleLbl="sibTrans1D1" presStyleIdx="5" presStyleCnt="7"/>
      <dgm:spPr/>
    </dgm:pt>
    <dgm:pt modelId="{B984A1CD-7951-BB43-B1A6-148F63869351}" type="pres">
      <dgm:prSet presAssocID="{0FC5468A-7605-41A4-8F94-26632FB88C35}" presName="node" presStyleLbl="node1" presStyleIdx="6" presStyleCnt="8">
        <dgm:presLayoutVars>
          <dgm:bulletEnabled val="1"/>
        </dgm:presLayoutVars>
      </dgm:prSet>
      <dgm:spPr/>
    </dgm:pt>
    <dgm:pt modelId="{2B19046F-5F9C-C34D-9BDE-9E6F96B87C22}" type="pres">
      <dgm:prSet presAssocID="{158B6B6E-281A-4054-8ABE-79EEF484DDA7}" presName="sibTrans" presStyleLbl="sibTrans1D1" presStyleIdx="6" presStyleCnt="7"/>
      <dgm:spPr/>
    </dgm:pt>
    <dgm:pt modelId="{AF1D1612-E547-074B-A2D2-6C12E345686F}" type="pres">
      <dgm:prSet presAssocID="{158B6B6E-281A-4054-8ABE-79EEF484DDA7}" presName="connectorText" presStyleLbl="sibTrans1D1" presStyleIdx="6" presStyleCnt="7"/>
      <dgm:spPr/>
    </dgm:pt>
    <dgm:pt modelId="{DCF5A858-3E0F-BC41-86FE-EE7743A3C3FE}" type="pres">
      <dgm:prSet presAssocID="{B27B4215-5763-48DA-AC37-20269A6B8ABA}" presName="node" presStyleLbl="node1" presStyleIdx="7" presStyleCnt="8">
        <dgm:presLayoutVars>
          <dgm:bulletEnabled val="1"/>
        </dgm:presLayoutVars>
      </dgm:prSet>
      <dgm:spPr/>
    </dgm:pt>
  </dgm:ptLst>
  <dgm:cxnLst>
    <dgm:cxn modelId="{237A650D-4E88-F74E-AF0B-EDAAE11DF358}" type="presOf" srcId="{AC717037-91D3-4F60-89AA-EA7CF48A9583}" destId="{DE73DD53-ACB5-0048-8274-FC1D0DC44365}" srcOrd="1" destOrd="0" presId="urn:microsoft.com/office/officeart/2016/7/layout/RepeatingBendingProcessNew"/>
    <dgm:cxn modelId="{9A7D9214-D544-8B43-8617-742EAE9452B3}" type="presOf" srcId="{6F32B63C-D2AA-4C07-81D0-49EC19D0E8EF}" destId="{5371ADC6-DC42-F14A-9110-1AC345928FA0}" srcOrd="0" destOrd="0" presId="urn:microsoft.com/office/officeart/2016/7/layout/RepeatingBendingProcessNew"/>
    <dgm:cxn modelId="{56870D17-C14B-8D42-A756-E98B9569A814}" type="presOf" srcId="{C0574160-7F8E-42E8-A714-58039804EF13}" destId="{EC14DE54-EF7A-1E42-AA6C-93135F4143AF}" srcOrd="0" destOrd="0" presId="urn:microsoft.com/office/officeart/2016/7/layout/RepeatingBendingProcessNew"/>
    <dgm:cxn modelId="{7007391B-AAF6-1F41-87A3-C3A2C0DB447E}" type="presOf" srcId="{61273A93-5272-47C1-9AA1-BD3E2909F1FA}" destId="{B7F8765D-0C4B-E649-A2A6-282815797167}" srcOrd="0" destOrd="0" presId="urn:microsoft.com/office/officeart/2016/7/layout/RepeatingBendingProcessNew"/>
    <dgm:cxn modelId="{A9B31B22-7369-CB4A-BADD-6CCBADEE89F4}" type="presOf" srcId="{C0574160-7F8E-42E8-A714-58039804EF13}" destId="{68D0DC89-F6C1-3840-8DB2-88B1208BBCB7}" srcOrd="1" destOrd="0" presId="urn:microsoft.com/office/officeart/2016/7/layout/RepeatingBendingProcessNew"/>
    <dgm:cxn modelId="{EC401131-FE2E-4F43-AE9B-2756200C50FF}" type="presOf" srcId="{6F32B63C-D2AA-4C07-81D0-49EC19D0E8EF}" destId="{B8D62A87-7D3B-AF46-9EC7-98A61A23B99E}" srcOrd="1" destOrd="0" presId="urn:microsoft.com/office/officeart/2016/7/layout/RepeatingBendingProcessNew"/>
    <dgm:cxn modelId="{96009A33-B6E1-42C6-978C-EADE5A8130E3}" srcId="{61273A93-5272-47C1-9AA1-BD3E2909F1FA}" destId="{083F54CA-3931-422A-AFB5-748439ADEFBF}" srcOrd="5" destOrd="0" parTransId="{52D22C72-F2F3-4C77-A665-78A659E0C0B7}" sibTransId="{6F32B63C-D2AA-4C07-81D0-49EC19D0E8EF}"/>
    <dgm:cxn modelId="{BD35833E-F3DC-5046-981A-AD5A5B41EE05}" type="presOf" srcId="{BA74D07B-FF72-4AEF-B2FA-2A516A7EE0B9}" destId="{646354DA-8E9B-524B-8C90-809BE1257566}" srcOrd="0" destOrd="0" presId="urn:microsoft.com/office/officeart/2016/7/layout/RepeatingBendingProcessNew"/>
    <dgm:cxn modelId="{95C90045-9C6E-4AD7-9765-1C2413F0B7D5}" srcId="{61273A93-5272-47C1-9AA1-BD3E2909F1FA}" destId="{22113A6A-77BC-4759-8F6A-63500BC17674}" srcOrd="0" destOrd="0" parTransId="{031B2880-B0C0-4964-A626-CA595A987772}" sibTransId="{04BC87AA-D587-4C85-8EEE-29A75684EBD9}"/>
    <dgm:cxn modelId="{02EDD350-566B-3B4F-9ED1-7804B073D38B}" type="presOf" srcId="{B27B4215-5763-48DA-AC37-20269A6B8ABA}" destId="{DCF5A858-3E0F-BC41-86FE-EE7743A3C3FE}" srcOrd="0" destOrd="0" presId="urn:microsoft.com/office/officeart/2016/7/layout/RepeatingBendingProcessNew"/>
    <dgm:cxn modelId="{550C6251-2EB2-D040-B4C3-79DA86518F65}" type="presOf" srcId="{158B6B6E-281A-4054-8ABE-79EEF484DDA7}" destId="{2B19046F-5F9C-C34D-9BDE-9E6F96B87C22}" srcOrd="0" destOrd="0" presId="urn:microsoft.com/office/officeart/2016/7/layout/RepeatingBendingProcessNew"/>
    <dgm:cxn modelId="{138CEE59-CB5C-48B4-A7FA-754D2B917C68}" srcId="{61273A93-5272-47C1-9AA1-BD3E2909F1FA}" destId="{BEF300DD-C531-4D43-86B4-9600E31C0963}" srcOrd="1" destOrd="0" parTransId="{3DCB59CA-39CB-4FAE-A640-CA109A00F681}" sibTransId="{AC717037-91D3-4F60-89AA-EA7CF48A9583}"/>
    <dgm:cxn modelId="{B7758B68-183B-F447-B901-2A1B3F9DE95D}" type="presOf" srcId="{04BC87AA-D587-4C85-8EEE-29A75684EBD9}" destId="{8C84C689-665D-1E4D-AEBC-3982C8C022C2}" srcOrd="1" destOrd="0" presId="urn:microsoft.com/office/officeart/2016/7/layout/RepeatingBendingProcessNew"/>
    <dgm:cxn modelId="{9E22A687-8765-4410-874F-3A307E44D440}" srcId="{61273A93-5272-47C1-9AA1-BD3E2909F1FA}" destId="{0FC5468A-7605-41A4-8F94-26632FB88C35}" srcOrd="6" destOrd="0" parTransId="{31453C49-0FE5-454D-84D3-85C3C011F2FA}" sibTransId="{158B6B6E-281A-4054-8ABE-79EEF484DDA7}"/>
    <dgm:cxn modelId="{E5CFBE87-D2F0-2B4E-A951-8EC53B55482A}" type="presOf" srcId="{22113A6A-77BC-4759-8F6A-63500BC17674}" destId="{A24BE34D-A55F-CA49-9D29-2A53FF02EC32}" srcOrd="0" destOrd="0" presId="urn:microsoft.com/office/officeart/2016/7/layout/RepeatingBendingProcessNew"/>
    <dgm:cxn modelId="{6FBC5E90-17DF-6641-806B-3EFE2CCF2685}" type="presOf" srcId="{158B6B6E-281A-4054-8ABE-79EEF484DDA7}" destId="{AF1D1612-E547-074B-A2D2-6C12E345686F}" srcOrd="1" destOrd="0" presId="urn:microsoft.com/office/officeart/2016/7/layout/RepeatingBendingProcessNew"/>
    <dgm:cxn modelId="{923F9494-6767-074D-98C1-91FC8B68CDEE}" type="presOf" srcId="{F5817575-A0F4-4FD3-8BC5-0036B7C72A4E}" destId="{8DCD2240-048C-9547-B354-5B2ED54EB50E}" srcOrd="0" destOrd="0" presId="urn:microsoft.com/office/officeart/2016/7/layout/RepeatingBendingProcessNew"/>
    <dgm:cxn modelId="{01B1C49D-E7F9-A746-91C9-BB1B633B3D1B}" type="presOf" srcId="{9DB145AE-899C-4689-ADBF-34B7CD537F4B}" destId="{1E7B77AB-CB98-1149-B8FC-C3FF39C09949}" srcOrd="0" destOrd="0" presId="urn:microsoft.com/office/officeart/2016/7/layout/RepeatingBendingProcessNew"/>
    <dgm:cxn modelId="{DCAFAAA6-135B-4121-8035-0A19EA1562A9}" srcId="{61273A93-5272-47C1-9AA1-BD3E2909F1FA}" destId="{B27B4215-5763-48DA-AC37-20269A6B8ABA}" srcOrd="7" destOrd="0" parTransId="{CB92CB44-02DC-40D9-B08E-A2AEE730A2E1}" sibTransId="{4A8BF85E-6411-4126-9C75-FE72CA076020}"/>
    <dgm:cxn modelId="{A9DD91A7-B659-4EA6-97AF-3219FC4C739E}" srcId="{61273A93-5272-47C1-9AA1-BD3E2909F1FA}" destId="{9DB145AE-899C-4689-ADBF-34B7CD537F4B}" srcOrd="3" destOrd="0" parTransId="{785E587F-F1E6-4BB9-A6EE-B3C0292F131B}" sibTransId="{C0574160-7F8E-42E8-A714-58039804EF13}"/>
    <dgm:cxn modelId="{6D2F29A8-F863-4FE6-A4AC-6F811987ADAF}" srcId="{61273A93-5272-47C1-9AA1-BD3E2909F1FA}" destId="{0F62F9F7-8983-4F02-B73A-6346F605EE34}" srcOrd="2" destOrd="0" parTransId="{AB12751B-AD36-440D-9734-E09D0023F513}" sibTransId="{BA74D07B-FF72-4AEF-B2FA-2A516A7EE0B9}"/>
    <dgm:cxn modelId="{FC5F9FA9-72AB-9F4B-B4EE-614D978934B1}" type="presOf" srcId="{C8D18694-C7D2-4030-A381-091520A62889}" destId="{087DFAE8-81EB-9B4A-BC8B-B44EAFFCB20A}" srcOrd="1" destOrd="0" presId="urn:microsoft.com/office/officeart/2016/7/layout/RepeatingBendingProcessNew"/>
    <dgm:cxn modelId="{864C64BD-F3BE-0848-899F-5958B51EE3F7}" type="presOf" srcId="{AC717037-91D3-4F60-89AA-EA7CF48A9583}" destId="{DF71CE63-6AFA-C540-9B24-E51B0CC74109}" srcOrd="0" destOrd="0" presId="urn:microsoft.com/office/officeart/2016/7/layout/RepeatingBendingProcessNew"/>
    <dgm:cxn modelId="{CBECE7BF-D27B-C84B-A346-9DCAC6BAC033}" type="presOf" srcId="{BEF300DD-C531-4D43-86B4-9600E31C0963}" destId="{03736622-3BB4-2747-9D9A-CD1BCADF922B}" srcOrd="0" destOrd="0" presId="urn:microsoft.com/office/officeart/2016/7/layout/RepeatingBendingProcessNew"/>
    <dgm:cxn modelId="{EF2DECC0-B19F-B04B-B7A0-054C8DDDB378}" type="presOf" srcId="{083F54CA-3931-422A-AFB5-748439ADEFBF}" destId="{B6DECAD4-1535-7045-8BB1-C131013CDD8B}" srcOrd="0" destOrd="0" presId="urn:microsoft.com/office/officeart/2016/7/layout/RepeatingBendingProcessNew"/>
    <dgm:cxn modelId="{F517EAC4-8AD6-3945-972F-42B4C074D4E5}" type="presOf" srcId="{C8D18694-C7D2-4030-A381-091520A62889}" destId="{1415F251-8814-5B40-884F-946E7A2FD6E1}" srcOrd="0" destOrd="0" presId="urn:microsoft.com/office/officeart/2016/7/layout/RepeatingBendingProcessNew"/>
    <dgm:cxn modelId="{E1592FDD-6017-F949-ACC0-61AF959743EB}" type="presOf" srcId="{0FC5468A-7605-41A4-8F94-26632FB88C35}" destId="{B984A1CD-7951-BB43-B1A6-148F63869351}" srcOrd="0" destOrd="0" presId="urn:microsoft.com/office/officeart/2016/7/layout/RepeatingBendingProcessNew"/>
    <dgm:cxn modelId="{C8B6FBDE-79BC-D64D-9EE3-EDDD6D1ABA96}" type="presOf" srcId="{0F62F9F7-8983-4F02-B73A-6346F605EE34}" destId="{6F3C0AEE-7DB2-1D41-9098-2561F440CC20}" srcOrd="0" destOrd="0" presId="urn:microsoft.com/office/officeart/2016/7/layout/RepeatingBendingProcessNew"/>
    <dgm:cxn modelId="{0D7163EC-C29A-5C41-BB0B-85BACA0F0BC3}" type="presOf" srcId="{BA74D07B-FF72-4AEF-B2FA-2A516A7EE0B9}" destId="{6867BD89-55B6-D949-8589-6F40D595512F}" srcOrd="1" destOrd="0" presId="urn:microsoft.com/office/officeart/2016/7/layout/RepeatingBendingProcessNew"/>
    <dgm:cxn modelId="{2493ECED-6247-FA49-B358-CF44752E8DC6}" type="presOf" srcId="{04BC87AA-D587-4C85-8EEE-29A75684EBD9}" destId="{98ADEDC3-479C-6949-B53B-40EC6D7770E6}" srcOrd="0" destOrd="0" presId="urn:microsoft.com/office/officeart/2016/7/layout/RepeatingBendingProcessNew"/>
    <dgm:cxn modelId="{CE1B8EF4-667A-47BA-974D-BB346AA4B8B2}" srcId="{61273A93-5272-47C1-9AA1-BD3E2909F1FA}" destId="{F5817575-A0F4-4FD3-8BC5-0036B7C72A4E}" srcOrd="4" destOrd="0" parTransId="{7F8F89CD-4343-4BF5-B1D3-AF893A35BC29}" sibTransId="{C8D18694-C7D2-4030-A381-091520A62889}"/>
    <dgm:cxn modelId="{0ABD2419-7BA9-094E-9A10-4C1DE235D34F}" type="presParOf" srcId="{B7F8765D-0C4B-E649-A2A6-282815797167}" destId="{A24BE34D-A55F-CA49-9D29-2A53FF02EC32}" srcOrd="0" destOrd="0" presId="urn:microsoft.com/office/officeart/2016/7/layout/RepeatingBendingProcessNew"/>
    <dgm:cxn modelId="{994011AF-939F-7E41-AA89-2B9D4B79DAFA}" type="presParOf" srcId="{B7F8765D-0C4B-E649-A2A6-282815797167}" destId="{98ADEDC3-479C-6949-B53B-40EC6D7770E6}" srcOrd="1" destOrd="0" presId="urn:microsoft.com/office/officeart/2016/7/layout/RepeatingBendingProcessNew"/>
    <dgm:cxn modelId="{EFAABB4A-BCE1-884F-A3F4-8A9AAC4ADAC2}" type="presParOf" srcId="{98ADEDC3-479C-6949-B53B-40EC6D7770E6}" destId="{8C84C689-665D-1E4D-AEBC-3982C8C022C2}" srcOrd="0" destOrd="0" presId="urn:microsoft.com/office/officeart/2016/7/layout/RepeatingBendingProcessNew"/>
    <dgm:cxn modelId="{F50E1FC7-C9D9-E649-AF04-00EC9ED6104D}" type="presParOf" srcId="{B7F8765D-0C4B-E649-A2A6-282815797167}" destId="{03736622-3BB4-2747-9D9A-CD1BCADF922B}" srcOrd="2" destOrd="0" presId="urn:microsoft.com/office/officeart/2016/7/layout/RepeatingBendingProcessNew"/>
    <dgm:cxn modelId="{02A2F32C-CEE7-0647-AD4C-F350ADE60ADE}" type="presParOf" srcId="{B7F8765D-0C4B-E649-A2A6-282815797167}" destId="{DF71CE63-6AFA-C540-9B24-E51B0CC74109}" srcOrd="3" destOrd="0" presId="urn:microsoft.com/office/officeart/2016/7/layout/RepeatingBendingProcessNew"/>
    <dgm:cxn modelId="{54ACF7E2-F6A6-9F4E-AB78-67A40CFF9B9A}" type="presParOf" srcId="{DF71CE63-6AFA-C540-9B24-E51B0CC74109}" destId="{DE73DD53-ACB5-0048-8274-FC1D0DC44365}" srcOrd="0" destOrd="0" presId="urn:microsoft.com/office/officeart/2016/7/layout/RepeatingBendingProcessNew"/>
    <dgm:cxn modelId="{EA0E70D3-5ABF-7144-990D-AA08CF4E48D7}" type="presParOf" srcId="{B7F8765D-0C4B-E649-A2A6-282815797167}" destId="{6F3C0AEE-7DB2-1D41-9098-2561F440CC20}" srcOrd="4" destOrd="0" presId="urn:microsoft.com/office/officeart/2016/7/layout/RepeatingBendingProcessNew"/>
    <dgm:cxn modelId="{D77C38FE-893F-1B47-B50B-026DBFC03701}" type="presParOf" srcId="{B7F8765D-0C4B-E649-A2A6-282815797167}" destId="{646354DA-8E9B-524B-8C90-809BE1257566}" srcOrd="5" destOrd="0" presId="urn:microsoft.com/office/officeart/2016/7/layout/RepeatingBendingProcessNew"/>
    <dgm:cxn modelId="{3D61629F-67E0-4740-8BA4-1F429E861BFF}" type="presParOf" srcId="{646354DA-8E9B-524B-8C90-809BE1257566}" destId="{6867BD89-55B6-D949-8589-6F40D595512F}" srcOrd="0" destOrd="0" presId="urn:microsoft.com/office/officeart/2016/7/layout/RepeatingBendingProcessNew"/>
    <dgm:cxn modelId="{9B09E280-14D9-0942-B156-36B4BA7480D1}" type="presParOf" srcId="{B7F8765D-0C4B-E649-A2A6-282815797167}" destId="{1E7B77AB-CB98-1149-B8FC-C3FF39C09949}" srcOrd="6" destOrd="0" presId="urn:microsoft.com/office/officeart/2016/7/layout/RepeatingBendingProcessNew"/>
    <dgm:cxn modelId="{3C0BAE12-4BD7-AC4C-A621-8961AE3154BA}" type="presParOf" srcId="{B7F8765D-0C4B-E649-A2A6-282815797167}" destId="{EC14DE54-EF7A-1E42-AA6C-93135F4143AF}" srcOrd="7" destOrd="0" presId="urn:microsoft.com/office/officeart/2016/7/layout/RepeatingBendingProcessNew"/>
    <dgm:cxn modelId="{083B58ED-0CA4-8D4B-A4D6-E2CB25D1B0C0}" type="presParOf" srcId="{EC14DE54-EF7A-1E42-AA6C-93135F4143AF}" destId="{68D0DC89-F6C1-3840-8DB2-88B1208BBCB7}" srcOrd="0" destOrd="0" presId="urn:microsoft.com/office/officeart/2016/7/layout/RepeatingBendingProcessNew"/>
    <dgm:cxn modelId="{E9275FD4-575F-674D-B083-4A7E5C32C8B7}" type="presParOf" srcId="{B7F8765D-0C4B-E649-A2A6-282815797167}" destId="{8DCD2240-048C-9547-B354-5B2ED54EB50E}" srcOrd="8" destOrd="0" presId="urn:microsoft.com/office/officeart/2016/7/layout/RepeatingBendingProcessNew"/>
    <dgm:cxn modelId="{BBC6CE58-8E81-1447-A6F9-35ADA2D44702}" type="presParOf" srcId="{B7F8765D-0C4B-E649-A2A6-282815797167}" destId="{1415F251-8814-5B40-884F-946E7A2FD6E1}" srcOrd="9" destOrd="0" presId="urn:microsoft.com/office/officeart/2016/7/layout/RepeatingBendingProcessNew"/>
    <dgm:cxn modelId="{4A3E8AAF-C368-114C-B0A1-2530CE27C908}" type="presParOf" srcId="{1415F251-8814-5B40-884F-946E7A2FD6E1}" destId="{087DFAE8-81EB-9B4A-BC8B-B44EAFFCB20A}" srcOrd="0" destOrd="0" presId="urn:microsoft.com/office/officeart/2016/7/layout/RepeatingBendingProcessNew"/>
    <dgm:cxn modelId="{51D9DED3-78BA-1643-A2E7-1337EFB7803B}" type="presParOf" srcId="{B7F8765D-0C4B-E649-A2A6-282815797167}" destId="{B6DECAD4-1535-7045-8BB1-C131013CDD8B}" srcOrd="10" destOrd="0" presId="urn:microsoft.com/office/officeart/2016/7/layout/RepeatingBendingProcessNew"/>
    <dgm:cxn modelId="{60BB7DBF-580E-F347-BA16-7925A2BB8013}" type="presParOf" srcId="{B7F8765D-0C4B-E649-A2A6-282815797167}" destId="{5371ADC6-DC42-F14A-9110-1AC345928FA0}" srcOrd="11" destOrd="0" presId="urn:microsoft.com/office/officeart/2016/7/layout/RepeatingBendingProcessNew"/>
    <dgm:cxn modelId="{98D1ADDE-CC47-AD4F-B2BE-F10C172AC03D}" type="presParOf" srcId="{5371ADC6-DC42-F14A-9110-1AC345928FA0}" destId="{B8D62A87-7D3B-AF46-9EC7-98A61A23B99E}" srcOrd="0" destOrd="0" presId="urn:microsoft.com/office/officeart/2016/7/layout/RepeatingBendingProcessNew"/>
    <dgm:cxn modelId="{8328C328-74A0-324C-8456-CE89A8C2C7BE}" type="presParOf" srcId="{B7F8765D-0C4B-E649-A2A6-282815797167}" destId="{B984A1CD-7951-BB43-B1A6-148F63869351}" srcOrd="12" destOrd="0" presId="urn:microsoft.com/office/officeart/2016/7/layout/RepeatingBendingProcessNew"/>
    <dgm:cxn modelId="{A53EF8C6-7541-D941-8F55-390861D5BD43}" type="presParOf" srcId="{B7F8765D-0C4B-E649-A2A6-282815797167}" destId="{2B19046F-5F9C-C34D-9BDE-9E6F96B87C22}" srcOrd="13" destOrd="0" presId="urn:microsoft.com/office/officeart/2016/7/layout/RepeatingBendingProcessNew"/>
    <dgm:cxn modelId="{F2715778-2986-C94E-9C30-A22FBBE1A01B}" type="presParOf" srcId="{2B19046F-5F9C-C34D-9BDE-9E6F96B87C22}" destId="{AF1D1612-E547-074B-A2D2-6C12E345686F}" srcOrd="0" destOrd="0" presId="urn:microsoft.com/office/officeart/2016/7/layout/RepeatingBendingProcessNew"/>
    <dgm:cxn modelId="{446B440D-0BBA-8044-990E-8F57D4E583CF}" type="presParOf" srcId="{B7F8765D-0C4B-E649-A2A6-282815797167}" destId="{DCF5A858-3E0F-BC41-86FE-EE7743A3C3FE}" srcOrd="14"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4E32B9B-FD57-408C-B439-AF016CD55C9C}"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4DE91A29-169F-4400-99DE-3C3D4A70A7DD}">
      <dgm:prSet/>
      <dgm:spPr/>
      <dgm:t>
        <a:bodyPr/>
        <a:lstStyle/>
        <a:p>
          <a:pPr>
            <a:lnSpc>
              <a:spcPct val="100000"/>
            </a:lnSpc>
          </a:pPr>
          <a:r>
            <a:rPr lang="en-US"/>
            <a:t>Google Maps</a:t>
          </a:r>
        </a:p>
      </dgm:t>
    </dgm:pt>
    <dgm:pt modelId="{75524E49-107C-4FA5-854F-31D401FA403B}" type="parTrans" cxnId="{6B0B3615-AF23-4FCA-B0C9-A8E81D82DEB0}">
      <dgm:prSet/>
      <dgm:spPr/>
      <dgm:t>
        <a:bodyPr/>
        <a:lstStyle/>
        <a:p>
          <a:endParaRPr lang="en-US"/>
        </a:p>
      </dgm:t>
    </dgm:pt>
    <dgm:pt modelId="{538BC557-F29F-44C7-8374-B785741A09A0}" type="sibTrans" cxnId="{6B0B3615-AF23-4FCA-B0C9-A8E81D82DEB0}">
      <dgm:prSet/>
      <dgm:spPr/>
      <dgm:t>
        <a:bodyPr/>
        <a:lstStyle/>
        <a:p>
          <a:pPr>
            <a:lnSpc>
              <a:spcPct val="100000"/>
            </a:lnSpc>
          </a:pPr>
          <a:endParaRPr lang="en-US"/>
        </a:p>
      </dgm:t>
    </dgm:pt>
    <dgm:pt modelId="{7C5BBA54-2789-402C-9F27-8BF029D0B840}">
      <dgm:prSet/>
      <dgm:spPr/>
      <dgm:t>
        <a:bodyPr/>
        <a:lstStyle/>
        <a:p>
          <a:pPr>
            <a:lnSpc>
              <a:spcPct val="100000"/>
            </a:lnSpc>
          </a:pPr>
          <a:r>
            <a:rPr lang="en-US"/>
            <a:t>GPS is an essential option since it is the main thing about our site users with one primary function of our site, which is obtaining a parking spot near the parking location. Such an application can't book the free parking spot. </a:t>
          </a:r>
        </a:p>
      </dgm:t>
    </dgm:pt>
    <dgm:pt modelId="{84515A20-A696-4FD5-A2A0-8854102BBD3C}" type="parTrans" cxnId="{03B6E730-C3DB-42B3-AE3F-F3B7E803DC37}">
      <dgm:prSet/>
      <dgm:spPr/>
      <dgm:t>
        <a:bodyPr/>
        <a:lstStyle/>
        <a:p>
          <a:endParaRPr lang="en-US"/>
        </a:p>
      </dgm:t>
    </dgm:pt>
    <dgm:pt modelId="{1698248E-E44E-4250-A255-20C712D05655}" type="sibTrans" cxnId="{03B6E730-C3DB-42B3-AE3F-F3B7E803DC37}">
      <dgm:prSet/>
      <dgm:spPr/>
      <dgm:t>
        <a:bodyPr/>
        <a:lstStyle/>
        <a:p>
          <a:pPr>
            <a:lnSpc>
              <a:spcPct val="100000"/>
            </a:lnSpc>
          </a:pPr>
          <a:endParaRPr lang="en-US"/>
        </a:p>
      </dgm:t>
    </dgm:pt>
    <dgm:pt modelId="{4D259DA8-11AE-422A-9089-F2D55E930D16}">
      <dgm:prSet/>
      <dgm:spPr/>
      <dgm:t>
        <a:bodyPr/>
        <a:lstStyle/>
        <a:p>
          <a:pPr>
            <a:lnSpc>
              <a:spcPct val="100000"/>
            </a:lnSpc>
          </a:pPr>
          <a:r>
            <a:rPr lang="en-US"/>
            <a:t>The map that we used is different from another because it allows users to find the chosen parking spot they need. Additionally, the site can navigate the driver to the booked place.</a:t>
          </a:r>
        </a:p>
      </dgm:t>
    </dgm:pt>
    <dgm:pt modelId="{3A57AC02-0858-4A9B-A9DF-05E6EBDE0CED}" type="parTrans" cxnId="{16E15E2B-AB99-41EB-813A-23531E355079}">
      <dgm:prSet/>
      <dgm:spPr/>
      <dgm:t>
        <a:bodyPr/>
        <a:lstStyle/>
        <a:p>
          <a:endParaRPr lang="en-US"/>
        </a:p>
      </dgm:t>
    </dgm:pt>
    <dgm:pt modelId="{CFFAD25F-BD51-4EBD-A7A2-4FBA3DE7CCB2}" type="sibTrans" cxnId="{16E15E2B-AB99-41EB-813A-23531E355079}">
      <dgm:prSet/>
      <dgm:spPr/>
      <dgm:t>
        <a:bodyPr/>
        <a:lstStyle/>
        <a:p>
          <a:pPr>
            <a:lnSpc>
              <a:spcPct val="100000"/>
            </a:lnSpc>
          </a:pPr>
          <a:endParaRPr lang="en-US"/>
        </a:p>
      </dgm:t>
    </dgm:pt>
    <dgm:pt modelId="{6BE3577A-2EEF-434D-A67D-1937786DE045}">
      <dgm:prSet/>
      <dgm:spPr/>
      <dgm:t>
        <a:bodyPr/>
        <a:lstStyle/>
        <a:p>
          <a:pPr>
            <a:lnSpc>
              <a:spcPct val="100000"/>
            </a:lnSpc>
          </a:pPr>
          <a:r>
            <a:rPr lang="en-US"/>
            <a:t>Register &amp; Login</a:t>
          </a:r>
        </a:p>
      </dgm:t>
    </dgm:pt>
    <dgm:pt modelId="{EACA85A9-33F7-4F5C-8066-3572F3BD9321}" type="parTrans" cxnId="{84237A34-831A-4D06-9218-DF7E47F571F0}">
      <dgm:prSet/>
      <dgm:spPr/>
      <dgm:t>
        <a:bodyPr/>
        <a:lstStyle/>
        <a:p>
          <a:endParaRPr lang="en-US"/>
        </a:p>
      </dgm:t>
    </dgm:pt>
    <dgm:pt modelId="{CB493FE5-B295-44AC-8954-9D3891861046}" type="sibTrans" cxnId="{84237A34-831A-4D06-9218-DF7E47F571F0}">
      <dgm:prSet/>
      <dgm:spPr/>
      <dgm:t>
        <a:bodyPr/>
        <a:lstStyle/>
        <a:p>
          <a:pPr>
            <a:lnSpc>
              <a:spcPct val="100000"/>
            </a:lnSpc>
          </a:pPr>
          <a:endParaRPr lang="en-US"/>
        </a:p>
      </dgm:t>
    </dgm:pt>
    <dgm:pt modelId="{F703D793-A918-439D-B186-1D60B1819940}">
      <dgm:prSet/>
      <dgm:spPr/>
      <dgm:t>
        <a:bodyPr/>
        <a:lstStyle/>
        <a:p>
          <a:pPr>
            <a:lnSpc>
              <a:spcPct val="100000"/>
            </a:lnSpc>
          </a:pPr>
          <a:r>
            <a:rPr lang="en-US"/>
            <a:t>For the register &amp; log in, we used Local Storage is a type of web storage that allows JavaScript sites and apps to collect and access data right in the browser with no termination date. This indicates the data stored in the browser will continue even after the browser window has been shut.</a:t>
          </a:r>
        </a:p>
      </dgm:t>
    </dgm:pt>
    <dgm:pt modelId="{9A2E3F2C-35CE-474E-9873-E950D603A12E}" type="parTrans" cxnId="{A21E006B-4EC5-463A-9251-D39212BC8668}">
      <dgm:prSet/>
      <dgm:spPr/>
      <dgm:t>
        <a:bodyPr/>
        <a:lstStyle/>
        <a:p>
          <a:endParaRPr lang="en-US"/>
        </a:p>
      </dgm:t>
    </dgm:pt>
    <dgm:pt modelId="{33AAA227-0A68-43FE-8DFF-ECD1CD9B32AD}" type="sibTrans" cxnId="{A21E006B-4EC5-463A-9251-D39212BC8668}">
      <dgm:prSet/>
      <dgm:spPr/>
      <dgm:t>
        <a:bodyPr/>
        <a:lstStyle/>
        <a:p>
          <a:pPr>
            <a:lnSpc>
              <a:spcPct val="100000"/>
            </a:lnSpc>
          </a:pPr>
          <a:endParaRPr lang="en-US"/>
        </a:p>
      </dgm:t>
    </dgm:pt>
    <dgm:pt modelId="{4FF699F8-B6E9-8F4B-80E0-2386E2F81AE2}">
      <dgm:prSet/>
      <dgm:spPr/>
      <dgm:t>
        <a:bodyPr/>
        <a:lstStyle/>
        <a:p>
          <a:pPr>
            <a:lnSpc>
              <a:spcPct val="100000"/>
            </a:lnSpc>
          </a:pPr>
          <a:r>
            <a:rPr lang="en-US"/>
            <a:t>We created JavaScript functions that check whether a value submitted by the user passes the validation. All those functions are called from another service. It arranges the focus to the data field until the user provides a valid value. When the user visits so, they may continue and can provide value to the next available area. The following JavaScript function created is called on the on submit event of the form.</a:t>
          </a:r>
        </a:p>
      </dgm:t>
    </dgm:pt>
    <dgm:pt modelId="{2D4D9A71-31BE-7440-B4C9-DFEB734E8066}" type="parTrans" cxnId="{B7223C54-A0BA-8746-BCB8-B7DD45BC9988}">
      <dgm:prSet/>
      <dgm:spPr/>
      <dgm:t>
        <a:bodyPr/>
        <a:lstStyle/>
        <a:p>
          <a:endParaRPr lang="en-US"/>
        </a:p>
      </dgm:t>
    </dgm:pt>
    <dgm:pt modelId="{392E2554-0551-6D45-B711-F554C95D9F27}" type="sibTrans" cxnId="{B7223C54-A0BA-8746-BCB8-B7DD45BC9988}">
      <dgm:prSet/>
      <dgm:spPr/>
      <dgm:t>
        <a:bodyPr/>
        <a:lstStyle/>
        <a:p>
          <a:endParaRPr lang="en-US"/>
        </a:p>
      </dgm:t>
    </dgm:pt>
    <dgm:pt modelId="{0E4B039F-C965-4C55-AB0C-2CBC3C012ED7}" type="pres">
      <dgm:prSet presAssocID="{84E32B9B-FD57-408C-B439-AF016CD55C9C}" presName="root" presStyleCnt="0">
        <dgm:presLayoutVars>
          <dgm:dir/>
          <dgm:resizeHandles val="exact"/>
        </dgm:presLayoutVars>
      </dgm:prSet>
      <dgm:spPr/>
    </dgm:pt>
    <dgm:pt modelId="{836D56FE-59C0-46C2-B165-D016CADABC34}" type="pres">
      <dgm:prSet presAssocID="{84E32B9B-FD57-408C-B439-AF016CD55C9C}" presName="container" presStyleCnt="0">
        <dgm:presLayoutVars>
          <dgm:dir/>
          <dgm:resizeHandles val="exact"/>
        </dgm:presLayoutVars>
      </dgm:prSet>
      <dgm:spPr/>
    </dgm:pt>
    <dgm:pt modelId="{9BA7B4C2-7445-49CC-806B-5D0B1E8FA168}" type="pres">
      <dgm:prSet presAssocID="{4DE91A29-169F-4400-99DE-3C3D4A70A7DD}" presName="compNode" presStyleCnt="0"/>
      <dgm:spPr/>
    </dgm:pt>
    <dgm:pt modelId="{44B7392A-01B0-4E1B-8681-8A385A97C153}" type="pres">
      <dgm:prSet presAssocID="{4DE91A29-169F-4400-99DE-3C3D4A70A7DD}" presName="iconBgRect" presStyleLbl="bgShp" presStyleIdx="0" presStyleCnt="6"/>
      <dgm:spPr/>
    </dgm:pt>
    <dgm:pt modelId="{A3DEB29C-9795-444B-929C-FD38E7805D64}" type="pres">
      <dgm:prSet presAssocID="{4DE91A29-169F-4400-99DE-3C3D4A70A7D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F5AAE589-9277-462E-AA3D-F42A7BC3CB05}" type="pres">
      <dgm:prSet presAssocID="{4DE91A29-169F-4400-99DE-3C3D4A70A7DD}" presName="spaceRect" presStyleCnt="0"/>
      <dgm:spPr/>
    </dgm:pt>
    <dgm:pt modelId="{C7DF7460-D979-479A-8A3C-4F58E66F09A7}" type="pres">
      <dgm:prSet presAssocID="{4DE91A29-169F-4400-99DE-3C3D4A70A7DD}" presName="textRect" presStyleLbl="revTx" presStyleIdx="0" presStyleCnt="6">
        <dgm:presLayoutVars>
          <dgm:chMax val="1"/>
          <dgm:chPref val="1"/>
        </dgm:presLayoutVars>
      </dgm:prSet>
      <dgm:spPr/>
    </dgm:pt>
    <dgm:pt modelId="{2BA42451-8FF1-4E5B-A5C9-B2E843D6FB41}" type="pres">
      <dgm:prSet presAssocID="{538BC557-F29F-44C7-8374-B785741A09A0}" presName="sibTrans" presStyleLbl="sibTrans2D1" presStyleIdx="0" presStyleCnt="0"/>
      <dgm:spPr/>
    </dgm:pt>
    <dgm:pt modelId="{2135144F-8B4A-4654-902A-123DC7BCB8F1}" type="pres">
      <dgm:prSet presAssocID="{7C5BBA54-2789-402C-9F27-8BF029D0B840}" presName="compNode" presStyleCnt="0"/>
      <dgm:spPr/>
    </dgm:pt>
    <dgm:pt modelId="{27B93283-6836-4E7F-8B58-9039756570B7}" type="pres">
      <dgm:prSet presAssocID="{7C5BBA54-2789-402C-9F27-8BF029D0B840}" presName="iconBgRect" presStyleLbl="bgShp" presStyleIdx="1" presStyleCnt="6"/>
      <dgm:spPr/>
    </dgm:pt>
    <dgm:pt modelId="{A02CF345-FC23-45D5-BBC1-74DA1DA9873E}" type="pres">
      <dgm:prSet presAssocID="{7C5BBA54-2789-402C-9F27-8BF029D0B84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726C449F-13DC-4548-AC9F-52DF2D69C1AB}" type="pres">
      <dgm:prSet presAssocID="{7C5BBA54-2789-402C-9F27-8BF029D0B840}" presName="spaceRect" presStyleCnt="0"/>
      <dgm:spPr/>
    </dgm:pt>
    <dgm:pt modelId="{8F4B3A42-BDE2-405F-B6EF-FDFF12BD23DE}" type="pres">
      <dgm:prSet presAssocID="{7C5BBA54-2789-402C-9F27-8BF029D0B840}" presName="textRect" presStyleLbl="revTx" presStyleIdx="1" presStyleCnt="6">
        <dgm:presLayoutVars>
          <dgm:chMax val="1"/>
          <dgm:chPref val="1"/>
        </dgm:presLayoutVars>
      </dgm:prSet>
      <dgm:spPr/>
    </dgm:pt>
    <dgm:pt modelId="{5B4890B1-5B48-47DE-B76B-41076FD75505}" type="pres">
      <dgm:prSet presAssocID="{1698248E-E44E-4250-A255-20C712D05655}" presName="sibTrans" presStyleLbl="sibTrans2D1" presStyleIdx="0" presStyleCnt="0"/>
      <dgm:spPr/>
    </dgm:pt>
    <dgm:pt modelId="{5B2288E3-F2CF-4F09-ADE7-1CD5AD37AADA}" type="pres">
      <dgm:prSet presAssocID="{4D259DA8-11AE-422A-9089-F2D55E930D16}" presName="compNode" presStyleCnt="0"/>
      <dgm:spPr/>
    </dgm:pt>
    <dgm:pt modelId="{C90A706F-D6EF-4FCF-A61F-4A57BB47BE88}" type="pres">
      <dgm:prSet presAssocID="{4D259DA8-11AE-422A-9089-F2D55E930D16}" presName="iconBgRect" presStyleLbl="bgShp" presStyleIdx="2" presStyleCnt="6"/>
      <dgm:spPr/>
    </dgm:pt>
    <dgm:pt modelId="{1C234E49-C8E9-4E24-9750-E2C14B377662}" type="pres">
      <dgm:prSet presAssocID="{4D259DA8-11AE-422A-9089-F2D55E930D1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FAF4AAF0-E80E-48CE-BBC6-1EF519E03531}" type="pres">
      <dgm:prSet presAssocID="{4D259DA8-11AE-422A-9089-F2D55E930D16}" presName="spaceRect" presStyleCnt="0"/>
      <dgm:spPr/>
    </dgm:pt>
    <dgm:pt modelId="{AE765BD2-ECE5-4E45-8260-29BA28667ACB}" type="pres">
      <dgm:prSet presAssocID="{4D259DA8-11AE-422A-9089-F2D55E930D16}" presName="textRect" presStyleLbl="revTx" presStyleIdx="2" presStyleCnt="6">
        <dgm:presLayoutVars>
          <dgm:chMax val="1"/>
          <dgm:chPref val="1"/>
        </dgm:presLayoutVars>
      </dgm:prSet>
      <dgm:spPr/>
    </dgm:pt>
    <dgm:pt modelId="{6F164456-CDBD-420F-AAE1-746A9B7F678F}" type="pres">
      <dgm:prSet presAssocID="{CFFAD25F-BD51-4EBD-A7A2-4FBA3DE7CCB2}" presName="sibTrans" presStyleLbl="sibTrans2D1" presStyleIdx="0" presStyleCnt="0"/>
      <dgm:spPr/>
    </dgm:pt>
    <dgm:pt modelId="{9AC0A8B0-E37A-4112-A958-AAB20D826EF2}" type="pres">
      <dgm:prSet presAssocID="{6BE3577A-2EEF-434D-A67D-1937786DE045}" presName="compNode" presStyleCnt="0"/>
      <dgm:spPr/>
    </dgm:pt>
    <dgm:pt modelId="{0BCBDC8E-22DF-46AB-A23B-2EE43F335AFD}" type="pres">
      <dgm:prSet presAssocID="{6BE3577A-2EEF-434D-A67D-1937786DE045}" presName="iconBgRect" presStyleLbl="bgShp" presStyleIdx="3" presStyleCnt="6"/>
      <dgm:spPr/>
    </dgm:pt>
    <dgm:pt modelId="{066F885E-F14F-4891-9048-5055024C29B6}" type="pres">
      <dgm:prSet presAssocID="{6BE3577A-2EEF-434D-A67D-1937786DE04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94BE55DB-A44A-4E54-AFAF-968D019D206F}" type="pres">
      <dgm:prSet presAssocID="{6BE3577A-2EEF-434D-A67D-1937786DE045}" presName="spaceRect" presStyleCnt="0"/>
      <dgm:spPr/>
    </dgm:pt>
    <dgm:pt modelId="{D1B88C79-E19D-4F06-9B37-1913F75808D6}" type="pres">
      <dgm:prSet presAssocID="{6BE3577A-2EEF-434D-A67D-1937786DE045}" presName="textRect" presStyleLbl="revTx" presStyleIdx="3" presStyleCnt="6">
        <dgm:presLayoutVars>
          <dgm:chMax val="1"/>
          <dgm:chPref val="1"/>
        </dgm:presLayoutVars>
      </dgm:prSet>
      <dgm:spPr/>
    </dgm:pt>
    <dgm:pt modelId="{7C3F35A6-25C0-43B1-89D7-0CF8EBB82896}" type="pres">
      <dgm:prSet presAssocID="{CB493FE5-B295-44AC-8954-9D3891861046}" presName="sibTrans" presStyleLbl="sibTrans2D1" presStyleIdx="0" presStyleCnt="0"/>
      <dgm:spPr/>
    </dgm:pt>
    <dgm:pt modelId="{57D1F32A-BDED-4F38-86E7-B1096CF71F9A}" type="pres">
      <dgm:prSet presAssocID="{F703D793-A918-439D-B186-1D60B1819940}" presName="compNode" presStyleCnt="0"/>
      <dgm:spPr/>
    </dgm:pt>
    <dgm:pt modelId="{AC1093DC-7BA6-4E00-ADA0-006B5DD42660}" type="pres">
      <dgm:prSet presAssocID="{F703D793-A918-439D-B186-1D60B1819940}" presName="iconBgRect" presStyleLbl="bgShp" presStyleIdx="4" presStyleCnt="6"/>
      <dgm:spPr/>
    </dgm:pt>
    <dgm:pt modelId="{423A8A95-20E4-4E43-8AF8-4F1AED368C4A}" type="pres">
      <dgm:prSet presAssocID="{F703D793-A918-439D-B186-1D60B181994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4E2EC470-2E89-4C1F-A754-A3CE28CBA425}" type="pres">
      <dgm:prSet presAssocID="{F703D793-A918-439D-B186-1D60B1819940}" presName="spaceRect" presStyleCnt="0"/>
      <dgm:spPr/>
    </dgm:pt>
    <dgm:pt modelId="{E842CF6B-F1D6-40A4-9D98-383390B9B87F}" type="pres">
      <dgm:prSet presAssocID="{F703D793-A918-439D-B186-1D60B1819940}" presName="textRect" presStyleLbl="revTx" presStyleIdx="4" presStyleCnt="6">
        <dgm:presLayoutVars>
          <dgm:chMax val="1"/>
          <dgm:chPref val="1"/>
        </dgm:presLayoutVars>
      </dgm:prSet>
      <dgm:spPr/>
    </dgm:pt>
    <dgm:pt modelId="{54D530DE-532F-4B3D-88F7-FE9D9060966E}" type="pres">
      <dgm:prSet presAssocID="{33AAA227-0A68-43FE-8DFF-ECD1CD9B32AD}" presName="sibTrans" presStyleLbl="sibTrans2D1" presStyleIdx="0" presStyleCnt="0"/>
      <dgm:spPr/>
    </dgm:pt>
    <dgm:pt modelId="{CFED6AC3-428A-4452-9138-B1D63A27D8A0}" type="pres">
      <dgm:prSet presAssocID="{4FF699F8-B6E9-8F4B-80E0-2386E2F81AE2}" presName="compNode" presStyleCnt="0"/>
      <dgm:spPr/>
    </dgm:pt>
    <dgm:pt modelId="{8DD7E083-D61B-434C-AA35-345276811284}" type="pres">
      <dgm:prSet presAssocID="{4FF699F8-B6E9-8F4B-80E0-2386E2F81AE2}" presName="iconBgRect" presStyleLbl="bgShp" presStyleIdx="5" presStyleCnt="6"/>
      <dgm:spPr/>
    </dgm:pt>
    <dgm:pt modelId="{8C8D8D11-A8BC-495A-95CD-8179B52CF9A1}" type="pres">
      <dgm:prSet presAssocID="{4FF699F8-B6E9-8F4B-80E0-2386E2F81AE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rget Audience"/>
        </a:ext>
      </dgm:extLst>
    </dgm:pt>
    <dgm:pt modelId="{1A74EFDB-5134-40AA-B875-415CD92EA309}" type="pres">
      <dgm:prSet presAssocID="{4FF699F8-B6E9-8F4B-80E0-2386E2F81AE2}" presName="spaceRect" presStyleCnt="0"/>
      <dgm:spPr/>
    </dgm:pt>
    <dgm:pt modelId="{253BDD44-D96E-4587-8A98-B2C2E455E5CF}" type="pres">
      <dgm:prSet presAssocID="{4FF699F8-B6E9-8F4B-80E0-2386E2F81AE2}" presName="textRect" presStyleLbl="revTx" presStyleIdx="5" presStyleCnt="6">
        <dgm:presLayoutVars>
          <dgm:chMax val="1"/>
          <dgm:chPref val="1"/>
        </dgm:presLayoutVars>
      </dgm:prSet>
      <dgm:spPr/>
    </dgm:pt>
  </dgm:ptLst>
  <dgm:cxnLst>
    <dgm:cxn modelId="{6B0B3615-AF23-4FCA-B0C9-A8E81D82DEB0}" srcId="{84E32B9B-FD57-408C-B439-AF016CD55C9C}" destId="{4DE91A29-169F-4400-99DE-3C3D4A70A7DD}" srcOrd="0" destOrd="0" parTransId="{75524E49-107C-4FA5-854F-31D401FA403B}" sibTransId="{538BC557-F29F-44C7-8374-B785741A09A0}"/>
    <dgm:cxn modelId="{89A8EC1D-E5BA-FE43-A38D-C5BF44D13CEC}" type="presOf" srcId="{6BE3577A-2EEF-434D-A67D-1937786DE045}" destId="{D1B88C79-E19D-4F06-9B37-1913F75808D6}" srcOrd="0" destOrd="0" presId="urn:microsoft.com/office/officeart/2018/2/layout/IconCircleList"/>
    <dgm:cxn modelId="{8DAA0524-71A0-CA49-9B62-95188D34A90E}" type="presOf" srcId="{4DE91A29-169F-4400-99DE-3C3D4A70A7DD}" destId="{C7DF7460-D979-479A-8A3C-4F58E66F09A7}" srcOrd="0" destOrd="0" presId="urn:microsoft.com/office/officeart/2018/2/layout/IconCircleList"/>
    <dgm:cxn modelId="{16E15E2B-AB99-41EB-813A-23531E355079}" srcId="{84E32B9B-FD57-408C-B439-AF016CD55C9C}" destId="{4D259DA8-11AE-422A-9089-F2D55E930D16}" srcOrd="2" destOrd="0" parTransId="{3A57AC02-0858-4A9B-A9DF-05E6EBDE0CED}" sibTransId="{CFFAD25F-BD51-4EBD-A7A2-4FBA3DE7CCB2}"/>
    <dgm:cxn modelId="{03B6E730-C3DB-42B3-AE3F-F3B7E803DC37}" srcId="{84E32B9B-FD57-408C-B439-AF016CD55C9C}" destId="{7C5BBA54-2789-402C-9F27-8BF029D0B840}" srcOrd="1" destOrd="0" parTransId="{84515A20-A696-4FD5-A2A0-8854102BBD3C}" sibTransId="{1698248E-E44E-4250-A255-20C712D05655}"/>
    <dgm:cxn modelId="{191F6233-55B8-814B-BDC0-F20199AA9BA9}" type="presOf" srcId="{CFFAD25F-BD51-4EBD-A7A2-4FBA3DE7CCB2}" destId="{6F164456-CDBD-420F-AAE1-746A9B7F678F}" srcOrd="0" destOrd="0" presId="urn:microsoft.com/office/officeart/2018/2/layout/IconCircleList"/>
    <dgm:cxn modelId="{84237A34-831A-4D06-9218-DF7E47F571F0}" srcId="{84E32B9B-FD57-408C-B439-AF016CD55C9C}" destId="{6BE3577A-2EEF-434D-A67D-1937786DE045}" srcOrd="3" destOrd="0" parTransId="{EACA85A9-33F7-4F5C-8066-3572F3BD9321}" sibTransId="{CB493FE5-B295-44AC-8954-9D3891861046}"/>
    <dgm:cxn modelId="{5E13BA51-E419-DD48-8F66-D24D0F2A176D}" type="presOf" srcId="{84E32B9B-FD57-408C-B439-AF016CD55C9C}" destId="{0E4B039F-C965-4C55-AB0C-2CBC3C012ED7}" srcOrd="0" destOrd="0" presId="urn:microsoft.com/office/officeart/2018/2/layout/IconCircleList"/>
    <dgm:cxn modelId="{B7223C54-A0BA-8746-BCB8-B7DD45BC9988}" srcId="{84E32B9B-FD57-408C-B439-AF016CD55C9C}" destId="{4FF699F8-B6E9-8F4B-80E0-2386E2F81AE2}" srcOrd="5" destOrd="0" parTransId="{2D4D9A71-31BE-7440-B4C9-DFEB734E8066}" sibTransId="{392E2554-0551-6D45-B711-F554C95D9F27}"/>
    <dgm:cxn modelId="{B333C365-543E-B147-9BE5-D18A67B63195}" type="presOf" srcId="{4D259DA8-11AE-422A-9089-F2D55E930D16}" destId="{AE765BD2-ECE5-4E45-8260-29BA28667ACB}" srcOrd="0" destOrd="0" presId="urn:microsoft.com/office/officeart/2018/2/layout/IconCircleList"/>
    <dgm:cxn modelId="{A21E006B-4EC5-463A-9251-D39212BC8668}" srcId="{84E32B9B-FD57-408C-B439-AF016CD55C9C}" destId="{F703D793-A918-439D-B186-1D60B1819940}" srcOrd="4" destOrd="0" parTransId="{9A2E3F2C-35CE-474E-9873-E950D603A12E}" sibTransId="{33AAA227-0A68-43FE-8DFF-ECD1CD9B32AD}"/>
    <dgm:cxn modelId="{71EB648B-D2A6-B241-A5BB-7B1DE0C0E64F}" type="presOf" srcId="{CB493FE5-B295-44AC-8954-9D3891861046}" destId="{7C3F35A6-25C0-43B1-89D7-0CF8EBB82896}" srcOrd="0" destOrd="0" presId="urn:microsoft.com/office/officeart/2018/2/layout/IconCircleList"/>
    <dgm:cxn modelId="{5E27B98D-8796-A247-8FD5-50AF38EDF18E}" type="presOf" srcId="{33AAA227-0A68-43FE-8DFF-ECD1CD9B32AD}" destId="{54D530DE-532F-4B3D-88F7-FE9D9060966E}" srcOrd="0" destOrd="0" presId="urn:microsoft.com/office/officeart/2018/2/layout/IconCircleList"/>
    <dgm:cxn modelId="{98D08694-707D-A348-8497-442DAD8A12D7}" type="presOf" srcId="{4FF699F8-B6E9-8F4B-80E0-2386E2F81AE2}" destId="{253BDD44-D96E-4587-8A98-B2C2E455E5CF}" srcOrd="0" destOrd="0" presId="urn:microsoft.com/office/officeart/2018/2/layout/IconCircleList"/>
    <dgm:cxn modelId="{6F2ED7B1-F660-CF40-9A23-198E95BACD7D}" type="presOf" srcId="{1698248E-E44E-4250-A255-20C712D05655}" destId="{5B4890B1-5B48-47DE-B76B-41076FD75505}" srcOrd="0" destOrd="0" presId="urn:microsoft.com/office/officeart/2018/2/layout/IconCircleList"/>
    <dgm:cxn modelId="{C76F3DCE-8799-414F-9AF9-9BCA7AE0C029}" type="presOf" srcId="{7C5BBA54-2789-402C-9F27-8BF029D0B840}" destId="{8F4B3A42-BDE2-405F-B6EF-FDFF12BD23DE}" srcOrd="0" destOrd="0" presId="urn:microsoft.com/office/officeart/2018/2/layout/IconCircleList"/>
    <dgm:cxn modelId="{BCFF27E5-BA11-F646-9BC7-63653302318B}" type="presOf" srcId="{F703D793-A918-439D-B186-1D60B1819940}" destId="{E842CF6B-F1D6-40A4-9D98-383390B9B87F}" srcOrd="0" destOrd="0" presId="urn:microsoft.com/office/officeart/2018/2/layout/IconCircleList"/>
    <dgm:cxn modelId="{F9B407F4-055A-6F45-921D-B83377F2E05B}" type="presOf" srcId="{538BC557-F29F-44C7-8374-B785741A09A0}" destId="{2BA42451-8FF1-4E5B-A5C9-B2E843D6FB41}" srcOrd="0" destOrd="0" presId="urn:microsoft.com/office/officeart/2018/2/layout/IconCircleList"/>
    <dgm:cxn modelId="{AE92DD55-1BA5-CC40-827F-A117227C5C79}" type="presParOf" srcId="{0E4B039F-C965-4C55-AB0C-2CBC3C012ED7}" destId="{836D56FE-59C0-46C2-B165-D016CADABC34}" srcOrd="0" destOrd="0" presId="urn:microsoft.com/office/officeart/2018/2/layout/IconCircleList"/>
    <dgm:cxn modelId="{97D7B44A-2FAE-9C45-9E59-A6B701F9D9C3}" type="presParOf" srcId="{836D56FE-59C0-46C2-B165-D016CADABC34}" destId="{9BA7B4C2-7445-49CC-806B-5D0B1E8FA168}" srcOrd="0" destOrd="0" presId="urn:microsoft.com/office/officeart/2018/2/layout/IconCircleList"/>
    <dgm:cxn modelId="{58B3865F-C296-2144-82B8-AA98F63E0287}" type="presParOf" srcId="{9BA7B4C2-7445-49CC-806B-5D0B1E8FA168}" destId="{44B7392A-01B0-4E1B-8681-8A385A97C153}" srcOrd="0" destOrd="0" presId="urn:microsoft.com/office/officeart/2018/2/layout/IconCircleList"/>
    <dgm:cxn modelId="{3BBDF3A5-5BCD-DC41-BE8E-A5B2623ACC17}" type="presParOf" srcId="{9BA7B4C2-7445-49CC-806B-5D0B1E8FA168}" destId="{A3DEB29C-9795-444B-929C-FD38E7805D64}" srcOrd="1" destOrd="0" presId="urn:microsoft.com/office/officeart/2018/2/layout/IconCircleList"/>
    <dgm:cxn modelId="{FB907FBD-61ED-024E-A521-8358726A74C2}" type="presParOf" srcId="{9BA7B4C2-7445-49CC-806B-5D0B1E8FA168}" destId="{F5AAE589-9277-462E-AA3D-F42A7BC3CB05}" srcOrd="2" destOrd="0" presId="urn:microsoft.com/office/officeart/2018/2/layout/IconCircleList"/>
    <dgm:cxn modelId="{2CC564A3-11D7-D244-950C-718449EA5D66}" type="presParOf" srcId="{9BA7B4C2-7445-49CC-806B-5D0B1E8FA168}" destId="{C7DF7460-D979-479A-8A3C-4F58E66F09A7}" srcOrd="3" destOrd="0" presId="urn:microsoft.com/office/officeart/2018/2/layout/IconCircleList"/>
    <dgm:cxn modelId="{3A97199A-DB7F-C245-B898-4852842187CC}" type="presParOf" srcId="{836D56FE-59C0-46C2-B165-D016CADABC34}" destId="{2BA42451-8FF1-4E5B-A5C9-B2E843D6FB41}" srcOrd="1" destOrd="0" presId="urn:microsoft.com/office/officeart/2018/2/layout/IconCircleList"/>
    <dgm:cxn modelId="{20BDA61E-3F1A-6043-9578-046BE0E5D59B}" type="presParOf" srcId="{836D56FE-59C0-46C2-B165-D016CADABC34}" destId="{2135144F-8B4A-4654-902A-123DC7BCB8F1}" srcOrd="2" destOrd="0" presId="urn:microsoft.com/office/officeart/2018/2/layout/IconCircleList"/>
    <dgm:cxn modelId="{51C63EAE-1077-8B44-ADE2-E41E0A7D849C}" type="presParOf" srcId="{2135144F-8B4A-4654-902A-123DC7BCB8F1}" destId="{27B93283-6836-4E7F-8B58-9039756570B7}" srcOrd="0" destOrd="0" presId="urn:microsoft.com/office/officeart/2018/2/layout/IconCircleList"/>
    <dgm:cxn modelId="{AF224385-9397-5948-AEDE-294CA3DDBD7E}" type="presParOf" srcId="{2135144F-8B4A-4654-902A-123DC7BCB8F1}" destId="{A02CF345-FC23-45D5-BBC1-74DA1DA9873E}" srcOrd="1" destOrd="0" presId="urn:microsoft.com/office/officeart/2018/2/layout/IconCircleList"/>
    <dgm:cxn modelId="{3AE61839-0381-EB4E-8E06-AF039695761F}" type="presParOf" srcId="{2135144F-8B4A-4654-902A-123DC7BCB8F1}" destId="{726C449F-13DC-4548-AC9F-52DF2D69C1AB}" srcOrd="2" destOrd="0" presId="urn:microsoft.com/office/officeart/2018/2/layout/IconCircleList"/>
    <dgm:cxn modelId="{189AB4F8-F7A2-704E-85A7-93A771D064F0}" type="presParOf" srcId="{2135144F-8B4A-4654-902A-123DC7BCB8F1}" destId="{8F4B3A42-BDE2-405F-B6EF-FDFF12BD23DE}" srcOrd="3" destOrd="0" presId="urn:microsoft.com/office/officeart/2018/2/layout/IconCircleList"/>
    <dgm:cxn modelId="{E1D3D6F0-1A83-F849-807F-F39AFFD8424D}" type="presParOf" srcId="{836D56FE-59C0-46C2-B165-D016CADABC34}" destId="{5B4890B1-5B48-47DE-B76B-41076FD75505}" srcOrd="3" destOrd="0" presId="urn:microsoft.com/office/officeart/2018/2/layout/IconCircleList"/>
    <dgm:cxn modelId="{995075C4-77AA-0D42-80B2-159942E949E9}" type="presParOf" srcId="{836D56FE-59C0-46C2-B165-D016CADABC34}" destId="{5B2288E3-F2CF-4F09-ADE7-1CD5AD37AADA}" srcOrd="4" destOrd="0" presId="urn:microsoft.com/office/officeart/2018/2/layout/IconCircleList"/>
    <dgm:cxn modelId="{9D2B6B66-A2EB-4E44-AD6B-00A9325B02D6}" type="presParOf" srcId="{5B2288E3-F2CF-4F09-ADE7-1CD5AD37AADA}" destId="{C90A706F-D6EF-4FCF-A61F-4A57BB47BE88}" srcOrd="0" destOrd="0" presId="urn:microsoft.com/office/officeart/2018/2/layout/IconCircleList"/>
    <dgm:cxn modelId="{A180B998-E447-9349-8475-233BC8C72A7C}" type="presParOf" srcId="{5B2288E3-F2CF-4F09-ADE7-1CD5AD37AADA}" destId="{1C234E49-C8E9-4E24-9750-E2C14B377662}" srcOrd="1" destOrd="0" presId="urn:microsoft.com/office/officeart/2018/2/layout/IconCircleList"/>
    <dgm:cxn modelId="{A4C0E523-187F-2443-AAEC-B98E1198CEB4}" type="presParOf" srcId="{5B2288E3-F2CF-4F09-ADE7-1CD5AD37AADA}" destId="{FAF4AAF0-E80E-48CE-BBC6-1EF519E03531}" srcOrd="2" destOrd="0" presId="urn:microsoft.com/office/officeart/2018/2/layout/IconCircleList"/>
    <dgm:cxn modelId="{413D3E1D-0F82-5944-AA23-7622D712E618}" type="presParOf" srcId="{5B2288E3-F2CF-4F09-ADE7-1CD5AD37AADA}" destId="{AE765BD2-ECE5-4E45-8260-29BA28667ACB}" srcOrd="3" destOrd="0" presId="urn:microsoft.com/office/officeart/2018/2/layout/IconCircleList"/>
    <dgm:cxn modelId="{83C3185F-5677-474C-AD4C-5B8B27260CDE}" type="presParOf" srcId="{836D56FE-59C0-46C2-B165-D016CADABC34}" destId="{6F164456-CDBD-420F-AAE1-746A9B7F678F}" srcOrd="5" destOrd="0" presId="urn:microsoft.com/office/officeart/2018/2/layout/IconCircleList"/>
    <dgm:cxn modelId="{A8DB326E-B398-9548-A3BC-9397A4769BA7}" type="presParOf" srcId="{836D56FE-59C0-46C2-B165-D016CADABC34}" destId="{9AC0A8B0-E37A-4112-A958-AAB20D826EF2}" srcOrd="6" destOrd="0" presId="urn:microsoft.com/office/officeart/2018/2/layout/IconCircleList"/>
    <dgm:cxn modelId="{27BB9AF4-2E26-2D4A-8A96-8F922BB29A53}" type="presParOf" srcId="{9AC0A8B0-E37A-4112-A958-AAB20D826EF2}" destId="{0BCBDC8E-22DF-46AB-A23B-2EE43F335AFD}" srcOrd="0" destOrd="0" presId="urn:microsoft.com/office/officeart/2018/2/layout/IconCircleList"/>
    <dgm:cxn modelId="{75A0F5F2-E7A1-8043-8480-D14A83B59256}" type="presParOf" srcId="{9AC0A8B0-E37A-4112-A958-AAB20D826EF2}" destId="{066F885E-F14F-4891-9048-5055024C29B6}" srcOrd="1" destOrd="0" presId="urn:microsoft.com/office/officeart/2018/2/layout/IconCircleList"/>
    <dgm:cxn modelId="{8C0EC52A-680E-EE40-814E-14856C0CFFF9}" type="presParOf" srcId="{9AC0A8B0-E37A-4112-A958-AAB20D826EF2}" destId="{94BE55DB-A44A-4E54-AFAF-968D019D206F}" srcOrd="2" destOrd="0" presId="urn:microsoft.com/office/officeart/2018/2/layout/IconCircleList"/>
    <dgm:cxn modelId="{2171841F-39F0-1F47-AE5A-27B132EB0444}" type="presParOf" srcId="{9AC0A8B0-E37A-4112-A958-AAB20D826EF2}" destId="{D1B88C79-E19D-4F06-9B37-1913F75808D6}" srcOrd="3" destOrd="0" presId="urn:microsoft.com/office/officeart/2018/2/layout/IconCircleList"/>
    <dgm:cxn modelId="{935F4D4D-7FE5-EA49-B1F8-C7C9ED24482E}" type="presParOf" srcId="{836D56FE-59C0-46C2-B165-D016CADABC34}" destId="{7C3F35A6-25C0-43B1-89D7-0CF8EBB82896}" srcOrd="7" destOrd="0" presId="urn:microsoft.com/office/officeart/2018/2/layout/IconCircleList"/>
    <dgm:cxn modelId="{69DD05A5-467F-EF46-A30A-5FDD831359D2}" type="presParOf" srcId="{836D56FE-59C0-46C2-B165-D016CADABC34}" destId="{57D1F32A-BDED-4F38-86E7-B1096CF71F9A}" srcOrd="8" destOrd="0" presId="urn:microsoft.com/office/officeart/2018/2/layout/IconCircleList"/>
    <dgm:cxn modelId="{20E7B797-9C95-A64A-B60C-2F6048FD15BA}" type="presParOf" srcId="{57D1F32A-BDED-4F38-86E7-B1096CF71F9A}" destId="{AC1093DC-7BA6-4E00-ADA0-006B5DD42660}" srcOrd="0" destOrd="0" presId="urn:microsoft.com/office/officeart/2018/2/layout/IconCircleList"/>
    <dgm:cxn modelId="{031D8289-4082-0240-91AC-5D37AF9737C2}" type="presParOf" srcId="{57D1F32A-BDED-4F38-86E7-B1096CF71F9A}" destId="{423A8A95-20E4-4E43-8AF8-4F1AED368C4A}" srcOrd="1" destOrd="0" presId="urn:microsoft.com/office/officeart/2018/2/layout/IconCircleList"/>
    <dgm:cxn modelId="{8EB65AD1-833B-3043-856E-D696954F130A}" type="presParOf" srcId="{57D1F32A-BDED-4F38-86E7-B1096CF71F9A}" destId="{4E2EC470-2E89-4C1F-A754-A3CE28CBA425}" srcOrd="2" destOrd="0" presId="urn:microsoft.com/office/officeart/2018/2/layout/IconCircleList"/>
    <dgm:cxn modelId="{86D88BA0-6612-0346-85C7-22C022D86A11}" type="presParOf" srcId="{57D1F32A-BDED-4F38-86E7-B1096CF71F9A}" destId="{E842CF6B-F1D6-40A4-9D98-383390B9B87F}" srcOrd="3" destOrd="0" presId="urn:microsoft.com/office/officeart/2018/2/layout/IconCircleList"/>
    <dgm:cxn modelId="{23F1A8A9-B70E-FB44-B6DD-1ACD703AD02F}" type="presParOf" srcId="{836D56FE-59C0-46C2-B165-D016CADABC34}" destId="{54D530DE-532F-4B3D-88F7-FE9D9060966E}" srcOrd="9" destOrd="0" presId="urn:microsoft.com/office/officeart/2018/2/layout/IconCircleList"/>
    <dgm:cxn modelId="{4970917B-6D2C-6E41-AD35-CA214DF6E6A9}" type="presParOf" srcId="{836D56FE-59C0-46C2-B165-D016CADABC34}" destId="{CFED6AC3-428A-4452-9138-B1D63A27D8A0}" srcOrd="10" destOrd="0" presId="urn:microsoft.com/office/officeart/2018/2/layout/IconCircleList"/>
    <dgm:cxn modelId="{6AF017CD-6C29-4941-A878-8D84791D8A55}" type="presParOf" srcId="{CFED6AC3-428A-4452-9138-B1D63A27D8A0}" destId="{8DD7E083-D61B-434C-AA35-345276811284}" srcOrd="0" destOrd="0" presId="urn:microsoft.com/office/officeart/2018/2/layout/IconCircleList"/>
    <dgm:cxn modelId="{B564C093-92D5-F745-A924-297646FC1BAF}" type="presParOf" srcId="{CFED6AC3-428A-4452-9138-B1D63A27D8A0}" destId="{8C8D8D11-A8BC-495A-95CD-8179B52CF9A1}" srcOrd="1" destOrd="0" presId="urn:microsoft.com/office/officeart/2018/2/layout/IconCircleList"/>
    <dgm:cxn modelId="{E5F254BE-D762-904E-A134-DAB0A5A10F59}" type="presParOf" srcId="{CFED6AC3-428A-4452-9138-B1D63A27D8A0}" destId="{1A74EFDB-5134-40AA-B875-415CD92EA309}" srcOrd="2" destOrd="0" presId="urn:microsoft.com/office/officeart/2018/2/layout/IconCircleList"/>
    <dgm:cxn modelId="{D85F06F2-1F2E-E94B-BD85-21674393D71E}" type="presParOf" srcId="{CFED6AC3-428A-4452-9138-B1D63A27D8A0}" destId="{253BDD44-D96E-4587-8A98-B2C2E455E5CF}" srcOrd="3" destOrd="0" presId="urn:microsoft.com/office/officeart/2018/2/layout/IconCircleList"/>
  </dgm:cxnLst>
  <dgm:bg>
    <a:noFill/>
  </dgm:bg>
  <dgm:whole>
    <a:ln>
      <a:solidFill>
        <a:srgbClr val="00585A"/>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63FD2B-9D75-49A7-8AC4-7DB8AE31F279}"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BB823C4B-FA00-4BCB-A2DB-7D4267434CF4}">
      <dgm:prSet/>
      <dgm:spPr/>
      <dgm:t>
        <a:bodyPr/>
        <a:lstStyle/>
        <a:p>
          <a:r>
            <a:rPr lang="en-US" b="1" u="sng" dirty="0"/>
            <a:t>API:  </a:t>
          </a:r>
          <a:r>
            <a:rPr lang="en-US" dirty="0">
              <a:hlinkClick xmlns:r="http://schemas.openxmlformats.org/officeDocument/2006/relationships" r:id="rId1"/>
            </a:rPr>
            <a:t>https://maps.googleapis.com/maps/api/js?key=AIzaSyAYAisHYPEd-ctlO0ReVyA2IlFLkrWbRIE&amp;libraries=places&amp;callback=initMap</a:t>
          </a:r>
          <a:endParaRPr lang="en-US" dirty="0"/>
        </a:p>
      </dgm:t>
    </dgm:pt>
    <dgm:pt modelId="{2102F33A-27A2-4F27-A85D-FF68FDB13E5B}" type="parTrans" cxnId="{77190F8B-FB67-4627-8537-46E037634402}">
      <dgm:prSet/>
      <dgm:spPr/>
      <dgm:t>
        <a:bodyPr/>
        <a:lstStyle/>
        <a:p>
          <a:endParaRPr lang="en-US"/>
        </a:p>
      </dgm:t>
    </dgm:pt>
    <dgm:pt modelId="{04AF2312-77B2-4FC8-931E-97538EA02049}" type="sibTrans" cxnId="{77190F8B-FB67-4627-8537-46E037634402}">
      <dgm:prSet/>
      <dgm:spPr/>
      <dgm:t>
        <a:bodyPr/>
        <a:lstStyle/>
        <a:p>
          <a:endParaRPr lang="en-US"/>
        </a:p>
      </dgm:t>
    </dgm:pt>
    <dgm:pt modelId="{C0B1BD14-93DD-4C40-BEA8-6177AE95D9CA}">
      <dgm:prSet/>
      <dgm:spPr/>
      <dgm:t>
        <a:bodyPr/>
        <a:lstStyle/>
        <a:p>
          <a:r>
            <a:rPr lang="en-US">
              <a:hlinkClick xmlns:r="http://schemas.openxmlformats.org/officeDocument/2006/relationships" r:id="rId2"/>
            </a:rPr>
            <a:t>https://developers.google.com/maps/documentation/embed/get-api-key</a:t>
          </a:r>
          <a:endParaRPr lang="en-US"/>
        </a:p>
      </dgm:t>
    </dgm:pt>
    <dgm:pt modelId="{3FDB0D89-FD17-4E4D-B4B3-9130BA7251B4}" type="parTrans" cxnId="{6A067725-F3FB-4639-A87B-3EB50BB4AF09}">
      <dgm:prSet/>
      <dgm:spPr/>
      <dgm:t>
        <a:bodyPr/>
        <a:lstStyle/>
        <a:p>
          <a:endParaRPr lang="en-US"/>
        </a:p>
      </dgm:t>
    </dgm:pt>
    <dgm:pt modelId="{02459095-1B74-48FC-A4D6-339F16D33469}" type="sibTrans" cxnId="{6A067725-F3FB-4639-A87B-3EB50BB4AF09}">
      <dgm:prSet/>
      <dgm:spPr/>
      <dgm:t>
        <a:bodyPr/>
        <a:lstStyle/>
        <a:p>
          <a:endParaRPr lang="en-US"/>
        </a:p>
      </dgm:t>
    </dgm:pt>
    <dgm:pt modelId="{A147A35B-8126-4777-A4B3-33918A7A2FE9}">
      <dgm:prSet/>
      <dgm:spPr/>
      <dgm:t>
        <a:bodyPr/>
        <a:lstStyle/>
        <a:p>
          <a:r>
            <a:rPr lang="en-US"/>
            <a:t>AIzaSyAYAisHYPEd-ctlO0ReVyA2IlFLkrWbRIE</a:t>
          </a:r>
        </a:p>
      </dgm:t>
    </dgm:pt>
    <dgm:pt modelId="{2D19A308-ED04-4159-8D28-639EBBECB9B3}" type="parTrans" cxnId="{C3306837-3D71-47E7-9168-E426CE549C41}">
      <dgm:prSet/>
      <dgm:spPr/>
      <dgm:t>
        <a:bodyPr/>
        <a:lstStyle/>
        <a:p>
          <a:endParaRPr lang="en-US"/>
        </a:p>
      </dgm:t>
    </dgm:pt>
    <dgm:pt modelId="{21DF76CD-A715-4587-8D82-11EB3D622A71}" type="sibTrans" cxnId="{C3306837-3D71-47E7-9168-E426CE549C41}">
      <dgm:prSet/>
      <dgm:spPr/>
      <dgm:t>
        <a:bodyPr/>
        <a:lstStyle/>
        <a:p>
          <a:endParaRPr lang="en-US"/>
        </a:p>
      </dgm:t>
    </dgm:pt>
    <dgm:pt modelId="{2AA27F00-102B-4CF7-B8F3-AD22BF5A511E}">
      <dgm:prSet/>
      <dgm:spPr/>
      <dgm:t>
        <a:bodyPr/>
        <a:lstStyle/>
        <a:p>
          <a:r>
            <a:rPr lang="en-US" b="1" u="sng" dirty="0"/>
            <a:t>GitHub:</a:t>
          </a:r>
          <a:endParaRPr lang="en-US" dirty="0"/>
        </a:p>
      </dgm:t>
    </dgm:pt>
    <dgm:pt modelId="{9682601C-D13E-4423-B03C-52C51139AB0B}" type="parTrans" cxnId="{53799CF9-D68D-4F30-AF36-842485C1A57C}">
      <dgm:prSet/>
      <dgm:spPr/>
      <dgm:t>
        <a:bodyPr/>
        <a:lstStyle/>
        <a:p>
          <a:endParaRPr lang="en-US"/>
        </a:p>
      </dgm:t>
    </dgm:pt>
    <dgm:pt modelId="{41F21323-D2F1-4BAB-BBE0-F3403621700D}" type="sibTrans" cxnId="{53799CF9-D68D-4F30-AF36-842485C1A57C}">
      <dgm:prSet/>
      <dgm:spPr/>
      <dgm:t>
        <a:bodyPr/>
        <a:lstStyle/>
        <a:p>
          <a:endParaRPr lang="en-US"/>
        </a:p>
      </dgm:t>
    </dgm:pt>
    <dgm:pt modelId="{6EE14641-5F02-4341-B0B1-F800A5969E67}">
      <dgm:prSet/>
      <dgm:spPr/>
      <dgm:t>
        <a:bodyPr/>
        <a:lstStyle/>
        <a:p>
          <a:r>
            <a:rPr lang="en-US" dirty="0">
              <a:hlinkClick xmlns:r="http://schemas.openxmlformats.org/officeDocument/2006/relationships" r:id="rId3"/>
            </a:rPr>
            <a:t>https://github.com/Yousiadel/Park-Me-Site</a:t>
          </a:r>
          <a:endParaRPr lang="en-US" dirty="0"/>
        </a:p>
      </dgm:t>
    </dgm:pt>
    <dgm:pt modelId="{24AE8232-63D8-4CAA-A91C-F66D019FB8EE}" type="parTrans" cxnId="{26C65E05-9ACA-42D7-9312-125C0AD0AF8C}">
      <dgm:prSet/>
      <dgm:spPr/>
      <dgm:t>
        <a:bodyPr/>
        <a:lstStyle/>
        <a:p>
          <a:endParaRPr lang="en-US"/>
        </a:p>
      </dgm:t>
    </dgm:pt>
    <dgm:pt modelId="{A8C3CBD9-8FB2-4BF1-8039-D36F57FAA7EA}" type="sibTrans" cxnId="{26C65E05-9ACA-42D7-9312-125C0AD0AF8C}">
      <dgm:prSet/>
      <dgm:spPr/>
      <dgm:t>
        <a:bodyPr/>
        <a:lstStyle/>
        <a:p>
          <a:endParaRPr lang="en-US"/>
        </a:p>
      </dgm:t>
    </dgm:pt>
    <dgm:pt modelId="{3E40CF1A-1A90-4D1B-88CA-672ABCF637A8}">
      <dgm:prSet/>
      <dgm:spPr/>
      <dgm:t>
        <a:bodyPr/>
        <a:lstStyle/>
        <a:p>
          <a:r>
            <a:rPr lang="en-US" b="0" i="0" dirty="0">
              <a:hlinkClick xmlns:r="http://schemas.openxmlformats.org/officeDocument/2006/relationships" r:id="rId4"/>
            </a:rPr>
            <a:t>https://yousiadel.github.io</a:t>
          </a:r>
          <a:r>
            <a:rPr lang="en-US" b="0" i="0">
              <a:hlinkClick xmlns:r="http://schemas.openxmlformats.org/officeDocument/2006/relationships" r:id="rId4"/>
            </a:rPr>
            <a:t>/Park-Me-Site/</a:t>
          </a:r>
          <a:endParaRPr lang="en-US" dirty="0"/>
        </a:p>
      </dgm:t>
    </dgm:pt>
    <dgm:pt modelId="{25E20166-5C57-40AE-BCB1-293BA3236614}" type="parTrans" cxnId="{4988F0B6-AF44-4AFC-894A-1E106B2144E7}">
      <dgm:prSet/>
      <dgm:spPr/>
      <dgm:t>
        <a:bodyPr/>
        <a:lstStyle/>
        <a:p>
          <a:endParaRPr lang="en-US"/>
        </a:p>
      </dgm:t>
    </dgm:pt>
    <dgm:pt modelId="{BF0BFB60-F36A-4C4C-A9F8-22DB6B4BF977}" type="sibTrans" cxnId="{4988F0B6-AF44-4AFC-894A-1E106B2144E7}">
      <dgm:prSet/>
      <dgm:spPr/>
      <dgm:t>
        <a:bodyPr/>
        <a:lstStyle/>
        <a:p>
          <a:endParaRPr lang="en-US"/>
        </a:p>
      </dgm:t>
    </dgm:pt>
    <dgm:pt modelId="{935A2B88-858C-D345-AA3A-247DDE35E4C8}" type="pres">
      <dgm:prSet presAssocID="{6F63FD2B-9D75-49A7-8AC4-7DB8AE31F279}" presName="Name0" presStyleCnt="0">
        <dgm:presLayoutVars>
          <dgm:dir/>
          <dgm:animLvl val="lvl"/>
          <dgm:resizeHandles val="exact"/>
        </dgm:presLayoutVars>
      </dgm:prSet>
      <dgm:spPr/>
    </dgm:pt>
    <dgm:pt modelId="{2720FE4C-9F46-6D45-A2E1-E10878590298}" type="pres">
      <dgm:prSet presAssocID="{3E40CF1A-1A90-4D1B-88CA-672ABCF637A8}" presName="boxAndChildren" presStyleCnt="0"/>
      <dgm:spPr/>
    </dgm:pt>
    <dgm:pt modelId="{017D32E4-4082-F944-8B25-87BA428C8A6A}" type="pres">
      <dgm:prSet presAssocID="{3E40CF1A-1A90-4D1B-88CA-672ABCF637A8}" presName="parentTextBox" presStyleLbl="node1" presStyleIdx="0" presStyleCnt="6"/>
      <dgm:spPr/>
    </dgm:pt>
    <dgm:pt modelId="{495D7902-4F17-6C4D-B33E-7976DB99720E}" type="pres">
      <dgm:prSet presAssocID="{A8C3CBD9-8FB2-4BF1-8039-D36F57FAA7EA}" presName="sp" presStyleCnt="0"/>
      <dgm:spPr/>
    </dgm:pt>
    <dgm:pt modelId="{0170D518-698D-2644-B47C-0C54F0BBE6BF}" type="pres">
      <dgm:prSet presAssocID="{6EE14641-5F02-4341-B0B1-F800A5969E67}" presName="arrowAndChildren" presStyleCnt="0"/>
      <dgm:spPr/>
    </dgm:pt>
    <dgm:pt modelId="{DA83B4FE-835D-7943-8434-F20C91240333}" type="pres">
      <dgm:prSet presAssocID="{6EE14641-5F02-4341-B0B1-F800A5969E67}" presName="parentTextArrow" presStyleLbl="node1" presStyleIdx="1" presStyleCnt="6"/>
      <dgm:spPr/>
    </dgm:pt>
    <dgm:pt modelId="{71BDA809-0613-FD47-B415-7A268A089FA9}" type="pres">
      <dgm:prSet presAssocID="{41F21323-D2F1-4BAB-BBE0-F3403621700D}" presName="sp" presStyleCnt="0"/>
      <dgm:spPr/>
    </dgm:pt>
    <dgm:pt modelId="{4CC71568-A27F-2F4B-BE09-87DFC24B2260}" type="pres">
      <dgm:prSet presAssocID="{2AA27F00-102B-4CF7-B8F3-AD22BF5A511E}" presName="arrowAndChildren" presStyleCnt="0"/>
      <dgm:spPr/>
    </dgm:pt>
    <dgm:pt modelId="{EBB7458D-0C2C-A74E-9493-96FFDC279479}" type="pres">
      <dgm:prSet presAssocID="{2AA27F00-102B-4CF7-B8F3-AD22BF5A511E}" presName="parentTextArrow" presStyleLbl="node1" presStyleIdx="2" presStyleCnt="6"/>
      <dgm:spPr/>
    </dgm:pt>
    <dgm:pt modelId="{A963F5AA-DCAA-114A-8D0B-52F87F220356}" type="pres">
      <dgm:prSet presAssocID="{21DF76CD-A715-4587-8D82-11EB3D622A71}" presName="sp" presStyleCnt="0"/>
      <dgm:spPr/>
    </dgm:pt>
    <dgm:pt modelId="{B316E1A1-3682-9742-9967-2065906E43A6}" type="pres">
      <dgm:prSet presAssocID="{A147A35B-8126-4777-A4B3-33918A7A2FE9}" presName="arrowAndChildren" presStyleCnt="0"/>
      <dgm:spPr/>
    </dgm:pt>
    <dgm:pt modelId="{4708D925-0145-E242-807D-3A0F9462FE63}" type="pres">
      <dgm:prSet presAssocID="{A147A35B-8126-4777-A4B3-33918A7A2FE9}" presName="parentTextArrow" presStyleLbl="node1" presStyleIdx="3" presStyleCnt="6"/>
      <dgm:spPr/>
    </dgm:pt>
    <dgm:pt modelId="{27E1F087-FA2D-5642-9A27-DE4196625764}" type="pres">
      <dgm:prSet presAssocID="{02459095-1B74-48FC-A4D6-339F16D33469}" presName="sp" presStyleCnt="0"/>
      <dgm:spPr/>
    </dgm:pt>
    <dgm:pt modelId="{B3837522-A578-6B4A-B7F9-AADB534703CB}" type="pres">
      <dgm:prSet presAssocID="{C0B1BD14-93DD-4C40-BEA8-6177AE95D9CA}" presName="arrowAndChildren" presStyleCnt="0"/>
      <dgm:spPr/>
    </dgm:pt>
    <dgm:pt modelId="{D0F39BAA-C30B-C848-A4AA-8E4F050BD8A1}" type="pres">
      <dgm:prSet presAssocID="{C0B1BD14-93DD-4C40-BEA8-6177AE95D9CA}" presName="parentTextArrow" presStyleLbl="node1" presStyleIdx="4" presStyleCnt="6"/>
      <dgm:spPr/>
    </dgm:pt>
    <dgm:pt modelId="{12CFB557-13ED-434E-B4B1-79A73CE5E41C}" type="pres">
      <dgm:prSet presAssocID="{04AF2312-77B2-4FC8-931E-97538EA02049}" presName="sp" presStyleCnt="0"/>
      <dgm:spPr/>
    </dgm:pt>
    <dgm:pt modelId="{0E5DEB14-B0AB-3A49-93B0-9D6B6DCAA8DC}" type="pres">
      <dgm:prSet presAssocID="{BB823C4B-FA00-4BCB-A2DB-7D4267434CF4}" presName="arrowAndChildren" presStyleCnt="0"/>
      <dgm:spPr/>
    </dgm:pt>
    <dgm:pt modelId="{EFEC14B3-1D2B-DA4E-99FC-5B367F9762F7}" type="pres">
      <dgm:prSet presAssocID="{BB823C4B-FA00-4BCB-A2DB-7D4267434CF4}" presName="parentTextArrow" presStyleLbl="node1" presStyleIdx="5" presStyleCnt="6"/>
      <dgm:spPr/>
    </dgm:pt>
  </dgm:ptLst>
  <dgm:cxnLst>
    <dgm:cxn modelId="{26C65E05-9ACA-42D7-9312-125C0AD0AF8C}" srcId="{6F63FD2B-9D75-49A7-8AC4-7DB8AE31F279}" destId="{6EE14641-5F02-4341-B0B1-F800A5969E67}" srcOrd="4" destOrd="0" parTransId="{24AE8232-63D8-4CAA-A91C-F66D019FB8EE}" sibTransId="{A8C3CBD9-8FB2-4BF1-8039-D36F57FAA7EA}"/>
    <dgm:cxn modelId="{11077912-B41F-7645-A696-5834CDA1CC74}" type="presOf" srcId="{C0B1BD14-93DD-4C40-BEA8-6177AE95D9CA}" destId="{D0F39BAA-C30B-C848-A4AA-8E4F050BD8A1}" srcOrd="0" destOrd="0" presId="urn:microsoft.com/office/officeart/2005/8/layout/process4"/>
    <dgm:cxn modelId="{6A067725-F3FB-4639-A87B-3EB50BB4AF09}" srcId="{6F63FD2B-9D75-49A7-8AC4-7DB8AE31F279}" destId="{C0B1BD14-93DD-4C40-BEA8-6177AE95D9CA}" srcOrd="1" destOrd="0" parTransId="{3FDB0D89-FD17-4E4D-B4B3-9130BA7251B4}" sibTransId="{02459095-1B74-48FC-A4D6-339F16D33469}"/>
    <dgm:cxn modelId="{C3306837-3D71-47E7-9168-E426CE549C41}" srcId="{6F63FD2B-9D75-49A7-8AC4-7DB8AE31F279}" destId="{A147A35B-8126-4777-A4B3-33918A7A2FE9}" srcOrd="2" destOrd="0" parTransId="{2D19A308-ED04-4159-8D28-639EBBECB9B3}" sibTransId="{21DF76CD-A715-4587-8D82-11EB3D622A71}"/>
    <dgm:cxn modelId="{8E76E84F-25EF-154D-A494-CC39940C6832}" type="presOf" srcId="{BB823C4B-FA00-4BCB-A2DB-7D4267434CF4}" destId="{EFEC14B3-1D2B-DA4E-99FC-5B367F9762F7}" srcOrd="0" destOrd="0" presId="urn:microsoft.com/office/officeart/2005/8/layout/process4"/>
    <dgm:cxn modelId="{C4901A61-B2D2-F744-86FD-7B9E446259F5}" type="presOf" srcId="{3E40CF1A-1A90-4D1B-88CA-672ABCF637A8}" destId="{017D32E4-4082-F944-8B25-87BA428C8A6A}" srcOrd="0" destOrd="0" presId="urn:microsoft.com/office/officeart/2005/8/layout/process4"/>
    <dgm:cxn modelId="{77190F8B-FB67-4627-8537-46E037634402}" srcId="{6F63FD2B-9D75-49A7-8AC4-7DB8AE31F279}" destId="{BB823C4B-FA00-4BCB-A2DB-7D4267434CF4}" srcOrd="0" destOrd="0" parTransId="{2102F33A-27A2-4F27-A85D-FF68FDB13E5B}" sibTransId="{04AF2312-77B2-4FC8-931E-97538EA02049}"/>
    <dgm:cxn modelId="{4988F0B6-AF44-4AFC-894A-1E106B2144E7}" srcId="{6F63FD2B-9D75-49A7-8AC4-7DB8AE31F279}" destId="{3E40CF1A-1A90-4D1B-88CA-672ABCF637A8}" srcOrd="5" destOrd="0" parTransId="{25E20166-5C57-40AE-BCB1-293BA3236614}" sibTransId="{BF0BFB60-F36A-4C4C-A9F8-22DB6B4BF977}"/>
    <dgm:cxn modelId="{D045E1C6-DD6C-D440-9B1A-F0055EDF5413}" type="presOf" srcId="{6EE14641-5F02-4341-B0B1-F800A5969E67}" destId="{DA83B4FE-835D-7943-8434-F20C91240333}" srcOrd="0" destOrd="0" presId="urn:microsoft.com/office/officeart/2005/8/layout/process4"/>
    <dgm:cxn modelId="{8436A8D8-1979-C24D-BDC5-82AB28690B95}" type="presOf" srcId="{6F63FD2B-9D75-49A7-8AC4-7DB8AE31F279}" destId="{935A2B88-858C-D345-AA3A-247DDE35E4C8}" srcOrd="0" destOrd="0" presId="urn:microsoft.com/office/officeart/2005/8/layout/process4"/>
    <dgm:cxn modelId="{058075E2-F1FB-934B-A88F-D4FC7A52E3F6}" type="presOf" srcId="{A147A35B-8126-4777-A4B3-33918A7A2FE9}" destId="{4708D925-0145-E242-807D-3A0F9462FE63}" srcOrd="0" destOrd="0" presId="urn:microsoft.com/office/officeart/2005/8/layout/process4"/>
    <dgm:cxn modelId="{697F7BE3-27AD-F442-960F-3DA48BA0DA91}" type="presOf" srcId="{2AA27F00-102B-4CF7-B8F3-AD22BF5A511E}" destId="{EBB7458D-0C2C-A74E-9493-96FFDC279479}" srcOrd="0" destOrd="0" presId="urn:microsoft.com/office/officeart/2005/8/layout/process4"/>
    <dgm:cxn modelId="{53799CF9-D68D-4F30-AF36-842485C1A57C}" srcId="{6F63FD2B-9D75-49A7-8AC4-7DB8AE31F279}" destId="{2AA27F00-102B-4CF7-B8F3-AD22BF5A511E}" srcOrd="3" destOrd="0" parTransId="{9682601C-D13E-4423-B03C-52C51139AB0B}" sibTransId="{41F21323-D2F1-4BAB-BBE0-F3403621700D}"/>
    <dgm:cxn modelId="{367A8CC6-8F1D-6D4B-A274-E73D60B44146}" type="presParOf" srcId="{935A2B88-858C-D345-AA3A-247DDE35E4C8}" destId="{2720FE4C-9F46-6D45-A2E1-E10878590298}" srcOrd="0" destOrd="0" presId="urn:microsoft.com/office/officeart/2005/8/layout/process4"/>
    <dgm:cxn modelId="{96974924-5D3E-384C-AE8F-FB385AF7FB1B}" type="presParOf" srcId="{2720FE4C-9F46-6D45-A2E1-E10878590298}" destId="{017D32E4-4082-F944-8B25-87BA428C8A6A}" srcOrd="0" destOrd="0" presId="urn:microsoft.com/office/officeart/2005/8/layout/process4"/>
    <dgm:cxn modelId="{4777370A-31A7-5141-A9C6-68FE0DADF8FE}" type="presParOf" srcId="{935A2B88-858C-D345-AA3A-247DDE35E4C8}" destId="{495D7902-4F17-6C4D-B33E-7976DB99720E}" srcOrd="1" destOrd="0" presId="urn:microsoft.com/office/officeart/2005/8/layout/process4"/>
    <dgm:cxn modelId="{081104B0-0E3E-7D4E-B1B1-219DE4F5CED7}" type="presParOf" srcId="{935A2B88-858C-D345-AA3A-247DDE35E4C8}" destId="{0170D518-698D-2644-B47C-0C54F0BBE6BF}" srcOrd="2" destOrd="0" presId="urn:microsoft.com/office/officeart/2005/8/layout/process4"/>
    <dgm:cxn modelId="{710F126F-37E9-F949-95AD-F07EB321B4EE}" type="presParOf" srcId="{0170D518-698D-2644-B47C-0C54F0BBE6BF}" destId="{DA83B4FE-835D-7943-8434-F20C91240333}" srcOrd="0" destOrd="0" presId="urn:microsoft.com/office/officeart/2005/8/layout/process4"/>
    <dgm:cxn modelId="{EC29AB5F-F4A1-FC41-A256-420E8CC050CC}" type="presParOf" srcId="{935A2B88-858C-D345-AA3A-247DDE35E4C8}" destId="{71BDA809-0613-FD47-B415-7A268A089FA9}" srcOrd="3" destOrd="0" presId="urn:microsoft.com/office/officeart/2005/8/layout/process4"/>
    <dgm:cxn modelId="{4C7D5C22-02D4-5946-8809-074AB5005233}" type="presParOf" srcId="{935A2B88-858C-D345-AA3A-247DDE35E4C8}" destId="{4CC71568-A27F-2F4B-BE09-87DFC24B2260}" srcOrd="4" destOrd="0" presId="urn:microsoft.com/office/officeart/2005/8/layout/process4"/>
    <dgm:cxn modelId="{7E3CA0D9-58B8-BE42-A2EA-51817000883C}" type="presParOf" srcId="{4CC71568-A27F-2F4B-BE09-87DFC24B2260}" destId="{EBB7458D-0C2C-A74E-9493-96FFDC279479}" srcOrd="0" destOrd="0" presId="urn:microsoft.com/office/officeart/2005/8/layout/process4"/>
    <dgm:cxn modelId="{54316A44-D0F4-A948-A8B9-5E52C1073E6E}" type="presParOf" srcId="{935A2B88-858C-D345-AA3A-247DDE35E4C8}" destId="{A963F5AA-DCAA-114A-8D0B-52F87F220356}" srcOrd="5" destOrd="0" presId="urn:microsoft.com/office/officeart/2005/8/layout/process4"/>
    <dgm:cxn modelId="{853D7876-47FD-9641-A646-9FABFF98267F}" type="presParOf" srcId="{935A2B88-858C-D345-AA3A-247DDE35E4C8}" destId="{B316E1A1-3682-9742-9967-2065906E43A6}" srcOrd="6" destOrd="0" presId="urn:microsoft.com/office/officeart/2005/8/layout/process4"/>
    <dgm:cxn modelId="{F7F0E390-9BF8-154E-8E26-824E6DAB200F}" type="presParOf" srcId="{B316E1A1-3682-9742-9967-2065906E43A6}" destId="{4708D925-0145-E242-807D-3A0F9462FE63}" srcOrd="0" destOrd="0" presId="urn:microsoft.com/office/officeart/2005/8/layout/process4"/>
    <dgm:cxn modelId="{1EA7B218-AD97-B241-9FDE-94068DA13FAC}" type="presParOf" srcId="{935A2B88-858C-D345-AA3A-247DDE35E4C8}" destId="{27E1F087-FA2D-5642-9A27-DE4196625764}" srcOrd="7" destOrd="0" presId="urn:microsoft.com/office/officeart/2005/8/layout/process4"/>
    <dgm:cxn modelId="{789A2D50-F2D6-9C4E-8256-62A3657126ED}" type="presParOf" srcId="{935A2B88-858C-D345-AA3A-247DDE35E4C8}" destId="{B3837522-A578-6B4A-B7F9-AADB534703CB}" srcOrd="8" destOrd="0" presId="urn:microsoft.com/office/officeart/2005/8/layout/process4"/>
    <dgm:cxn modelId="{95198AE0-A96D-DF41-BEE4-6F0D4DEAFA43}" type="presParOf" srcId="{B3837522-A578-6B4A-B7F9-AADB534703CB}" destId="{D0F39BAA-C30B-C848-A4AA-8E4F050BD8A1}" srcOrd="0" destOrd="0" presId="urn:microsoft.com/office/officeart/2005/8/layout/process4"/>
    <dgm:cxn modelId="{0773636A-615C-8244-814B-E4A7E0AEBE4E}" type="presParOf" srcId="{935A2B88-858C-D345-AA3A-247DDE35E4C8}" destId="{12CFB557-13ED-434E-B4B1-79A73CE5E41C}" srcOrd="9" destOrd="0" presId="urn:microsoft.com/office/officeart/2005/8/layout/process4"/>
    <dgm:cxn modelId="{6871029D-7C5B-0640-B0CB-A385B4945923}" type="presParOf" srcId="{935A2B88-858C-D345-AA3A-247DDE35E4C8}" destId="{0E5DEB14-B0AB-3A49-93B0-9D6B6DCAA8DC}" srcOrd="10" destOrd="0" presId="urn:microsoft.com/office/officeart/2005/8/layout/process4"/>
    <dgm:cxn modelId="{10595CCB-5087-D54E-83E8-A6FDE28DA2C3}" type="presParOf" srcId="{0E5DEB14-B0AB-3A49-93B0-9D6B6DCAA8DC}" destId="{EFEC14B3-1D2B-DA4E-99FC-5B367F9762F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72590-5A8A-1043-93C9-9694D596E0DF}">
      <dsp:nvSpPr>
        <dsp:cNvPr id="0" name=""/>
        <dsp:cNvSpPr/>
      </dsp:nvSpPr>
      <dsp:spPr>
        <a:xfrm>
          <a:off x="0" y="280554"/>
          <a:ext cx="4977578" cy="9991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defRPr cap="all"/>
          </a:pPr>
          <a:r>
            <a:rPr lang="en-US" sz="1400" b="0" i="0" kern="1200" dirty="0">
              <a:latin typeface="+mn-lt"/>
            </a:rPr>
            <a:t>Park Me is an all-in-one Site to take the stress out of finding a place to park in 3 easy steps. Sign up for a completely free account, find a spot closest to where you need to go, and check in to your chosen garage.</a:t>
          </a:r>
          <a:endParaRPr lang="en-US" sz="1400" kern="1200" dirty="0">
            <a:latin typeface="+mn-lt"/>
          </a:endParaRPr>
        </a:p>
      </dsp:txBody>
      <dsp:txXfrm>
        <a:off x="48776" y="329330"/>
        <a:ext cx="4880026" cy="901628"/>
      </dsp:txXfrm>
    </dsp:sp>
    <dsp:sp modelId="{9BAE624D-FF33-424E-8D2D-5186ACF2C33D}">
      <dsp:nvSpPr>
        <dsp:cNvPr id="0" name=""/>
        <dsp:cNvSpPr/>
      </dsp:nvSpPr>
      <dsp:spPr>
        <a:xfrm>
          <a:off x="0" y="1320054"/>
          <a:ext cx="4977578" cy="99918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defRPr cap="all"/>
          </a:pPr>
          <a:r>
            <a:rPr lang="en-US" sz="1400" kern="1200"/>
            <a:t>We are serving all the people struggling with parking issue. </a:t>
          </a:r>
        </a:p>
      </dsp:txBody>
      <dsp:txXfrm>
        <a:off x="48776" y="1368830"/>
        <a:ext cx="4880026" cy="901628"/>
      </dsp:txXfrm>
    </dsp:sp>
    <dsp:sp modelId="{F48B1159-6028-E74C-8F27-19C3EFC34E7E}">
      <dsp:nvSpPr>
        <dsp:cNvPr id="0" name=""/>
        <dsp:cNvSpPr/>
      </dsp:nvSpPr>
      <dsp:spPr>
        <a:xfrm>
          <a:off x="0" y="2359554"/>
          <a:ext cx="4977578" cy="9991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defRPr cap="all"/>
          </a:pPr>
          <a:r>
            <a:rPr lang="en-US" sz="1400" kern="1200"/>
            <a:t>Our company is better, we cover the whole world maps. </a:t>
          </a:r>
        </a:p>
      </dsp:txBody>
      <dsp:txXfrm>
        <a:off x="48776" y="2408330"/>
        <a:ext cx="4880026" cy="901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7DB87-F580-4FAE-ABAE-358F434A3D52}">
      <dsp:nvSpPr>
        <dsp:cNvPr id="0" name=""/>
        <dsp:cNvSpPr/>
      </dsp:nvSpPr>
      <dsp:spPr>
        <a:xfrm>
          <a:off x="0" y="5107"/>
          <a:ext cx="6248400" cy="111872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74A6F-2D4D-4403-BF26-EC530241E7F6}">
      <dsp:nvSpPr>
        <dsp:cNvPr id="0" name=""/>
        <dsp:cNvSpPr/>
      </dsp:nvSpPr>
      <dsp:spPr>
        <a:xfrm>
          <a:off x="338413" y="256819"/>
          <a:ext cx="615898" cy="615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AD7CDC-76DC-44B6-BB0D-CDA1BDBD7060}">
      <dsp:nvSpPr>
        <dsp:cNvPr id="0" name=""/>
        <dsp:cNvSpPr/>
      </dsp:nvSpPr>
      <dsp:spPr>
        <a:xfrm>
          <a:off x="1292725" y="5107"/>
          <a:ext cx="4916519"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622300">
            <a:lnSpc>
              <a:spcPct val="90000"/>
            </a:lnSpc>
            <a:spcBef>
              <a:spcPct val="0"/>
            </a:spcBef>
            <a:spcAft>
              <a:spcPct val="35000"/>
            </a:spcAft>
            <a:buNone/>
          </a:pPr>
          <a:r>
            <a:rPr lang="en-US" sz="1400" kern="1200" dirty="0"/>
            <a:t>The car owner enters their location on the website. When he reaches the parking lot, a sensor will read the license plate and feed it in the database to save his place on the site “Future”. The site will then guide the owner to the dedicated spot. </a:t>
          </a:r>
        </a:p>
      </dsp:txBody>
      <dsp:txXfrm>
        <a:off x="1292725" y="5107"/>
        <a:ext cx="4916519" cy="1188641"/>
      </dsp:txXfrm>
    </dsp:sp>
    <dsp:sp modelId="{452695D1-8A54-4D1F-A71D-CD09A22E0914}">
      <dsp:nvSpPr>
        <dsp:cNvPr id="0" name=""/>
        <dsp:cNvSpPr/>
      </dsp:nvSpPr>
      <dsp:spPr>
        <a:xfrm>
          <a:off x="0" y="1490909"/>
          <a:ext cx="6248400" cy="111872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C2816-65B3-461D-96B5-CB941A3AF57F}">
      <dsp:nvSpPr>
        <dsp:cNvPr id="0" name=""/>
        <dsp:cNvSpPr/>
      </dsp:nvSpPr>
      <dsp:spPr>
        <a:xfrm>
          <a:off x="338413" y="1742621"/>
          <a:ext cx="615898" cy="615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156341-24AF-4547-93DF-C100B964F216}">
      <dsp:nvSpPr>
        <dsp:cNvPr id="0" name=""/>
        <dsp:cNvSpPr/>
      </dsp:nvSpPr>
      <dsp:spPr>
        <a:xfrm>
          <a:off x="1292725" y="1490909"/>
          <a:ext cx="4916519"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622300">
            <a:lnSpc>
              <a:spcPct val="90000"/>
            </a:lnSpc>
            <a:spcBef>
              <a:spcPct val="0"/>
            </a:spcBef>
            <a:spcAft>
              <a:spcPct val="35000"/>
            </a:spcAft>
            <a:buNone/>
          </a:pPr>
          <a:r>
            <a:rPr lang="en-US" sz="1400" b="1" kern="1200" dirty="0"/>
            <a:t>Parking</a:t>
          </a:r>
          <a:r>
            <a:rPr lang="en-US" sz="1400" kern="1200" dirty="0"/>
            <a:t> fee is free, as we just started. For Future, we will be able to add various of payment methods.</a:t>
          </a:r>
        </a:p>
      </dsp:txBody>
      <dsp:txXfrm>
        <a:off x="1292725" y="1490909"/>
        <a:ext cx="4916519" cy="1188641"/>
      </dsp:txXfrm>
    </dsp:sp>
    <dsp:sp modelId="{53034E53-41E9-407B-B688-8168B7A3A17B}">
      <dsp:nvSpPr>
        <dsp:cNvPr id="0" name=""/>
        <dsp:cNvSpPr/>
      </dsp:nvSpPr>
      <dsp:spPr>
        <a:xfrm>
          <a:off x="0" y="2976711"/>
          <a:ext cx="6248400" cy="111872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6ED8E-5D09-40B4-B711-D25F7190DF04}">
      <dsp:nvSpPr>
        <dsp:cNvPr id="0" name=""/>
        <dsp:cNvSpPr/>
      </dsp:nvSpPr>
      <dsp:spPr>
        <a:xfrm>
          <a:off x="338413" y="3228424"/>
          <a:ext cx="615898" cy="6152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51E38C-CD44-4D62-9AD8-EF172ABA2E57}">
      <dsp:nvSpPr>
        <dsp:cNvPr id="0" name=""/>
        <dsp:cNvSpPr/>
      </dsp:nvSpPr>
      <dsp:spPr>
        <a:xfrm>
          <a:off x="1292725" y="2976711"/>
          <a:ext cx="4916519"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622300">
            <a:lnSpc>
              <a:spcPct val="90000"/>
            </a:lnSpc>
            <a:spcBef>
              <a:spcPct val="0"/>
            </a:spcBef>
            <a:spcAft>
              <a:spcPct val="35000"/>
            </a:spcAft>
            <a:buNone/>
          </a:pPr>
          <a:r>
            <a:rPr lang="en-US" sz="1400" kern="1200" dirty="0"/>
            <a:t>With the Park Me site, you will find available parking spots that are ideally located. The Park Me site gives you a perfect overview of parking spots close to your destination. Parking Me not only saves you time but allows you to plan every trip with ease and confidence.</a:t>
          </a:r>
        </a:p>
      </dsp:txBody>
      <dsp:txXfrm>
        <a:off x="1292725" y="2976711"/>
        <a:ext cx="4916519" cy="1188641"/>
      </dsp:txXfrm>
    </dsp:sp>
    <dsp:sp modelId="{3B1FA31A-CBD7-4377-B702-660A49120173}">
      <dsp:nvSpPr>
        <dsp:cNvPr id="0" name=""/>
        <dsp:cNvSpPr/>
      </dsp:nvSpPr>
      <dsp:spPr>
        <a:xfrm>
          <a:off x="0" y="4462514"/>
          <a:ext cx="6248400" cy="111872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2DD79-83B0-4355-9049-8978C57D565F}">
      <dsp:nvSpPr>
        <dsp:cNvPr id="0" name=""/>
        <dsp:cNvSpPr/>
      </dsp:nvSpPr>
      <dsp:spPr>
        <a:xfrm>
          <a:off x="338413" y="4714226"/>
          <a:ext cx="615898" cy="6152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4FC61A-BC7F-4A2B-9BB2-AB3D89CDF2BE}">
      <dsp:nvSpPr>
        <dsp:cNvPr id="0" name=""/>
        <dsp:cNvSpPr/>
      </dsp:nvSpPr>
      <dsp:spPr>
        <a:xfrm>
          <a:off x="1292725" y="4462514"/>
          <a:ext cx="4916519"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622300">
            <a:lnSpc>
              <a:spcPct val="90000"/>
            </a:lnSpc>
            <a:spcBef>
              <a:spcPct val="0"/>
            </a:spcBef>
            <a:spcAft>
              <a:spcPct val="35000"/>
            </a:spcAft>
            <a:buNone/>
          </a:pPr>
          <a:r>
            <a:rPr lang="en-US" sz="1400" kern="1200" dirty="0"/>
            <a:t>Park Me site is to help you to change your attention from the significances of finding parking to getting on with experiencing the best of the rest of your day.</a:t>
          </a:r>
        </a:p>
      </dsp:txBody>
      <dsp:txXfrm>
        <a:off x="1292725" y="4462514"/>
        <a:ext cx="4916519" cy="11886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A6F6B-9751-7E4F-9767-83384480AF5D}">
      <dsp:nvSpPr>
        <dsp:cNvPr id="0" name=""/>
        <dsp:cNvSpPr/>
      </dsp:nvSpPr>
      <dsp:spPr>
        <a:xfrm>
          <a:off x="5790" y="1661667"/>
          <a:ext cx="1730818" cy="257340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 amount of cars in the cities is continuously increasing, while parking places are limited. The drivers can spend lots of time searching for a parking area.</a:t>
          </a:r>
        </a:p>
      </dsp:txBody>
      <dsp:txXfrm>
        <a:off x="56484" y="1712361"/>
        <a:ext cx="1629430" cy="2472020"/>
      </dsp:txXfrm>
    </dsp:sp>
    <dsp:sp modelId="{C237C964-BDE5-5844-BD80-EF4E1EE0477B}">
      <dsp:nvSpPr>
        <dsp:cNvPr id="0" name=""/>
        <dsp:cNvSpPr/>
      </dsp:nvSpPr>
      <dsp:spPr>
        <a:xfrm>
          <a:off x="1909690" y="2733750"/>
          <a:ext cx="366933" cy="42924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909690" y="2819598"/>
        <a:ext cx="256853" cy="257546"/>
      </dsp:txXfrm>
    </dsp:sp>
    <dsp:sp modelId="{A50A946F-497E-6041-9CA7-45F1997E0D09}">
      <dsp:nvSpPr>
        <dsp:cNvPr id="0" name=""/>
        <dsp:cNvSpPr/>
      </dsp:nvSpPr>
      <dsp:spPr>
        <a:xfrm>
          <a:off x="2428936" y="1661667"/>
          <a:ext cx="1730818" cy="257340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Luckily, the modern IT industry can implement a solution. Parking apps and sites like our Park Me site bring relief to residents since they save time and nerves. The fundamental function of such applications is obtaining and booking free places nearby. </a:t>
          </a:r>
        </a:p>
      </dsp:txBody>
      <dsp:txXfrm>
        <a:off x="2479630" y="1712361"/>
        <a:ext cx="1629430" cy="2472020"/>
      </dsp:txXfrm>
    </dsp:sp>
    <dsp:sp modelId="{22AA353C-DA4A-214A-9D63-F482DC184D67}">
      <dsp:nvSpPr>
        <dsp:cNvPr id="0" name=""/>
        <dsp:cNvSpPr/>
      </dsp:nvSpPr>
      <dsp:spPr>
        <a:xfrm>
          <a:off x="4332836" y="2733750"/>
          <a:ext cx="366933" cy="42924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332836" y="2819598"/>
        <a:ext cx="256853" cy="257546"/>
      </dsp:txXfrm>
    </dsp:sp>
    <dsp:sp modelId="{BFBD7924-AA22-F847-A9DD-9F7D683FDF7A}">
      <dsp:nvSpPr>
        <dsp:cNvPr id="0" name=""/>
        <dsp:cNvSpPr/>
      </dsp:nvSpPr>
      <dsp:spPr>
        <a:xfrm>
          <a:off x="4852081" y="1661667"/>
          <a:ext cx="1730818" cy="25734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Nevertheless, they can also offer cashless payments, GPS, and more. That’s why we’ve produced a comprehensive site to help our users to find spots in less time and zero payment.</a:t>
          </a:r>
        </a:p>
      </dsp:txBody>
      <dsp:txXfrm>
        <a:off x="4902775" y="1712361"/>
        <a:ext cx="1629430" cy="24720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87261-6895-DF4C-8628-C1FB21F103CB}">
      <dsp:nvSpPr>
        <dsp:cNvPr id="0" name=""/>
        <dsp:cNvSpPr/>
      </dsp:nvSpPr>
      <dsp:spPr>
        <a:xfrm>
          <a:off x="0" y="163884"/>
          <a:ext cx="6588691" cy="16415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We tested the Sign Up as a user to insert the user information. We wanted to make it work with their information. It worked as we wanted thru the Local Storage information thru the site.</a:t>
          </a:r>
        </a:p>
      </dsp:txBody>
      <dsp:txXfrm>
        <a:off x="80132" y="244016"/>
        <a:ext cx="6428427" cy="1481245"/>
      </dsp:txXfrm>
    </dsp:sp>
    <dsp:sp modelId="{882B0C4A-F1A4-094B-B1E0-CB4EA41E184D}">
      <dsp:nvSpPr>
        <dsp:cNvPr id="0" name=""/>
        <dsp:cNvSpPr/>
      </dsp:nvSpPr>
      <dsp:spPr>
        <a:xfrm>
          <a:off x="0" y="1871634"/>
          <a:ext cx="6588691" cy="92162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Acceptance:</a:t>
          </a:r>
        </a:p>
      </dsp:txBody>
      <dsp:txXfrm>
        <a:off x="44990" y="1916624"/>
        <a:ext cx="6498711" cy="831645"/>
      </dsp:txXfrm>
    </dsp:sp>
    <dsp:sp modelId="{A3FB1F71-C11D-2741-8750-883CA1466F73}">
      <dsp:nvSpPr>
        <dsp:cNvPr id="0" name=""/>
        <dsp:cNvSpPr/>
      </dsp:nvSpPr>
      <dsp:spPr>
        <a:xfrm>
          <a:off x="0" y="2793260"/>
          <a:ext cx="6588691"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on click, the user should be able to see the Register page.</a:t>
          </a:r>
        </a:p>
        <a:p>
          <a:pPr marL="171450" lvl="1" indent="-171450" algn="l" defTabSz="800100">
            <a:lnSpc>
              <a:spcPct val="90000"/>
            </a:lnSpc>
            <a:spcBef>
              <a:spcPct val="0"/>
            </a:spcBef>
            <a:spcAft>
              <a:spcPct val="20000"/>
            </a:spcAft>
            <a:buChar char="•"/>
          </a:pPr>
          <a:r>
            <a:rPr lang="en-US" sz="1800" kern="1200" dirty="0"/>
            <a:t>on Register page , they will see the information needed from they like username, email and Car information. </a:t>
          </a:r>
        </a:p>
      </dsp:txBody>
      <dsp:txXfrm>
        <a:off x="0" y="2793260"/>
        <a:ext cx="6588691" cy="880785"/>
      </dsp:txXfrm>
    </dsp:sp>
    <dsp:sp modelId="{B1D12D49-C0A2-A540-8DEA-64213FC9C517}">
      <dsp:nvSpPr>
        <dsp:cNvPr id="0" name=""/>
        <dsp:cNvSpPr/>
      </dsp:nvSpPr>
      <dsp:spPr>
        <a:xfrm>
          <a:off x="0" y="3674045"/>
          <a:ext cx="6588691" cy="93997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Definition of done:</a:t>
          </a:r>
        </a:p>
      </dsp:txBody>
      <dsp:txXfrm>
        <a:off x="45886" y="3719931"/>
        <a:ext cx="6496919" cy="848205"/>
      </dsp:txXfrm>
    </dsp:sp>
    <dsp:sp modelId="{33A1E495-FE54-8E4D-91D0-6E7E7759EA61}">
      <dsp:nvSpPr>
        <dsp:cNvPr id="0" name=""/>
        <dsp:cNvSpPr/>
      </dsp:nvSpPr>
      <dsp:spPr>
        <a:xfrm>
          <a:off x="0" y="4614023"/>
          <a:ext cx="6588691" cy="1118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when the user enter their information, it will bring them to the first option in the website which is the main page or the last page they visited, which means their info have been taken.</a:t>
          </a:r>
        </a:p>
        <a:p>
          <a:pPr marL="171450" lvl="1" indent="-171450" algn="l" defTabSz="800100" rtl="0">
            <a:lnSpc>
              <a:spcPct val="90000"/>
            </a:lnSpc>
            <a:spcBef>
              <a:spcPct val="0"/>
            </a:spcBef>
            <a:spcAft>
              <a:spcPct val="20000"/>
            </a:spcAft>
            <a:buChar char="•"/>
          </a:pPr>
          <a:endParaRPr lang="en-US" sz="1800" kern="1200" dirty="0"/>
        </a:p>
      </dsp:txBody>
      <dsp:txXfrm>
        <a:off x="0" y="4614023"/>
        <a:ext cx="6588691" cy="1118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AD741-EFB1-8B4B-B573-F351B9C5BB7F}">
      <dsp:nvSpPr>
        <dsp:cNvPr id="0" name=""/>
        <dsp:cNvSpPr/>
      </dsp:nvSpPr>
      <dsp:spPr>
        <a:xfrm>
          <a:off x="2955815" y="737644"/>
          <a:ext cx="567773" cy="91440"/>
        </a:xfrm>
        <a:custGeom>
          <a:avLst/>
          <a:gdLst/>
          <a:ahLst/>
          <a:cxnLst/>
          <a:rect l="0" t="0" r="0" b="0"/>
          <a:pathLst>
            <a:path>
              <a:moveTo>
                <a:pt x="0" y="45720"/>
              </a:moveTo>
              <a:lnTo>
                <a:pt x="567773"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4742" y="780372"/>
        <a:ext cx="29918" cy="5983"/>
      </dsp:txXfrm>
    </dsp:sp>
    <dsp:sp modelId="{B9F2019D-215D-854E-9E71-6A6BFDCA1669}">
      <dsp:nvSpPr>
        <dsp:cNvPr id="0" name=""/>
        <dsp:cNvSpPr/>
      </dsp:nvSpPr>
      <dsp:spPr>
        <a:xfrm>
          <a:off x="355990" y="2876"/>
          <a:ext cx="2601625" cy="15609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We tested as a customer opening the self-service app, and we wanted to see an option to either login or register so that the user can access their self-service online account.</a:t>
          </a:r>
        </a:p>
      </dsp:txBody>
      <dsp:txXfrm>
        <a:off x="355990" y="2876"/>
        <a:ext cx="2601625" cy="1560975"/>
      </dsp:txXfrm>
    </dsp:sp>
    <dsp:sp modelId="{2F7CA02D-ACE6-3245-93BC-0992918297B1}">
      <dsp:nvSpPr>
        <dsp:cNvPr id="0" name=""/>
        <dsp:cNvSpPr/>
      </dsp:nvSpPr>
      <dsp:spPr>
        <a:xfrm>
          <a:off x="1656802" y="1562051"/>
          <a:ext cx="3199998" cy="567773"/>
        </a:xfrm>
        <a:custGeom>
          <a:avLst/>
          <a:gdLst/>
          <a:ahLst/>
          <a:cxnLst/>
          <a:rect l="0" t="0" r="0" b="0"/>
          <a:pathLst>
            <a:path>
              <a:moveTo>
                <a:pt x="3199998" y="0"/>
              </a:moveTo>
              <a:lnTo>
                <a:pt x="3199998" y="300986"/>
              </a:lnTo>
              <a:lnTo>
                <a:pt x="0" y="300986"/>
              </a:lnTo>
              <a:lnTo>
                <a:pt x="0" y="567773"/>
              </a:lnTo>
            </a:path>
          </a:pathLst>
        </a:custGeom>
        <a:noFill/>
        <a:ln w="6350" cap="flat" cmpd="sng" algn="ctr">
          <a:solidFill>
            <a:schemeClr val="accent5">
              <a:hueOff val="-2252848"/>
              <a:satOff val="-5806"/>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5415" y="1842946"/>
        <a:ext cx="162773" cy="5983"/>
      </dsp:txXfrm>
    </dsp:sp>
    <dsp:sp modelId="{02DE679F-2BE7-C04F-98FD-B80C126C4EE0}">
      <dsp:nvSpPr>
        <dsp:cNvPr id="0" name=""/>
        <dsp:cNvSpPr/>
      </dsp:nvSpPr>
      <dsp:spPr>
        <a:xfrm>
          <a:off x="3555988" y="2876"/>
          <a:ext cx="2601625" cy="1560975"/>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Implementation of Registering a </a:t>
          </a:r>
          <a:r>
            <a:rPr lang="en-US" sz="1300" b="1" kern="1200" dirty="0"/>
            <a:t>self-service </a:t>
          </a:r>
          <a:r>
            <a:rPr lang="en-US" sz="1300" kern="1200" dirty="0"/>
            <a:t>user :</a:t>
          </a:r>
        </a:p>
      </dsp:txBody>
      <dsp:txXfrm>
        <a:off x="3555988" y="2876"/>
        <a:ext cx="2601625" cy="1560975"/>
      </dsp:txXfrm>
    </dsp:sp>
    <dsp:sp modelId="{BA410AEC-8950-B24C-9142-A62D484B04F5}">
      <dsp:nvSpPr>
        <dsp:cNvPr id="0" name=""/>
        <dsp:cNvSpPr/>
      </dsp:nvSpPr>
      <dsp:spPr>
        <a:xfrm>
          <a:off x="2955815" y="2896993"/>
          <a:ext cx="567773" cy="91440"/>
        </a:xfrm>
        <a:custGeom>
          <a:avLst/>
          <a:gdLst/>
          <a:ahLst/>
          <a:cxnLst/>
          <a:rect l="0" t="0" r="0" b="0"/>
          <a:pathLst>
            <a:path>
              <a:moveTo>
                <a:pt x="0" y="45720"/>
              </a:moveTo>
              <a:lnTo>
                <a:pt x="567773" y="45720"/>
              </a:lnTo>
            </a:path>
          </a:pathLst>
        </a:custGeom>
        <a:noFill/>
        <a:ln w="6350" cap="flat" cmpd="sng" algn="ctr">
          <a:solidFill>
            <a:schemeClr val="accent5">
              <a:hueOff val="-4505695"/>
              <a:satOff val="-11613"/>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4742" y="2939721"/>
        <a:ext cx="29918" cy="5983"/>
      </dsp:txXfrm>
    </dsp:sp>
    <dsp:sp modelId="{1FB78AC6-1CAC-3944-99F6-682B5123B0B6}">
      <dsp:nvSpPr>
        <dsp:cNvPr id="0" name=""/>
        <dsp:cNvSpPr/>
      </dsp:nvSpPr>
      <dsp:spPr>
        <a:xfrm>
          <a:off x="355990" y="2162225"/>
          <a:ext cx="2601625" cy="1560975"/>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Acceptance Criteria.</a:t>
          </a:r>
        </a:p>
      </dsp:txBody>
      <dsp:txXfrm>
        <a:off x="355990" y="2162225"/>
        <a:ext cx="2601625" cy="1560975"/>
      </dsp:txXfrm>
    </dsp:sp>
    <dsp:sp modelId="{54453B99-9A78-9942-B01C-29554B11134D}">
      <dsp:nvSpPr>
        <dsp:cNvPr id="0" name=""/>
        <dsp:cNvSpPr/>
      </dsp:nvSpPr>
      <dsp:spPr>
        <a:xfrm>
          <a:off x="1656802" y="3721400"/>
          <a:ext cx="3199998" cy="567773"/>
        </a:xfrm>
        <a:custGeom>
          <a:avLst/>
          <a:gdLst/>
          <a:ahLst/>
          <a:cxnLst/>
          <a:rect l="0" t="0" r="0" b="0"/>
          <a:pathLst>
            <a:path>
              <a:moveTo>
                <a:pt x="3199998" y="0"/>
              </a:moveTo>
              <a:lnTo>
                <a:pt x="3199998" y="300986"/>
              </a:lnTo>
              <a:lnTo>
                <a:pt x="0" y="300986"/>
              </a:lnTo>
              <a:lnTo>
                <a:pt x="0" y="567773"/>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5415" y="4002295"/>
        <a:ext cx="162773" cy="5983"/>
      </dsp:txXfrm>
    </dsp:sp>
    <dsp:sp modelId="{64653244-5CB4-7345-86CD-C1BC42CAB978}">
      <dsp:nvSpPr>
        <dsp:cNvPr id="0" name=""/>
        <dsp:cNvSpPr/>
      </dsp:nvSpPr>
      <dsp:spPr>
        <a:xfrm>
          <a:off x="3555988" y="2162225"/>
          <a:ext cx="2601625" cy="1560975"/>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User should see a login screen with input data fields for something like Username and Password.</a:t>
          </a:r>
        </a:p>
      </dsp:txBody>
      <dsp:txXfrm>
        <a:off x="3555988" y="2162225"/>
        <a:ext cx="2601625" cy="1560975"/>
      </dsp:txXfrm>
    </dsp:sp>
    <dsp:sp modelId="{22409EBB-069B-3244-AC30-277FB98E6082}">
      <dsp:nvSpPr>
        <dsp:cNvPr id="0" name=""/>
        <dsp:cNvSpPr/>
      </dsp:nvSpPr>
      <dsp:spPr>
        <a:xfrm>
          <a:off x="355990" y="4321574"/>
          <a:ext cx="2601625" cy="1560975"/>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User should see an option like Register or Sign-up. If they don't have an online account already created, they should be able to click on this option will route the user to the Registration or Sign-in screen.</a:t>
          </a:r>
        </a:p>
      </dsp:txBody>
      <dsp:txXfrm>
        <a:off x="355990" y="4321574"/>
        <a:ext cx="2601625" cy="15609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DEDC3-479C-6949-B53B-40EC6D7770E6}">
      <dsp:nvSpPr>
        <dsp:cNvPr id="0" name=""/>
        <dsp:cNvSpPr/>
      </dsp:nvSpPr>
      <dsp:spPr>
        <a:xfrm>
          <a:off x="2002531" y="540007"/>
          <a:ext cx="415894" cy="91440"/>
        </a:xfrm>
        <a:custGeom>
          <a:avLst/>
          <a:gdLst/>
          <a:ahLst/>
          <a:cxnLst/>
          <a:rect l="0" t="0" r="0" b="0"/>
          <a:pathLst>
            <a:path>
              <a:moveTo>
                <a:pt x="0" y="45720"/>
              </a:moveTo>
              <a:lnTo>
                <a:pt x="41589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9316" y="583494"/>
        <a:ext cx="22324" cy="4464"/>
      </dsp:txXfrm>
    </dsp:sp>
    <dsp:sp modelId="{A24BE34D-A55F-CA49-9D29-2A53FF02EC32}">
      <dsp:nvSpPr>
        <dsp:cNvPr id="0" name=""/>
        <dsp:cNvSpPr/>
      </dsp:nvSpPr>
      <dsp:spPr>
        <a:xfrm>
          <a:off x="63049" y="3342"/>
          <a:ext cx="1941281" cy="11647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We worked as a team on getting the API and the maps because it was the massive thing for us in the first week. </a:t>
          </a:r>
        </a:p>
      </dsp:txBody>
      <dsp:txXfrm>
        <a:off x="63049" y="3342"/>
        <a:ext cx="1941281" cy="1164769"/>
      </dsp:txXfrm>
    </dsp:sp>
    <dsp:sp modelId="{DF71CE63-6AFA-C540-9B24-E51B0CC74109}">
      <dsp:nvSpPr>
        <dsp:cNvPr id="0" name=""/>
        <dsp:cNvSpPr/>
      </dsp:nvSpPr>
      <dsp:spPr>
        <a:xfrm>
          <a:off x="4390308" y="540007"/>
          <a:ext cx="415894" cy="91440"/>
        </a:xfrm>
        <a:custGeom>
          <a:avLst/>
          <a:gdLst/>
          <a:ahLst/>
          <a:cxnLst/>
          <a:rect l="0" t="0" r="0" b="0"/>
          <a:pathLst>
            <a:path>
              <a:moveTo>
                <a:pt x="0" y="45720"/>
              </a:moveTo>
              <a:lnTo>
                <a:pt x="41589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87093" y="583494"/>
        <a:ext cx="22324" cy="4464"/>
      </dsp:txXfrm>
    </dsp:sp>
    <dsp:sp modelId="{03736622-3BB4-2747-9D9A-CD1BCADF922B}">
      <dsp:nvSpPr>
        <dsp:cNvPr id="0" name=""/>
        <dsp:cNvSpPr/>
      </dsp:nvSpPr>
      <dsp:spPr>
        <a:xfrm>
          <a:off x="2450826" y="3342"/>
          <a:ext cx="1941281" cy="116476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The second week, each one of us worked on a task to get three papers for the app.</a:t>
          </a:r>
        </a:p>
      </dsp:txBody>
      <dsp:txXfrm>
        <a:off x="2450826" y="3342"/>
        <a:ext cx="1941281" cy="1164769"/>
      </dsp:txXfrm>
    </dsp:sp>
    <dsp:sp modelId="{646354DA-8E9B-524B-8C90-809BE1257566}">
      <dsp:nvSpPr>
        <dsp:cNvPr id="0" name=""/>
        <dsp:cNvSpPr/>
      </dsp:nvSpPr>
      <dsp:spPr>
        <a:xfrm>
          <a:off x="1033690" y="1166311"/>
          <a:ext cx="4775553" cy="415894"/>
        </a:xfrm>
        <a:custGeom>
          <a:avLst/>
          <a:gdLst/>
          <a:ahLst/>
          <a:cxnLst/>
          <a:rect l="0" t="0" r="0" b="0"/>
          <a:pathLst>
            <a:path>
              <a:moveTo>
                <a:pt x="4775553" y="0"/>
              </a:moveTo>
              <a:lnTo>
                <a:pt x="4775553" y="225047"/>
              </a:lnTo>
              <a:lnTo>
                <a:pt x="0" y="225047"/>
              </a:lnTo>
              <a:lnTo>
                <a:pt x="0" y="415894"/>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1557" y="1372026"/>
        <a:ext cx="239819" cy="4464"/>
      </dsp:txXfrm>
    </dsp:sp>
    <dsp:sp modelId="{6F3C0AEE-7DB2-1D41-9098-2561F440CC20}">
      <dsp:nvSpPr>
        <dsp:cNvPr id="0" name=""/>
        <dsp:cNvSpPr/>
      </dsp:nvSpPr>
      <dsp:spPr>
        <a:xfrm>
          <a:off x="4838603" y="3342"/>
          <a:ext cx="1941281" cy="116476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Andrew was his focus on HTML, API &amp; JS. </a:t>
          </a:r>
        </a:p>
      </dsp:txBody>
      <dsp:txXfrm>
        <a:off x="4838603" y="3342"/>
        <a:ext cx="1941281" cy="1164769"/>
      </dsp:txXfrm>
    </dsp:sp>
    <dsp:sp modelId="{EC14DE54-EF7A-1E42-AA6C-93135F4143AF}">
      <dsp:nvSpPr>
        <dsp:cNvPr id="0" name=""/>
        <dsp:cNvSpPr/>
      </dsp:nvSpPr>
      <dsp:spPr>
        <a:xfrm>
          <a:off x="2002531" y="2151271"/>
          <a:ext cx="415894" cy="91440"/>
        </a:xfrm>
        <a:custGeom>
          <a:avLst/>
          <a:gdLst/>
          <a:ahLst/>
          <a:cxnLst/>
          <a:rect l="0" t="0" r="0" b="0"/>
          <a:pathLst>
            <a:path>
              <a:moveTo>
                <a:pt x="0" y="45720"/>
              </a:moveTo>
              <a:lnTo>
                <a:pt x="41589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9316" y="2194758"/>
        <a:ext cx="22324" cy="4464"/>
      </dsp:txXfrm>
    </dsp:sp>
    <dsp:sp modelId="{1E7B77AB-CB98-1149-B8FC-C3FF39C09949}">
      <dsp:nvSpPr>
        <dsp:cNvPr id="0" name=""/>
        <dsp:cNvSpPr/>
      </dsp:nvSpPr>
      <dsp:spPr>
        <a:xfrm>
          <a:off x="63049" y="1614606"/>
          <a:ext cx="1941281" cy="116476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Derek was his focus on HTML &amp; JS.</a:t>
          </a:r>
        </a:p>
      </dsp:txBody>
      <dsp:txXfrm>
        <a:off x="63049" y="1614606"/>
        <a:ext cx="1941281" cy="1164769"/>
      </dsp:txXfrm>
    </dsp:sp>
    <dsp:sp modelId="{1415F251-8814-5B40-884F-946E7A2FD6E1}">
      <dsp:nvSpPr>
        <dsp:cNvPr id="0" name=""/>
        <dsp:cNvSpPr/>
      </dsp:nvSpPr>
      <dsp:spPr>
        <a:xfrm>
          <a:off x="4390308" y="2151271"/>
          <a:ext cx="415894" cy="91440"/>
        </a:xfrm>
        <a:custGeom>
          <a:avLst/>
          <a:gdLst/>
          <a:ahLst/>
          <a:cxnLst/>
          <a:rect l="0" t="0" r="0" b="0"/>
          <a:pathLst>
            <a:path>
              <a:moveTo>
                <a:pt x="0" y="45720"/>
              </a:moveTo>
              <a:lnTo>
                <a:pt x="41589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87093" y="2194758"/>
        <a:ext cx="22324" cy="4464"/>
      </dsp:txXfrm>
    </dsp:sp>
    <dsp:sp modelId="{8DCD2240-048C-9547-B354-5B2ED54EB50E}">
      <dsp:nvSpPr>
        <dsp:cNvPr id="0" name=""/>
        <dsp:cNvSpPr/>
      </dsp:nvSpPr>
      <dsp:spPr>
        <a:xfrm>
          <a:off x="2450826" y="1614606"/>
          <a:ext cx="1941281" cy="116476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Paul was his focus on HTML, JS &amp; CSS.</a:t>
          </a:r>
        </a:p>
      </dsp:txBody>
      <dsp:txXfrm>
        <a:off x="2450826" y="1614606"/>
        <a:ext cx="1941281" cy="1164769"/>
      </dsp:txXfrm>
    </dsp:sp>
    <dsp:sp modelId="{5371ADC6-DC42-F14A-9110-1AC345928FA0}">
      <dsp:nvSpPr>
        <dsp:cNvPr id="0" name=""/>
        <dsp:cNvSpPr/>
      </dsp:nvSpPr>
      <dsp:spPr>
        <a:xfrm>
          <a:off x="1033690" y="2777575"/>
          <a:ext cx="4775553" cy="415894"/>
        </a:xfrm>
        <a:custGeom>
          <a:avLst/>
          <a:gdLst/>
          <a:ahLst/>
          <a:cxnLst/>
          <a:rect l="0" t="0" r="0" b="0"/>
          <a:pathLst>
            <a:path>
              <a:moveTo>
                <a:pt x="4775553" y="0"/>
              </a:moveTo>
              <a:lnTo>
                <a:pt x="4775553" y="225047"/>
              </a:lnTo>
              <a:lnTo>
                <a:pt x="0" y="225047"/>
              </a:lnTo>
              <a:lnTo>
                <a:pt x="0" y="415894"/>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1557" y="2983290"/>
        <a:ext cx="239819" cy="4464"/>
      </dsp:txXfrm>
    </dsp:sp>
    <dsp:sp modelId="{B6DECAD4-1535-7045-8BB1-C131013CDD8B}">
      <dsp:nvSpPr>
        <dsp:cNvPr id="0" name=""/>
        <dsp:cNvSpPr/>
      </dsp:nvSpPr>
      <dsp:spPr>
        <a:xfrm>
          <a:off x="4838603" y="1614606"/>
          <a:ext cx="1941281" cy="11647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Youstina was her  focus on HTML, API &amp; CSS.</a:t>
          </a:r>
        </a:p>
      </dsp:txBody>
      <dsp:txXfrm>
        <a:off x="4838603" y="1614606"/>
        <a:ext cx="1941281" cy="1164769"/>
      </dsp:txXfrm>
    </dsp:sp>
    <dsp:sp modelId="{2B19046F-5F9C-C34D-9BDE-9E6F96B87C22}">
      <dsp:nvSpPr>
        <dsp:cNvPr id="0" name=""/>
        <dsp:cNvSpPr/>
      </dsp:nvSpPr>
      <dsp:spPr>
        <a:xfrm>
          <a:off x="2002531" y="3762534"/>
          <a:ext cx="415894" cy="91440"/>
        </a:xfrm>
        <a:custGeom>
          <a:avLst/>
          <a:gdLst/>
          <a:ahLst/>
          <a:cxnLst/>
          <a:rect l="0" t="0" r="0" b="0"/>
          <a:pathLst>
            <a:path>
              <a:moveTo>
                <a:pt x="0" y="45720"/>
              </a:moveTo>
              <a:lnTo>
                <a:pt x="41589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9316" y="3806022"/>
        <a:ext cx="22324" cy="4464"/>
      </dsp:txXfrm>
    </dsp:sp>
    <dsp:sp modelId="{B984A1CD-7951-BB43-B1A6-148F63869351}">
      <dsp:nvSpPr>
        <dsp:cNvPr id="0" name=""/>
        <dsp:cNvSpPr/>
      </dsp:nvSpPr>
      <dsp:spPr>
        <a:xfrm>
          <a:off x="63049" y="3225870"/>
          <a:ext cx="1941281" cy="116476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We all worked in the pages together to make it function.</a:t>
          </a:r>
        </a:p>
      </dsp:txBody>
      <dsp:txXfrm>
        <a:off x="63049" y="3225870"/>
        <a:ext cx="1941281" cy="1164769"/>
      </dsp:txXfrm>
    </dsp:sp>
    <dsp:sp modelId="{DCF5A858-3E0F-BC41-86FE-EE7743A3C3FE}">
      <dsp:nvSpPr>
        <dsp:cNvPr id="0" name=""/>
        <dsp:cNvSpPr/>
      </dsp:nvSpPr>
      <dsp:spPr>
        <a:xfrm>
          <a:off x="2450826" y="3225870"/>
          <a:ext cx="1941281" cy="116476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We all worked on the Front &amp; Back end. </a:t>
          </a:r>
        </a:p>
      </dsp:txBody>
      <dsp:txXfrm>
        <a:off x="2450826" y="3225870"/>
        <a:ext cx="1941281" cy="11647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7392A-01B0-4E1B-8681-8A385A97C153}">
      <dsp:nvSpPr>
        <dsp:cNvPr id="0" name=""/>
        <dsp:cNvSpPr/>
      </dsp:nvSpPr>
      <dsp:spPr>
        <a:xfrm>
          <a:off x="334680" y="923891"/>
          <a:ext cx="926838" cy="9268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EB29C-9795-444B-929C-FD38E7805D64}">
      <dsp:nvSpPr>
        <dsp:cNvPr id="0" name=""/>
        <dsp:cNvSpPr/>
      </dsp:nvSpPr>
      <dsp:spPr>
        <a:xfrm>
          <a:off x="529316" y="1118527"/>
          <a:ext cx="537566" cy="5375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DF7460-D979-479A-8A3C-4F58E66F09A7}">
      <dsp:nvSpPr>
        <dsp:cNvPr id="0" name=""/>
        <dsp:cNvSpPr/>
      </dsp:nvSpPr>
      <dsp:spPr>
        <a:xfrm>
          <a:off x="1460127" y="923891"/>
          <a:ext cx="2184691" cy="92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Google Maps</a:t>
          </a:r>
        </a:p>
      </dsp:txBody>
      <dsp:txXfrm>
        <a:off x="1460127" y="923891"/>
        <a:ext cx="2184691" cy="926838"/>
      </dsp:txXfrm>
    </dsp:sp>
    <dsp:sp modelId="{27B93283-6836-4E7F-8B58-9039756570B7}">
      <dsp:nvSpPr>
        <dsp:cNvPr id="0" name=""/>
        <dsp:cNvSpPr/>
      </dsp:nvSpPr>
      <dsp:spPr>
        <a:xfrm>
          <a:off x="4025484" y="923891"/>
          <a:ext cx="926838" cy="9268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CF345-FC23-45D5-BBC1-74DA1DA9873E}">
      <dsp:nvSpPr>
        <dsp:cNvPr id="0" name=""/>
        <dsp:cNvSpPr/>
      </dsp:nvSpPr>
      <dsp:spPr>
        <a:xfrm>
          <a:off x="4220120" y="1118527"/>
          <a:ext cx="537566" cy="5375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4B3A42-BDE2-405F-B6EF-FDFF12BD23DE}">
      <dsp:nvSpPr>
        <dsp:cNvPr id="0" name=""/>
        <dsp:cNvSpPr/>
      </dsp:nvSpPr>
      <dsp:spPr>
        <a:xfrm>
          <a:off x="5150931" y="923891"/>
          <a:ext cx="2184691" cy="92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GPS is an essential option since it is the main thing about our site users with one primary function of our site, which is obtaining a parking spot near the parking location. Such an application can't book the free parking spot. </a:t>
          </a:r>
        </a:p>
      </dsp:txBody>
      <dsp:txXfrm>
        <a:off x="5150931" y="923891"/>
        <a:ext cx="2184691" cy="926838"/>
      </dsp:txXfrm>
    </dsp:sp>
    <dsp:sp modelId="{C90A706F-D6EF-4FCF-A61F-4A57BB47BE88}">
      <dsp:nvSpPr>
        <dsp:cNvPr id="0" name=""/>
        <dsp:cNvSpPr/>
      </dsp:nvSpPr>
      <dsp:spPr>
        <a:xfrm>
          <a:off x="7716288" y="923891"/>
          <a:ext cx="926838" cy="9268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34E49-C8E9-4E24-9750-E2C14B377662}">
      <dsp:nvSpPr>
        <dsp:cNvPr id="0" name=""/>
        <dsp:cNvSpPr/>
      </dsp:nvSpPr>
      <dsp:spPr>
        <a:xfrm>
          <a:off x="7910924" y="1118527"/>
          <a:ext cx="537566" cy="5375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765BD2-ECE5-4E45-8260-29BA28667ACB}">
      <dsp:nvSpPr>
        <dsp:cNvPr id="0" name=""/>
        <dsp:cNvSpPr/>
      </dsp:nvSpPr>
      <dsp:spPr>
        <a:xfrm>
          <a:off x="8841735" y="923891"/>
          <a:ext cx="2184691" cy="92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map that we used is different from another because it allows users to find the chosen parking spot they need. Additionally, the site can navigate the driver to the booked place.</a:t>
          </a:r>
        </a:p>
      </dsp:txBody>
      <dsp:txXfrm>
        <a:off x="8841735" y="923891"/>
        <a:ext cx="2184691" cy="926838"/>
      </dsp:txXfrm>
    </dsp:sp>
    <dsp:sp modelId="{0BCBDC8E-22DF-46AB-A23B-2EE43F335AFD}">
      <dsp:nvSpPr>
        <dsp:cNvPr id="0" name=""/>
        <dsp:cNvSpPr/>
      </dsp:nvSpPr>
      <dsp:spPr>
        <a:xfrm>
          <a:off x="334680" y="2608860"/>
          <a:ext cx="926838" cy="9268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6F885E-F14F-4891-9048-5055024C29B6}">
      <dsp:nvSpPr>
        <dsp:cNvPr id="0" name=""/>
        <dsp:cNvSpPr/>
      </dsp:nvSpPr>
      <dsp:spPr>
        <a:xfrm>
          <a:off x="529316" y="2803496"/>
          <a:ext cx="537566" cy="5375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B88C79-E19D-4F06-9B37-1913F75808D6}">
      <dsp:nvSpPr>
        <dsp:cNvPr id="0" name=""/>
        <dsp:cNvSpPr/>
      </dsp:nvSpPr>
      <dsp:spPr>
        <a:xfrm>
          <a:off x="1460127" y="2608860"/>
          <a:ext cx="2184691" cy="92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Register &amp; Login</a:t>
          </a:r>
        </a:p>
      </dsp:txBody>
      <dsp:txXfrm>
        <a:off x="1460127" y="2608860"/>
        <a:ext cx="2184691" cy="926838"/>
      </dsp:txXfrm>
    </dsp:sp>
    <dsp:sp modelId="{AC1093DC-7BA6-4E00-ADA0-006B5DD42660}">
      <dsp:nvSpPr>
        <dsp:cNvPr id="0" name=""/>
        <dsp:cNvSpPr/>
      </dsp:nvSpPr>
      <dsp:spPr>
        <a:xfrm>
          <a:off x="4025484" y="2608860"/>
          <a:ext cx="926838" cy="9268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A8A95-20E4-4E43-8AF8-4F1AED368C4A}">
      <dsp:nvSpPr>
        <dsp:cNvPr id="0" name=""/>
        <dsp:cNvSpPr/>
      </dsp:nvSpPr>
      <dsp:spPr>
        <a:xfrm>
          <a:off x="4220120" y="2803496"/>
          <a:ext cx="537566" cy="5375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42CF6B-F1D6-40A4-9D98-383390B9B87F}">
      <dsp:nvSpPr>
        <dsp:cNvPr id="0" name=""/>
        <dsp:cNvSpPr/>
      </dsp:nvSpPr>
      <dsp:spPr>
        <a:xfrm>
          <a:off x="5150931" y="2608860"/>
          <a:ext cx="2184691" cy="92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For the register &amp; log in, we used Local Storage is a type of web storage that allows JavaScript sites and apps to collect and access data right in the browser with no termination date. This indicates the data stored in the browser will continue even after the browser window has been shut.</a:t>
          </a:r>
        </a:p>
      </dsp:txBody>
      <dsp:txXfrm>
        <a:off x="5150931" y="2608860"/>
        <a:ext cx="2184691" cy="926838"/>
      </dsp:txXfrm>
    </dsp:sp>
    <dsp:sp modelId="{8DD7E083-D61B-434C-AA35-345276811284}">
      <dsp:nvSpPr>
        <dsp:cNvPr id="0" name=""/>
        <dsp:cNvSpPr/>
      </dsp:nvSpPr>
      <dsp:spPr>
        <a:xfrm>
          <a:off x="7716288" y="2608860"/>
          <a:ext cx="926838" cy="9268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D8D11-A8BC-495A-95CD-8179B52CF9A1}">
      <dsp:nvSpPr>
        <dsp:cNvPr id="0" name=""/>
        <dsp:cNvSpPr/>
      </dsp:nvSpPr>
      <dsp:spPr>
        <a:xfrm>
          <a:off x="7910924" y="2803496"/>
          <a:ext cx="537566" cy="53756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3BDD44-D96E-4587-8A98-B2C2E455E5CF}">
      <dsp:nvSpPr>
        <dsp:cNvPr id="0" name=""/>
        <dsp:cNvSpPr/>
      </dsp:nvSpPr>
      <dsp:spPr>
        <a:xfrm>
          <a:off x="8841735" y="2608860"/>
          <a:ext cx="2184691" cy="92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We created JavaScript functions that check whether a value submitted by the user passes the validation. All those functions are called from another service. It arranges the focus to the data field until the user provides a valid value. When the user visits so, they may continue and can provide value to the next available area. The following JavaScript function created is called on the on submit event of the form.</a:t>
          </a:r>
        </a:p>
      </dsp:txBody>
      <dsp:txXfrm>
        <a:off x="8841735" y="2608860"/>
        <a:ext cx="2184691" cy="9268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D32E4-4082-F944-8B25-87BA428C8A6A}">
      <dsp:nvSpPr>
        <dsp:cNvPr id="0" name=""/>
        <dsp:cNvSpPr/>
      </dsp:nvSpPr>
      <dsp:spPr>
        <a:xfrm>
          <a:off x="0" y="5210127"/>
          <a:ext cx="7242048" cy="6838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0" i="0" kern="1200" dirty="0">
              <a:hlinkClick xmlns:r="http://schemas.openxmlformats.org/officeDocument/2006/relationships" r:id="rId1"/>
            </a:rPr>
            <a:t>https://yousiadel.github.io</a:t>
          </a:r>
          <a:r>
            <a:rPr lang="en-US" sz="1600" b="0" i="0" kern="1200">
              <a:hlinkClick xmlns:r="http://schemas.openxmlformats.org/officeDocument/2006/relationships" r:id="rId1"/>
            </a:rPr>
            <a:t>/Park-Me-Site/</a:t>
          </a:r>
          <a:endParaRPr lang="en-US" sz="1600" kern="1200" dirty="0"/>
        </a:p>
      </dsp:txBody>
      <dsp:txXfrm>
        <a:off x="0" y="5210127"/>
        <a:ext cx="7242048" cy="683826"/>
      </dsp:txXfrm>
    </dsp:sp>
    <dsp:sp modelId="{DA83B4FE-835D-7943-8434-F20C91240333}">
      <dsp:nvSpPr>
        <dsp:cNvPr id="0" name=""/>
        <dsp:cNvSpPr/>
      </dsp:nvSpPr>
      <dsp:spPr>
        <a:xfrm rot="10800000">
          <a:off x="0" y="4168659"/>
          <a:ext cx="7242048" cy="1051724"/>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hlinkClick xmlns:r="http://schemas.openxmlformats.org/officeDocument/2006/relationships" r:id="rId2"/>
            </a:rPr>
            <a:t>https://github.com/Yousiadel/Park-Me-Site</a:t>
          </a:r>
          <a:endParaRPr lang="en-US" sz="1600" kern="1200" dirty="0"/>
        </a:p>
      </dsp:txBody>
      <dsp:txXfrm rot="10800000">
        <a:off x="0" y="4168659"/>
        <a:ext cx="7242048" cy="683379"/>
      </dsp:txXfrm>
    </dsp:sp>
    <dsp:sp modelId="{EBB7458D-0C2C-A74E-9493-96FFDC279479}">
      <dsp:nvSpPr>
        <dsp:cNvPr id="0" name=""/>
        <dsp:cNvSpPr/>
      </dsp:nvSpPr>
      <dsp:spPr>
        <a:xfrm rot="10800000">
          <a:off x="0" y="3127192"/>
          <a:ext cx="7242048" cy="1051724"/>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u="sng" kern="1200" dirty="0"/>
            <a:t>GitHub:</a:t>
          </a:r>
          <a:endParaRPr lang="en-US" sz="1600" kern="1200" dirty="0"/>
        </a:p>
      </dsp:txBody>
      <dsp:txXfrm rot="10800000">
        <a:off x="0" y="3127192"/>
        <a:ext cx="7242048" cy="683379"/>
      </dsp:txXfrm>
    </dsp:sp>
    <dsp:sp modelId="{4708D925-0145-E242-807D-3A0F9462FE63}">
      <dsp:nvSpPr>
        <dsp:cNvPr id="0" name=""/>
        <dsp:cNvSpPr/>
      </dsp:nvSpPr>
      <dsp:spPr>
        <a:xfrm rot="10800000">
          <a:off x="0" y="2085724"/>
          <a:ext cx="7242048" cy="1051724"/>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AIzaSyAYAisHYPEd-ctlO0ReVyA2IlFLkrWbRIE</a:t>
          </a:r>
        </a:p>
      </dsp:txBody>
      <dsp:txXfrm rot="10800000">
        <a:off x="0" y="2085724"/>
        <a:ext cx="7242048" cy="683379"/>
      </dsp:txXfrm>
    </dsp:sp>
    <dsp:sp modelId="{D0F39BAA-C30B-C848-A4AA-8E4F050BD8A1}">
      <dsp:nvSpPr>
        <dsp:cNvPr id="0" name=""/>
        <dsp:cNvSpPr/>
      </dsp:nvSpPr>
      <dsp:spPr>
        <a:xfrm rot="10800000">
          <a:off x="0" y="1044256"/>
          <a:ext cx="7242048" cy="1051724"/>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hlinkClick xmlns:r="http://schemas.openxmlformats.org/officeDocument/2006/relationships" r:id="rId3"/>
            </a:rPr>
            <a:t>https://developers.google.com/maps/documentation/embed/get-api-key</a:t>
          </a:r>
          <a:endParaRPr lang="en-US" sz="1600" kern="1200"/>
        </a:p>
      </dsp:txBody>
      <dsp:txXfrm rot="10800000">
        <a:off x="0" y="1044256"/>
        <a:ext cx="7242048" cy="683379"/>
      </dsp:txXfrm>
    </dsp:sp>
    <dsp:sp modelId="{EFEC14B3-1D2B-DA4E-99FC-5B367F9762F7}">
      <dsp:nvSpPr>
        <dsp:cNvPr id="0" name=""/>
        <dsp:cNvSpPr/>
      </dsp:nvSpPr>
      <dsp:spPr>
        <a:xfrm rot="10800000">
          <a:off x="0" y="2789"/>
          <a:ext cx="7242048" cy="1051724"/>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u="sng" kern="1200" dirty="0"/>
            <a:t>API:  </a:t>
          </a:r>
          <a:r>
            <a:rPr lang="en-US" sz="1600" kern="1200" dirty="0">
              <a:hlinkClick xmlns:r="http://schemas.openxmlformats.org/officeDocument/2006/relationships" r:id="rId4"/>
            </a:rPr>
            <a:t>https://maps.googleapis.com/maps/api/js?key=AIzaSyAYAisHYPEd-ctlO0ReVyA2IlFLkrWbRIE&amp;libraries=places&amp;callback=initMap</a:t>
          </a:r>
          <a:endParaRPr lang="en-US" sz="1600" kern="1200" dirty="0"/>
        </a:p>
      </dsp:txBody>
      <dsp:txXfrm rot="10800000">
        <a:off x="0" y="2789"/>
        <a:ext cx="7242048" cy="6833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56FF6-3910-F246-B52E-9078528631F2}" type="datetimeFigureOut">
              <a:rPr lang="en-US" smtClean="0"/>
              <a:t>4/18/20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921D0-8091-1B47-9857-716BD5BE96A8}" type="slidenum">
              <a:rPr lang="en-US" smtClean="0"/>
              <a:t>‹#›</a:t>
            </a:fld>
            <a:endParaRPr lang="en-US"/>
          </a:p>
        </p:txBody>
      </p:sp>
    </p:spTree>
    <p:extLst>
      <p:ext uri="{BB962C8B-B14F-4D97-AF65-F5344CB8AC3E}">
        <p14:creationId xmlns:p14="http://schemas.microsoft.com/office/powerpoint/2010/main" val="1198728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p:txBody>
      </p:sp>
      <p:sp>
        <p:nvSpPr>
          <p:cNvPr id="4" name="Slide Number Placeholder 3"/>
          <p:cNvSpPr>
            <a:spLocks noGrp="1"/>
          </p:cNvSpPr>
          <p:nvPr>
            <p:ph type="sldNum" sz="quarter" idx="5"/>
          </p:nvPr>
        </p:nvSpPr>
        <p:spPr/>
        <p:txBody>
          <a:bodyPr/>
          <a:lstStyle/>
          <a:p>
            <a:fld id="{DCE921D0-8091-1B47-9857-716BD5BE96A8}" type="slidenum">
              <a:rPr lang="en-US" smtClean="0"/>
              <a:t>1</a:t>
            </a:fld>
            <a:endParaRPr lang="en-US"/>
          </a:p>
        </p:txBody>
      </p:sp>
    </p:spTree>
    <p:extLst>
      <p:ext uri="{BB962C8B-B14F-4D97-AF65-F5344CB8AC3E}">
        <p14:creationId xmlns:p14="http://schemas.microsoft.com/office/powerpoint/2010/main" val="712301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10</a:t>
            </a:fld>
            <a:endParaRPr lang="en-US"/>
          </a:p>
        </p:txBody>
      </p:sp>
    </p:spTree>
    <p:extLst>
      <p:ext uri="{BB962C8B-B14F-4D97-AF65-F5344CB8AC3E}">
        <p14:creationId xmlns:p14="http://schemas.microsoft.com/office/powerpoint/2010/main" val="3773876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DCE921D0-8091-1B47-9857-716BD5BE96A8}" type="slidenum">
              <a:rPr lang="en-US" smtClean="0"/>
              <a:t>11</a:t>
            </a:fld>
            <a:endParaRPr lang="en-US"/>
          </a:p>
        </p:txBody>
      </p:sp>
    </p:spTree>
    <p:extLst>
      <p:ext uri="{BB962C8B-B14F-4D97-AF65-F5344CB8AC3E}">
        <p14:creationId xmlns:p14="http://schemas.microsoft.com/office/powerpoint/2010/main" val="419524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DCE921D0-8091-1B47-9857-716BD5BE96A8}" type="slidenum">
              <a:rPr lang="en-US" smtClean="0"/>
              <a:t>12</a:t>
            </a:fld>
            <a:endParaRPr lang="en-US"/>
          </a:p>
        </p:txBody>
      </p:sp>
    </p:spTree>
    <p:extLst>
      <p:ext uri="{BB962C8B-B14F-4D97-AF65-F5344CB8AC3E}">
        <p14:creationId xmlns:p14="http://schemas.microsoft.com/office/powerpoint/2010/main" val="1372094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13</a:t>
            </a:fld>
            <a:endParaRPr lang="en-US"/>
          </a:p>
        </p:txBody>
      </p:sp>
    </p:spTree>
    <p:extLst>
      <p:ext uri="{BB962C8B-B14F-4D97-AF65-F5344CB8AC3E}">
        <p14:creationId xmlns:p14="http://schemas.microsoft.com/office/powerpoint/2010/main" val="1561248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14</a:t>
            </a:fld>
            <a:endParaRPr lang="en-US"/>
          </a:p>
        </p:txBody>
      </p:sp>
    </p:spTree>
    <p:extLst>
      <p:ext uri="{BB962C8B-B14F-4D97-AF65-F5344CB8AC3E}">
        <p14:creationId xmlns:p14="http://schemas.microsoft.com/office/powerpoint/2010/main" val="202030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15</a:t>
            </a:fld>
            <a:endParaRPr lang="en-US"/>
          </a:p>
        </p:txBody>
      </p:sp>
    </p:spTree>
    <p:extLst>
      <p:ext uri="{BB962C8B-B14F-4D97-AF65-F5344CB8AC3E}">
        <p14:creationId xmlns:p14="http://schemas.microsoft.com/office/powerpoint/2010/main" val="210362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p:txBody>
      </p:sp>
      <p:sp>
        <p:nvSpPr>
          <p:cNvPr id="4" name="Slide Number Placeholder 3"/>
          <p:cNvSpPr>
            <a:spLocks noGrp="1"/>
          </p:cNvSpPr>
          <p:nvPr>
            <p:ph type="sldNum" sz="quarter" idx="5"/>
          </p:nvPr>
        </p:nvSpPr>
        <p:spPr/>
        <p:txBody>
          <a:bodyPr/>
          <a:lstStyle/>
          <a:p>
            <a:fld id="{DCE921D0-8091-1B47-9857-716BD5BE96A8}" type="slidenum">
              <a:rPr lang="en-US" smtClean="0"/>
              <a:t>2</a:t>
            </a:fld>
            <a:endParaRPr lang="en-US"/>
          </a:p>
        </p:txBody>
      </p:sp>
    </p:spTree>
    <p:extLst>
      <p:ext uri="{BB962C8B-B14F-4D97-AF65-F5344CB8AC3E}">
        <p14:creationId xmlns:p14="http://schemas.microsoft.com/office/powerpoint/2010/main" val="63401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p:txBody>
      </p:sp>
      <p:sp>
        <p:nvSpPr>
          <p:cNvPr id="4" name="Slide Number Placeholder 3"/>
          <p:cNvSpPr>
            <a:spLocks noGrp="1"/>
          </p:cNvSpPr>
          <p:nvPr>
            <p:ph type="sldNum" sz="quarter" idx="5"/>
          </p:nvPr>
        </p:nvSpPr>
        <p:spPr/>
        <p:txBody>
          <a:bodyPr/>
          <a:lstStyle/>
          <a:p>
            <a:fld id="{DCE921D0-8091-1B47-9857-716BD5BE96A8}" type="slidenum">
              <a:rPr lang="en-US" smtClean="0"/>
              <a:t>3</a:t>
            </a:fld>
            <a:endParaRPr lang="en-US"/>
          </a:p>
        </p:txBody>
      </p:sp>
    </p:spTree>
    <p:extLst>
      <p:ext uri="{BB962C8B-B14F-4D97-AF65-F5344CB8AC3E}">
        <p14:creationId xmlns:p14="http://schemas.microsoft.com/office/powerpoint/2010/main" val="331749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p:txBody>
      </p:sp>
      <p:sp>
        <p:nvSpPr>
          <p:cNvPr id="4" name="Slide Number Placeholder 3"/>
          <p:cNvSpPr>
            <a:spLocks noGrp="1"/>
          </p:cNvSpPr>
          <p:nvPr>
            <p:ph type="sldNum" sz="quarter" idx="5"/>
          </p:nvPr>
        </p:nvSpPr>
        <p:spPr/>
        <p:txBody>
          <a:bodyPr/>
          <a:lstStyle/>
          <a:p>
            <a:fld id="{DCE921D0-8091-1B47-9857-716BD5BE96A8}" type="slidenum">
              <a:rPr lang="en-US" smtClean="0"/>
              <a:t>4</a:t>
            </a:fld>
            <a:endParaRPr lang="en-US"/>
          </a:p>
        </p:txBody>
      </p:sp>
    </p:spTree>
    <p:extLst>
      <p:ext uri="{BB962C8B-B14F-4D97-AF65-F5344CB8AC3E}">
        <p14:creationId xmlns:p14="http://schemas.microsoft.com/office/powerpoint/2010/main" val="468420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DCE921D0-8091-1B47-9857-716BD5BE96A8}" type="slidenum">
              <a:rPr lang="en-US" smtClean="0"/>
              <a:t>5</a:t>
            </a:fld>
            <a:endParaRPr lang="en-US"/>
          </a:p>
        </p:txBody>
      </p:sp>
    </p:spTree>
    <p:extLst>
      <p:ext uri="{BB962C8B-B14F-4D97-AF65-F5344CB8AC3E}">
        <p14:creationId xmlns:p14="http://schemas.microsoft.com/office/powerpoint/2010/main" val="1194075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DCE921D0-8091-1B47-9857-716BD5BE96A8}" type="slidenum">
              <a:rPr lang="en-US" smtClean="0"/>
              <a:t>6</a:t>
            </a:fld>
            <a:endParaRPr lang="en-US"/>
          </a:p>
        </p:txBody>
      </p:sp>
    </p:spTree>
    <p:extLst>
      <p:ext uri="{BB962C8B-B14F-4D97-AF65-F5344CB8AC3E}">
        <p14:creationId xmlns:p14="http://schemas.microsoft.com/office/powerpoint/2010/main" val="123790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DCE921D0-8091-1B47-9857-716BD5BE96A8}" type="slidenum">
              <a:rPr lang="en-US" smtClean="0"/>
              <a:t>7</a:t>
            </a:fld>
            <a:endParaRPr lang="en-US"/>
          </a:p>
        </p:txBody>
      </p:sp>
    </p:spTree>
    <p:extLst>
      <p:ext uri="{BB962C8B-B14F-4D97-AF65-F5344CB8AC3E}">
        <p14:creationId xmlns:p14="http://schemas.microsoft.com/office/powerpoint/2010/main" val="995543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DCE921D0-8091-1B47-9857-716BD5BE96A8}" type="slidenum">
              <a:rPr lang="en-US" smtClean="0"/>
              <a:t>8</a:t>
            </a:fld>
            <a:endParaRPr lang="en-US"/>
          </a:p>
        </p:txBody>
      </p:sp>
    </p:spTree>
    <p:extLst>
      <p:ext uri="{BB962C8B-B14F-4D97-AF65-F5344CB8AC3E}">
        <p14:creationId xmlns:p14="http://schemas.microsoft.com/office/powerpoint/2010/main" val="157056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9</a:t>
            </a:fld>
            <a:endParaRPr lang="en-US"/>
          </a:p>
        </p:txBody>
      </p:sp>
    </p:spTree>
    <p:extLst>
      <p:ext uri="{BB962C8B-B14F-4D97-AF65-F5344CB8AC3E}">
        <p14:creationId xmlns:p14="http://schemas.microsoft.com/office/powerpoint/2010/main" val="157261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85C5-29E4-F946-A9AB-8905BCA1DA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7B1320-970E-5E4E-BDB9-37350BCE7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4F9C5D-A5F9-3D49-ADEC-75F12BE4FFF9}"/>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5" name="Footer Placeholder 4">
            <a:extLst>
              <a:ext uri="{FF2B5EF4-FFF2-40B4-BE49-F238E27FC236}">
                <a16:creationId xmlns:a16="http://schemas.microsoft.com/office/drawing/2014/main" id="{FEC6C297-271A-C743-97BB-F08B49110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1A635-12B7-2341-8677-B6A0F93236AA}"/>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06713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8F0B-2935-4240-8A83-43A985F5C8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626ADE-C7EA-584E-B150-1FF3A7D7F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ADC35-BF64-0640-AA16-66C7FF198204}"/>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5" name="Footer Placeholder 4">
            <a:extLst>
              <a:ext uri="{FF2B5EF4-FFF2-40B4-BE49-F238E27FC236}">
                <a16:creationId xmlns:a16="http://schemas.microsoft.com/office/drawing/2014/main" id="{66E5023A-0896-4A48-B385-5B77DCD87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3FA3E-9197-0D42-8464-29D345B8A2A6}"/>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308373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71DFB-1481-8444-A47E-9D638085D3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0EDCF9-EF18-4E4C-BA29-365BF58026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C9D1D-93A7-3543-8E38-BE289AEB218B}"/>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5" name="Footer Placeholder 4">
            <a:extLst>
              <a:ext uri="{FF2B5EF4-FFF2-40B4-BE49-F238E27FC236}">
                <a16:creationId xmlns:a16="http://schemas.microsoft.com/office/drawing/2014/main" id="{CA697C40-E8DA-6547-B1AE-7C87E6E48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76ECF-2F5A-5349-AFA0-B97592B30543}"/>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44876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A4AC-D6B7-6A47-AFC7-255E439376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7D685-3A82-9940-86DD-972D2A2CA5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FEB4E-3AFB-7E45-995F-B0736CABC773}"/>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5" name="Footer Placeholder 4">
            <a:extLst>
              <a:ext uri="{FF2B5EF4-FFF2-40B4-BE49-F238E27FC236}">
                <a16:creationId xmlns:a16="http://schemas.microsoft.com/office/drawing/2014/main" id="{F175821B-69AB-3146-A6DE-B94150765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CACF6-5EC3-4743-93A0-9B1E4DCE8F02}"/>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88343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7222-3917-864A-8E49-8E97973DE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36DB4-4326-2047-BA5E-1B500F5E2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C3E0CA-EBEE-C449-93E0-8C718296D50E}"/>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5" name="Footer Placeholder 4">
            <a:extLst>
              <a:ext uri="{FF2B5EF4-FFF2-40B4-BE49-F238E27FC236}">
                <a16:creationId xmlns:a16="http://schemas.microsoft.com/office/drawing/2014/main" id="{EECDDAB1-2EF9-A944-8FAA-09C282DB0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F59E4-C570-9D41-AA2A-29EC6923CCF5}"/>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281437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663E-6ABA-7C48-9FFA-36CFFAA80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A1C17-D62B-4848-8E7A-7EE5BF8045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D064E5-8559-0440-89AB-9CCEE86BB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E545D1-AF64-8143-9078-8F6F7231F4F5}"/>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6" name="Footer Placeholder 5">
            <a:extLst>
              <a:ext uri="{FF2B5EF4-FFF2-40B4-BE49-F238E27FC236}">
                <a16:creationId xmlns:a16="http://schemas.microsoft.com/office/drawing/2014/main" id="{F100C0B6-994A-FE48-816F-0969EBB3F1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9E655-2310-7A48-8CB7-0D48A9565D25}"/>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15257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8170-7DAF-C640-A08A-B517A35792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78AFE-7F40-4747-AD4E-07E3BFEEB2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B1B9D-2F57-A444-9A4C-EA9158FD97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1F061C-9E77-0445-A1F8-A485742FE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C128C4-E038-EA4E-85AB-5E2AA27730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5F3A02-CDB0-4948-97F9-298349939E4B}"/>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8" name="Footer Placeholder 7">
            <a:extLst>
              <a:ext uri="{FF2B5EF4-FFF2-40B4-BE49-F238E27FC236}">
                <a16:creationId xmlns:a16="http://schemas.microsoft.com/office/drawing/2014/main" id="{3594FF42-54C5-6C4C-986D-F6BAB0C286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24D0FC-AFA9-6441-AF4D-16319B664AFC}"/>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2596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8DAD-88AB-A546-A8BD-BE8FBD3B6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AE079B-F4F9-494D-8EDD-CC81CB8F8DEA}"/>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4" name="Footer Placeholder 3">
            <a:extLst>
              <a:ext uri="{FF2B5EF4-FFF2-40B4-BE49-F238E27FC236}">
                <a16:creationId xmlns:a16="http://schemas.microsoft.com/office/drawing/2014/main" id="{51B05201-6BDD-C248-82D2-44EDBF053E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6485AD-B545-4E4C-899C-02E656E1A12E}"/>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410228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A7D0AA-9804-2443-BD5E-8BFF6B2F7791}"/>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3" name="Footer Placeholder 2">
            <a:extLst>
              <a:ext uri="{FF2B5EF4-FFF2-40B4-BE49-F238E27FC236}">
                <a16:creationId xmlns:a16="http://schemas.microsoft.com/office/drawing/2014/main" id="{F137F84B-891D-1A48-8251-5AF29D41CD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6847A2-9A52-084B-8139-B864262EC78D}"/>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270476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1C29-3C6F-274C-BCF9-8B3850C1C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00439-7E20-9442-8CED-1C0EF3D4F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AD499B-D0FC-2B48-B8A0-8E231FA9F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ED91A-E16D-CD4D-930B-2279B86288EB}"/>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6" name="Footer Placeholder 5">
            <a:extLst>
              <a:ext uri="{FF2B5EF4-FFF2-40B4-BE49-F238E27FC236}">
                <a16:creationId xmlns:a16="http://schemas.microsoft.com/office/drawing/2014/main" id="{C09BD271-1062-7842-A988-C03E15E8F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82E7B-E142-C440-9CF5-43449F04C933}"/>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55125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7A06-D726-EE41-B6A7-10F66A3F4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FD606-24B7-EA4F-AF8E-9A39A885D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AFA64A-93B2-8843-8B58-48EAFFA50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3232C-926F-3545-AEE0-0D75189A702B}"/>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6" name="Footer Placeholder 5">
            <a:extLst>
              <a:ext uri="{FF2B5EF4-FFF2-40B4-BE49-F238E27FC236}">
                <a16:creationId xmlns:a16="http://schemas.microsoft.com/office/drawing/2014/main" id="{020D8DFB-F80A-224F-BFF1-C76F57E39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30ED68-9443-3347-8E24-6B1DFCACEC62}"/>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86616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03B95-0649-194E-8E95-3001A879C7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E364DE-E965-9745-878D-9A7257E31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D3CAF-763C-EE4D-A4F8-0F768BA69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1A15A-B208-964B-BAD9-3F4EB340CFDD}" type="datetimeFigureOut">
              <a:rPr lang="en-US" smtClean="0"/>
              <a:t>4/18/20</a:t>
            </a:fld>
            <a:endParaRPr lang="en-US"/>
          </a:p>
        </p:txBody>
      </p:sp>
      <p:sp>
        <p:nvSpPr>
          <p:cNvPr id="5" name="Footer Placeholder 4">
            <a:extLst>
              <a:ext uri="{FF2B5EF4-FFF2-40B4-BE49-F238E27FC236}">
                <a16:creationId xmlns:a16="http://schemas.microsoft.com/office/drawing/2014/main" id="{8EBBB461-E328-BE4F-AC58-AEF853F71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52536A-F158-8A43-B17D-08CF4A9627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09494-09BF-6B4A-908B-5DE263053E3D}" type="slidenum">
              <a:rPr lang="en-US" smtClean="0"/>
              <a:t>‹#›</a:t>
            </a:fld>
            <a:endParaRPr lang="en-US"/>
          </a:p>
        </p:txBody>
      </p:sp>
    </p:spTree>
    <p:extLst>
      <p:ext uri="{BB962C8B-B14F-4D97-AF65-F5344CB8AC3E}">
        <p14:creationId xmlns:p14="http://schemas.microsoft.com/office/powerpoint/2010/main" val="251096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5.jp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uilding, truck, airport, plane&#10;&#10;Description automatically generated">
            <a:extLst>
              <a:ext uri="{FF2B5EF4-FFF2-40B4-BE49-F238E27FC236}">
                <a16:creationId xmlns:a16="http://schemas.microsoft.com/office/drawing/2014/main" id="{5A66CF41-81DF-DD49-9584-4EDCBF5AE343}"/>
              </a:ext>
            </a:extLst>
          </p:cNvPr>
          <p:cNvPicPr>
            <a:picLocks noChangeAspect="1"/>
          </p:cNvPicPr>
          <p:nvPr/>
        </p:nvPicPr>
        <p:blipFill rotWithShape="1">
          <a:blip r:embed="rId3">
            <a:alphaModFix amt="50000"/>
          </a:blip>
          <a:srcRect t="4255"/>
          <a:stretch/>
        </p:blipFill>
        <p:spPr>
          <a:xfrm>
            <a:off x="20" y="1"/>
            <a:ext cx="12191980" cy="6857999"/>
          </a:xfrm>
          <a:prstGeom prst="rect">
            <a:avLst/>
          </a:prstGeom>
        </p:spPr>
      </p:pic>
      <p:sp>
        <p:nvSpPr>
          <p:cNvPr id="2" name="Title 1">
            <a:extLst>
              <a:ext uri="{FF2B5EF4-FFF2-40B4-BE49-F238E27FC236}">
                <a16:creationId xmlns:a16="http://schemas.microsoft.com/office/drawing/2014/main" id="{0E529853-7D6D-F94E-897B-407A70CFEF6E}"/>
              </a:ext>
            </a:extLst>
          </p:cNvPr>
          <p:cNvSpPr>
            <a:spLocks noGrp="1"/>
          </p:cNvSpPr>
          <p:nvPr>
            <p:ph type="ctrTitle"/>
          </p:nvPr>
        </p:nvSpPr>
        <p:spPr>
          <a:xfrm>
            <a:off x="2279561" y="1545464"/>
            <a:ext cx="9538932" cy="2034862"/>
          </a:xfrm>
        </p:spPr>
        <p:txBody>
          <a:bodyPr>
            <a:normAutofit/>
          </a:bodyPr>
          <a:lstStyle/>
          <a:p>
            <a:r>
              <a:rPr lang="en-US" sz="8000" b="1" dirty="0">
                <a:solidFill>
                  <a:schemeClr val="accent2">
                    <a:lumMod val="75000"/>
                  </a:schemeClr>
                </a:solidFill>
                <a:latin typeface="Baskerville Old Face" panose="02020602080505020303" pitchFamily="18" charset="77"/>
              </a:rPr>
              <a:t>Park Me Site</a:t>
            </a:r>
          </a:p>
        </p:txBody>
      </p:sp>
      <p:sp>
        <p:nvSpPr>
          <p:cNvPr id="3" name="Subtitle 2">
            <a:extLst>
              <a:ext uri="{FF2B5EF4-FFF2-40B4-BE49-F238E27FC236}">
                <a16:creationId xmlns:a16="http://schemas.microsoft.com/office/drawing/2014/main" id="{5D70E803-1A60-FD4A-87B7-A1F3F1BC0F21}"/>
              </a:ext>
            </a:extLst>
          </p:cNvPr>
          <p:cNvSpPr>
            <a:spLocks noGrp="1"/>
          </p:cNvSpPr>
          <p:nvPr>
            <p:ph type="subTitle" idx="1"/>
          </p:nvPr>
        </p:nvSpPr>
        <p:spPr>
          <a:xfrm>
            <a:off x="4342317" y="4172519"/>
            <a:ext cx="5413420" cy="2524495"/>
          </a:xfrm>
        </p:spPr>
        <p:txBody>
          <a:bodyPr>
            <a:normAutofit/>
          </a:bodyPr>
          <a:lstStyle/>
          <a:p>
            <a:r>
              <a:rPr lang="en-US" sz="2800" dirty="0">
                <a:solidFill>
                  <a:schemeClr val="accent2">
                    <a:lumMod val="75000"/>
                  </a:schemeClr>
                </a:solidFill>
                <a:latin typeface="Baskerville Old Face" panose="02020602080505020303" pitchFamily="18" charset="77"/>
              </a:rPr>
              <a:t>By:</a:t>
            </a:r>
          </a:p>
          <a:p>
            <a:r>
              <a:rPr lang="en-US" sz="2800" dirty="0">
                <a:solidFill>
                  <a:schemeClr val="accent2">
                    <a:lumMod val="75000"/>
                  </a:schemeClr>
                </a:solidFill>
                <a:latin typeface="Baskerville Old Face" panose="02020602080505020303" pitchFamily="18" charset="77"/>
              </a:rPr>
              <a:t> Paul </a:t>
            </a:r>
            <a:r>
              <a:rPr lang="en-US" sz="2800" dirty="0" err="1">
                <a:solidFill>
                  <a:schemeClr val="accent2">
                    <a:lumMod val="75000"/>
                  </a:schemeClr>
                </a:solidFill>
                <a:latin typeface="Baskerville Old Face" panose="02020602080505020303" pitchFamily="18" charset="77"/>
              </a:rPr>
              <a:t>Louka</a:t>
            </a:r>
            <a:r>
              <a:rPr lang="en-US" sz="2800" dirty="0">
                <a:solidFill>
                  <a:schemeClr val="accent2">
                    <a:lumMod val="75000"/>
                  </a:schemeClr>
                </a:solidFill>
                <a:latin typeface="Baskerville Old Face" panose="02020602080505020303" pitchFamily="18" charset="77"/>
              </a:rPr>
              <a:t> </a:t>
            </a:r>
          </a:p>
          <a:p>
            <a:r>
              <a:rPr lang="en-US" sz="2800" dirty="0">
                <a:solidFill>
                  <a:schemeClr val="accent2">
                    <a:lumMod val="75000"/>
                  </a:schemeClr>
                </a:solidFill>
                <a:latin typeface="Baskerville Old Face" panose="02020602080505020303" pitchFamily="18" charset="77"/>
              </a:rPr>
              <a:t>Andrew Tawadros</a:t>
            </a:r>
          </a:p>
          <a:p>
            <a:r>
              <a:rPr lang="en-US" sz="2800" dirty="0">
                <a:solidFill>
                  <a:schemeClr val="accent2">
                    <a:lumMod val="75000"/>
                  </a:schemeClr>
                </a:solidFill>
                <a:latin typeface="Baskerville Old Face" panose="02020602080505020303" pitchFamily="18" charset="77"/>
              </a:rPr>
              <a:t>Derek </a:t>
            </a:r>
            <a:r>
              <a:rPr lang="en-US" sz="2800" dirty="0" err="1">
                <a:solidFill>
                  <a:schemeClr val="accent2">
                    <a:lumMod val="75000"/>
                  </a:schemeClr>
                </a:solidFill>
                <a:latin typeface="Baskerville Old Face" panose="02020602080505020303" pitchFamily="18" charset="77"/>
              </a:rPr>
              <a:t>Straga</a:t>
            </a:r>
            <a:endParaRPr lang="en-US" sz="2800" dirty="0">
              <a:solidFill>
                <a:schemeClr val="accent2">
                  <a:lumMod val="75000"/>
                </a:schemeClr>
              </a:solidFill>
              <a:latin typeface="Baskerville Old Face" panose="02020602080505020303" pitchFamily="18" charset="77"/>
            </a:endParaRPr>
          </a:p>
          <a:p>
            <a:r>
              <a:rPr lang="en-US" sz="2800" dirty="0">
                <a:solidFill>
                  <a:schemeClr val="accent2">
                    <a:lumMod val="75000"/>
                  </a:schemeClr>
                </a:solidFill>
                <a:latin typeface="Baskerville Old Face" panose="02020602080505020303" pitchFamily="18" charset="77"/>
              </a:rPr>
              <a:t>Youstina Ibrahim</a:t>
            </a:r>
          </a:p>
          <a:p>
            <a:endParaRPr lang="en-US" sz="1100" dirty="0">
              <a:solidFill>
                <a:srgbClr val="FFFFFF"/>
              </a:solidFill>
            </a:endParaRPr>
          </a:p>
        </p:txBody>
      </p:sp>
    </p:spTree>
    <p:extLst>
      <p:ext uri="{BB962C8B-B14F-4D97-AF65-F5344CB8AC3E}">
        <p14:creationId xmlns:p14="http://schemas.microsoft.com/office/powerpoint/2010/main" val="34950453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0426-FE2A-274F-97D4-0BFE7FDFF67C}"/>
              </a:ext>
            </a:extLst>
          </p:cNvPr>
          <p:cNvSpPr>
            <a:spLocks noGrp="1"/>
          </p:cNvSpPr>
          <p:nvPr>
            <p:ph type="title"/>
          </p:nvPr>
        </p:nvSpPr>
        <p:spPr>
          <a:xfrm>
            <a:off x="838200" y="365125"/>
            <a:ext cx="10515600" cy="1325563"/>
          </a:xfrm>
        </p:spPr>
        <p:txBody>
          <a:bodyPr>
            <a:normAutofit/>
          </a:bodyPr>
          <a:lstStyle/>
          <a:p>
            <a:pPr algn="ctr"/>
            <a:r>
              <a:rPr lang="en-US" sz="5400" b="1" dirty="0">
                <a:solidFill>
                  <a:schemeClr val="accent6">
                    <a:lumMod val="50000"/>
                  </a:schemeClr>
                </a:solidFill>
                <a:latin typeface="Baskerville Old Face" panose="02020602080505020303" pitchFamily="18" charset="77"/>
              </a:rPr>
              <a:t>Process “Successes”:</a:t>
            </a:r>
            <a:endParaRPr lang="en-US" sz="5400" dirty="0">
              <a:solidFill>
                <a:schemeClr val="accent6">
                  <a:lumMod val="50000"/>
                </a:schemeClr>
              </a:solidFill>
            </a:endParaRPr>
          </a:p>
        </p:txBody>
      </p:sp>
      <p:graphicFrame>
        <p:nvGraphicFramePr>
          <p:cNvPr id="13" name="Content Placeholder 2">
            <a:extLst>
              <a:ext uri="{FF2B5EF4-FFF2-40B4-BE49-F238E27FC236}">
                <a16:creationId xmlns:a16="http://schemas.microsoft.com/office/drawing/2014/main" id="{DC249909-263A-4538-8E25-855054B78B3A}"/>
              </a:ext>
            </a:extLst>
          </p:cNvPr>
          <p:cNvGraphicFramePr>
            <a:graphicFrameLocks noGrp="1"/>
          </p:cNvGraphicFramePr>
          <p:nvPr>
            <p:ph idx="1"/>
            <p:extLst>
              <p:ext uri="{D42A27DB-BD31-4B8C-83A1-F6EECF244321}">
                <p14:modId xmlns:p14="http://schemas.microsoft.com/office/powerpoint/2010/main" val="437787187"/>
              </p:ext>
            </p:extLst>
          </p:nvPr>
        </p:nvGraphicFramePr>
        <p:xfrm>
          <a:off x="463463" y="1690688"/>
          <a:ext cx="11361107" cy="4459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098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picture containing table&#10;&#10;Description automatically generated">
            <a:extLst>
              <a:ext uri="{FF2B5EF4-FFF2-40B4-BE49-F238E27FC236}">
                <a16:creationId xmlns:a16="http://schemas.microsoft.com/office/drawing/2014/main" id="{924E3C83-FAC5-4F42-8B31-FCD73FCC1DC0}"/>
              </a:ext>
            </a:extLst>
          </p:cNvPr>
          <p:cNvPicPr>
            <a:picLocks noGrp="1" noChangeAspect="1"/>
          </p:cNvPicPr>
          <p:nvPr>
            <p:ph idx="1"/>
          </p:nvPr>
        </p:nvPicPr>
        <p:blipFill rotWithShape="1">
          <a:blip r:embed="rId3"/>
          <a:srcRect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5F5A6-E93D-3143-8D0E-9F7D92B1B04F}"/>
              </a:ext>
            </a:extLst>
          </p:cNvPr>
          <p:cNvSpPr>
            <a:spLocks noGrp="1"/>
          </p:cNvSpPr>
          <p:nvPr>
            <p:ph type="title"/>
          </p:nvPr>
        </p:nvSpPr>
        <p:spPr>
          <a:xfrm>
            <a:off x="523875" y="5317240"/>
            <a:ext cx="11210925" cy="744836"/>
          </a:xfrm>
        </p:spPr>
        <p:txBody>
          <a:bodyPr vert="horz" lIns="91440" tIns="45720" rIns="91440" bIns="45720" rtlCol="0" anchor="ctr">
            <a:noAutofit/>
          </a:bodyPr>
          <a:lstStyle/>
          <a:p>
            <a:pPr algn="ctr"/>
            <a:r>
              <a:rPr lang="en-US" sz="5400" b="1" dirty="0">
                <a:solidFill>
                  <a:srgbClr val="B38C00"/>
                </a:solidFill>
                <a:latin typeface="Baskerville Old Face" panose="02020602080505020303" pitchFamily="18" charset="77"/>
              </a:rPr>
              <a:t>Live Demo</a:t>
            </a: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66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oy&#10;&#10;Description automatically generated">
            <a:extLst>
              <a:ext uri="{FF2B5EF4-FFF2-40B4-BE49-F238E27FC236}">
                <a16:creationId xmlns:a16="http://schemas.microsoft.com/office/drawing/2014/main" id="{AE6DDE46-E612-F64A-A405-401AC4CC471B}"/>
              </a:ext>
            </a:extLst>
          </p:cNvPr>
          <p:cNvPicPr>
            <a:picLocks noChangeAspect="1"/>
          </p:cNvPicPr>
          <p:nvPr/>
        </p:nvPicPr>
        <p:blipFill rotWithShape="1">
          <a:blip r:embed="rId3"/>
          <a:srcRect t="9493" r="9091"/>
          <a:stretch/>
        </p:blipFill>
        <p:spPr>
          <a:xfrm>
            <a:off x="1525031" y="10"/>
            <a:ext cx="12616069" cy="6857990"/>
          </a:xfrm>
          <a:prstGeom prst="rect">
            <a:avLst/>
          </a:prstGeom>
        </p:spPr>
      </p:pic>
      <p:sp>
        <p:nvSpPr>
          <p:cNvPr id="12" name="Rectangle 9">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32B77-F5DC-EA43-9967-F88A35564002}"/>
              </a:ext>
            </a:extLst>
          </p:cNvPr>
          <p:cNvSpPr>
            <a:spLocks noGrp="1"/>
          </p:cNvSpPr>
          <p:nvPr>
            <p:ph type="title"/>
          </p:nvPr>
        </p:nvSpPr>
        <p:spPr>
          <a:xfrm>
            <a:off x="115614" y="548982"/>
            <a:ext cx="4553577" cy="1344975"/>
          </a:xfrm>
        </p:spPr>
        <p:txBody>
          <a:bodyPr>
            <a:noAutofit/>
          </a:bodyPr>
          <a:lstStyle/>
          <a:p>
            <a:pPr algn="ctr"/>
            <a:r>
              <a:rPr lang="en-US" b="1" dirty="0">
                <a:solidFill>
                  <a:srgbClr val="B38C00"/>
                </a:solidFill>
                <a:latin typeface="Baskerville Old Face" panose="02020602080505020303" pitchFamily="18" charset="77"/>
              </a:rPr>
              <a:t>Directions for Future Development</a:t>
            </a:r>
          </a:p>
        </p:txBody>
      </p:sp>
      <p:sp>
        <p:nvSpPr>
          <p:cNvPr id="3" name="Content Placeholder 2">
            <a:extLst>
              <a:ext uri="{FF2B5EF4-FFF2-40B4-BE49-F238E27FC236}">
                <a16:creationId xmlns:a16="http://schemas.microsoft.com/office/drawing/2014/main" id="{75CECE03-CEB4-CF45-ACAE-34B274CEDBBF}"/>
              </a:ext>
            </a:extLst>
          </p:cNvPr>
          <p:cNvSpPr>
            <a:spLocks noGrp="1"/>
          </p:cNvSpPr>
          <p:nvPr>
            <p:ph idx="1"/>
          </p:nvPr>
        </p:nvSpPr>
        <p:spPr>
          <a:xfrm>
            <a:off x="115613" y="2121762"/>
            <a:ext cx="4645573" cy="3963727"/>
          </a:xfrm>
        </p:spPr>
        <p:txBody>
          <a:bodyPr>
            <a:noAutofit/>
          </a:bodyPr>
          <a:lstStyle/>
          <a:p>
            <a:pPr marL="0" indent="0">
              <a:buNone/>
            </a:pPr>
            <a:r>
              <a:rPr lang="en-US" sz="1850" b="1" dirty="0">
                <a:solidFill>
                  <a:srgbClr val="015053"/>
                </a:solidFill>
                <a:latin typeface="Baskerville Old Face" panose="02020602080505020303" pitchFamily="18" charset="77"/>
              </a:rPr>
              <a:t>Various payment options</a:t>
            </a:r>
          </a:p>
          <a:p>
            <a:r>
              <a:rPr lang="en-US" sz="1850" dirty="0">
                <a:solidFill>
                  <a:srgbClr val="015053"/>
                </a:solidFill>
                <a:latin typeface="Baskerville Old Face" panose="02020602080505020303" pitchFamily="18" charset="77"/>
              </a:rPr>
              <a:t>This Park Me site serves to accommodate a flexible payment method in the future. So, the users usually can pay by credit card. There are also before-mentioned features as adding extra parking time or navigating back to the parked car. </a:t>
            </a:r>
          </a:p>
          <a:p>
            <a:r>
              <a:rPr lang="en-US" sz="1850" dirty="0">
                <a:solidFill>
                  <a:srgbClr val="015053"/>
                </a:solidFill>
                <a:latin typeface="Baskerville Old Face" panose="02020602080505020303" pitchFamily="18" charset="77"/>
              </a:rPr>
              <a:t>Parking administrations tend to give a chance to compare prices. So, it’s easy for users to find the cheapest accommodation nearby.</a:t>
            </a:r>
          </a:p>
          <a:p>
            <a:r>
              <a:rPr lang="en-US" sz="1850" dirty="0">
                <a:solidFill>
                  <a:srgbClr val="015053"/>
                </a:solidFill>
                <a:latin typeface="Baskerville Old Face" panose="02020602080505020303" pitchFamily="18" charset="77"/>
              </a:rPr>
              <a:t>Users should hold several payment alternatives to feel suitable and secure. Consequently, such assistance as PayPal should be desegregated.</a:t>
            </a:r>
          </a:p>
        </p:txBody>
      </p:sp>
    </p:spTree>
    <p:extLst>
      <p:ext uri="{BB962C8B-B14F-4D97-AF65-F5344CB8AC3E}">
        <p14:creationId xmlns:p14="http://schemas.microsoft.com/office/powerpoint/2010/main" val="1500452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sign&#10;&#10;Description automatically generated">
            <a:extLst>
              <a:ext uri="{FF2B5EF4-FFF2-40B4-BE49-F238E27FC236}">
                <a16:creationId xmlns:a16="http://schemas.microsoft.com/office/drawing/2014/main" id="{87CE2348-D7FE-AE4D-B506-BA4D4E465F54}"/>
              </a:ext>
            </a:extLst>
          </p:cNvPr>
          <p:cNvPicPr>
            <a:picLocks noChangeAspect="1"/>
          </p:cNvPicPr>
          <p:nvPr/>
        </p:nvPicPr>
        <p:blipFill rotWithShape="1">
          <a:blip r:embed="rId3">
            <a:alphaModFix amt="35000"/>
          </a:blip>
          <a:srcRect l="760" r="146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9C632B77-F5DC-EA43-9967-F88A35564002}"/>
              </a:ext>
            </a:extLst>
          </p:cNvPr>
          <p:cNvSpPr>
            <a:spLocks noGrp="1"/>
          </p:cNvSpPr>
          <p:nvPr>
            <p:ph type="title"/>
          </p:nvPr>
        </p:nvSpPr>
        <p:spPr>
          <a:xfrm>
            <a:off x="378007" y="1065862"/>
            <a:ext cx="4024362" cy="4726276"/>
          </a:xfrm>
        </p:spPr>
        <p:txBody>
          <a:bodyPr>
            <a:normAutofit/>
          </a:bodyPr>
          <a:lstStyle/>
          <a:p>
            <a:pPr algn="ctr"/>
            <a:r>
              <a:rPr lang="en-US" sz="5400" b="1" dirty="0">
                <a:solidFill>
                  <a:srgbClr val="0070C0"/>
                </a:solidFill>
                <a:latin typeface="Baskerville Old Face" panose="02020602080505020303" pitchFamily="18" charset="77"/>
              </a:rPr>
              <a:t>Directions for Future Development</a:t>
            </a:r>
          </a:p>
        </p:txBody>
      </p:sp>
      <p:cxnSp>
        <p:nvCxnSpPr>
          <p:cNvPr id="21" name="Straight Connector 18">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CECE03-CEB4-CF45-ACAE-34B274CEDBBF}"/>
              </a:ext>
            </a:extLst>
          </p:cNvPr>
          <p:cNvSpPr>
            <a:spLocks noGrp="1"/>
          </p:cNvSpPr>
          <p:nvPr>
            <p:ph idx="1"/>
          </p:nvPr>
        </p:nvSpPr>
        <p:spPr>
          <a:xfrm>
            <a:off x="5155379" y="1065862"/>
            <a:ext cx="6658610" cy="5207938"/>
          </a:xfrm>
        </p:spPr>
        <p:txBody>
          <a:bodyPr anchor="ctr">
            <a:normAutofit/>
          </a:bodyPr>
          <a:lstStyle/>
          <a:p>
            <a:pPr marL="0" indent="0" algn="ctr">
              <a:buNone/>
            </a:pPr>
            <a:r>
              <a:rPr lang="en-US" sz="4400" b="1" dirty="0">
                <a:solidFill>
                  <a:srgbClr val="FFB500"/>
                </a:solidFill>
                <a:latin typeface="Baskerville Old Face" panose="02020602080505020303" pitchFamily="18" charset="77"/>
              </a:rPr>
              <a:t>Push notifications</a:t>
            </a:r>
          </a:p>
          <a:p>
            <a:pPr marL="0" indent="0" algn="ctr">
              <a:buNone/>
            </a:pPr>
            <a:r>
              <a:rPr lang="en-US" sz="2000" dirty="0">
                <a:latin typeface="Baskerville Old Face" panose="02020602080505020303" pitchFamily="18" charset="77"/>
              </a:rPr>
              <a:t>One of the most outstanding features for user engagement since it’s reasonable to send information about commissions, application updates, and more numerous. Additionally, it’s beneficial to let the users 15 minutes before the parking spot departing. Users can lengthen the place or come back to the car in time.</a:t>
            </a:r>
          </a:p>
          <a:p>
            <a:pPr marL="0" indent="0" algn="ctr">
              <a:buNone/>
            </a:pPr>
            <a:r>
              <a:rPr lang="en-US" sz="2000" dirty="0">
                <a:latin typeface="Baskerville Old Face" panose="02020602080505020303" pitchFamily="18" charset="77"/>
              </a:rPr>
              <a:t>The notifications API enables a website to send notifications that are performed outside the site at the system level; this allows web apps to send notice to a user even if the treatment is idle or in the experience. </a:t>
            </a:r>
          </a:p>
          <a:p>
            <a:pPr marL="0" indent="0" algn="ctr">
              <a:buNone/>
            </a:pPr>
            <a:r>
              <a:rPr lang="en-US" sz="2000" dirty="0">
                <a:latin typeface="Baskerville Old Face" panose="02020602080505020303" pitchFamily="18" charset="77"/>
              </a:rPr>
              <a:t>The system notification system will differ, of course, by platform and browser, and the Notifications API is formulated to be comprehensive enough for compatibility with most system announcement systems.</a:t>
            </a:r>
          </a:p>
        </p:txBody>
      </p:sp>
    </p:spTree>
    <p:extLst>
      <p:ext uri="{BB962C8B-B14F-4D97-AF65-F5344CB8AC3E}">
        <p14:creationId xmlns:p14="http://schemas.microsoft.com/office/powerpoint/2010/main" val="308900235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E743BCE-FE96-9A4B-AE9A-63D39ABAE5D5}"/>
              </a:ext>
            </a:extLst>
          </p:cNvPr>
          <p:cNvSpPr>
            <a:spLocks noGrp="1"/>
          </p:cNvSpPr>
          <p:nvPr>
            <p:ph type="title"/>
          </p:nvPr>
        </p:nvSpPr>
        <p:spPr>
          <a:xfrm>
            <a:off x="594360" y="637125"/>
            <a:ext cx="3163824" cy="5256371"/>
          </a:xfrm>
        </p:spPr>
        <p:txBody>
          <a:bodyPr>
            <a:normAutofit/>
          </a:bodyPr>
          <a:lstStyle/>
          <a:p>
            <a:pPr algn="ctr"/>
            <a:r>
              <a:rPr lang="en-US" sz="6600" b="1" dirty="0">
                <a:solidFill>
                  <a:schemeClr val="accent2">
                    <a:lumMod val="75000"/>
                  </a:schemeClr>
                </a:solidFill>
                <a:latin typeface="Baskerville Old Face" panose="02020602080505020303" pitchFamily="18" charset="77"/>
              </a:rPr>
              <a:t>Links</a:t>
            </a:r>
          </a:p>
        </p:txBody>
      </p:sp>
      <p:graphicFrame>
        <p:nvGraphicFramePr>
          <p:cNvPr id="7" name="Content Placeholder 2">
            <a:extLst>
              <a:ext uri="{FF2B5EF4-FFF2-40B4-BE49-F238E27FC236}">
                <a16:creationId xmlns:a16="http://schemas.microsoft.com/office/drawing/2014/main" id="{8A83EAA5-0B35-4CA8-9D84-EB4844F07682}"/>
              </a:ext>
            </a:extLst>
          </p:cNvPr>
          <p:cNvGraphicFramePr>
            <a:graphicFrameLocks noGrp="1"/>
          </p:cNvGraphicFramePr>
          <p:nvPr>
            <p:ph idx="1"/>
            <p:extLst>
              <p:ext uri="{D42A27DB-BD31-4B8C-83A1-F6EECF244321}">
                <p14:modId xmlns:p14="http://schemas.microsoft.com/office/powerpoint/2010/main" val="3704692273"/>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5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omputer, food&#10;&#10;Description automatically generated">
            <a:extLst>
              <a:ext uri="{FF2B5EF4-FFF2-40B4-BE49-F238E27FC236}">
                <a16:creationId xmlns:a16="http://schemas.microsoft.com/office/drawing/2014/main" id="{9CA43D31-6F90-1845-AC12-77F87E5BCC53}"/>
              </a:ext>
            </a:extLst>
          </p:cNvPr>
          <p:cNvPicPr>
            <a:picLocks noChangeAspect="1"/>
          </p:cNvPicPr>
          <p:nvPr/>
        </p:nvPicPr>
        <p:blipFill rotWithShape="1">
          <a:blip r:embed="rId3"/>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F374FD6-8952-9842-A800-CD9EB390CCFA}"/>
              </a:ext>
            </a:extLst>
          </p:cNvPr>
          <p:cNvSpPr>
            <a:spLocks noGrp="1"/>
          </p:cNvSpPr>
          <p:nvPr>
            <p:ph type="title"/>
          </p:nvPr>
        </p:nvSpPr>
        <p:spPr>
          <a:xfrm>
            <a:off x="2875722" y="2835965"/>
            <a:ext cx="4055165" cy="2782957"/>
          </a:xfrm>
          <a:solidFill>
            <a:schemeClr val="bg1">
              <a:alpha val="90000"/>
            </a:schemeClr>
          </a:solidFill>
          <a:ln w="127000" cap="sq" cmpd="thinThick">
            <a:solidFill>
              <a:schemeClr val="bg1"/>
            </a:solidFill>
          </a:ln>
        </p:spPr>
        <p:txBody>
          <a:bodyPr vert="horz" wrap="square" lIns="91440" tIns="45720" rIns="91440" bIns="45720" rtlCol="0" anchor="ctr">
            <a:normAutofit/>
          </a:bodyPr>
          <a:lstStyle/>
          <a:p>
            <a:pPr algn="ctr"/>
            <a:r>
              <a:rPr lang="en-US" sz="6000" dirty="0">
                <a:solidFill>
                  <a:srgbClr val="C00000"/>
                </a:solidFill>
                <a:latin typeface="Baskerville Old Face" panose="02020602080505020303" pitchFamily="18" charset="77"/>
              </a:rPr>
              <a:t>Questions?</a:t>
            </a:r>
          </a:p>
        </p:txBody>
      </p:sp>
    </p:spTree>
    <p:extLst>
      <p:ext uri="{BB962C8B-B14F-4D97-AF65-F5344CB8AC3E}">
        <p14:creationId xmlns:p14="http://schemas.microsoft.com/office/powerpoint/2010/main" val="6256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CCA742-F003-C541-9D39-F63683B1D4EC}"/>
              </a:ext>
            </a:extLst>
          </p:cNvPr>
          <p:cNvSpPr>
            <a:spLocks noGrp="1"/>
          </p:cNvSpPr>
          <p:nvPr>
            <p:ph type="title"/>
          </p:nvPr>
        </p:nvSpPr>
        <p:spPr>
          <a:xfrm>
            <a:off x="6094105" y="802955"/>
            <a:ext cx="4977976" cy="1454051"/>
          </a:xfrm>
        </p:spPr>
        <p:txBody>
          <a:bodyPr>
            <a:normAutofit/>
          </a:bodyPr>
          <a:lstStyle/>
          <a:p>
            <a:r>
              <a:rPr lang="en-US" b="1">
                <a:solidFill>
                  <a:srgbClr val="000000"/>
                </a:solidFill>
                <a:latin typeface="Baskerville Old Face" panose="02020602080505020303" pitchFamily="18" charset="77"/>
              </a:rPr>
              <a:t>Elevator pitch</a:t>
            </a:r>
          </a:p>
        </p:txBody>
      </p:sp>
      <p:sp>
        <p:nvSpPr>
          <p:cNvPr id="5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CFC5310B-6B4D-A743-AD47-4B4A60342B05}"/>
              </a:ext>
            </a:extLst>
          </p:cNvPr>
          <p:cNvPicPr>
            <a:picLocks noChangeAspect="1"/>
          </p:cNvPicPr>
          <p:nvPr/>
        </p:nvPicPr>
        <p:blipFill rotWithShape="1">
          <a:blip r:embed="rId4">
            <a:alphaModFix/>
          </a:blip>
          <a:srcRect l="21041" r="25455"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4" name="Rectangle 3">
            <a:extLst>
              <a:ext uri="{FF2B5EF4-FFF2-40B4-BE49-F238E27FC236}">
                <a16:creationId xmlns:a16="http://schemas.microsoft.com/office/drawing/2014/main" id="{B46A5266-657D-974B-B468-349EE8C9425F}"/>
              </a:ext>
            </a:extLst>
          </p:cNvPr>
          <p:cNvSpPr/>
          <p:nvPr/>
        </p:nvSpPr>
        <p:spPr>
          <a:xfrm>
            <a:off x="5977217" y="3244334"/>
            <a:ext cx="237566" cy="369332"/>
          </a:xfrm>
          <a:prstGeom prst="rect">
            <a:avLst/>
          </a:prstGeom>
        </p:spPr>
        <p:txBody>
          <a:bodyPr wrap="none">
            <a:spAutoFit/>
          </a:bodyPr>
          <a:lstStyle/>
          <a:p>
            <a:pPr>
              <a:spcAft>
                <a:spcPts val="600"/>
              </a:spcAft>
            </a:pPr>
            <a:r>
              <a:rPr lang="en-US" b="0">
                <a:effectLst/>
              </a:rPr>
              <a:t> </a:t>
            </a:r>
            <a:endParaRPr lang="en-US"/>
          </a:p>
        </p:txBody>
      </p:sp>
      <p:sp>
        <p:nvSpPr>
          <p:cNvPr id="5" name="Rectangle 4">
            <a:extLst>
              <a:ext uri="{FF2B5EF4-FFF2-40B4-BE49-F238E27FC236}">
                <a16:creationId xmlns:a16="http://schemas.microsoft.com/office/drawing/2014/main" id="{BA570244-7EB7-3C48-A760-6F9674DDBBE1}"/>
              </a:ext>
            </a:extLst>
          </p:cNvPr>
          <p:cNvSpPr/>
          <p:nvPr/>
        </p:nvSpPr>
        <p:spPr>
          <a:xfrm>
            <a:off x="5977217" y="3244334"/>
            <a:ext cx="237566" cy="369332"/>
          </a:xfrm>
          <a:prstGeom prst="rect">
            <a:avLst/>
          </a:prstGeom>
        </p:spPr>
        <p:txBody>
          <a:bodyPr wrap="none">
            <a:spAutoFit/>
          </a:bodyPr>
          <a:lstStyle/>
          <a:p>
            <a:pPr>
              <a:spcAft>
                <a:spcPts val="600"/>
              </a:spcAft>
            </a:pPr>
            <a:r>
              <a:rPr lang="en-US" b="0">
                <a:effectLst/>
              </a:rPr>
              <a:t> </a:t>
            </a:r>
            <a:endParaRPr lang="en-US"/>
          </a:p>
        </p:txBody>
      </p:sp>
      <p:graphicFrame>
        <p:nvGraphicFramePr>
          <p:cNvPr id="26" name="Content Placeholder 2">
            <a:extLst>
              <a:ext uri="{FF2B5EF4-FFF2-40B4-BE49-F238E27FC236}">
                <a16:creationId xmlns:a16="http://schemas.microsoft.com/office/drawing/2014/main" id="{F998D11C-6D5C-4242-B5BF-D0F6B8D7325F}"/>
              </a:ext>
            </a:extLst>
          </p:cNvPr>
          <p:cNvGraphicFramePr>
            <a:graphicFrameLocks noGrp="1"/>
          </p:cNvGraphicFramePr>
          <p:nvPr>
            <p:ph idx="1"/>
            <p:extLst>
              <p:ext uri="{D42A27DB-BD31-4B8C-83A1-F6EECF244321}">
                <p14:modId xmlns:p14="http://schemas.microsoft.com/office/powerpoint/2010/main" val="1455317428"/>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4410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914725-256B-424F-A9A6-8E5DA1B749B7}"/>
              </a:ext>
            </a:extLst>
          </p:cNvPr>
          <p:cNvSpPr>
            <a:spLocks noGrp="1"/>
          </p:cNvSpPr>
          <p:nvPr>
            <p:ph type="title"/>
          </p:nvPr>
        </p:nvSpPr>
        <p:spPr>
          <a:xfrm>
            <a:off x="241738" y="559678"/>
            <a:ext cx="4193628" cy="4952492"/>
          </a:xfrm>
        </p:spPr>
        <p:txBody>
          <a:bodyPr>
            <a:normAutofit/>
          </a:bodyPr>
          <a:lstStyle/>
          <a:p>
            <a:pPr algn="ctr"/>
            <a:r>
              <a:rPr lang="en-US" sz="6000" b="1" dirty="0">
                <a:solidFill>
                  <a:srgbClr val="FFB500"/>
                </a:solidFill>
                <a:latin typeface="Baskerville Old Face" panose="02020602080505020303" pitchFamily="18" charset="77"/>
              </a:rPr>
              <a:t>Concept </a:t>
            </a:r>
            <a:r>
              <a:rPr lang="en-US" sz="5400" b="1" dirty="0">
                <a:solidFill>
                  <a:srgbClr val="FFB500"/>
                </a:solidFill>
                <a:latin typeface="Baskerville Old Face" panose="02020602080505020303" pitchFamily="18" charset="77"/>
              </a:rPr>
              <a:t>“Description”:</a:t>
            </a:r>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311AE33-8EA8-46FE-BDDA-56197BF7EFBF}"/>
              </a:ext>
            </a:extLst>
          </p:cNvPr>
          <p:cNvGraphicFramePr>
            <a:graphicFrameLocks noGrp="1"/>
          </p:cNvGraphicFramePr>
          <p:nvPr>
            <p:ph idx="1"/>
            <p:extLst>
              <p:ext uri="{D42A27DB-BD31-4B8C-83A1-F6EECF244321}">
                <p14:modId xmlns:p14="http://schemas.microsoft.com/office/powerpoint/2010/main" val="1315050337"/>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655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14725-256B-424F-A9A6-8E5DA1B749B7}"/>
              </a:ext>
            </a:extLst>
          </p:cNvPr>
          <p:cNvSpPr>
            <a:spLocks noGrp="1"/>
          </p:cNvSpPr>
          <p:nvPr>
            <p:ph type="title"/>
          </p:nvPr>
        </p:nvSpPr>
        <p:spPr>
          <a:xfrm>
            <a:off x="515007" y="637125"/>
            <a:ext cx="4004441" cy="5256371"/>
          </a:xfrm>
        </p:spPr>
        <p:txBody>
          <a:bodyPr>
            <a:normAutofit/>
          </a:bodyPr>
          <a:lstStyle/>
          <a:p>
            <a:pPr algn="ctr"/>
            <a:r>
              <a:rPr lang="en-US" sz="6000" b="1" dirty="0">
                <a:solidFill>
                  <a:schemeClr val="accent2">
                    <a:lumMod val="75000"/>
                  </a:schemeClr>
                </a:solidFill>
                <a:latin typeface="Baskerville Old Face" panose="02020602080505020303" pitchFamily="18" charset="77"/>
              </a:rPr>
              <a:t>Concept</a:t>
            </a:r>
            <a:r>
              <a:rPr lang="en-US" sz="5300" b="1" dirty="0">
                <a:solidFill>
                  <a:schemeClr val="accent2">
                    <a:lumMod val="75000"/>
                  </a:schemeClr>
                </a:solidFill>
                <a:latin typeface="Baskerville Old Face" panose="02020602080505020303" pitchFamily="18" charset="77"/>
              </a:rPr>
              <a:t> </a:t>
            </a:r>
            <a:r>
              <a:rPr lang="en-US" sz="5400" b="1" dirty="0">
                <a:solidFill>
                  <a:schemeClr val="accent2">
                    <a:lumMod val="75000"/>
                  </a:schemeClr>
                </a:solidFill>
                <a:latin typeface="Baskerville Old Face" panose="02020602080505020303" pitchFamily="18" charset="77"/>
              </a:rPr>
              <a:t>“Motivation”:</a:t>
            </a:r>
          </a:p>
        </p:txBody>
      </p:sp>
      <p:graphicFrame>
        <p:nvGraphicFramePr>
          <p:cNvPr id="5" name="Content Placeholder 2">
            <a:extLst>
              <a:ext uri="{FF2B5EF4-FFF2-40B4-BE49-F238E27FC236}">
                <a16:creationId xmlns:a16="http://schemas.microsoft.com/office/drawing/2014/main" id="{9D6E0E46-845C-49D0-8EF6-9D511CAA55F3}"/>
              </a:ext>
            </a:extLst>
          </p:cNvPr>
          <p:cNvGraphicFramePr>
            <a:graphicFrameLocks noGrp="1"/>
          </p:cNvGraphicFramePr>
          <p:nvPr>
            <p:ph idx="1"/>
            <p:extLst>
              <p:ext uri="{D42A27DB-BD31-4B8C-83A1-F6EECF244321}">
                <p14:modId xmlns:p14="http://schemas.microsoft.com/office/powerpoint/2010/main" val="148061376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651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14725-256B-424F-A9A6-8E5DA1B749B7}"/>
              </a:ext>
            </a:extLst>
          </p:cNvPr>
          <p:cNvSpPr>
            <a:spLocks noGrp="1"/>
          </p:cNvSpPr>
          <p:nvPr>
            <p:ph type="title"/>
          </p:nvPr>
        </p:nvSpPr>
        <p:spPr>
          <a:xfrm>
            <a:off x="594360" y="637125"/>
            <a:ext cx="3802276" cy="5256371"/>
          </a:xfrm>
        </p:spPr>
        <p:txBody>
          <a:bodyPr>
            <a:normAutofit/>
          </a:bodyPr>
          <a:lstStyle/>
          <a:p>
            <a:pPr algn="ctr"/>
            <a:r>
              <a:rPr lang="en-US" sz="6000" dirty="0">
                <a:solidFill>
                  <a:schemeClr val="accent6">
                    <a:lumMod val="60000"/>
                    <a:lumOff val="40000"/>
                  </a:schemeClr>
                </a:solidFill>
                <a:latin typeface="Baskerville Old Face" panose="02020602080505020303" pitchFamily="18" charset="77"/>
              </a:rPr>
              <a:t>Concept </a:t>
            </a:r>
            <a:r>
              <a:rPr lang="en-US" sz="5400" dirty="0">
                <a:solidFill>
                  <a:schemeClr val="accent6">
                    <a:lumMod val="60000"/>
                    <a:lumOff val="40000"/>
                  </a:schemeClr>
                </a:solidFill>
                <a:latin typeface="Baskerville Old Face" panose="02020602080505020303" pitchFamily="18" charset="77"/>
              </a:rPr>
              <a:t>“User story about Sign Up”:</a:t>
            </a:r>
          </a:p>
        </p:txBody>
      </p:sp>
      <p:graphicFrame>
        <p:nvGraphicFramePr>
          <p:cNvPr id="5" name="Content Placeholder 2">
            <a:extLst>
              <a:ext uri="{FF2B5EF4-FFF2-40B4-BE49-F238E27FC236}">
                <a16:creationId xmlns:a16="http://schemas.microsoft.com/office/drawing/2014/main" id="{BA46B2A6-7A42-433A-B3CB-A3DC66967B29}"/>
              </a:ext>
            </a:extLst>
          </p:cNvPr>
          <p:cNvGraphicFramePr>
            <a:graphicFrameLocks noGrp="1"/>
          </p:cNvGraphicFramePr>
          <p:nvPr>
            <p:ph idx="1"/>
            <p:extLst>
              <p:ext uri="{D42A27DB-BD31-4B8C-83A1-F6EECF244321}">
                <p14:modId xmlns:p14="http://schemas.microsoft.com/office/powerpoint/2010/main" val="3597956341"/>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048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914725-256B-424F-A9A6-8E5DA1B749B7}"/>
              </a:ext>
            </a:extLst>
          </p:cNvPr>
          <p:cNvSpPr>
            <a:spLocks noGrp="1"/>
          </p:cNvSpPr>
          <p:nvPr>
            <p:ph type="title"/>
          </p:nvPr>
        </p:nvSpPr>
        <p:spPr>
          <a:xfrm>
            <a:off x="863028" y="1012004"/>
            <a:ext cx="3782543" cy="4795408"/>
          </a:xfrm>
        </p:spPr>
        <p:txBody>
          <a:bodyPr>
            <a:normAutofit/>
          </a:bodyPr>
          <a:lstStyle/>
          <a:p>
            <a:pPr algn="ctr"/>
            <a:r>
              <a:rPr lang="en-US" sz="6000" b="1" dirty="0">
                <a:solidFill>
                  <a:srgbClr val="00C2C5"/>
                </a:solidFill>
                <a:latin typeface="Baskerville Old Face" panose="02020602080505020303" pitchFamily="18" charset="77"/>
              </a:rPr>
              <a:t>Concept </a:t>
            </a:r>
            <a:r>
              <a:rPr lang="en-US" sz="5400" b="1" dirty="0">
                <a:solidFill>
                  <a:srgbClr val="00C2C5"/>
                </a:solidFill>
                <a:latin typeface="Baskerville Old Face" panose="02020602080505020303" pitchFamily="18" charset="77"/>
              </a:rPr>
              <a:t>“User story about Login”:</a:t>
            </a:r>
          </a:p>
        </p:txBody>
      </p:sp>
      <p:graphicFrame>
        <p:nvGraphicFramePr>
          <p:cNvPr id="17" name="Content Placeholder 2">
            <a:extLst>
              <a:ext uri="{FF2B5EF4-FFF2-40B4-BE49-F238E27FC236}">
                <a16:creationId xmlns:a16="http://schemas.microsoft.com/office/drawing/2014/main" id="{E88DF3D4-DB31-49CC-9B9C-445D0013BBD6}"/>
              </a:ext>
            </a:extLst>
          </p:cNvPr>
          <p:cNvGraphicFramePr>
            <a:graphicFrameLocks noGrp="1"/>
          </p:cNvGraphicFramePr>
          <p:nvPr>
            <p:ph idx="1"/>
            <p:extLst>
              <p:ext uri="{D42A27DB-BD31-4B8C-83A1-F6EECF244321}">
                <p14:modId xmlns:p14="http://schemas.microsoft.com/office/powerpoint/2010/main" val="238085311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602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6395425" y="453643"/>
            <a:ext cx="4984665" cy="1965443"/>
          </a:xfrm>
        </p:spPr>
        <p:txBody>
          <a:bodyPr anchor="b">
            <a:normAutofit/>
          </a:bodyPr>
          <a:lstStyle/>
          <a:p>
            <a:r>
              <a:rPr lang="en-US" sz="6700" b="1" dirty="0">
                <a:solidFill>
                  <a:srgbClr val="FFB500"/>
                </a:solidFill>
                <a:latin typeface="Baskerville Old Face" panose="02020602080505020303" pitchFamily="18" charset="77"/>
              </a:rPr>
              <a:t>Process</a:t>
            </a:r>
            <a:r>
              <a:rPr lang="en-US" sz="6000" b="1" dirty="0">
                <a:solidFill>
                  <a:srgbClr val="FFB500"/>
                </a:solidFill>
                <a:latin typeface="Baskerville Old Face" panose="02020602080505020303" pitchFamily="18" charset="77"/>
              </a:rPr>
              <a:t> </a:t>
            </a:r>
            <a:br>
              <a:rPr lang="en-US" sz="6000" b="1" dirty="0">
                <a:solidFill>
                  <a:srgbClr val="FFB500"/>
                </a:solidFill>
                <a:latin typeface="Baskerville Old Face" panose="02020602080505020303" pitchFamily="18" charset="77"/>
              </a:rPr>
            </a:br>
            <a:r>
              <a:rPr lang="en-US" sz="6000" b="1" dirty="0">
                <a:solidFill>
                  <a:srgbClr val="FFB500"/>
                </a:solidFill>
                <a:latin typeface="Baskerville Old Face" panose="02020602080505020303" pitchFamily="18" charset="77"/>
              </a:rPr>
              <a:t>“Tech Used”:</a:t>
            </a:r>
          </a:p>
        </p:txBody>
      </p:sp>
      <p:pic>
        <p:nvPicPr>
          <p:cNvPr id="9" name="Picture 8" descr="A screenshot of a video game&#10;&#10;Description automatically generated">
            <a:extLst>
              <a:ext uri="{FF2B5EF4-FFF2-40B4-BE49-F238E27FC236}">
                <a16:creationId xmlns:a16="http://schemas.microsoft.com/office/drawing/2014/main" id="{D40B285D-CF62-7043-AB3E-86578F645D26}"/>
              </a:ext>
            </a:extLst>
          </p:cNvPr>
          <p:cNvPicPr>
            <a:picLocks noChangeAspect="1"/>
          </p:cNvPicPr>
          <p:nvPr/>
        </p:nvPicPr>
        <p:blipFill rotWithShape="1">
          <a:blip r:embed="rId3"/>
          <a:srcRect r="5249" b="1"/>
          <a:stretch/>
        </p:blipFill>
        <p:spPr>
          <a:xfrm>
            <a:off x="20" y="-1"/>
            <a:ext cx="4917198" cy="2919130"/>
          </a:xfrm>
          <a:prstGeom prst="rect">
            <a:avLst/>
          </a:prstGeom>
        </p:spPr>
      </p:pic>
      <p:grpSp>
        <p:nvGrpSpPr>
          <p:cNvPr id="29" name="Group 28">
            <a:extLst>
              <a:ext uri="{FF2B5EF4-FFF2-40B4-BE49-F238E27FC236}">
                <a16:creationId xmlns:a16="http://schemas.microsoft.com/office/drawing/2014/main" id="{1CF03BDF-BAB0-4895-98AF-E26EE081D9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79264" y="-929399"/>
            <a:ext cx="2408650" cy="4367176"/>
            <a:chOff x="6833344" y="1502572"/>
            <a:chExt cx="2408650" cy="4343740"/>
          </a:xfrm>
        </p:grpSpPr>
        <p:cxnSp>
          <p:nvCxnSpPr>
            <p:cNvPr id="30" name="Straight Connector 29">
              <a:extLst>
                <a:ext uri="{FF2B5EF4-FFF2-40B4-BE49-F238E27FC236}">
                  <a16:creationId xmlns:a16="http://schemas.microsoft.com/office/drawing/2014/main" id="{2598CC8A-F5E2-4B20-8E5A-5C9F77B0E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5400000" flipH="1">
              <a:off x="4661474" y="3674442"/>
              <a:ext cx="43437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6EFDDC-4D10-40E2-B179-928889F8BD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5400000">
              <a:off x="8039282" y="308817"/>
              <a:ext cx="0" cy="240542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DAE05351-315A-4BA9-A90A-FE5C949522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95425" y="1512087"/>
            <a:ext cx="579657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drawing&#10;&#10;Description automatically generated">
            <a:extLst>
              <a:ext uri="{FF2B5EF4-FFF2-40B4-BE49-F238E27FC236}">
                <a16:creationId xmlns:a16="http://schemas.microsoft.com/office/drawing/2014/main" id="{CAE96714-3DBF-6F47-99A4-82B9079F009D}"/>
              </a:ext>
            </a:extLst>
          </p:cNvPr>
          <p:cNvPicPr>
            <a:picLocks noChangeAspect="1"/>
          </p:cNvPicPr>
          <p:nvPr/>
        </p:nvPicPr>
        <p:blipFill rotWithShape="1">
          <a:blip r:embed="rId4"/>
          <a:srcRect l="3538" r="14461" b="-2"/>
          <a:stretch/>
        </p:blipFill>
        <p:spPr>
          <a:xfrm>
            <a:off x="20" y="3325517"/>
            <a:ext cx="5517385" cy="3532483"/>
          </a:xfrm>
          <a:prstGeom prst="rect">
            <a:avLst/>
          </a:prstGeom>
        </p:spPr>
      </p:pic>
      <p:sp>
        <p:nvSpPr>
          <p:cNvPr id="3" name="Content Placeholder 2">
            <a:extLst>
              <a:ext uri="{FF2B5EF4-FFF2-40B4-BE49-F238E27FC236}">
                <a16:creationId xmlns:a16="http://schemas.microsoft.com/office/drawing/2014/main" id="{BB305BFE-DBA6-0147-B1AE-5D0E2F8E4873}"/>
              </a:ext>
            </a:extLst>
          </p:cNvPr>
          <p:cNvSpPr>
            <a:spLocks noGrp="1"/>
          </p:cNvSpPr>
          <p:nvPr>
            <p:ph idx="1"/>
          </p:nvPr>
        </p:nvSpPr>
        <p:spPr>
          <a:xfrm>
            <a:off x="6395425" y="2455289"/>
            <a:ext cx="4984666" cy="1863954"/>
          </a:xfrm>
        </p:spPr>
        <p:txBody>
          <a:bodyPr>
            <a:noAutofit/>
          </a:bodyPr>
          <a:lstStyle/>
          <a:p>
            <a:pPr marL="0" indent="0" algn="ctr">
              <a:buNone/>
            </a:pPr>
            <a:r>
              <a:rPr lang="en-US" sz="2600" dirty="0">
                <a:solidFill>
                  <a:srgbClr val="00B0F0"/>
                </a:solidFill>
              </a:rPr>
              <a:t>HTML</a:t>
            </a:r>
          </a:p>
          <a:p>
            <a:pPr marL="0" indent="0" algn="ctr">
              <a:buNone/>
            </a:pPr>
            <a:r>
              <a:rPr lang="en-US" sz="2600" dirty="0">
                <a:solidFill>
                  <a:srgbClr val="00B0F0"/>
                </a:solidFill>
              </a:rPr>
              <a:t>JavaScript</a:t>
            </a:r>
          </a:p>
          <a:p>
            <a:pPr marL="0" indent="0" algn="ctr">
              <a:buNone/>
            </a:pPr>
            <a:r>
              <a:rPr lang="en-US" sz="2600" dirty="0">
                <a:solidFill>
                  <a:srgbClr val="00B0F0"/>
                </a:solidFill>
              </a:rPr>
              <a:t>CSS</a:t>
            </a:r>
          </a:p>
          <a:p>
            <a:pPr marL="0" indent="0" algn="ctr">
              <a:buNone/>
            </a:pPr>
            <a:r>
              <a:rPr lang="en-US" sz="2600" dirty="0">
                <a:solidFill>
                  <a:srgbClr val="00B0F0"/>
                </a:solidFill>
              </a:rPr>
              <a:t>API</a:t>
            </a:r>
          </a:p>
        </p:txBody>
      </p:sp>
      <p:grpSp>
        <p:nvGrpSpPr>
          <p:cNvPr id="35" name="Group 34">
            <a:extLst>
              <a:ext uri="{FF2B5EF4-FFF2-40B4-BE49-F238E27FC236}">
                <a16:creationId xmlns:a16="http://schemas.microsoft.com/office/drawing/2014/main" id="{9D20816A-53A8-414B-9615-2877C10816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3852756"/>
            <a:ext cx="4913995" cy="3005244"/>
            <a:chOff x="6836570" y="1502570"/>
            <a:chExt cx="4913995" cy="3005244"/>
          </a:xfrm>
        </p:grpSpPr>
        <p:cxnSp>
          <p:nvCxnSpPr>
            <p:cNvPr id="36" name="Straight Connector 35">
              <a:extLst>
                <a:ext uri="{FF2B5EF4-FFF2-40B4-BE49-F238E27FC236}">
                  <a16:creationId xmlns:a16="http://schemas.microsoft.com/office/drawing/2014/main" id="{49CC84F6-0A3D-42D4-84D1-34E857123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42352" y="1502573"/>
              <a:ext cx="0" cy="300524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76FD32F-1C07-4AF8-994F-CDC99B5D4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0" y="1502570"/>
              <a:ext cx="49139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5" name="Picture 4" descr="A picture containing drawing&#10;&#10;Description automatically generated">
            <a:extLst>
              <a:ext uri="{FF2B5EF4-FFF2-40B4-BE49-F238E27FC236}">
                <a16:creationId xmlns:a16="http://schemas.microsoft.com/office/drawing/2014/main" id="{33249673-FA25-C743-BB54-2D61C5E8E4C6}"/>
              </a:ext>
            </a:extLst>
          </p:cNvPr>
          <p:cNvPicPr>
            <a:picLocks noChangeAspect="1"/>
          </p:cNvPicPr>
          <p:nvPr/>
        </p:nvPicPr>
        <p:blipFill rotWithShape="1">
          <a:blip r:embed="rId5"/>
          <a:srcRect t="10720" b="19071"/>
          <a:stretch/>
        </p:blipFill>
        <p:spPr>
          <a:xfrm>
            <a:off x="6027179" y="4533908"/>
            <a:ext cx="6164819" cy="2324095"/>
          </a:xfrm>
          <a:prstGeom prst="rect">
            <a:avLst/>
          </a:prstGeom>
        </p:spPr>
      </p:pic>
      <p:grpSp>
        <p:nvGrpSpPr>
          <p:cNvPr id="39" name="Group 38">
            <a:extLst>
              <a:ext uri="{FF2B5EF4-FFF2-40B4-BE49-F238E27FC236}">
                <a16:creationId xmlns:a16="http://schemas.microsoft.com/office/drawing/2014/main" id="{39805232-5777-4A85-942E-6BB80CF20A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73977" y="4853728"/>
            <a:ext cx="4800563" cy="2004272"/>
            <a:chOff x="6836571" y="1502570"/>
            <a:chExt cx="4800563" cy="2004272"/>
          </a:xfrm>
        </p:grpSpPr>
        <p:cxnSp>
          <p:nvCxnSpPr>
            <p:cNvPr id="40" name="Straight Connector 39">
              <a:extLst>
                <a:ext uri="{FF2B5EF4-FFF2-40B4-BE49-F238E27FC236}">
                  <a16:creationId xmlns:a16="http://schemas.microsoft.com/office/drawing/2014/main" id="{D2826189-C92E-4884-BA98-A2156BB5B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37848" y="1502574"/>
              <a:ext cx="0" cy="200426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EC6AF7-21E3-4FF6-A839-F8004D2D7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1" y="1502570"/>
              <a:ext cx="480056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59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643467" y="321734"/>
            <a:ext cx="10905066" cy="1135737"/>
          </a:xfrm>
        </p:spPr>
        <p:txBody>
          <a:bodyPr>
            <a:normAutofit/>
          </a:bodyPr>
          <a:lstStyle/>
          <a:p>
            <a:r>
              <a:rPr lang="en-US" b="1" dirty="0">
                <a:solidFill>
                  <a:srgbClr val="00585A"/>
                </a:solidFill>
                <a:latin typeface="Baskerville Old Face" panose="02020602080505020303" pitchFamily="18" charset="77"/>
              </a:rPr>
              <a:t>Process “Tasks &amp; Roles”:</a:t>
            </a:r>
          </a:p>
        </p:txBody>
      </p:sp>
      <p:grpSp>
        <p:nvGrpSpPr>
          <p:cNvPr id="23" name="Group 2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picture containing food&#10;&#10;Description automatically generated">
            <a:extLst>
              <a:ext uri="{FF2B5EF4-FFF2-40B4-BE49-F238E27FC236}">
                <a16:creationId xmlns:a16="http://schemas.microsoft.com/office/drawing/2014/main" id="{7A10616C-2EE6-BB43-8C18-257094ED1F15}"/>
              </a:ext>
            </a:extLst>
          </p:cNvPr>
          <p:cNvPicPr>
            <a:picLocks noChangeAspect="1"/>
          </p:cNvPicPr>
          <p:nvPr/>
        </p:nvPicPr>
        <p:blipFill>
          <a:blip r:embed="rId3"/>
          <a:stretch>
            <a:fillRect/>
          </a:stretch>
        </p:blipFill>
        <p:spPr>
          <a:xfrm>
            <a:off x="8132318" y="1782981"/>
            <a:ext cx="3416214" cy="2920862"/>
          </a:xfrm>
          <a:prstGeom prst="rect">
            <a:avLst/>
          </a:prstGeom>
        </p:spPr>
      </p:pic>
      <p:graphicFrame>
        <p:nvGraphicFramePr>
          <p:cNvPr id="5" name="Content Placeholder 2">
            <a:extLst>
              <a:ext uri="{FF2B5EF4-FFF2-40B4-BE49-F238E27FC236}">
                <a16:creationId xmlns:a16="http://schemas.microsoft.com/office/drawing/2014/main" id="{FB46FA06-DC48-44B7-8808-D4B0982E6994}"/>
              </a:ext>
            </a:extLst>
          </p:cNvPr>
          <p:cNvGraphicFramePr>
            <a:graphicFrameLocks noGrp="1"/>
          </p:cNvGraphicFramePr>
          <p:nvPr>
            <p:ph idx="1"/>
            <p:extLst>
              <p:ext uri="{D42A27DB-BD31-4B8C-83A1-F6EECF244321}">
                <p14:modId xmlns:p14="http://schemas.microsoft.com/office/powerpoint/2010/main" val="1357319999"/>
              </p:ext>
            </p:extLst>
          </p:nvPr>
        </p:nvGraphicFramePr>
        <p:xfrm>
          <a:off x="643468" y="1782981"/>
          <a:ext cx="6842935" cy="43939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1723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4CEDD7DC-F618-3543-8F1C-6C3DE09C1280}"/>
              </a:ext>
            </a:extLst>
          </p:cNvPr>
          <p:cNvPicPr>
            <a:picLocks noChangeAspect="1"/>
          </p:cNvPicPr>
          <p:nvPr/>
        </p:nvPicPr>
        <p:blipFill rotWithShape="1">
          <a:blip r:embed="rId3"/>
          <a:srcRect r="1" b="105"/>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30" name="Freeform: Shape 26">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7255564" y="914400"/>
            <a:ext cx="4485861" cy="1106556"/>
          </a:xfrm>
        </p:spPr>
        <p:txBody>
          <a:bodyPr anchor="b">
            <a:noAutofit/>
          </a:bodyPr>
          <a:lstStyle/>
          <a:p>
            <a:pPr algn="ctr"/>
            <a:r>
              <a:rPr lang="en-US" sz="5400" b="1" dirty="0">
                <a:solidFill>
                  <a:srgbClr val="48C0C2"/>
                </a:solidFill>
                <a:latin typeface="Baskerville Old Face" panose="02020602080505020303" pitchFamily="18" charset="77"/>
              </a:rPr>
              <a:t>Process “Challenges”:</a:t>
            </a:r>
          </a:p>
        </p:txBody>
      </p:sp>
      <p:sp>
        <p:nvSpPr>
          <p:cNvPr id="31" name="Rectangle 3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B305BFE-DBA6-0147-B1AE-5D0E2F8E4873}"/>
              </a:ext>
            </a:extLst>
          </p:cNvPr>
          <p:cNvSpPr>
            <a:spLocks noGrp="1"/>
          </p:cNvSpPr>
          <p:nvPr>
            <p:ph idx="1"/>
          </p:nvPr>
        </p:nvSpPr>
        <p:spPr>
          <a:xfrm>
            <a:off x="7255563" y="2440100"/>
            <a:ext cx="4485861" cy="3834804"/>
          </a:xfrm>
        </p:spPr>
        <p:txBody>
          <a:bodyPr anchor="t">
            <a:normAutofit fontScale="62500" lnSpcReduction="20000"/>
          </a:bodyPr>
          <a:lstStyle/>
          <a:p>
            <a:r>
              <a:rPr lang="en-US" b="1" dirty="0">
                <a:solidFill>
                  <a:srgbClr val="E87C42"/>
                </a:solidFill>
              </a:rPr>
              <a:t>GPS tracking</a:t>
            </a:r>
            <a:endParaRPr lang="en-US" dirty="0">
              <a:solidFill>
                <a:srgbClr val="E87C42"/>
              </a:solidFill>
            </a:endParaRPr>
          </a:p>
          <a:p>
            <a:pPr marL="0" indent="0">
              <a:buNone/>
            </a:pPr>
            <a:r>
              <a:rPr lang="en-US" dirty="0"/>
              <a:t>To make the site more accessible to the users, it’s necessary to enable GPS tracking. This technology allows us to find the location of the car and determine the distance to the nearest parking lot.</a:t>
            </a:r>
          </a:p>
          <a:p>
            <a:r>
              <a:rPr lang="en-US" b="1" dirty="0">
                <a:solidFill>
                  <a:srgbClr val="E87C42"/>
                </a:solidFill>
              </a:rPr>
              <a:t>Searching</a:t>
            </a:r>
            <a:endParaRPr lang="en-US" dirty="0">
              <a:solidFill>
                <a:srgbClr val="E87C42"/>
              </a:solidFill>
            </a:endParaRPr>
          </a:p>
          <a:p>
            <a:pPr marL="0" indent="0">
              <a:buNone/>
            </a:pPr>
            <a:r>
              <a:rPr lang="en-US" dirty="0"/>
              <a:t>The searching method should be as secure as possible. For instance, the app can offer to find the closest spot in one tap by asking if the user allow as to access their location.</a:t>
            </a:r>
          </a:p>
          <a:p>
            <a:r>
              <a:rPr lang="en-US" b="1" dirty="0">
                <a:solidFill>
                  <a:srgbClr val="E87C42"/>
                </a:solidFill>
              </a:rPr>
              <a:t>Heat map</a:t>
            </a:r>
            <a:endParaRPr lang="en-US" dirty="0">
              <a:solidFill>
                <a:srgbClr val="E87C42"/>
              </a:solidFill>
            </a:endParaRPr>
          </a:p>
          <a:p>
            <a:pPr marL="0" indent="0">
              <a:buNone/>
            </a:pPr>
            <a:r>
              <a:rPr lang="en-US" dirty="0"/>
              <a:t>The application can determine the most energetic routes in the real-time mode. Based on this information, users can plan for their bookings.</a:t>
            </a:r>
          </a:p>
          <a:p>
            <a:endParaRPr lang="en-US" sz="1300" dirty="0"/>
          </a:p>
        </p:txBody>
      </p:sp>
    </p:spTree>
    <p:extLst>
      <p:ext uri="{BB962C8B-B14F-4D97-AF65-F5344CB8AC3E}">
        <p14:creationId xmlns:p14="http://schemas.microsoft.com/office/powerpoint/2010/main" val="3240668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1385</Words>
  <Application>Microsoft Macintosh PowerPoint</Application>
  <PresentationFormat>Widescreen</PresentationFormat>
  <Paragraphs>111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Baskerville Old Face</vt:lpstr>
      <vt:lpstr>Calibri</vt:lpstr>
      <vt:lpstr>Calibri Light</vt:lpstr>
      <vt:lpstr>Office Theme</vt:lpstr>
      <vt:lpstr>Park Me Site</vt:lpstr>
      <vt:lpstr>Elevator pitch</vt:lpstr>
      <vt:lpstr>Concept “Description”:</vt:lpstr>
      <vt:lpstr>Concept “Motivation”:</vt:lpstr>
      <vt:lpstr>Concept “User story about Sign Up”:</vt:lpstr>
      <vt:lpstr>Concept “User story about Login”:</vt:lpstr>
      <vt:lpstr>Process  “Tech Used”:</vt:lpstr>
      <vt:lpstr>Process “Tasks &amp; Roles”:</vt:lpstr>
      <vt:lpstr>Process “Challenges”:</vt:lpstr>
      <vt:lpstr>Process “Successes”:</vt:lpstr>
      <vt:lpstr>Live Demo</vt:lpstr>
      <vt:lpstr>Directions for Future Development</vt:lpstr>
      <vt:lpstr>Directions for Future Development</vt:lpstr>
      <vt:lpstr>Links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 Me Site</dc:title>
  <dc:creator>Ibrahim, Youstina Adel Fayez</dc:creator>
  <cp:lastModifiedBy>Ibrahim, Youstina Adel Fayez</cp:lastModifiedBy>
  <cp:revision>9</cp:revision>
  <dcterms:created xsi:type="dcterms:W3CDTF">2020-04-18T03:17:51Z</dcterms:created>
  <dcterms:modified xsi:type="dcterms:W3CDTF">2020-04-18T14:43:33Z</dcterms:modified>
</cp:coreProperties>
</file>