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58" r:id="rId5"/>
    <p:sldId id="259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93385" autoAdjust="0"/>
  </p:normalViewPr>
  <p:slideViewPr>
    <p:cSldViewPr snapToGrid="0">
      <p:cViewPr varScale="1">
        <p:scale>
          <a:sx n="68" d="100"/>
          <a:sy n="68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9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782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Recommender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Assignment 2 group Recommendations</a:t>
            </a:r>
            <a:endParaRPr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00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0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40304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81" y="1113764"/>
            <a:ext cx="4174743" cy="462432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The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035985" y="1113764"/>
            <a:ext cx="6671334" cy="462432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For Data Preparation:</a:t>
            </a:r>
          </a:p>
          <a:p>
            <a:r>
              <a:rPr lang="en-US" sz="2000" dirty="0"/>
              <a:t>Solution used Pandans and Python</a:t>
            </a:r>
          </a:p>
          <a:p>
            <a:r>
              <a:rPr lang="en-US" sz="2000" dirty="0"/>
              <a:t>Reshape the data to be group by userId</a:t>
            </a:r>
          </a:p>
          <a:p>
            <a:r>
              <a:rPr lang="en-US" sz="2000" dirty="0"/>
              <a:t>Create ratings columns for each movieId</a:t>
            </a:r>
          </a:p>
          <a:p>
            <a:pPr marL="0" indent="0">
              <a:buNone/>
            </a:pPr>
            <a:r>
              <a:rPr lang="en-US" sz="2000" dirty="0"/>
              <a:t>For Similar Users:</a:t>
            </a:r>
          </a:p>
          <a:p>
            <a:r>
              <a:rPr lang="en-US" sz="2000" dirty="0"/>
              <a:t>Only consider users with at least 4 common rated movies</a:t>
            </a:r>
          </a:p>
          <a:p>
            <a:r>
              <a:rPr lang="en-US" sz="2000" dirty="0"/>
              <a:t>Pearson correlation done using Scipy</a:t>
            </a:r>
          </a:p>
          <a:p>
            <a:r>
              <a:rPr lang="en-US" sz="2000" dirty="0"/>
              <a:t>Use threshold of 0.7 for similar user</a:t>
            </a:r>
          </a:p>
          <a:p>
            <a:pPr marL="0" indent="0">
              <a:buNone/>
            </a:pPr>
            <a:r>
              <a:rPr lang="en-US" sz="2000" dirty="0"/>
              <a:t>For Finding Best Movie For User:</a:t>
            </a:r>
          </a:p>
          <a:p>
            <a:r>
              <a:rPr lang="en-US" sz="2000" dirty="0"/>
              <a:t>Predict user rating for each movie in the dataset</a:t>
            </a:r>
          </a:p>
          <a:p>
            <a:r>
              <a:rPr lang="en-US" sz="2000" dirty="0"/>
              <a:t>Return movies with highest predicted ratings</a:t>
            </a:r>
          </a:p>
        </p:txBody>
      </p:sp>
    </p:spTree>
    <p:extLst>
      <p:ext uri="{BB962C8B-B14F-4D97-AF65-F5344CB8AC3E}">
        <p14:creationId xmlns:p14="http://schemas.microsoft.com/office/powerpoint/2010/main" val="290482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81" y="1113764"/>
            <a:ext cx="4174743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Group recommendation with MEAN and Min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095945" y="1113764"/>
            <a:ext cx="6431492" cy="462432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Predict the movie rating for each movie and for each user</a:t>
            </a:r>
          </a:p>
          <a:p>
            <a:r>
              <a:rPr lang="en-US" sz="2000" dirty="0"/>
              <a:t>Take Mean/Min of the group users rating for each movie</a:t>
            </a:r>
          </a:p>
          <a:p>
            <a:r>
              <a:rPr lang="en-US" sz="2000" dirty="0"/>
              <a:t>If rating prediction is not possible, set the rating as 2.5</a:t>
            </a:r>
          </a:p>
          <a:p>
            <a:r>
              <a:rPr lang="en-US" sz="2000" dirty="0"/>
              <a:t>Take the movies with the highest predicted group ratings</a:t>
            </a:r>
          </a:p>
        </p:txBody>
      </p:sp>
    </p:spTree>
    <p:extLst>
      <p:ext uri="{BB962C8B-B14F-4D97-AF65-F5344CB8AC3E}">
        <p14:creationId xmlns:p14="http://schemas.microsoft.com/office/powerpoint/2010/main" val="27918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E8BED655-2EC5-4704-ADD4-A9156453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001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BA419E7-4B43-4FA7-846D-76D394A32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001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7D34090-8F5C-4A49-8452-7328D6632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001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B55B7B2-03F9-46F2-AE7C-2AC5156F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001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00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1715879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Group recommendation with MEAN and Min aggregation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rgbClr val="CD94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001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AB354E0-A24E-09F0-61A2-F9A734A01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29" y="453643"/>
            <a:ext cx="7605816" cy="603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9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81" y="1113764"/>
            <a:ext cx="4174743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Group recommendation with disagreements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Using Borda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095945" y="1113764"/>
            <a:ext cx="6431492" cy="462432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Predict the movie rating for each movie and for each user</a:t>
            </a:r>
          </a:p>
          <a:p>
            <a:r>
              <a:rPr lang="en-US" sz="2000" dirty="0"/>
              <a:t>If rating prediction is not possible, set the rating as 2.5</a:t>
            </a:r>
          </a:p>
          <a:p>
            <a:r>
              <a:rPr lang="en-US" sz="2000" dirty="0"/>
              <a:t>Rank the ratings for every movie and for each user </a:t>
            </a:r>
          </a:p>
          <a:p>
            <a:r>
              <a:rPr lang="en-US" sz="2000" dirty="0"/>
              <a:t>Sum the users rating in a group for each movie</a:t>
            </a:r>
          </a:p>
          <a:p>
            <a:r>
              <a:rPr lang="en-US" sz="2000" dirty="0"/>
              <a:t>Take the movies with the highest sum value</a:t>
            </a:r>
          </a:p>
        </p:txBody>
      </p:sp>
    </p:spTree>
    <p:extLst>
      <p:ext uri="{BB962C8B-B14F-4D97-AF65-F5344CB8AC3E}">
        <p14:creationId xmlns:p14="http://schemas.microsoft.com/office/powerpoint/2010/main" val="201199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6BFF1E8A-3E3F-4A67-97F8-32C8D4123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001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0BBA9C7-5B8B-474E-9392-E742C78ED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001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D52F3B2-AFE1-41E8-9E34-D2B02A658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001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A8E2F28-54A2-432C-AAF7-7154C3D57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001"/>
          </a:p>
        </p:txBody>
      </p: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E52EB-9253-3E31-C6BA-1F2063DF0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89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00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>
                <a:solidFill>
                  <a:srgbClr val="FFFFFF"/>
                </a:solidFill>
              </a:rPr>
              <a:t>Group recommendation with borda count method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001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54BE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001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69563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0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0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00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001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41817-4463-C544-8E46-3D30E0BD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Thanks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00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00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781887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647A569050849847911D2F7B5F240F1E" ma:contentTypeVersion="7" ma:contentTypeDescription="Luo uusi asiakirja." ma:contentTypeScope="" ma:versionID="51dcf1b3758c5b399d31dbe994f2fa88">
  <xsd:schema xmlns:xsd="http://www.w3.org/2001/XMLSchema" xmlns:xs="http://www.w3.org/2001/XMLSchema" xmlns:p="http://schemas.microsoft.com/office/2006/metadata/properties" xmlns:ns3="77266e25-e620-4f11-809d-8c8a3b0e8595" xmlns:ns4="d3f72fb7-4b2f-4bec-ae0d-d549eb6d1306" targetNamespace="http://schemas.microsoft.com/office/2006/metadata/properties" ma:root="true" ma:fieldsID="955d88411a941fde7385e7666bb22a49" ns3:_="" ns4:_="">
    <xsd:import namespace="77266e25-e620-4f11-809d-8c8a3b0e8595"/>
    <xsd:import namespace="d3f72fb7-4b2f-4bec-ae0d-d549eb6d13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266e25-e620-4f11-809d-8c8a3b0e85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f72fb7-4b2f-4bec-ae0d-d549eb6d13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7266e25-e620-4f11-809d-8c8a3b0e8595" xsi:nil="true"/>
  </documentManagement>
</p:properties>
</file>

<file path=customXml/itemProps1.xml><?xml version="1.0" encoding="utf-8"?>
<ds:datastoreItem xmlns:ds="http://schemas.openxmlformats.org/officeDocument/2006/customXml" ds:itemID="{5A7C440C-FDC8-4448-8C8A-01FFED1612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61A9A1-08DE-46A2-AF36-5B977589B9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266e25-e620-4f11-809d-8c8a3b0e8595"/>
    <ds:schemaRef ds:uri="d3f72fb7-4b2f-4bec-ae0d-d549eb6d13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E9FB81-2203-44DC-9CA4-EDE950A6AA8E}">
  <ds:schemaRefs>
    <ds:schemaRef ds:uri="http://www.w3.org/XML/1998/namespace"/>
    <ds:schemaRef ds:uri="http://purl.org/dc/elements/1.1/"/>
    <ds:schemaRef ds:uri="http://schemas.microsoft.com/office/2006/metadata/properties"/>
    <ds:schemaRef ds:uri="d3f72fb7-4b2f-4bec-ae0d-d549eb6d1306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77266e25-e620-4f11-809d-8c8a3b0e859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WebE799</Template>
  <TotalTime>180</TotalTime>
  <Words>203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Recommender System</vt:lpstr>
      <vt:lpstr>The basics</vt:lpstr>
      <vt:lpstr>Group recommendation with MEAN and Min aggregation</vt:lpstr>
      <vt:lpstr>Group recommendation with MEAN and Min aggregation</vt:lpstr>
      <vt:lpstr>Group recommendation with disagreements  Using Borda method</vt:lpstr>
      <vt:lpstr>Group recommendation with borda count method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</dc:title>
  <dc:creator>Yousif Al-Baghdadi</dc:creator>
  <cp:lastModifiedBy>Yousif Al-Baghdadi</cp:lastModifiedBy>
  <cp:revision>3</cp:revision>
  <dcterms:created xsi:type="dcterms:W3CDTF">2023-11-18T01:20:44Z</dcterms:created>
  <dcterms:modified xsi:type="dcterms:W3CDTF">2023-11-18T20:46:17Z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0x010100647A569050849847911D2F7B5F240F1E</vt:lpwstr>
  </property>
</Properties>
</file>