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77" r:id="rId6"/>
    <p:sldId id="276" r:id="rId7"/>
    <p:sldId id="278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04B1C-D0AD-4C48-8164-8A5A090B4023}" v="13" dt="2023-12-02T15:14:54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73" d="100"/>
          <a:sy n="73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Why Not Recommendation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16AA-430C-7E96-A289-B63EE57DB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9"/>
            <a:ext cx="6220277" cy="944562"/>
          </a:xfrm>
        </p:spPr>
        <p:txBody>
          <a:bodyPr>
            <a:normAutofit/>
          </a:bodyPr>
          <a:lstStyle/>
          <a:p>
            <a:r>
              <a:rPr lang="en-US" dirty="0"/>
              <a:t>By Yousif Al-Baghdadi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1225-F5D0-A340-A7CA-7412C1D3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Questions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EAC4-E580-C711-43D6-CBB724B2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many items were better than this item?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Why was the item not in the top result?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group member disliked the item?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Are we able to predict a rating?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Do we have similar users who reviewed this item?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many similar users disliked an item?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Why is this predicted number so low?</a:t>
            </a:r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00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8BEE6-8C61-150E-451E-EA2B7BC2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3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 the group rating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Compare the result to the other best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the member that had the lowest predicted rating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Help identify the member who shifted the result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Identify the member who did have similar user with rating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Count the similar users who disliked the item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4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6587-0C17-D5CC-016D-DB8091C6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E695-1909-53CE-532C-4F0F6D908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group predicted rating is 3.62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10 items with better group ratings in the best items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member 3 had lower predicted rating of 1.47 for the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of the similar users have lower rating for this item</a:t>
            </a:r>
            <a:endParaRPr lang="en-00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B6BD-67EA-8B3A-AB39-B19B62E8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47A569050849847911D2F7B5F240F1E" ma:contentTypeVersion="7" ma:contentTypeDescription="Luo uusi asiakirja." ma:contentTypeScope="" ma:versionID="51dcf1b3758c5b399d31dbe994f2fa88">
  <xsd:schema xmlns:xsd="http://www.w3.org/2001/XMLSchema" xmlns:xs="http://www.w3.org/2001/XMLSchema" xmlns:p="http://schemas.microsoft.com/office/2006/metadata/properties" xmlns:ns3="77266e25-e620-4f11-809d-8c8a3b0e8595" xmlns:ns4="d3f72fb7-4b2f-4bec-ae0d-d549eb6d1306" targetNamespace="http://schemas.microsoft.com/office/2006/metadata/properties" ma:root="true" ma:fieldsID="955d88411a941fde7385e7666bb22a49" ns3:_="" ns4:_="">
    <xsd:import namespace="77266e25-e620-4f11-809d-8c8a3b0e8595"/>
    <xsd:import namespace="d3f72fb7-4b2f-4bec-ae0d-d549eb6d1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66e25-e620-4f11-809d-8c8a3b0e85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72fb7-4b2f-4bec-ae0d-d549eb6d1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266e25-e620-4f11-809d-8c8a3b0e8595" xsi:nil="true"/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23233-37AF-4277-A007-B48BB5FE7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66e25-e620-4f11-809d-8c8a3b0e8595"/>
    <ds:schemaRef ds:uri="d3f72fb7-4b2f-4bec-ae0d-d549eb6d1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purl.org/dc/dcmitype/"/>
    <ds:schemaRef ds:uri="77266e25-e620-4f11-809d-8c8a3b0e8595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3f72fb7-4b2f-4bec-ae0d-d549eb6d1306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{9E082712-CA44-426B-8ADA-A412343A01ED}tf45331398_win32</Template>
  <TotalTime>49</TotalTime>
  <Words>167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Why Not Recommendation Explanation</vt:lpstr>
      <vt:lpstr>Explanation Questions</vt:lpstr>
      <vt:lpstr>My Method</vt:lpstr>
      <vt:lpstr>Example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Not Recommendation Explanation</dc:title>
  <dc:creator>Yousif Al-Baghdadi</dc:creator>
  <cp:lastModifiedBy>Yousif Al-Baghdadi</cp:lastModifiedBy>
  <cp:revision>2</cp:revision>
  <dcterms:created xsi:type="dcterms:W3CDTF">2023-12-02T01:13:50Z</dcterms:created>
  <dcterms:modified xsi:type="dcterms:W3CDTF">2023-12-02T15:18:02Z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0x010100647A569050849847911D2F7B5F240F1E</vt:lpwstr>
  </property>
  <property fmtid="{D5CDD505-2E9C-101B-9397-08002B2CF9AE}" pid="3" name="MediaServiceImageTags">
    <vt:lpwstr/>
  </property>
</Properties>
</file>