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0" r:id="rId8"/>
    <p:sldId id="261" r:id="rId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0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EFA112-BE0E-4A04-B8C8-C87487A00B02}"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70F56A4A-D155-4F27-8FA3-DD1E01BA82A6}">
      <dgm:prSet/>
      <dgm:spPr/>
      <dgm:t>
        <a:bodyPr/>
        <a:lstStyle/>
        <a:p>
          <a:r>
            <a:rPr lang="en-US" b="0" i="0" baseline="0"/>
            <a:t>Validate core functionalities (Chatbot, Search Bar, Dropdown Menu, Questionnaire, UI responsiveness).</a:t>
          </a:r>
          <a:endParaRPr lang="en-US"/>
        </a:p>
      </dgm:t>
    </dgm:pt>
    <dgm:pt modelId="{559E9A0A-F347-4C0B-A67F-EC2176E1D523}" type="parTrans" cxnId="{746EF18F-3D91-4ABF-8393-49A4709A69C7}">
      <dgm:prSet/>
      <dgm:spPr/>
      <dgm:t>
        <a:bodyPr/>
        <a:lstStyle/>
        <a:p>
          <a:endParaRPr lang="en-US"/>
        </a:p>
      </dgm:t>
    </dgm:pt>
    <dgm:pt modelId="{986C2FFA-3392-4C09-B44F-1C9A2A56E945}" type="sibTrans" cxnId="{746EF18F-3D91-4ABF-8393-49A4709A69C7}">
      <dgm:prSet phldrT="1" phldr="0"/>
      <dgm:spPr/>
      <dgm:t>
        <a:bodyPr/>
        <a:lstStyle/>
        <a:p>
          <a:r>
            <a:rPr lang="en-US"/>
            <a:t>1</a:t>
          </a:r>
        </a:p>
      </dgm:t>
    </dgm:pt>
    <dgm:pt modelId="{FD85A77A-E972-4AAF-86BC-1F8F73D5B011}">
      <dgm:prSet/>
      <dgm:spPr/>
      <dgm:t>
        <a:bodyPr/>
        <a:lstStyle/>
        <a:p>
          <a:r>
            <a:rPr lang="en-US" b="0" i="0" baseline="0"/>
            <a:t>Identify and document any defects or usability issues.</a:t>
          </a:r>
          <a:endParaRPr lang="en-US"/>
        </a:p>
      </dgm:t>
    </dgm:pt>
    <dgm:pt modelId="{19AF0FE0-FE01-4227-84CE-4EFB038BE2AF}" type="parTrans" cxnId="{4EB36140-C7DB-4EC4-A068-16EA0EABD811}">
      <dgm:prSet/>
      <dgm:spPr/>
      <dgm:t>
        <a:bodyPr/>
        <a:lstStyle/>
        <a:p>
          <a:endParaRPr lang="en-US"/>
        </a:p>
      </dgm:t>
    </dgm:pt>
    <dgm:pt modelId="{FEC198C6-DB01-4847-B2C3-1B2AFB9F1328}" type="sibTrans" cxnId="{4EB36140-C7DB-4EC4-A068-16EA0EABD811}">
      <dgm:prSet phldrT="2" phldr="0"/>
      <dgm:spPr/>
      <dgm:t>
        <a:bodyPr/>
        <a:lstStyle/>
        <a:p>
          <a:r>
            <a:rPr lang="en-US"/>
            <a:t>2</a:t>
          </a:r>
        </a:p>
      </dgm:t>
    </dgm:pt>
    <dgm:pt modelId="{6E168669-FA28-46C4-85A3-4B136C1F049D}">
      <dgm:prSet/>
      <dgm:spPr/>
      <dgm:t>
        <a:bodyPr/>
        <a:lstStyle/>
        <a:p>
          <a:r>
            <a:rPr lang="en-US" b="0" i="0" baseline="0"/>
            <a:t>Ensure the website provides a smooth user experience </a:t>
          </a:r>
          <a:endParaRPr lang="en-US"/>
        </a:p>
      </dgm:t>
    </dgm:pt>
    <dgm:pt modelId="{6E15E55F-F912-4A70-83EC-3CE65F9FCBE1}" type="parTrans" cxnId="{0EA2A3DB-8F7D-4322-A0C0-C7BD7FBD3D39}">
      <dgm:prSet/>
      <dgm:spPr/>
      <dgm:t>
        <a:bodyPr/>
        <a:lstStyle/>
        <a:p>
          <a:endParaRPr lang="en-US"/>
        </a:p>
      </dgm:t>
    </dgm:pt>
    <dgm:pt modelId="{6132A211-F618-4CF7-AF3D-11E5A2D122FF}" type="sibTrans" cxnId="{0EA2A3DB-8F7D-4322-A0C0-C7BD7FBD3D39}">
      <dgm:prSet phldrT="3" phldr="0"/>
      <dgm:spPr/>
      <dgm:t>
        <a:bodyPr/>
        <a:lstStyle/>
        <a:p>
          <a:r>
            <a:rPr lang="en-US"/>
            <a:t>3</a:t>
          </a:r>
        </a:p>
      </dgm:t>
    </dgm:pt>
    <dgm:pt modelId="{295CD0BD-E698-4AA3-9624-61CD58006342}" type="pres">
      <dgm:prSet presAssocID="{3CEFA112-BE0E-4A04-B8C8-C87487A00B02}" presName="Name0" presStyleCnt="0">
        <dgm:presLayoutVars>
          <dgm:animLvl val="lvl"/>
          <dgm:resizeHandles val="exact"/>
        </dgm:presLayoutVars>
      </dgm:prSet>
      <dgm:spPr/>
    </dgm:pt>
    <dgm:pt modelId="{5FFCF668-5B2E-45C0-A3BC-787C4FCB18C9}" type="pres">
      <dgm:prSet presAssocID="{70F56A4A-D155-4F27-8FA3-DD1E01BA82A6}" presName="compositeNode" presStyleCnt="0">
        <dgm:presLayoutVars>
          <dgm:bulletEnabled val="1"/>
        </dgm:presLayoutVars>
      </dgm:prSet>
      <dgm:spPr/>
    </dgm:pt>
    <dgm:pt modelId="{EDEB996A-B1CA-4D67-9D93-EC71DD99C5BA}" type="pres">
      <dgm:prSet presAssocID="{70F56A4A-D155-4F27-8FA3-DD1E01BA82A6}" presName="bgRect" presStyleLbl="bgAccFollowNode1" presStyleIdx="0" presStyleCnt="3"/>
      <dgm:spPr/>
    </dgm:pt>
    <dgm:pt modelId="{9ECCAC84-0752-4387-A88C-122D9B4213FF}" type="pres">
      <dgm:prSet presAssocID="{986C2FFA-3392-4C09-B44F-1C9A2A56E945}" presName="sibTransNodeCircle" presStyleLbl="alignNode1" presStyleIdx="0" presStyleCnt="6">
        <dgm:presLayoutVars>
          <dgm:chMax val="0"/>
          <dgm:bulletEnabled/>
        </dgm:presLayoutVars>
      </dgm:prSet>
      <dgm:spPr/>
    </dgm:pt>
    <dgm:pt modelId="{63CC63CE-7BD6-4EB3-9784-893B5D54095F}" type="pres">
      <dgm:prSet presAssocID="{70F56A4A-D155-4F27-8FA3-DD1E01BA82A6}" presName="bottomLine" presStyleLbl="alignNode1" presStyleIdx="1" presStyleCnt="6">
        <dgm:presLayoutVars/>
      </dgm:prSet>
      <dgm:spPr/>
    </dgm:pt>
    <dgm:pt modelId="{3BB899E8-4782-400C-8920-707D23E4B9F4}" type="pres">
      <dgm:prSet presAssocID="{70F56A4A-D155-4F27-8FA3-DD1E01BA82A6}" presName="nodeText" presStyleLbl="bgAccFollowNode1" presStyleIdx="0" presStyleCnt="3">
        <dgm:presLayoutVars>
          <dgm:bulletEnabled val="1"/>
        </dgm:presLayoutVars>
      </dgm:prSet>
      <dgm:spPr/>
    </dgm:pt>
    <dgm:pt modelId="{E28F6186-EE25-495C-B478-F5C56225544A}" type="pres">
      <dgm:prSet presAssocID="{986C2FFA-3392-4C09-B44F-1C9A2A56E945}" presName="sibTrans" presStyleCnt="0"/>
      <dgm:spPr/>
    </dgm:pt>
    <dgm:pt modelId="{F6B0E550-1C3E-4463-89ED-82D33063C2D1}" type="pres">
      <dgm:prSet presAssocID="{FD85A77A-E972-4AAF-86BC-1F8F73D5B011}" presName="compositeNode" presStyleCnt="0">
        <dgm:presLayoutVars>
          <dgm:bulletEnabled val="1"/>
        </dgm:presLayoutVars>
      </dgm:prSet>
      <dgm:spPr/>
    </dgm:pt>
    <dgm:pt modelId="{0CB513FC-C34C-40D9-8E30-EEFD5D0CD84B}" type="pres">
      <dgm:prSet presAssocID="{FD85A77A-E972-4AAF-86BC-1F8F73D5B011}" presName="bgRect" presStyleLbl="bgAccFollowNode1" presStyleIdx="1" presStyleCnt="3"/>
      <dgm:spPr/>
    </dgm:pt>
    <dgm:pt modelId="{C8D5509F-BC43-467A-B598-E5E7E7C2A60B}" type="pres">
      <dgm:prSet presAssocID="{FEC198C6-DB01-4847-B2C3-1B2AFB9F1328}" presName="sibTransNodeCircle" presStyleLbl="alignNode1" presStyleIdx="2" presStyleCnt="6">
        <dgm:presLayoutVars>
          <dgm:chMax val="0"/>
          <dgm:bulletEnabled/>
        </dgm:presLayoutVars>
      </dgm:prSet>
      <dgm:spPr/>
    </dgm:pt>
    <dgm:pt modelId="{E4DA4471-8577-4884-AECC-7821A72E30E2}" type="pres">
      <dgm:prSet presAssocID="{FD85A77A-E972-4AAF-86BC-1F8F73D5B011}" presName="bottomLine" presStyleLbl="alignNode1" presStyleIdx="3" presStyleCnt="6">
        <dgm:presLayoutVars/>
      </dgm:prSet>
      <dgm:spPr/>
    </dgm:pt>
    <dgm:pt modelId="{B155D310-3305-4404-9068-77843A120EDB}" type="pres">
      <dgm:prSet presAssocID="{FD85A77A-E972-4AAF-86BC-1F8F73D5B011}" presName="nodeText" presStyleLbl="bgAccFollowNode1" presStyleIdx="1" presStyleCnt="3">
        <dgm:presLayoutVars>
          <dgm:bulletEnabled val="1"/>
        </dgm:presLayoutVars>
      </dgm:prSet>
      <dgm:spPr/>
    </dgm:pt>
    <dgm:pt modelId="{60E11085-16E1-437D-828E-DC150F43EAEE}" type="pres">
      <dgm:prSet presAssocID="{FEC198C6-DB01-4847-B2C3-1B2AFB9F1328}" presName="sibTrans" presStyleCnt="0"/>
      <dgm:spPr/>
    </dgm:pt>
    <dgm:pt modelId="{4B7E1DE3-7542-4A97-A914-BDE959292FC1}" type="pres">
      <dgm:prSet presAssocID="{6E168669-FA28-46C4-85A3-4B136C1F049D}" presName="compositeNode" presStyleCnt="0">
        <dgm:presLayoutVars>
          <dgm:bulletEnabled val="1"/>
        </dgm:presLayoutVars>
      </dgm:prSet>
      <dgm:spPr/>
    </dgm:pt>
    <dgm:pt modelId="{AC4B9903-A24C-4D5A-89A4-D0E94C8A7C74}" type="pres">
      <dgm:prSet presAssocID="{6E168669-FA28-46C4-85A3-4B136C1F049D}" presName="bgRect" presStyleLbl="bgAccFollowNode1" presStyleIdx="2" presStyleCnt="3"/>
      <dgm:spPr/>
    </dgm:pt>
    <dgm:pt modelId="{9C57DD5E-58F5-460A-A978-426F57DACCF0}" type="pres">
      <dgm:prSet presAssocID="{6132A211-F618-4CF7-AF3D-11E5A2D122FF}" presName="sibTransNodeCircle" presStyleLbl="alignNode1" presStyleIdx="4" presStyleCnt="6">
        <dgm:presLayoutVars>
          <dgm:chMax val="0"/>
          <dgm:bulletEnabled/>
        </dgm:presLayoutVars>
      </dgm:prSet>
      <dgm:spPr/>
    </dgm:pt>
    <dgm:pt modelId="{EE550204-13CE-4543-95B1-587F382593FC}" type="pres">
      <dgm:prSet presAssocID="{6E168669-FA28-46C4-85A3-4B136C1F049D}" presName="bottomLine" presStyleLbl="alignNode1" presStyleIdx="5" presStyleCnt="6">
        <dgm:presLayoutVars/>
      </dgm:prSet>
      <dgm:spPr/>
    </dgm:pt>
    <dgm:pt modelId="{525CA3AB-090A-4FE7-9F50-3EAB6B27931E}" type="pres">
      <dgm:prSet presAssocID="{6E168669-FA28-46C4-85A3-4B136C1F049D}" presName="nodeText" presStyleLbl="bgAccFollowNode1" presStyleIdx="2" presStyleCnt="3">
        <dgm:presLayoutVars>
          <dgm:bulletEnabled val="1"/>
        </dgm:presLayoutVars>
      </dgm:prSet>
      <dgm:spPr/>
    </dgm:pt>
  </dgm:ptLst>
  <dgm:cxnLst>
    <dgm:cxn modelId="{04364F20-19F8-4921-8909-04401E157B0F}" type="presOf" srcId="{6E168669-FA28-46C4-85A3-4B136C1F049D}" destId="{525CA3AB-090A-4FE7-9F50-3EAB6B27931E}" srcOrd="1" destOrd="0" presId="urn:microsoft.com/office/officeart/2016/7/layout/BasicLinearProcessNumbered"/>
    <dgm:cxn modelId="{F0C54D27-CF21-4B7C-AC30-2B00EF98A732}" type="presOf" srcId="{3CEFA112-BE0E-4A04-B8C8-C87487A00B02}" destId="{295CD0BD-E698-4AA3-9624-61CD58006342}" srcOrd="0" destOrd="0" presId="urn:microsoft.com/office/officeart/2016/7/layout/BasicLinearProcessNumbered"/>
    <dgm:cxn modelId="{03C6613D-F7AB-46CE-8121-D674DE760B96}" type="presOf" srcId="{986C2FFA-3392-4C09-B44F-1C9A2A56E945}" destId="{9ECCAC84-0752-4387-A88C-122D9B4213FF}" srcOrd="0" destOrd="0" presId="urn:microsoft.com/office/officeart/2016/7/layout/BasicLinearProcessNumbered"/>
    <dgm:cxn modelId="{F9D1A33E-2E1A-4F0D-99B3-CE59DBC2D0A0}" type="presOf" srcId="{FD85A77A-E972-4AAF-86BC-1F8F73D5B011}" destId="{B155D310-3305-4404-9068-77843A120EDB}" srcOrd="1" destOrd="0" presId="urn:microsoft.com/office/officeart/2016/7/layout/BasicLinearProcessNumbered"/>
    <dgm:cxn modelId="{4EB36140-C7DB-4EC4-A068-16EA0EABD811}" srcId="{3CEFA112-BE0E-4A04-B8C8-C87487A00B02}" destId="{FD85A77A-E972-4AAF-86BC-1F8F73D5B011}" srcOrd="1" destOrd="0" parTransId="{19AF0FE0-FE01-4227-84CE-4EFB038BE2AF}" sibTransId="{FEC198C6-DB01-4847-B2C3-1B2AFB9F1328}"/>
    <dgm:cxn modelId="{4B59A743-CEE2-44D0-8BED-EDB4819F3E87}" type="presOf" srcId="{6E168669-FA28-46C4-85A3-4B136C1F049D}" destId="{AC4B9903-A24C-4D5A-89A4-D0E94C8A7C74}" srcOrd="0" destOrd="0" presId="urn:microsoft.com/office/officeart/2016/7/layout/BasicLinearProcessNumbered"/>
    <dgm:cxn modelId="{A3CE9D6E-83C3-4358-8B86-7371A4454B75}" type="presOf" srcId="{70F56A4A-D155-4F27-8FA3-DD1E01BA82A6}" destId="{3BB899E8-4782-400C-8920-707D23E4B9F4}" srcOrd="1" destOrd="0" presId="urn:microsoft.com/office/officeart/2016/7/layout/BasicLinearProcessNumbered"/>
    <dgm:cxn modelId="{746EF18F-3D91-4ABF-8393-49A4709A69C7}" srcId="{3CEFA112-BE0E-4A04-B8C8-C87487A00B02}" destId="{70F56A4A-D155-4F27-8FA3-DD1E01BA82A6}" srcOrd="0" destOrd="0" parTransId="{559E9A0A-F347-4C0B-A67F-EC2176E1D523}" sibTransId="{986C2FFA-3392-4C09-B44F-1C9A2A56E945}"/>
    <dgm:cxn modelId="{148134AE-4EFF-46FC-8FE1-6F2458D94143}" type="presOf" srcId="{6132A211-F618-4CF7-AF3D-11E5A2D122FF}" destId="{9C57DD5E-58F5-460A-A978-426F57DACCF0}" srcOrd="0" destOrd="0" presId="urn:microsoft.com/office/officeart/2016/7/layout/BasicLinearProcessNumbered"/>
    <dgm:cxn modelId="{1D8C9DBF-A49A-4018-AE87-EFAC515BA697}" type="presOf" srcId="{FEC198C6-DB01-4847-B2C3-1B2AFB9F1328}" destId="{C8D5509F-BC43-467A-B598-E5E7E7C2A60B}" srcOrd="0" destOrd="0" presId="urn:microsoft.com/office/officeart/2016/7/layout/BasicLinearProcessNumbered"/>
    <dgm:cxn modelId="{19C1F9D9-96C6-46DE-B90D-8547849F6201}" type="presOf" srcId="{70F56A4A-D155-4F27-8FA3-DD1E01BA82A6}" destId="{EDEB996A-B1CA-4D67-9D93-EC71DD99C5BA}" srcOrd="0" destOrd="0" presId="urn:microsoft.com/office/officeart/2016/7/layout/BasicLinearProcessNumbered"/>
    <dgm:cxn modelId="{0EA2A3DB-8F7D-4322-A0C0-C7BD7FBD3D39}" srcId="{3CEFA112-BE0E-4A04-B8C8-C87487A00B02}" destId="{6E168669-FA28-46C4-85A3-4B136C1F049D}" srcOrd="2" destOrd="0" parTransId="{6E15E55F-F912-4A70-83EC-3CE65F9FCBE1}" sibTransId="{6132A211-F618-4CF7-AF3D-11E5A2D122FF}"/>
    <dgm:cxn modelId="{CD63C5F9-7E5C-48C9-8416-245210335DF7}" type="presOf" srcId="{FD85A77A-E972-4AAF-86BC-1F8F73D5B011}" destId="{0CB513FC-C34C-40D9-8E30-EEFD5D0CD84B}" srcOrd="0" destOrd="0" presId="urn:microsoft.com/office/officeart/2016/7/layout/BasicLinearProcessNumbered"/>
    <dgm:cxn modelId="{BFCD5FBB-C096-475B-AA5C-B5B2C7AD655D}" type="presParOf" srcId="{295CD0BD-E698-4AA3-9624-61CD58006342}" destId="{5FFCF668-5B2E-45C0-A3BC-787C4FCB18C9}" srcOrd="0" destOrd="0" presId="urn:microsoft.com/office/officeart/2016/7/layout/BasicLinearProcessNumbered"/>
    <dgm:cxn modelId="{1FDD41FF-4F49-4D75-98CB-72D0DF18F04F}" type="presParOf" srcId="{5FFCF668-5B2E-45C0-A3BC-787C4FCB18C9}" destId="{EDEB996A-B1CA-4D67-9D93-EC71DD99C5BA}" srcOrd="0" destOrd="0" presId="urn:microsoft.com/office/officeart/2016/7/layout/BasicLinearProcessNumbered"/>
    <dgm:cxn modelId="{B7E0193A-6149-435E-98E6-D00FBC0207DE}" type="presParOf" srcId="{5FFCF668-5B2E-45C0-A3BC-787C4FCB18C9}" destId="{9ECCAC84-0752-4387-A88C-122D9B4213FF}" srcOrd="1" destOrd="0" presId="urn:microsoft.com/office/officeart/2016/7/layout/BasicLinearProcessNumbered"/>
    <dgm:cxn modelId="{65C4E116-55FE-4939-90AA-71F247504320}" type="presParOf" srcId="{5FFCF668-5B2E-45C0-A3BC-787C4FCB18C9}" destId="{63CC63CE-7BD6-4EB3-9784-893B5D54095F}" srcOrd="2" destOrd="0" presId="urn:microsoft.com/office/officeart/2016/7/layout/BasicLinearProcessNumbered"/>
    <dgm:cxn modelId="{7AB2A752-626E-4C81-B4AF-EE2313512248}" type="presParOf" srcId="{5FFCF668-5B2E-45C0-A3BC-787C4FCB18C9}" destId="{3BB899E8-4782-400C-8920-707D23E4B9F4}" srcOrd="3" destOrd="0" presId="urn:microsoft.com/office/officeart/2016/7/layout/BasicLinearProcessNumbered"/>
    <dgm:cxn modelId="{99DC058D-FAAF-43A7-84F0-BB8B0CAB022E}" type="presParOf" srcId="{295CD0BD-E698-4AA3-9624-61CD58006342}" destId="{E28F6186-EE25-495C-B478-F5C56225544A}" srcOrd="1" destOrd="0" presId="urn:microsoft.com/office/officeart/2016/7/layout/BasicLinearProcessNumbered"/>
    <dgm:cxn modelId="{444FC1F4-7CD1-4126-8C29-C5C7EFD8F088}" type="presParOf" srcId="{295CD0BD-E698-4AA3-9624-61CD58006342}" destId="{F6B0E550-1C3E-4463-89ED-82D33063C2D1}" srcOrd="2" destOrd="0" presId="urn:microsoft.com/office/officeart/2016/7/layout/BasicLinearProcessNumbered"/>
    <dgm:cxn modelId="{40EDC64F-47F9-4CD5-A106-472360DD1E71}" type="presParOf" srcId="{F6B0E550-1C3E-4463-89ED-82D33063C2D1}" destId="{0CB513FC-C34C-40D9-8E30-EEFD5D0CD84B}" srcOrd="0" destOrd="0" presId="urn:microsoft.com/office/officeart/2016/7/layout/BasicLinearProcessNumbered"/>
    <dgm:cxn modelId="{CCE37D65-56AE-4BBA-9FD6-5DA9146FB4FE}" type="presParOf" srcId="{F6B0E550-1C3E-4463-89ED-82D33063C2D1}" destId="{C8D5509F-BC43-467A-B598-E5E7E7C2A60B}" srcOrd="1" destOrd="0" presId="urn:microsoft.com/office/officeart/2016/7/layout/BasicLinearProcessNumbered"/>
    <dgm:cxn modelId="{65F27462-DDF0-4771-B017-26819F3DCE49}" type="presParOf" srcId="{F6B0E550-1C3E-4463-89ED-82D33063C2D1}" destId="{E4DA4471-8577-4884-AECC-7821A72E30E2}" srcOrd="2" destOrd="0" presId="urn:microsoft.com/office/officeart/2016/7/layout/BasicLinearProcessNumbered"/>
    <dgm:cxn modelId="{541A3524-3CE1-4097-B40B-D712B402F0FB}" type="presParOf" srcId="{F6B0E550-1C3E-4463-89ED-82D33063C2D1}" destId="{B155D310-3305-4404-9068-77843A120EDB}" srcOrd="3" destOrd="0" presId="urn:microsoft.com/office/officeart/2016/7/layout/BasicLinearProcessNumbered"/>
    <dgm:cxn modelId="{7EDE13A2-1C9D-41E0-8806-A34C021D612B}" type="presParOf" srcId="{295CD0BD-E698-4AA3-9624-61CD58006342}" destId="{60E11085-16E1-437D-828E-DC150F43EAEE}" srcOrd="3" destOrd="0" presId="urn:microsoft.com/office/officeart/2016/7/layout/BasicLinearProcessNumbered"/>
    <dgm:cxn modelId="{453F0ABF-42ED-4C00-920C-63F5D167E385}" type="presParOf" srcId="{295CD0BD-E698-4AA3-9624-61CD58006342}" destId="{4B7E1DE3-7542-4A97-A914-BDE959292FC1}" srcOrd="4" destOrd="0" presId="urn:microsoft.com/office/officeart/2016/7/layout/BasicLinearProcessNumbered"/>
    <dgm:cxn modelId="{2828F9E8-7C7C-4199-99A0-1E24F203C609}" type="presParOf" srcId="{4B7E1DE3-7542-4A97-A914-BDE959292FC1}" destId="{AC4B9903-A24C-4D5A-89A4-D0E94C8A7C74}" srcOrd="0" destOrd="0" presId="urn:microsoft.com/office/officeart/2016/7/layout/BasicLinearProcessNumbered"/>
    <dgm:cxn modelId="{C30A06A5-9929-4D65-84EF-806C28CA8214}" type="presParOf" srcId="{4B7E1DE3-7542-4A97-A914-BDE959292FC1}" destId="{9C57DD5E-58F5-460A-A978-426F57DACCF0}" srcOrd="1" destOrd="0" presId="urn:microsoft.com/office/officeart/2016/7/layout/BasicLinearProcessNumbered"/>
    <dgm:cxn modelId="{F7476A72-9645-4C28-BCF7-F841A4C20EDA}" type="presParOf" srcId="{4B7E1DE3-7542-4A97-A914-BDE959292FC1}" destId="{EE550204-13CE-4543-95B1-587F382593FC}" srcOrd="2" destOrd="0" presId="urn:microsoft.com/office/officeart/2016/7/layout/BasicLinearProcessNumbered"/>
    <dgm:cxn modelId="{C6F05EA6-A033-4E93-94AA-CB8E3F4D9372}" type="presParOf" srcId="{4B7E1DE3-7542-4A97-A914-BDE959292FC1}" destId="{525CA3AB-090A-4FE7-9F50-3EAB6B27931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AF5FED-AD9D-4D43-B3D7-9934D985C514}" type="doc">
      <dgm:prSet loTypeId="urn:microsoft.com/office/officeart/2016/7/layout/LinearBlockProcessNumbered" loCatId="process" qsTypeId="urn:microsoft.com/office/officeart/2005/8/quickstyle/simple4" qsCatId="simple" csTypeId="urn:microsoft.com/office/officeart/2005/8/colors/accent1_2" csCatId="accent1"/>
      <dgm:spPr/>
      <dgm:t>
        <a:bodyPr/>
        <a:lstStyle/>
        <a:p>
          <a:endParaRPr lang="en-US"/>
        </a:p>
      </dgm:t>
    </dgm:pt>
    <dgm:pt modelId="{419B4040-3C99-4074-BA2A-9727B2EEBA92}">
      <dgm:prSet/>
      <dgm:spPr/>
      <dgm:t>
        <a:bodyPr/>
        <a:lstStyle/>
        <a:p>
          <a:r>
            <a:rPr lang="en-US" b="1" i="0" baseline="0"/>
            <a:t>Fix the chatbot issue</a:t>
          </a:r>
          <a:r>
            <a:rPr lang="en-US" b="0" i="0" baseline="0"/>
            <a:t> so that it responds after the first use.</a:t>
          </a:r>
          <a:endParaRPr lang="en-US"/>
        </a:p>
      </dgm:t>
    </dgm:pt>
    <dgm:pt modelId="{F4051E3D-07AF-4D82-928E-53811B9B749F}" type="parTrans" cxnId="{6B97C241-2BE2-4F6A-9D91-C902CA2F9923}">
      <dgm:prSet/>
      <dgm:spPr/>
      <dgm:t>
        <a:bodyPr/>
        <a:lstStyle/>
        <a:p>
          <a:endParaRPr lang="en-US"/>
        </a:p>
      </dgm:t>
    </dgm:pt>
    <dgm:pt modelId="{D952C875-BF5D-4F80-B819-7A32DA459330}" type="sibTrans" cxnId="{6B97C241-2BE2-4F6A-9D91-C902CA2F9923}">
      <dgm:prSet phldrT="01" phldr="0"/>
      <dgm:spPr/>
      <dgm:t>
        <a:bodyPr/>
        <a:lstStyle/>
        <a:p>
          <a:r>
            <a:rPr lang="en-US"/>
            <a:t>01</a:t>
          </a:r>
        </a:p>
      </dgm:t>
    </dgm:pt>
    <dgm:pt modelId="{404A5D11-4F2B-4A20-946C-577664F5BE36}">
      <dgm:prSet/>
      <dgm:spPr/>
      <dgm:t>
        <a:bodyPr/>
        <a:lstStyle/>
        <a:p>
          <a:r>
            <a:rPr lang="en-US" b="1" i="0" baseline="0"/>
            <a:t>Improve UI responsiveness</a:t>
          </a:r>
          <a:r>
            <a:rPr lang="en-US" b="0" i="0" baseline="0"/>
            <a:t> for different screen sizes.</a:t>
          </a:r>
          <a:endParaRPr lang="en-US"/>
        </a:p>
      </dgm:t>
    </dgm:pt>
    <dgm:pt modelId="{5D5D6782-0AEB-402E-A192-719FDC1AB59E}" type="parTrans" cxnId="{54970D84-8E38-4CC6-8957-6FFCA6CB9153}">
      <dgm:prSet/>
      <dgm:spPr/>
      <dgm:t>
        <a:bodyPr/>
        <a:lstStyle/>
        <a:p>
          <a:endParaRPr lang="en-US"/>
        </a:p>
      </dgm:t>
    </dgm:pt>
    <dgm:pt modelId="{26B47D42-351F-4134-BDBC-89326E37DFD5}" type="sibTrans" cxnId="{54970D84-8E38-4CC6-8957-6FFCA6CB9153}">
      <dgm:prSet phldrT="02" phldr="0"/>
      <dgm:spPr/>
      <dgm:t>
        <a:bodyPr/>
        <a:lstStyle/>
        <a:p>
          <a:r>
            <a:rPr lang="en-US"/>
            <a:t>02</a:t>
          </a:r>
        </a:p>
      </dgm:t>
    </dgm:pt>
    <dgm:pt modelId="{837D2C39-6936-4205-9196-301D5ED0471E}">
      <dgm:prSet/>
      <dgm:spPr/>
      <dgm:t>
        <a:bodyPr/>
        <a:lstStyle/>
        <a:p>
          <a:r>
            <a:rPr lang="en-US" b="1" i="0" baseline="0"/>
            <a:t>Ensure all buttons in the header are functional.</a:t>
          </a:r>
          <a:r>
            <a:rPr lang="en-US" b="0" i="0" baseline="0"/>
            <a:t> </a:t>
          </a:r>
          <a:endParaRPr lang="en-US"/>
        </a:p>
      </dgm:t>
    </dgm:pt>
    <dgm:pt modelId="{75436DC3-9AEC-4398-869B-CEBD45C69DBB}" type="parTrans" cxnId="{860AA263-04DE-4ECD-A41A-E32B0CC6EE34}">
      <dgm:prSet/>
      <dgm:spPr/>
      <dgm:t>
        <a:bodyPr/>
        <a:lstStyle/>
        <a:p>
          <a:endParaRPr lang="en-US"/>
        </a:p>
      </dgm:t>
    </dgm:pt>
    <dgm:pt modelId="{F5E47F93-2536-4A8E-B432-841A5A1F5C79}" type="sibTrans" cxnId="{860AA263-04DE-4ECD-A41A-E32B0CC6EE34}">
      <dgm:prSet phldrT="03" phldr="0"/>
      <dgm:spPr/>
      <dgm:t>
        <a:bodyPr/>
        <a:lstStyle/>
        <a:p>
          <a:r>
            <a:rPr lang="en-US"/>
            <a:t>03</a:t>
          </a:r>
        </a:p>
      </dgm:t>
    </dgm:pt>
    <dgm:pt modelId="{41BEE75D-F594-4F25-BC05-3E56B778D11A}" type="pres">
      <dgm:prSet presAssocID="{1AAF5FED-AD9D-4D43-B3D7-9934D985C514}" presName="Name0" presStyleCnt="0">
        <dgm:presLayoutVars>
          <dgm:animLvl val="lvl"/>
          <dgm:resizeHandles val="exact"/>
        </dgm:presLayoutVars>
      </dgm:prSet>
      <dgm:spPr/>
    </dgm:pt>
    <dgm:pt modelId="{FC30EFE9-2D29-490C-A055-D124B77D04E8}" type="pres">
      <dgm:prSet presAssocID="{419B4040-3C99-4074-BA2A-9727B2EEBA92}" presName="compositeNode" presStyleCnt="0">
        <dgm:presLayoutVars>
          <dgm:bulletEnabled val="1"/>
        </dgm:presLayoutVars>
      </dgm:prSet>
      <dgm:spPr/>
    </dgm:pt>
    <dgm:pt modelId="{CB2620FB-6302-493C-992D-87DF7849EF04}" type="pres">
      <dgm:prSet presAssocID="{419B4040-3C99-4074-BA2A-9727B2EEBA92}" presName="bgRect" presStyleLbl="alignNode1" presStyleIdx="0" presStyleCnt="3"/>
      <dgm:spPr/>
    </dgm:pt>
    <dgm:pt modelId="{BC95E810-C33E-4CAA-BA2A-CCC035C9E12A}" type="pres">
      <dgm:prSet presAssocID="{D952C875-BF5D-4F80-B819-7A32DA459330}" presName="sibTransNodeRect" presStyleLbl="alignNode1" presStyleIdx="0" presStyleCnt="3">
        <dgm:presLayoutVars>
          <dgm:chMax val="0"/>
          <dgm:bulletEnabled val="1"/>
        </dgm:presLayoutVars>
      </dgm:prSet>
      <dgm:spPr/>
    </dgm:pt>
    <dgm:pt modelId="{5843F842-384A-4153-801F-D836770F1E0C}" type="pres">
      <dgm:prSet presAssocID="{419B4040-3C99-4074-BA2A-9727B2EEBA92}" presName="nodeRect" presStyleLbl="alignNode1" presStyleIdx="0" presStyleCnt="3">
        <dgm:presLayoutVars>
          <dgm:bulletEnabled val="1"/>
        </dgm:presLayoutVars>
      </dgm:prSet>
      <dgm:spPr/>
    </dgm:pt>
    <dgm:pt modelId="{5BC20D0F-6E5B-4E25-BAE8-0F42724D7D75}" type="pres">
      <dgm:prSet presAssocID="{D952C875-BF5D-4F80-B819-7A32DA459330}" presName="sibTrans" presStyleCnt="0"/>
      <dgm:spPr/>
    </dgm:pt>
    <dgm:pt modelId="{BBC64F77-4039-43BC-BEF8-1D5B15B3EFCC}" type="pres">
      <dgm:prSet presAssocID="{404A5D11-4F2B-4A20-946C-577664F5BE36}" presName="compositeNode" presStyleCnt="0">
        <dgm:presLayoutVars>
          <dgm:bulletEnabled val="1"/>
        </dgm:presLayoutVars>
      </dgm:prSet>
      <dgm:spPr/>
    </dgm:pt>
    <dgm:pt modelId="{5842D681-38A7-483C-AFF3-92D6825276EA}" type="pres">
      <dgm:prSet presAssocID="{404A5D11-4F2B-4A20-946C-577664F5BE36}" presName="bgRect" presStyleLbl="alignNode1" presStyleIdx="1" presStyleCnt="3"/>
      <dgm:spPr/>
    </dgm:pt>
    <dgm:pt modelId="{9B045CD6-0E69-4937-840D-B536493C4DFB}" type="pres">
      <dgm:prSet presAssocID="{26B47D42-351F-4134-BDBC-89326E37DFD5}" presName="sibTransNodeRect" presStyleLbl="alignNode1" presStyleIdx="1" presStyleCnt="3">
        <dgm:presLayoutVars>
          <dgm:chMax val="0"/>
          <dgm:bulletEnabled val="1"/>
        </dgm:presLayoutVars>
      </dgm:prSet>
      <dgm:spPr/>
    </dgm:pt>
    <dgm:pt modelId="{E5C6D6C9-4C68-4465-B205-BCF7DBD1E543}" type="pres">
      <dgm:prSet presAssocID="{404A5D11-4F2B-4A20-946C-577664F5BE36}" presName="nodeRect" presStyleLbl="alignNode1" presStyleIdx="1" presStyleCnt="3">
        <dgm:presLayoutVars>
          <dgm:bulletEnabled val="1"/>
        </dgm:presLayoutVars>
      </dgm:prSet>
      <dgm:spPr/>
    </dgm:pt>
    <dgm:pt modelId="{3EAE663F-C1A4-4553-B53B-49229B7DEC98}" type="pres">
      <dgm:prSet presAssocID="{26B47D42-351F-4134-BDBC-89326E37DFD5}" presName="sibTrans" presStyleCnt="0"/>
      <dgm:spPr/>
    </dgm:pt>
    <dgm:pt modelId="{1D651863-0A7F-4EBA-A01E-95BB6918FA72}" type="pres">
      <dgm:prSet presAssocID="{837D2C39-6936-4205-9196-301D5ED0471E}" presName="compositeNode" presStyleCnt="0">
        <dgm:presLayoutVars>
          <dgm:bulletEnabled val="1"/>
        </dgm:presLayoutVars>
      </dgm:prSet>
      <dgm:spPr/>
    </dgm:pt>
    <dgm:pt modelId="{549D4380-EC91-4BFA-A17D-F00E0383AB68}" type="pres">
      <dgm:prSet presAssocID="{837D2C39-6936-4205-9196-301D5ED0471E}" presName="bgRect" presStyleLbl="alignNode1" presStyleIdx="2" presStyleCnt="3"/>
      <dgm:spPr/>
    </dgm:pt>
    <dgm:pt modelId="{1C4CCA39-4B15-4333-850B-2BA7460AEAC1}" type="pres">
      <dgm:prSet presAssocID="{F5E47F93-2536-4A8E-B432-841A5A1F5C79}" presName="sibTransNodeRect" presStyleLbl="alignNode1" presStyleIdx="2" presStyleCnt="3">
        <dgm:presLayoutVars>
          <dgm:chMax val="0"/>
          <dgm:bulletEnabled val="1"/>
        </dgm:presLayoutVars>
      </dgm:prSet>
      <dgm:spPr/>
    </dgm:pt>
    <dgm:pt modelId="{FABDB45F-4697-48D9-BCAD-E0FF53BAF6A2}" type="pres">
      <dgm:prSet presAssocID="{837D2C39-6936-4205-9196-301D5ED0471E}" presName="nodeRect" presStyleLbl="alignNode1" presStyleIdx="2" presStyleCnt="3">
        <dgm:presLayoutVars>
          <dgm:bulletEnabled val="1"/>
        </dgm:presLayoutVars>
      </dgm:prSet>
      <dgm:spPr/>
    </dgm:pt>
  </dgm:ptLst>
  <dgm:cxnLst>
    <dgm:cxn modelId="{9DC56211-212C-4B99-889C-CB769BEBDF3A}" type="presOf" srcId="{1AAF5FED-AD9D-4D43-B3D7-9934D985C514}" destId="{41BEE75D-F594-4F25-BC05-3E56B778D11A}" srcOrd="0" destOrd="0" presId="urn:microsoft.com/office/officeart/2016/7/layout/LinearBlockProcessNumbered"/>
    <dgm:cxn modelId="{7AF69422-34ED-4414-BE34-71208EDEB2B3}" type="presOf" srcId="{D952C875-BF5D-4F80-B819-7A32DA459330}" destId="{BC95E810-C33E-4CAA-BA2A-CCC035C9E12A}" srcOrd="0" destOrd="0" presId="urn:microsoft.com/office/officeart/2016/7/layout/LinearBlockProcessNumbered"/>
    <dgm:cxn modelId="{6B97C241-2BE2-4F6A-9D91-C902CA2F9923}" srcId="{1AAF5FED-AD9D-4D43-B3D7-9934D985C514}" destId="{419B4040-3C99-4074-BA2A-9727B2EEBA92}" srcOrd="0" destOrd="0" parTransId="{F4051E3D-07AF-4D82-928E-53811B9B749F}" sibTransId="{D952C875-BF5D-4F80-B819-7A32DA459330}"/>
    <dgm:cxn modelId="{860AA263-04DE-4ECD-A41A-E32B0CC6EE34}" srcId="{1AAF5FED-AD9D-4D43-B3D7-9934D985C514}" destId="{837D2C39-6936-4205-9196-301D5ED0471E}" srcOrd="2" destOrd="0" parTransId="{75436DC3-9AEC-4398-869B-CEBD45C69DBB}" sibTransId="{F5E47F93-2536-4A8E-B432-841A5A1F5C79}"/>
    <dgm:cxn modelId="{49BC514E-8AF0-41C3-8547-2CE20E8DCC80}" type="presOf" srcId="{404A5D11-4F2B-4A20-946C-577664F5BE36}" destId="{E5C6D6C9-4C68-4465-B205-BCF7DBD1E543}" srcOrd="1" destOrd="0" presId="urn:microsoft.com/office/officeart/2016/7/layout/LinearBlockProcessNumbered"/>
    <dgm:cxn modelId="{EBF16E53-F5DB-41E1-B836-DCDCFE453B07}" type="presOf" srcId="{837D2C39-6936-4205-9196-301D5ED0471E}" destId="{FABDB45F-4697-48D9-BCAD-E0FF53BAF6A2}" srcOrd="1" destOrd="0" presId="urn:microsoft.com/office/officeart/2016/7/layout/LinearBlockProcessNumbered"/>
    <dgm:cxn modelId="{54970D84-8E38-4CC6-8957-6FFCA6CB9153}" srcId="{1AAF5FED-AD9D-4D43-B3D7-9934D985C514}" destId="{404A5D11-4F2B-4A20-946C-577664F5BE36}" srcOrd="1" destOrd="0" parTransId="{5D5D6782-0AEB-402E-A192-719FDC1AB59E}" sibTransId="{26B47D42-351F-4134-BDBC-89326E37DFD5}"/>
    <dgm:cxn modelId="{50F9A38C-3390-4296-9059-ABE3AAB9BDDB}" type="presOf" srcId="{404A5D11-4F2B-4A20-946C-577664F5BE36}" destId="{5842D681-38A7-483C-AFF3-92D6825276EA}" srcOrd="0" destOrd="0" presId="urn:microsoft.com/office/officeart/2016/7/layout/LinearBlockProcessNumbered"/>
    <dgm:cxn modelId="{B1EAFB95-49AF-4767-A91A-4150EE415812}" type="presOf" srcId="{837D2C39-6936-4205-9196-301D5ED0471E}" destId="{549D4380-EC91-4BFA-A17D-F00E0383AB68}" srcOrd="0" destOrd="0" presId="urn:microsoft.com/office/officeart/2016/7/layout/LinearBlockProcessNumbered"/>
    <dgm:cxn modelId="{65041AA2-C2CF-4D3F-9832-C0B0DC231227}" type="presOf" srcId="{419B4040-3C99-4074-BA2A-9727B2EEBA92}" destId="{CB2620FB-6302-493C-992D-87DF7849EF04}" srcOrd="0" destOrd="0" presId="urn:microsoft.com/office/officeart/2016/7/layout/LinearBlockProcessNumbered"/>
    <dgm:cxn modelId="{350AFCBC-1F8A-429B-BA1A-6E50512AFDAE}" type="presOf" srcId="{419B4040-3C99-4074-BA2A-9727B2EEBA92}" destId="{5843F842-384A-4153-801F-D836770F1E0C}" srcOrd="1" destOrd="0" presId="urn:microsoft.com/office/officeart/2016/7/layout/LinearBlockProcessNumbered"/>
    <dgm:cxn modelId="{DE5AF3C8-E966-47DB-9273-F7345347DA8F}" type="presOf" srcId="{F5E47F93-2536-4A8E-B432-841A5A1F5C79}" destId="{1C4CCA39-4B15-4333-850B-2BA7460AEAC1}" srcOrd="0" destOrd="0" presId="urn:microsoft.com/office/officeart/2016/7/layout/LinearBlockProcessNumbered"/>
    <dgm:cxn modelId="{593C97CE-E27A-4D9A-AE27-9F1A9811A15E}" type="presOf" srcId="{26B47D42-351F-4134-BDBC-89326E37DFD5}" destId="{9B045CD6-0E69-4937-840D-B536493C4DFB}" srcOrd="0" destOrd="0" presId="urn:microsoft.com/office/officeart/2016/7/layout/LinearBlockProcessNumbered"/>
    <dgm:cxn modelId="{F85609D2-D6B2-432B-A790-9703AAB36FD2}" type="presParOf" srcId="{41BEE75D-F594-4F25-BC05-3E56B778D11A}" destId="{FC30EFE9-2D29-490C-A055-D124B77D04E8}" srcOrd="0" destOrd="0" presId="urn:microsoft.com/office/officeart/2016/7/layout/LinearBlockProcessNumbered"/>
    <dgm:cxn modelId="{9E235B17-43F5-43A9-AAFD-997D7E7CC753}" type="presParOf" srcId="{FC30EFE9-2D29-490C-A055-D124B77D04E8}" destId="{CB2620FB-6302-493C-992D-87DF7849EF04}" srcOrd="0" destOrd="0" presId="urn:microsoft.com/office/officeart/2016/7/layout/LinearBlockProcessNumbered"/>
    <dgm:cxn modelId="{34305AE0-EC1F-4E65-B574-45D689FCF1E5}" type="presParOf" srcId="{FC30EFE9-2D29-490C-A055-D124B77D04E8}" destId="{BC95E810-C33E-4CAA-BA2A-CCC035C9E12A}" srcOrd="1" destOrd="0" presId="urn:microsoft.com/office/officeart/2016/7/layout/LinearBlockProcessNumbered"/>
    <dgm:cxn modelId="{8166C9CF-2841-4F1D-93DC-238CB01BE9D3}" type="presParOf" srcId="{FC30EFE9-2D29-490C-A055-D124B77D04E8}" destId="{5843F842-384A-4153-801F-D836770F1E0C}" srcOrd="2" destOrd="0" presId="urn:microsoft.com/office/officeart/2016/7/layout/LinearBlockProcessNumbered"/>
    <dgm:cxn modelId="{A6C57DAE-7184-4355-AB5A-A07EBAD211AB}" type="presParOf" srcId="{41BEE75D-F594-4F25-BC05-3E56B778D11A}" destId="{5BC20D0F-6E5B-4E25-BAE8-0F42724D7D75}" srcOrd="1" destOrd="0" presId="urn:microsoft.com/office/officeart/2016/7/layout/LinearBlockProcessNumbered"/>
    <dgm:cxn modelId="{2FACB2D7-8470-47C3-B658-4677D27EE2FE}" type="presParOf" srcId="{41BEE75D-F594-4F25-BC05-3E56B778D11A}" destId="{BBC64F77-4039-43BC-BEF8-1D5B15B3EFCC}" srcOrd="2" destOrd="0" presId="urn:microsoft.com/office/officeart/2016/7/layout/LinearBlockProcessNumbered"/>
    <dgm:cxn modelId="{EF24F39E-347B-4CDA-900F-2F198FA1CB37}" type="presParOf" srcId="{BBC64F77-4039-43BC-BEF8-1D5B15B3EFCC}" destId="{5842D681-38A7-483C-AFF3-92D6825276EA}" srcOrd="0" destOrd="0" presId="urn:microsoft.com/office/officeart/2016/7/layout/LinearBlockProcessNumbered"/>
    <dgm:cxn modelId="{FA30A7FA-6D2E-4CB6-89BA-705DCB2A7270}" type="presParOf" srcId="{BBC64F77-4039-43BC-BEF8-1D5B15B3EFCC}" destId="{9B045CD6-0E69-4937-840D-B536493C4DFB}" srcOrd="1" destOrd="0" presId="urn:microsoft.com/office/officeart/2016/7/layout/LinearBlockProcessNumbered"/>
    <dgm:cxn modelId="{DDF82A85-807B-413B-93C8-5CE06449F214}" type="presParOf" srcId="{BBC64F77-4039-43BC-BEF8-1D5B15B3EFCC}" destId="{E5C6D6C9-4C68-4465-B205-BCF7DBD1E543}" srcOrd="2" destOrd="0" presId="urn:microsoft.com/office/officeart/2016/7/layout/LinearBlockProcessNumbered"/>
    <dgm:cxn modelId="{4D90F49D-9052-4DBD-A5D5-504381458133}" type="presParOf" srcId="{41BEE75D-F594-4F25-BC05-3E56B778D11A}" destId="{3EAE663F-C1A4-4553-B53B-49229B7DEC98}" srcOrd="3" destOrd="0" presId="urn:microsoft.com/office/officeart/2016/7/layout/LinearBlockProcessNumbered"/>
    <dgm:cxn modelId="{759BF3A5-D5FC-4401-B3C3-0DF78FCB2380}" type="presParOf" srcId="{41BEE75D-F594-4F25-BC05-3E56B778D11A}" destId="{1D651863-0A7F-4EBA-A01E-95BB6918FA72}" srcOrd="4" destOrd="0" presId="urn:microsoft.com/office/officeart/2016/7/layout/LinearBlockProcessNumbered"/>
    <dgm:cxn modelId="{B0257FA7-DC70-4AB9-A7D3-24785D505992}" type="presParOf" srcId="{1D651863-0A7F-4EBA-A01E-95BB6918FA72}" destId="{549D4380-EC91-4BFA-A17D-F00E0383AB68}" srcOrd="0" destOrd="0" presId="urn:microsoft.com/office/officeart/2016/7/layout/LinearBlockProcessNumbered"/>
    <dgm:cxn modelId="{C0650CFC-5233-4662-9004-D30FC51D5AC7}" type="presParOf" srcId="{1D651863-0A7F-4EBA-A01E-95BB6918FA72}" destId="{1C4CCA39-4B15-4333-850B-2BA7460AEAC1}" srcOrd="1" destOrd="0" presId="urn:microsoft.com/office/officeart/2016/7/layout/LinearBlockProcessNumbered"/>
    <dgm:cxn modelId="{13864403-5476-4014-932D-0B76B3963E0B}" type="presParOf" srcId="{1D651863-0A7F-4EBA-A01E-95BB6918FA72}" destId="{FABDB45F-4697-48D9-BCAD-E0FF53BAF6A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B996A-B1CA-4D67-9D93-EC71DD99C5BA}">
      <dsp:nvSpPr>
        <dsp:cNvPr id="0" name=""/>
        <dsp:cNvSpPr/>
      </dsp:nvSpPr>
      <dsp:spPr>
        <a:xfrm>
          <a:off x="0" y="0"/>
          <a:ext cx="2523379" cy="280039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732" tIns="330200" rIns="196732" bIns="330200" numCol="1" spcCol="1270" anchor="t" anchorCtr="0">
          <a:noAutofit/>
        </a:bodyPr>
        <a:lstStyle/>
        <a:p>
          <a:pPr marL="0" lvl="0" indent="0" algn="l" defTabSz="622300">
            <a:lnSpc>
              <a:spcPct val="90000"/>
            </a:lnSpc>
            <a:spcBef>
              <a:spcPct val="0"/>
            </a:spcBef>
            <a:spcAft>
              <a:spcPct val="35000"/>
            </a:spcAft>
            <a:buNone/>
          </a:pPr>
          <a:r>
            <a:rPr lang="en-US" sz="1400" b="0" i="0" kern="1200" baseline="0"/>
            <a:t>Validate core functionalities (Chatbot, Search Bar, Dropdown Menu, Questionnaire, UI responsiveness).</a:t>
          </a:r>
          <a:endParaRPr lang="en-US" sz="1400" kern="1200"/>
        </a:p>
      </dsp:txBody>
      <dsp:txXfrm>
        <a:off x="0" y="1064150"/>
        <a:ext cx="2523379" cy="1680237"/>
      </dsp:txXfrm>
    </dsp:sp>
    <dsp:sp modelId="{9ECCAC84-0752-4387-A88C-122D9B4213FF}">
      <dsp:nvSpPr>
        <dsp:cNvPr id="0" name=""/>
        <dsp:cNvSpPr/>
      </dsp:nvSpPr>
      <dsp:spPr>
        <a:xfrm>
          <a:off x="841630" y="280039"/>
          <a:ext cx="840118" cy="84011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499" tIns="12700" rIns="65499" bIns="12700"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964662" y="403071"/>
        <a:ext cx="594054" cy="594054"/>
      </dsp:txXfrm>
    </dsp:sp>
    <dsp:sp modelId="{63CC63CE-7BD6-4EB3-9784-893B5D54095F}">
      <dsp:nvSpPr>
        <dsp:cNvPr id="0" name=""/>
        <dsp:cNvSpPr/>
      </dsp:nvSpPr>
      <dsp:spPr>
        <a:xfrm>
          <a:off x="0" y="2800323"/>
          <a:ext cx="2523379"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B513FC-C34C-40D9-8E30-EEFD5D0CD84B}">
      <dsp:nvSpPr>
        <dsp:cNvPr id="0" name=""/>
        <dsp:cNvSpPr/>
      </dsp:nvSpPr>
      <dsp:spPr>
        <a:xfrm>
          <a:off x="2775717" y="0"/>
          <a:ext cx="2523379" cy="280039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732" tIns="330200" rIns="196732" bIns="330200" numCol="1" spcCol="1270" anchor="t" anchorCtr="0">
          <a:noAutofit/>
        </a:bodyPr>
        <a:lstStyle/>
        <a:p>
          <a:pPr marL="0" lvl="0" indent="0" algn="l" defTabSz="622300">
            <a:lnSpc>
              <a:spcPct val="90000"/>
            </a:lnSpc>
            <a:spcBef>
              <a:spcPct val="0"/>
            </a:spcBef>
            <a:spcAft>
              <a:spcPct val="35000"/>
            </a:spcAft>
            <a:buNone/>
          </a:pPr>
          <a:r>
            <a:rPr lang="en-US" sz="1400" b="0" i="0" kern="1200" baseline="0"/>
            <a:t>Identify and document any defects or usability issues.</a:t>
          </a:r>
          <a:endParaRPr lang="en-US" sz="1400" kern="1200"/>
        </a:p>
      </dsp:txBody>
      <dsp:txXfrm>
        <a:off x="2775717" y="1064150"/>
        <a:ext cx="2523379" cy="1680237"/>
      </dsp:txXfrm>
    </dsp:sp>
    <dsp:sp modelId="{C8D5509F-BC43-467A-B598-E5E7E7C2A60B}">
      <dsp:nvSpPr>
        <dsp:cNvPr id="0" name=""/>
        <dsp:cNvSpPr/>
      </dsp:nvSpPr>
      <dsp:spPr>
        <a:xfrm>
          <a:off x="3617348" y="280039"/>
          <a:ext cx="840118" cy="84011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499" tIns="12700" rIns="65499" bIns="12700"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3740380" y="403071"/>
        <a:ext cx="594054" cy="594054"/>
      </dsp:txXfrm>
    </dsp:sp>
    <dsp:sp modelId="{E4DA4471-8577-4884-AECC-7821A72E30E2}">
      <dsp:nvSpPr>
        <dsp:cNvPr id="0" name=""/>
        <dsp:cNvSpPr/>
      </dsp:nvSpPr>
      <dsp:spPr>
        <a:xfrm>
          <a:off x="2775717" y="2800323"/>
          <a:ext cx="2523379"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4B9903-A24C-4D5A-89A4-D0E94C8A7C74}">
      <dsp:nvSpPr>
        <dsp:cNvPr id="0" name=""/>
        <dsp:cNvSpPr/>
      </dsp:nvSpPr>
      <dsp:spPr>
        <a:xfrm>
          <a:off x="5551435" y="0"/>
          <a:ext cx="2523379" cy="2800394"/>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6732" tIns="330200" rIns="196732" bIns="330200" numCol="1" spcCol="1270" anchor="t" anchorCtr="0">
          <a:noAutofit/>
        </a:bodyPr>
        <a:lstStyle/>
        <a:p>
          <a:pPr marL="0" lvl="0" indent="0" algn="l" defTabSz="622300">
            <a:lnSpc>
              <a:spcPct val="90000"/>
            </a:lnSpc>
            <a:spcBef>
              <a:spcPct val="0"/>
            </a:spcBef>
            <a:spcAft>
              <a:spcPct val="35000"/>
            </a:spcAft>
            <a:buNone/>
          </a:pPr>
          <a:r>
            <a:rPr lang="en-US" sz="1400" b="0" i="0" kern="1200" baseline="0"/>
            <a:t>Ensure the website provides a smooth user experience </a:t>
          </a:r>
          <a:endParaRPr lang="en-US" sz="1400" kern="1200"/>
        </a:p>
      </dsp:txBody>
      <dsp:txXfrm>
        <a:off x="5551435" y="1064150"/>
        <a:ext cx="2523379" cy="1680237"/>
      </dsp:txXfrm>
    </dsp:sp>
    <dsp:sp modelId="{9C57DD5E-58F5-460A-A978-426F57DACCF0}">
      <dsp:nvSpPr>
        <dsp:cNvPr id="0" name=""/>
        <dsp:cNvSpPr/>
      </dsp:nvSpPr>
      <dsp:spPr>
        <a:xfrm>
          <a:off x="6393065" y="280039"/>
          <a:ext cx="840118" cy="840118"/>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5499" tIns="12700" rIns="65499" bIns="12700"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6516097" y="403071"/>
        <a:ext cx="594054" cy="594054"/>
      </dsp:txXfrm>
    </dsp:sp>
    <dsp:sp modelId="{EE550204-13CE-4543-95B1-587F382593FC}">
      <dsp:nvSpPr>
        <dsp:cNvPr id="0" name=""/>
        <dsp:cNvSpPr/>
      </dsp:nvSpPr>
      <dsp:spPr>
        <a:xfrm>
          <a:off x="5551435" y="2800323"/>
          <a:ext cx="2523379"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2620FB-6302-493C-992D-87DF7849EF04}">
      <dsp:nvSpPr>
        <dsp:cNvPr id="0" name=""/>
        <dsp:cNvSpPr/>
      </dsp:nvSpPr>
      <dsp:spPr>
        <a:xfrm>
          <a:off x="520" y="1461303"/>
          <a:ext cx="2109427" cy="25313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8365" tIns="0" rIns="208365" bIns="330200" numCol="1" spcCol="1270" anchor="t" anchorCtr="0">
          <a:noAutofit/>
        </a:bodyPr>
        <a:lstStyle/>
        <a:p>
          <a:pPr marL="0" lvl="0" indent="0" algn="l" defTabSz="800100">
            <a:lnSpc>
              <a:spcPct val="90000"/>
            </a:lnSpc>
            <a:spcBef>
              <a:spcPct val="0"/>
            </a:spcBef>
            <a:spcAft>
              <a:spcPct val="35000"/>
            </a:spcAft>
            <a:buNone/>
          </a:pPr>
          <a:r>
            <a:rPr lang="en-US" sz="1800" b="1" i="0" kern="1200" baseline="0"/>
            <a:t>Fix the chatbot issue</a:t>
          </a:r>
          <a:r>
            <a:rPr lang="en-US" sz="1800" b="0" i="0" kern="1200" baseline="0"/>
            <a:t> so that it responds after the first use.</a:t>
          </a:r>
          <a:endParaRPr lang="en-US" sz="1800" kern="1200"/>
        </a:p>
      </dsp:txBody>
      <dsp:txXfrm>
        <a:off x="520" y="2473828"/>
        <a:ext cx="2109427" cy="1518787"/>
      </dsp:txXfrm>
    </dsp:sp>
    <dsp:sp modelId="{BC95E810-C33E-4CAA-BA2A-CCC035C9E12A}">
      <dsp:nvSpPr>
        <dsp:cNvPr id="0" name=""/>
        <dsp:cNvSpPr/>
      </dsp:nvSpPr>
      <dsp:spPr>
        <a:xfrm>
          <a:off x="520" y="1461303"/>
          <a:ext cx="2109427" cy="1012525"/>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8365" tIns="165100" rIns="208365" bIns="165100" numCol="1" spcCol="1270" anchor="ctr" anchorCtr="0">
          <a:noAutofit/>
        </a:bodyPr>
        <a:lstStyle/>
        <a:p>
          <a:pPr marL="0" lvl="0" indent="0" algn="l" defTabSz="2133600">
            <a:lnSpc>
              <a:spcPct val="90000"/>
            </a:lnSpc>
            <a:spcBef>
              <a:spcPct val="0"/>
            </a:spcBef>
            <a:spcAft>
              <a:spcPct val="35000"/>
            </a:spcAft>
            <a:buNone/>
          </a:pPr>
          <a:r>
            <a:rPr lang="en-US" sz="4800" kern="1200"/>
            <a:t>01</a:t>
          </a:r>
        </a:p>
      </dsp:txBody>
      <dsp:txXfrm>
        <a:off x="520" y="1461303"/>
        <a:ext cx="2109427" cy="1012525"/>
      </dsp:txXfrm>
    </dsp:sp>
    <dsp:sp modelId="{5842D681-38A7-483C-AFF3-92D6825276EA}">
      <dsp:nvSpPr>
        <dsp:cNvPr id="0" name=""/>
        <dsp:cNvSpPr/>
      </dsp:nvSpPr>
      <dsp:spPr>
        <a:xfrm>
          <a:off x="2278702" y="1461303"/>
          <a:ext cx="2109427" cy="25313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8365" tIns="0" rIns="208365" bIns="330200" numCol="1" spcCol="1270" anchor="t" anchorCtr="0">
          <a:noAutofit/>
        </a:bodyPr>
        <a:lstStyle/>
        <a:p>
          <a:pPr marL="0" lvl="0" indent="0" algn="l" defTabSz="800100">
            <a:lnSpc>
              <a:spcPct val="90000"/>
            </a:lnSpc>
            <a:spcBef>
              <a:spcPct val="0"/>
            </a:spcBef>
            <a:spcAft>
              <a:spcPct val="35000"/>
            </a:spcAft>
            <a:buNone/>
          </a:pPr>
          <a:r>
            <a:rPr lang="en-US" sz="1800" b="1" i="0" kern="1200" baseline="0"/>
            <a:t>Improve UI responsiveness</a:t>
          </a:r>
          <a:r>
            <a:rPr lang="en-US" sz="1800" b="0" i="0" kern="1200" baseline="0"/>
            <a:t> for different screen sizes.</a:t>
          </a:r>
          <a:endParaRPr lang="en-US" sz="1800" kern="1200"/>
        </a:p>
      </dsp:txBody>
      <dsp:txXfrm>
        <a:off x="2278702" y="2473828"/>
        <a:ext cx="2109427" cy="1518787"/>
      </dsp:txXfrm>
    </dsp:sp>
    <dsp:sp modelId="{9B045CD6-0E69-4937-840D-B536493C4DFB}">
      <dsp:nvSpPr>
        <dsp:cNvPr id="0" name=""/>
        <dsp:cNvSpPr/>
      </dsp:nvSpPr>
      <dsp:spPr>
        <a:xfrm>
          <a:off x="2278702" y="1461303"/>
          <a:ext cx="2109427" cy="1012525"/>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8365" tIns="165100" rIns="208365" bIns="165100" numCol="1" spcCol="1270" anchor="ctr" anchorCtr="0">
          <a:noAutofit/>
        </a:bodyPr>
        <a:lstStyle/>
        <a:p>
          <a:pPr marL="0" lvl="0" indent="0" algn="l" defTabSz="2133600">
            <a:lnSpc>
              <a:spcPct val="90000"/>
            </a:lnSpc>
            <a:spcBef>
              <a:spcPct val="0"/>
            </a:spcBef>
            <a:spcAft>
              <a:spcPct val="35000"/>
            </a:spcAft>
            <a:buNone/>
          </a:pPr>
          <a:r>
            <a:rPr lang="en-US" sz="4800" kern="1200"/>
            <a:t>02</a:t>
          </a:r>
        </a:p>
      </dsp:txBody>
      <dsp:txXfrm>
        <a:off x="2278702" y="1461303"/>
        <a:ext cx="2109427" cy="1012525"/>
      </dsp:txXfrm>
    </dsp:sp>
    <dsp:sp modelId="{549D4380-EC91-4BFA-A17D-F00E0383AB68}">
      <dsp:nvSpPr>
        <dsp:cNvPr id="0" name=""/>
        <dsp:cNvSpPr/>
      </dsp:nvSpPr>
      <dsp:spPr>
        <a:xfrm>
          <a:off x="4556884" y="1461303"/>
          <a:ext cx="2109427" cy="253131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1270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08365" tIns="0" rIns="208365" bIns="330200" numCol="1" spcCol="1270" anchor="t" anchorCtr="0">
          <a:noAutofit/>
        </a:bodyPr>
        <a:lstStyle/>
        <a:p>
          <a:pPr marL="0" lvl="0" indent="0" algn="l" defTabSz="800100">
            <a:lnSpc>
              <a:spcPct val="90000"/>
            </a:lnSpc>
            <a:spcBef>
              <a:spcPct val="0"/>
            </a:spcBef>
            <a:spcAft>
              <a:spcPct val="35000"/>
            </a:spcAft>
            <a:buNone/>
          </a:pPr>
          <a:r>
            <a:rPr lang="en-US" sz="1800" b="1" i="0" kern="1200" baseline="0"/>
            <a:t>Ensure all buttons in the header are functional.</a:t>
          </a:r>
          <a:r>
            <a:rPr lang="en-US" sz="1800" b="0" i="0" kern="1200" baseline="0"/>
            <a:t> </a:t>
          </a:r>
          <a:endParaRPr lang="en-US" sz="1800" kern="1200"/>
        </a:p>
      </dsp:txBody>
      <dsp:txXfrm>
        <a:off x="4556884" y="2473828"/>
        <a:ext cx="2109427" cy="1518787"/>
      </dsp:txXfrm>
    </dsp:sp>
    <dsp:sp modelId="{1C4CCA39-4B15-4333-850B-2BA7460AEAC1}">
      <dsp:nvSpPr>
        <dsp:cNvPr id="0" name=""/>
        <dsp:cNvSpPr/>
      </dsp:nvSpPr>
      <dsp:spPr>
        <a:xfrm>
          <a:off x="4556884" y="1461303"/>
          <a:ext cx="2109427" cy="1012525"/>
        </a:xfrm>
        <a:prstGeom prst="rect">
          <a:avLst/>
        </a:prstGeom>
        <a:noFill/>
        <a:ln w="12700" cap="flat" cmpd="sng" algn="ctr">
          <a:noFill/>
          <a:prstDash val="solid"/>
          <a:miter lim="800000"/>
        </a:ln>
        <a:effectLst/>
        <a:sp3d/>
      </dsp:spPr>
      <dsp:style>
        <a:lnRef idx="1">
          <a:scrgbClr r="0" g="0" b="0"/>
        </a:lnRef>
        <a:fillRef idx="3">
          <a:scrgbClr r="0" g="0" b="0"/>
        </a:fillRef>
        <a:effectRef idx="2">
          <a:scrgbClr r="0" g="0" b="0"/>
        </a:effectRef>
        <a:fontRef idx="minor">
          <a:schemeClr val="lt1"/>
        </a:fontRef>
      </dsp:style>
      <dsp:txBody>
        <a:bodyPr spcFirstLastPara="0" vert="horz" wrap="square" lIns="208365" tIns="165100" rIns="208365" bIns="165100" numCol="1" spcCol="1270" anchor="ctr" anchorCtr="0">
          <a:noAutofit/>
        </a:bodyPr>
        <a:lstStyle/>
        <a:p>
          <a:pPr marL="0" lvl="0" indent="0" algn="l" defTabSz="2133600">
            <a:lnSpc>
              <a:spcPct val="90000"/>
            </a:lnSpc>
            <a:spcBef>
              <a:spcPct val="0"/>
            </a:spcBef>
            <a:spcAft>
              <a:spcPct val="35000"/>
            </a:spcAft>
            <a:buNone/>
          </a:pPr>
          <a:r>
            <a:rPr lang="en-US" sz="4800" kern="1200"/>
            <a:t>03</a:t>
          </a:r>
        </a:p>
      </dsp:txBody>
      <dsp:txXfrm>
        <a:off x="4556884" y="1461303"/>
        <a:ext cx="2109427" cy="1012525"/>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A8C0F-A417-B1EB-5AD2-652CE3DCEB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6AE4E2A4-D822-E6FC-D9D7-38D1339317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012F361F-5F28-42CB-E59D-858F4FA0EA7F}"/>
              </a:ext>
            </a:extLst>
          </p:cNvPr>
          <p:cNvSpPr>
            <a:spLocks noGrp="1"/>
          </p:cNvSpPr>
          <p:nvPr>
            <p:ph type="dt" sz="half" idx="10"/>
          </p:nvPr>
        </p:nvSpPr>
        <p:spPr/>
        <p:txBody>
          <a:bodyPr/>
          <a:lstStyle/>
          <a:p>
            <a:fld id="{5807340F-908D-4693-BDB2-223C872AD35D}" type="datetimeFigureOut">
              <a:rPr lang="LID4096" smtClean="0"/>
              <a:t>02/09/2025</a:t>
            </a:fld>
            <a:endParaRPr lang="LID4096"/>
          </a:p>
        </p:txBody>
      </p:sp>
      <p:sp>
        <p:nvSpPr>
          <p:cNvPr id="5" name="Footer Placeholder 4">
            <a:extLst>
              <a:ext uri="{FF2B5EF4-FFF2-40B4-BE49-F238E27FC236}">
                <a16:creationId xmlns:a16="http://schemas.microsoft.com/office/drawing/2014/main" id="{9A91898B-A70B-AF7E-ADBF-6283546AEEE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E67AFF9-1EB5-8E11-7252-307CEDCDF8B6}"/>
              </a:ext>
            </a:extLst>
          </p:cNvPr>
          <p:cNvSpPr>
            <a:spLocks noGrp="1"/>
          </p:cNvSpPr>
          <p:nvPr>
            <p:ph type="sldNum" sz="quarter" idx="12"/>
          </p:nvPr>
        </p:nvSpPr>
        <p:spPr/>
        <p:txBody>
          <a:bodyPr/>
          <a:lstStyle/>
          <a:p>
            <a:fld id="{4F2C71B0-57C9-4395-B6E4-5C5AD532D712}" type="slidenum">
              <a:rPr lang="LID4096" smtClean="0"/>
              <a:t>‹#›</a:t>
            </a:fld>
            <a:endParaRPr lang="LID4096"/>
          </a:p>
        </p:txBody>
      </p:sp>
    </p:spTree>
    <p:extLst>
      <p:ext uri="{BB962C8B-B14F-4D97-AF65-F5344CB8AC3E}">
        <p14:creationId xmlns:p14="http://schemas.microsoft.com/office/powerpoint/2010/main" val="2330211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4AFC-E7E3-6004-1149-C5C7F2BA67B9}"/>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8578017-084D-6911-303C-13CD0DA0C1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52FDA9A-6BB7-AB70-99CF-D4346740EC96}"/>
              </a:ext>
            </a:extLst>
          </p:cNvPr>
          <p:cNvSpPr>
            <a:spLocks noGrp="1"/>
          </p:cNvSpPr>
          <p:nvPr>
            <p:ph type="dt" sz="half" idx="10"/>
          </p:nvPr>
        </p:nvSpPr>
        <p:spPr/>
        <p:txBody>
          <a:bodyPr/>
          <a:lstStyle/>
          <a:p>
            <a:fld id="{5807340F-908D-4693-BDB2-223C872AD35D}" type="datetimeFigureOut">
              <a:rPr lang="LID4096" smtClean="0"/>
              <a:t>02/09/2025</a:t>
            </a:fld>
            <a:endParaRPr lang="LID4096"/>
          </a:p>
        </p:txBody>
      </p:sp>
      <p:sp>
        <p:nvSpPr>
          <p:cNvPr id="5" name="Footer Placeholder 4">
            <a:extLst>
              <a:ext uri="{FF2B5EF4-FFF2-40B4-BE49-F238E27FC236}">
                <a16:creationId xmlns:a16="http://schemas.microsoft.com/office/drawing/2014/main" id="{52D61CB1-19C8-8063-FCF1-5AB43970E0B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917C993-ED6A-B314-ADB5-C487EE979C34}"/>
              </a:ext>
            </a:extLst>
          </p:cNvPr>
          <p:cNvSpPr>
            <a:spLocks noGrp="1"/>
          </p:cNvSpPr>
          <p:nvPr>
            <p:ph type="sldNum" sz="quarter" idx="12"/>
          </p:nvPr>
        </p:nvSpPr>
        <p:spPr/>
        <p:txBody>
          <a:bodyPr/>
          <a:lstStyle/>
          <a:p>
            <a:fld id="{4F2C71B0-57C9-4395-B6E4-5C5AD532D712}" type="slidenum">
              <a:rPr lang="LID4096" smtClean="0"/>
              <a:t>‹#›</a:t>
            </a:fld>
            <a:endParaRPr lang="LID4096"/>
          </a:p>
        </p:txBody>
      </p:sp>
    </p:spTree>
    <p:extLst>
      <p:ext uri="{BB962C8B-B14F-4D97-AF65-F5344CB8AC3E}">
        <p14:creationId xmlns:p14="http://schemas.microsoft.com/office/powerpoint/2010/main" val="321319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53543D-BAE4-D247-1201-600BF7560D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6252534-48FB-7CA4-C9F1-B9C06E7432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4ABE98A-FE37-4732-3D3B-685913DE0017}"/>
              </a:ext>
            </a:extLst>
          </p:cNvPr>
          <p:cNvSpPr>
            <a:spLocks noGrp="1"/>
          </p:cNvSpPr>
          <p:nvPr>
            <p:ph type="dt" sz="half" idx="10"/>
          </p:nvPr>
        </p:nvSpPr>
        <p:spPr/>
        <p:txBody>
          <a:bodyPr/>
          <a:lstStyle/>
          <a:p>
            <a:fld id="{5807340F-908D-4693-BDB2-223C872AD35D}" type="datetimeFigureOut">
              <a:rPr lang="LID4096" smtClean="0"/>
              <a:t>02/09/2025</a:t>
            </a:fld>
            <a:endParaRPr lang="LID4096"/>
          </a:p>
        </p:txBody>
      </p:sp>
      <p:sp>
        <p:nvSpPr>
          <p:cNvPr id="5" name="Footer Placeholder 4">
            <a:extLst>
              <a:ext uri="{FF2B5EF4-FFF2-40B4-BE49-F238E27FC236}">
                <a16:creationId xmlns:a16="http://schemas.microsoft.com/office/drawing/2014/main" id="{7D09D97E-C031-BF7B-CEBE-4E5092FB9C2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12E5061-1700-A6A4-F954-7AAA62F385E8}"/>
              </a:ext>
            </a:extLst>
          </p:cNvPr>
          <p:cNvSpPr>
            <a:spLocks noGrp="1"/>
          </p:cNvSpPr>
          <p:nvPr>
            <p:ph type="sldNum" sz="quarter" idx="12"/>
          </p:nvPr>
        </p:nvSpPr>
        <p:spPr/>
        <p:txBody>
          <a:bodyPr/>
          <a:lstStyle/>
          <a:p>
            <a:fld id="{4F2C71B0-57C9-4395-B6E4-5C5AD532D712}" type="slidenum">
              <a:rPr lang="LID4096" smtClean="0"/>
              <a:t>‹#›</a:t>
            </a:fld>
            <a:endParaRPr lang="LID4096"/>
          </a:p>
        </p:txBody>
      </p:sp>
    </p:spTree>
    <p:extLst>
      <p:ext uri="{BB962C8B-B14F-4D97-AF65-F5344CB8AC3E}">
        <p14:creationId xmlns:p14="http://schemas.microsoft.com/office/powerpoint/2010/main" val="3192115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54F8-12DB-D0D9-B9A6-D65AAC6EEB8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AAEB3F1-79B2-11DD-2DFC-A139787E84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50B1A55-9900-CEAD-7BCE-897AFF84E91A}"/>
              </a:ext>
            </a:extLst>
          </p:cNvPr>
          <p:cNvSpPr>
            <a:spLocks noGrp="1"/>
          </p:cNvSpPr>
          <p:nvPr>
            <p:ph type="dt" sz="half" idx="10"/>
          </p:nvPr>
        </p:nvSpPr>
        <p:spPr/>
        <p:txBody>
          <a:bodyPr/>
          <a:lstStyle/>
          <a:p>
            <a:fld id="{5807340F-908D-4693-BDB2-223C872AD35D}" type="datetimeFigureOut">
              <a:rPr lang="LID4096" smtClean="0"/>
              <a:t>02/09/2025</a:t>
            </a:fld>
            <a:endParaRPr lang="LID4096"/>
          </a:p>
        </p:txBody>
      </p:sp>
      <p:sp>
        <p:nvSpPr>
          <p:cNvPr id="5" name="Footer Placeholder 4">
            <a:extLst>
              <a:ext uri="{FF2B5EF4-FFF2-40B4-BE49-F238E27FC236}">
                <a16:creationId xmlns:a16="http://schemas.microsoft.com/office/drawing/2014/main" id="{81402509-DA9F-83B2-000F-15718C3A93F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6C83B89-8F42-DF8F-5DF7-812D915859C8}"/>
              </a:ext>
            </a:extLst>
          </p:cNvPr>
          <p:cNvSpPr>
            <a:spLocks noGrp="1"/>
          </p:cNvSpPr>
          <p:nvPr>
            <p:ph type="sldNum" sz="quarter" idx="12"/>
          </p:nvPr>
        </p:nvSpPr>
        <p:spPr/>
        <p:txBody>
          <a:bodyPr/>
          <a:lstStyle/>
          <a:p>
            <a:fld id="{4F2C71B0-57C9-4395-B6E4-5C5AD532D712}" type="slidenum">
              <a:rPr lang="LID4096" smtClean="0"/>
              <a:t>‹#›</a:t>
            </a:fld>
            <a:endParaRPr lang="LID4096"/>
          </a:p>
        </p:txBody>
      </p:sp>
    </p:spTree>
    <p:extLst>
      <p:ext uri="{BB962C8B-B14F-4D97-AF65-F5344CB8AC3E}">
        <p14:creationId xmlns:p14="http://schemas.microsoft.com/office/powerpoint/2010/main" val="3514764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2EE3D-D78A-C228-CED9-083192270D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6163BDE2-2B46-92AC-BAA5-52D3132C69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886576-8E79-84C6-6095-A696B7957B0E}"/>
              </a:ext>
            </a:extLst>
          </p:cNvPr>
          <p:cNvSpPr>
            <a:spLocks noGrp="1"/>
          </p:cNvSpPr>
          <p:nvPr>
            <p:ph type="dt" sz="half" idx="10"/>
          </p:nvPr>
        </p:nvSpPr>
        <p:spPr/>
        <p:txBody>
          <a:bodyPr/>
          <a:lstStyle/>
          <a:p>
            <a:fld id="{5807340F-908D-4693-BDB2-223C872AD35D}" type="datetimeFigureOut">
              <a:rPr lang="LID4096" smtClean="0"/>
              <a:t>02/09/2025</a:t>
            </a:fld>
            <a:endParaRPr lang="LID4096"/>
          </a:p>
        </p:txBody>
      </p:sp>
      <p:sp>
        <p:nvSpPr>
          <p:cNvPr id="5" name="Footer Placeholder 4">
            <a:extLst>
              <a:ext uri="{FF2B5EF4-FFF2-40B4-BE49-F238E27FC236}">
                <a16:creationId xmlns:a16="http://schemas.microsoft.com/office/drawing/2014/main" id="{F4DCF21F-A3AE-886D-1320-2534CB9593A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5EA7DAF-ACA1-09F0-A1A5-4CD9B0E5877C}"/>
              </a:ext>
            </a:extLst>
          </p:cNvPr>
          <p:cNvSpPr>
            <a:spLocks noGrp="1"/>
          </p:cNvSpPr>
          <p:nvPr>
            <p:ph type="sldNum" sz="quarter" idx="12"/>
          </p:nvPr>
        </p:nvSpPr>
        <p:spPr/>
        <p:txBody>
          <a:bodyPr/>
          <a:lstStyle/>
          <a:p>
            <a:fld id="{4F2C71B0-57C9-4395-B6E4-5C5AD532D712}" type="slidenum">
              <a:rPr lang="LID4096" smtClean="0"/>
              <a:t>‹#›</a:t>
            </a:fld>
            <a:endParaRPr lang="LID4096"/>
          </a:p>
        </p:txBody>
      </p:sp>
    </p:spTree>
    <p:extLst>
      <p:ext uri="{BB962C8B-B14F-4D97-AF65-F5344CB8AC3E}">
        <p14:creationId xmlns:p14="http://schemas.microsoft.com/office/powerpoint/2010/main" val="150236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EFA8-E03A-E16F-5999-FEF8D2754F5F}"/>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AA9D1DA4-81CC-0B21-2FD9-B26DB3E3A3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E2E88C3-BEC5-A101-6385-0105517756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0CFF3056-087B-2C9E-E2BE-8AAD0AA4733F}"/>
              </a:ext>
            </a:extLst>
          </p:cNvPr>
          <p:cNvSpPr>
            <a:spLocks noGrp="1"/>
          </p:cNvSpPr>
          <p:nvPr>
            <p:ph type="dt" sz="half" idx="10"/>
          </p:nvPr>
        </p:nvSpPr>
        <p:spPr/>
        <p:txBody>
          <a:bodyPr/>
          <a:lstStyle/>
          <a:p>
            <a:fld id="{5807340F-908D-4693-BDB2-223C872AD35D}" type="datetimeFigureOut">
              <a:rPr lang="LID4096" smtClean="0"/>
              <a:t>02/09/2025</a:t>
            </a:fld>
            <a:endParaRPr lang="LID4096"/>
          </a:p>
        </p:txBody>
      </p:sp>
      <p:sp>
        <p:nvSpPr>
          <p:cNvPr id="6" name="Footer Placeholder 5">
            <a:extLst>
              <a:ext uri="{FF2B5EF4-FFF2-40B4-BE49-F238E27FC236}">
                <a16:creationId xmlns:a16="http://schemas.microsoft.com/office/drawing/2014/main" id="{6D46D765-01B9-1B8E-85CC-061D1FD80F14}"/>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B367E99-4CDA-6286-D9E7-3B09C84A7239}"/>
              </a:ext>
            </a:extLst>
          </p:cNvPr>
          <p:cNvSpPr>
            <a:spLocks noGrp="1"/>
          </p:cNvSpPr>
          <p:nvPr>
            <p:ph type="sldNum" sz="quarter" idx="12"/>
          </p:nvPr>
        </p:nvSpPr>
        <p:spPr/>
        <p:txBody>
          <a:bodyPr/>
          <a:lstStyle/>
          <a:p>
            <a:fld id="{4F2C71B0-57C9-4395-B6E4-5C5AD532D712}" type="slidenum">
              <a:rPr lang="LID4096" smtClean="0"/>
              <a:t>‹#›</a:t>
            </a:fld>
            <a:endParaRPr lang="LID4096"/>
          </a:p>
        </p:txBody>
      </p:sp>
    </p:spTree>
    <p:extLst>
      <p:ext uri="{BB962C8B-B14F-4D97-AF65-F5344CB8AC3E}">
        <p14:creationId xmlns:p14="http://schemas.microsoft.com/office/powerpoint/2010/main" val="25377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6583-DAB8-5336-315E-CCA62D14B3F2}"/>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80293CD2-75A9-8C98-17CB-233663B03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0395A9-F5C2-110B-C794-3AEF2A14D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04B337F7-9E8B-6A67-49AF-A7FD0B6BBA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7DF05-DA18-0287-9E1A-61E5B94BE0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B65FC473-81E0-68BB-01A7-D25AE0543A48}"/>
              </a:ext>
            </a:extLst>
          </p:cNvPr>
          <p:cNvSpPr>
            <a:spLocks noGrp="1"/>
          </p:cNvSpPr>
          <p:nvPr>
            <p:ph type="dt" sz="half" idx="10"/>
          </p:nvPr>
        </p:nvSpPr>
        <p:spPr/>
        <p:txBody>
          <a:bodyPr/>
          <a:lstStyle/>
          <a:p>
            <a:fld id="{5807340F-908D-4693-BDB2-223C872AD35D}" type="datetimeFigureOut">
              <a:rPr lang="LID4096" smtClean="0"/>
              <a:t>02/09/2025</a:t>
            </a:fld>
            <a:endParaRPr lang="LID4096"/>
          </a:p>
        </p:txBody>
      </p:sp>
      <p:sp>
        <p:nvSpPr>
          <p:cNvPr id="8" name="Footer Placeholder 7">
            <a:extLst>
              <a:ext uri="{FF2B5EF4-FFF2-40B4-BE49-F238E27FC236}">
                <a16:creationId xmlns:a16="http://schemas.microsoft.com/office/drawing/2014/main" id="{B77327BC-01D9-C680-18C8-2AD59968281F}"/>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1E718436-E5B3-C282-ADB5-526FBC64037C}"/>
              </a:ext>
            </a:extLst>
          </p:cNvPr>
          <p:cNvSpPr>
            <a:spLocks noGrp="1"/>
          </p:cNvSpPr>
          <p:nvPr>
            <p:ph type="sldNum" sz="quarter" idx="12"/>
          </p:nvPr>
        </p:nvSpPr>
        <p:spPr/>
        <p:txBody>
          <a:bodyPr/>
          <a:lstStyle/>
          <a:p>
            <a:fld id="{4F2C71B0-57C9-4395-B6E4-5C5AD532D712}" type="slidenum">
              <a:rPr lang="LID4096" smtClean="0"/>
              <a:t>‹#›</a:t>
            </a:fld>
            <a:endParaRPr lang="LID4096"/>
          </a:p>
        </p:txBody>
      </p:sp>
    </p:spTree>
    <p:extLst>
      <p:ext uri="{BB962C8B-B14F-4D97-AF65-F5344CB8AC3E}">
        <p14:creationId xmlns:p14="http://schemas.microsoft.com/office/powerpoint/2010/main" val="3122103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1709-C252-A471-7950-FC0607919AC3}"/>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6EC1F493-5FEE-D4CD-00E5-51C888BBB236}"/>
              </a:ext>
            </a:extLst>
          </p:cNvPr>
          <p:cNvSpPr>
            <a:spLocks noGrp="1"/>
          </p:cNvSpPr>
          <p:nvPr>
            <p:ph type="dt" sz="half" idx="10"/>
          </p:nvPr>
        </p:nvSpPr>
        <p:spPr/>
        <p:txBody>
          <a:bodyPr/>
          <a:lstStyle/>
          <a:p>
            <a:fld id="{5807340F-908D-4693-BDB2-223C872AD35D}" type="datetimeFigureOut">
              <a:rPr lang="LID4096" smtClean="0"/>
              <a:t>02/09/2025</a:t>
            </a:fld>
            <a:endParaRPr lang="LID4096"/>
          </a:p>
        </p:txBody>
      </p:sp>
      <p:sp>
        <p:nvSpPr>
          <p:cNvPr id="4" name="Footer Placeholder 3">
            <a:extLst>
              <a:ext uri="{FF2B5EF4-FFF2-40B4-BE49-F238E27FC236}">
                <a16:creationId xmlns:a16="http://schemas.microsoft.com/office/drawing/2014/main" id="{4BFF07FE-BBD9-DA7A-FE35-286A9CF8B2A0}"/>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6A3A41E2-E667-51C7-703F-AC6B9180709A}"/>
              </a:ext>
            </a:extLst>
          </p:cNvPr>
          <p:cNvSpPr>
            <a:spLocks noGrp="1"/>
          </p:cNvSpPr>
          <p:nvPr>
            <p:ph type="sldNum" sz="quarter" idx="12"/>
          </p:nvPr>
        </p:nvSpPr>
        <p:spPr/>
        <p:txBody>
          <a:bodyPr/>
          <a:lstStyle/>
          <a:p>
            <a:fld id="{4F2C71B0-57C9-4395-B6E4-5C5AD532D712}" type="slidenum">
              <a:rPr lang="LID4096" smtClean="0"/>
              <a:t>‹#›</a:t>
            </a:fld>
            <a:endParaRPr lang="LID4096"/>
          </a:p>
        </p:txBody>
      </p:sp>
    </p:spTree>
    <p:extLst>
      <p:ext uri="{BB962C8B-B14F-4D97-AF65-F5344CB8AC3E}">
        <p14:creationId xmlns:p14="http://schemas.microsoft.com/office/powerpoint/2010/main" val="345493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01962-C91F-814E-8C44-814E8D70741D}"/>
              </a:ext>
            </a:extLst>
          </p:cNvPr>
          <p:cNvSpPr>
            <a:spLocks noGrp="1"/>
          </p:cNvSpPr>
          <p:nvPr>
            <p:ph type="dt" sz="half" idx="10"/>
          </p:nvPr>
        </p:nvSpPr>
        <p:spPr/>
        <p:txBody>
          <a:bodyPr/>
          <a:lstStyle/>
          <a:p>
            <a:fld id="{5807340F-908D-4693-BDB2-223C872AD35D}" type="datetimeFigureOut">
              <a:rPr lang="LID4096" smtClean="0"/>
              <a:t>02/09/2025</a:t>
            </a:fld>
            <a:endParaRPr lang="LID4096"/>
          </a:p>
        </p:txBody>
      </p:sp>
      <p:sp>
        <p:nvSpPr>
          <p:cNvPr id="3" name="Footer Placeholder 2">
            <a:extLst>
              <a:ext uri="{FF2B5EF4-FFF2-40B4-BE49-F238E27FC236}">
                <a16:creationId xmlns:a16="http://schemas.microsoft.com/office/drawing/2014/main" id="{F875D059-EDC0-B275-6FA9-43EF7DDC54D4}"/>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563F539-26F8-9635-A9A6-F869BE74AF15}"/>
              </a:ext>
            </a:extLst>
          </p:cNvPr>
          <p:cNvSpPr>
            <a:spLocks noGrp="1"/>
          </p:cNvSpPr>
          <p:nvPr>
            <p:ph type="sldNum" sz="quarter" idx="12"/>
          </p:nvPr>
        </p:nvSpPr>
        <p:spPr/>
        <p:txBody>
          <a:bodyPr/>
          <a:lstStyle/>
          <a:p>
            <a:fld id="{4F2C71B0-57C9-4395-B6E4-5C5AD532D712}" type="slidenum">
              <a:rPr lang="LID4096" smtClean="0"/>
              <a:t>‹#›</a:t>
            </a:fld>
            <a:endParaRPr lang="LID4096"/>
          </a:p>
        </p:txBody>
      </p:sp>
    </p:spTree>
    <p:extLst>
      <p:ext uri="{BB962C8B-B14F-4D97-AF65-F5344CB8AC3E}">
        <p14:creationId xmlns:p14="http://schemas.microsoft.com/office/powerpoint/2010/main" val="156710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7DE71-89AF-3BBA-7C63-D38D66A87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BC42DDA1-6311-B573-5326-A3DCD5E015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3BB21E33-AB30-513A-D61B-9EF0BC37E4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6F764E-7CB4-D92B-4B0C-021C5E9CF821}"/>
              </a:ext>
            </a:extLst>
          </p:cNvPr>
          <p:cNvSpPr>
            <a:spLocks noGrp="1"/>
          </p:cNvSpPr>
          <p:nvPr>
            <p:ph type="dt" sz="half" idx="10"/>
          </p:nvPr>
        </p:nvSpPr>
        <p:spPr/>
        <p:txBody>
          <a:bodyPr/>
          <a:lstStyle/>
          <a:p>
            <a:fld id="{5807340F-908D-4693-BDB2-223C872AD35D}" type="datetimeFigureOut">
              <a:rPr lang="LID4096" smtClean="0"/>
              <a:t>02/09/2025</a:t>
            </a:fld>
            <a:endParaRPr lang="LID4096"/>
          </a:p>
        </p:txBody>
      </p:sp>
      <p:sp>
        <p:nvSpPr>
          <p:cNvPr id="6" name="Footer Placeholder 5">
            <a:extLst>
              <a:ext uri="{FF2B5EF4-FFF2-40B4-BE49-F238E27FC236}">
                <a16:creationId xmlns:a16="http://schemas.microsoft.com/office/drawing/2014/main" id="{68A71A90-9A45-8FF7-1223-3F1FE38FEA5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C5518FE-C266-6183-759F-5490FF6BB6A5}"/>
              </a:ext>
            </a:extLst>
          </p:cNvPr>
          <p:cNvSpPr>
            <a:spLocks noGrp="1"/>
          </p:cNvSpPr>
          <p:nvPr>
            <p:ph type="sldNum" sz="quarter" idx="12"/>
          </p:nvPr>
        </p:nvSpPr>
        <p:spPr/>
        <p:txBody>
          <a:bodyPr/>
          <a:lstStyle/>
          <a:p>
            <a:fld id="{4F2C71B0-57C9-4395-B6E4-5C5AD532D712}" type="slidenum">
              <a:rPr lang="LID4096" smtClean="0"/>
              <a:t>‹#›</a:t>
            </a:fld>
            <a:endParaRPr lang="LID4096"/>
          </a:p>
        </p:txBody>
      </p:sp>
    </p:spTree>
    <p:extLst>
      <p:ext uri="{BB962C8B-B14F-4D97-AF65-F5344CB8AC3E}">
        <p14:creationId xmlns:p14="http://schemas.microsoft.com/office/powerpoint/2010/main" val="339585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4C8E-585D-FB77-0788-F72F81FCA8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EBF0F7F6-12A5-A049-24DE-86D8B9CB69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BDEBBF96-9210-0DCB-2B23-7475023541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615314-C5FD-DF2A-EE94-957D3B6D6FAE}"/>
              </a:ext>
            </a:extLst>
          </p:cNvPr>
          <p:cNvSpPr>
            <a:spLocks noGrp="1"/>
          </p:cNvSpPr>
          <p:nvPr>
            <p:ph type="dt" sz="half" idx="10"/>
          </p:nvPr>
        </p:nvSpPr>
        <p:spPr/>
        <p:txBody>
          <a:bodyPr/>
          <a:lstStyle/>
          <a:p>
            <a:fld id="{5807340F-908D-4693-BDB2-223C872AD35D}" type="datetimeFigureOut">
              <a:rPr lang="LID4096" smtClean="0"/>
              <a:t>02/09/2025</a:t>
            </a:fld>
            <a:endParaRPr lang="LID4096"/>
          </a:p>
        </p:txBody>
      </p:sp>
      <p:sp>
        <p:nvSpPr>
          <p:cNvPr id="6" name="Footer Placeholder 5">
            <a:extLst>
              <a:ext uri="{FF2B5EF4-FFF2-40B4-BE49-F238E27FC236}">
                <a16:creationId xmlns:a16="http://schemas.microsoft.com/office/drawing/2014/main" id="{69FB3380-5FCC-B067-EFC7-5874DF3082F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D2B31B8-0D67-623D-3440-4F10F751F505}"/>
              </a:ext>
            </a:extLst>
          </p:cNvPr>
          <p:cNvSpPr>
            <a:spLocks noGrp="1"/>
          </p:cNvSpPr>
          <p:nvPr>
            <p:ph type="sldNum" sz="quarter" idx="12"/>
          </p:nvPr>
        </p:nvSpPr>
        <p:spPr/>
        <p:txBody>
          <a:bodyPr/>
          <a:lstStyle/>
          <a:p>
            <a:fld id="{4F2C71B0-57C9-4395-B6E4-5C5AD532D712}" type="slidenum">
              <a:rPr lang="LID4096" smtClean="0"/>
              <a:t>‹#›</a:t>
            </a:fld>
            <a:endParaRPr lang="LID4096"/>
          </a:p>
        </p:txBody>
      </p:sp>
    </p:spTree>
    <p:extLst>
      <p:ext uri="{BB962C8B-B14F-4D97-AF65-F5344CB8AC3E}">
        <p14:creationId xmlns:p14="http://schemas.microsoft.com/office/powerpoint/2010/main" val="1841963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6342E1-C17E-74B3-BDED-383632B260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DD6CCF1-3D8A-FC2B-9FC2-A41E474FA9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86DBF7D-CF0E-9BE5-8821-8A1E1D0D7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07340F-908D-4693-BDB2-223C872AD35D}" type="datetimeFigureOut">
              <a:rPr lang="LID4096" smtClean="0"/>
              <a:t>02/09/2025</a:t>
            </a:fld>
            <a:endParaRPr lang="LID4096"/>
          </a:p>
        </p:txBody>
      </p:sp>
      <p:sp>
        <p:nvSpPr>
          <p:cNvPr id="5" name="Footer Placeholder 4">
            <a:extLst>
              <a:ext uri="{FF2B5EF4-FFF2-40B4-BE49-F238E27FC236}">
                <a16:creationId xmlns:a16="http://schemas.microsoft.com/office/drawing/2014/main" id="{C37D47E7-B319-A0AA-E922-85A84EB945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4C807FE0-CF0D-EDFE-C44B-AE2B3A29B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2C71B0-57C9-4395-B6E4-5C5AD532D712}" type="slidenum">
              <a:rPr lang="LID4096" smtClean="0"/>
              <a:t>‹#›</a:t>
            </a:fld>
            <a:endParaRPr lang="LID4096"/>
          </a:p>
        </p:txBody>
      </p:sp>
    </p:spTree>
    <p:extLst>
      <p:ext uri="{BB962C8B-B14F-4D97-AF65-F5344CB8AC3E}">
        <p14:creationId xmlns:p14="http://schemas.microsoft.com/office/powerpoint/2010/main" val="176070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Triangle 2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7B988-C40B-7905-207C-98AB806707A1}"/>
              </a:ext>
            </a:extLst>
          </p:cNvPr>
          <p:cNvSpPr>
            <a:spLocks noGrp="1"/>
          </p:cNvSpPr>
          <p:nvPr>
            <p:ph type="ctrTitle"/>
          </p:nvPr>
        </p:nvSpPr>
        <p:spPr>
          <a:xfrm>
            <a:off x="1285241" y="1008993"/>
            <a:ext cx="9231410" cy="3542045"/>
          </a:xfrm>
        </p:spPr>
        <p:txBody>
          <a:bodyPr anchor="b">
            <a:normAutofit/>
          </a:bodyPr>
          <a:lstStyle/>
          <a:p>
            <a:pPr algn="l"/>
            <a:r>
              <a:rPr lang="en-GB" sz="8100"/>
              <a:t>QA Online Academy test report </a:t>
            </a:r>
            <a:endParaRPr lang="LID4096" sz="8100"/>
          </a:p>
        </p:txBody>
      </p:sp>
      <p:sp>
        <p:nvSpPr>
          <p:cNvPr id="3" name="Subtitle 2">
            <a:extLst>
              <a:ext uri="{FF2B5EF4-FFF2-40B4-BE49-F238E27FC236}">
                <a16:creationId xmlns:a16="http://schemas.microsoft.com/office/drawing/2014/main" id="{BACB8674-6BEE-A897-50FE-8AA21EDD00A8}"/>
              </a:ext>
            </a:extLst>
          </p:cNvPr>
          <p:cNvSpPr>
            <a:spLocks noGrp="1"/>
          </p:cNvSpPr>
          <p:nvPr>
            <p:ph type="subTitle" idx="1"/>
          </p:nvPr>
        </p:nvSpPr>
        <p:spPr>
          <a:xfrm>
            <a:off x="1285241" y="4582814"/>
            <a:ext cx="7132335" cy="1312657"/>
          </a:xfrm>
        </p:spPr>
        <p:txBody>
          <a:bodyPr anchor="t">
            <a:normAutofit/>
          </a:bodyPr>
          <a:lstStyle/>
          <a:p>
            <a:pPr algn="l"/>
            <a:r>
              <a:rPr lang="en-GB"/>
              <a:t>Yousif Hibi </a:t>
            </a:r>
            <a:endParaRPr lang="LID4096"/>
          </a:p>
        </p:txBody>
      </p:sp>
    </p:spTree>
    <p:extLst>
      <p:ext uri="{BB962C8B-B14F-4D97-AF65-F5344CB8AC3E}">
        <p14:creationId xmlns:p14="http://schemas.microsoft.com/office/powerpoint/2010/main" val="30234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20B38D-D7D3-E066-91E3-10CB11A96C48}"/>
              </a:ext>
            </a:extLst>
          </p:cNvPr>
          <p:cNvSpPr>
            <a:spLocks noGrp="1"/>
          </p:cNvSpPr>
          <p:nvPr>
            <p:ph type="title"/>
          </p:nvPr>
        </p:nvSpPr>
        <p:spPr>
          <a:xfrm>
            <a:off x="1285240" y="1050595"/>
            <a:ext cx="8074815" cy="1618489"/>
          </a:xfrm>
        </p:spPr>
        <p:txBody>
          <a:bodyPr anchor="ctr">
            <a:normAutofit/>
          </a:bodyPr>
          <a:lstStyle/>
          <a:p>
            <a:r>
              <a:rPr lang="en-GB" sz="7200"/>
              <a:t>Overview</a:t>
            </a:r>
            <a:endParaRPr lang="LID4096" sz="7200"/>
          </a:p>
        </p:txBody>
      </p:sp>
      <p:sp>
        <p:nvSpPr>
          <p:cNvPr id="3" name="Content Placeholder 2">
            <a:extLst>
              <a:ext uri="{FF2B5EF4-FFF2-40B4-BE49-F238E27FC236}">
                <a16:creationId xmlns:a16="http://schemas.microsoft.com/office/drawing/2014/main" id="{2D30893C-5A8E-6E4F-7593-5C076641A965}"/>
              </a:ext>
            </a:extLst>
          </p:cNvPr>
          <p:cNvSpPr>
            <a:spLocks noGrp="1"/>
          </p:cNvSpPr>
          <p:nvPr>
            <p:ph idx="1"/>
          </p:nvPr>
        </p:nvSpPr>
        <p:spPr>
          <a:xfrm>
            <a:off x="1285240" y="2969469"/>
            <a:ext cx="8074815" cy="2800395"/>
          </a:xfrm>
        </p:spPr>
        <p:txBody>
          <a:bodyPr anchor="t">
            <a:normAutofit/>
          </a:bodyPr>
          <a:lstStyle/>
          <a:p>
            <a:r>
              <a:rPr lang="en-US" sz="2400"/>
              <a:t>This report provides a summary of the testing process conducted for the QA Online Academy website. The testing focused on functionality, user experience, and responsiveness across multiple features, identifying critical defects and ensuring the platform meets its requirements.</a:t>
            </a:r>
            <a:endParaRPr lang="LID4096" sz="2400"/>
          </a:p>
        </p:txBody>
      </p:sp>
    </p:spTree>
    <p:extLst>
      <p:ext uri="{BB962C8B-B14F-4D97-AF65-F5344CB8AC3E}">
        <p14:creationId xmlns:p14="http://schemas.microsoft.com/office/powerpoint/2010/main" val="167284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A071B-B746-B697-C90F-D8D1DAAE1E64}"/>
              </a:ext>
            </a:extLst>
          </p:cNvPr>
          <p:cNvSpPr>
            <a:spLocks noGrp="1"/>
          </p:cNvSpPr>
          <p:nvPr>
            <p:ph type="title"/>
          </p:nvPr>
        </p:nvSpPr>
        <p:spPr>
          <a:xfrm>
            <a:off x="1285240" y="1050595"/>
            <a:ext cx="8074815" cy="1618489"/>
          </a:xfrm>
        </p:spPr>
        <p:txBody>
          <a:bodyPr anchor="ctr">
            <a:normAutofit/>
          </a:bodyPr>
          <a:lstStyle/>
          <a:p>
            <a:r>
              <a:rPr lang="en-GB" sz="7200"/>
              <a:t>Test Objectives</a:t>
            </a:r>
            <a:endParaRPr lang="LID4096" sz="7200"/>
          </a:p>
        </p:txBody>
      </p:sp>
      <p:graphicFrame>
        <p:nvGraphicFramePr>
          <p:cNvPr id="44" name="Rectangle 1">
            <a:extLst>
              <a:ext uri="{FF2B5EF4-FFF2-40B4-BE49-F238E27FC236}">
                <a16:creationId xmlns:a16="http://schemas.microsoft.com/office/drawing/2014/main" id="{5107CCED-1DE2-6257-CADD-350F49C35605}"/>
              </a:ext>
            </a:extLst>
          </p:cNvPr>
          <p:cNvGraphicFramePr>
            <a:graphicFrameLocks noGrp="1"/>
          </p:cNvGraphicFramePr>
          <p:nvPr>
            <p:ph idx="1"/>
          </p:nvPr>
        </p:nvGraphicFramePr>
        <p:xfrm>
          <a:off x="1285240" y="2969469"/>
          <a:ext cx="8074815" cy="280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92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B5F79B52-4104-06E5-08C5-46330BC76DA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 Test Execution Summary</a:t>
            </a:r>
            <a:endParaRPr lang="en-US" sz="4000" kern="1200">
              <a:solidFill>
                <a:srgbClr val="FFFFFF"/>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95F75511-F134-7FA0-9C26-8C5F1576C51D}"/>
              </a:ext>
            </a:extLst>
          </p:cNvPr>
          <p:cNvGraphicFramePr>
            <a:graphicFrameLocks noGrp="1"/>
          </p:cNvGraphicFramePr>
          <p:nvPr>
            <p:ph idx="1"/>
            <p:extLst>
              <p:ext uri="{D42A27DB-BD31-4B8C-83A1-F6EECF244321}">
                <p14:modId xmlns:p14="http://schemas.microsoft.com/office/powerpoint/2010/main" val="2907607916"/>
              </p:ext>
            </p:extLst>
          </p:nvPr>
        </p:nvGraphicFramePr>
        <p:xfrm>
          <a:off x="4502428" y="867287"/>
          <a:ext cx="7225750" cy="5123429"/>
        </p:xfrm>
        <a:graphic>
          <a:graphicData uri="http://schemas.openxmlformats.org/drawingml/2006/table">
            <a:tbl>
              <a:tblPr firstRow="1" bandRow="1">
                <a:tableStyleId>{5C22544A-7EE6-4342-B048-85BDC9FD1C3A}</a:tableStyleId>
              </a:tblPr>
              <a:tblGrid>
                <a:gridCol w="1692842">
                  <a:extLst>
                    <a:ext uri="{9D8B030D-6E8A-4147-A177-3AD203B41FA5}">
                      <a16:colId xmlns:a16="http://schemas.microsoft.com/office/drawing/2014/main" val="2497727906"/>
                    </a:ext>
                  </a:extLst>
                </a:gridCol>
                <a:gridCol w="2115096">
                  <a:extLst>
                    <a:ext uri="{9D8B030D-6E8A-4147-A177-3AD203B41FA5}">
                      <a16:colId xmlns:a16="http://schemas.microsoft.com/office/drawing/2014/main" val="2199315942"/>
                    </a:ext>
                  </a:extLst>
                </a:gridCol>
                <a:gridCol w="1457236">
                  <a:extLst>
                    <a:ext uri="{9D8B030D-6E8A-4147-A177-3AD203B41FA5}">
                      <a16:colId xmlns:a16="http://schemas.microsoft.com/office/drawing/2014/main" val="1757527906"/>
                    </a:ext>
                  </a:extLst>
                </a:gridCol>
                <a:gridCol w="1960576">
                  <a:extLst>
                    <a:ext uri="{9D8B030D-6E8A-4147-A177-3AD203B41FA5}">
                      <a16:colId xmlns:a16="http://schemas.microsoft.com/office/drawing/2014/main" val="3575709784"/>
                    </a:ext>
                  </a:extLst>
                </a:gridCol>
              </a:tblGrid>
              <a:tr h="484201">
                <a:tc>
                  <a:txBody>
                    <a:bodyPr/>
                    <a:lstStyle/>
                    <a:p>
                      <a:r>
                        <a:rPr lang="en-GB" sz="2200" b="1"/>
                        <a:t>Test Case</a:t>
                      </a:r>
                      <a:endParaRPr lang="en-GB" sz="2200"/>
                    </a:p>
                  </a:txBody>
                  <a:tcPr marL="111148" marR="111148" marT="55574" marB="55574" anchor="ctr"/>
                </a:tc>
                <a:tc>
                  <a:txBody>
                    <a:bodyPr/>
                    <a:lstStyle/>
                    <a:p>
                      <a:r>
                        <a:rPr lang="en-GB" sz="2200" b="1"/>
                        <a:t>Test Name</a:t>
                      </a:r>
                      <a:endParaRPr lang="en-GB" sz="2200"/>
                    </a:p>
                  </a:txBody>
                  <a:tcPr marL="111148" marR="111148" marT="55574" marB="55574" anchor="ctr"/>
                </a:tc>
                <a:tc>
                  <a:txBody>
                    <a:bodyPr/>
                    <a:lstStyle/>
                    <a:p>
                      <a:r>
                        <a:rPr lang="en-GB" sz="2200" b="1"/>
                        <a:t>Status</a:t>
                      </a:r>
                      <a:endParaRPr lang="en-GB" sz="2200"/>
                    </a:p>
                  </a:txBody>
                  <a:tcPr marL="111148" marR="111148" marT="55574" marB="55574" anchor="ctr"/>
                </a:tc>
                <a:tc>
                  <a:txBody>
                    <a:bodyPr/>
                    <a:lstStyle/>
                    <a:p>
                      <a:r>
                        <a:rPr lang="en-GB" sz="2200" b="1"/>
                        <a:t>Comments</a:t>
                      </a:r>
                      <a:endParaRPr lang="en-GB" sz="2200"/>
                    </a:p>
                  </a:txBody>
                  <a:tcPr marL="111148" marR="111148" marT="55574" marB="55574" anchor="ctr"/>
                </a:tc>
                <a:extLst>
                  <a:ext uri="{0D108BD9-81ED-4DB2-BD59-A6C34878D82A}">
                    <a16:rowId xmlns:a16="http://schemas.microsoft.com/office/drawing/2014/main" val="2323521246"/>
                  </a:ext>
                </a:extLst>
              </a:tr>
              <a:tr h="822004">
                <a:tc>
                  <a:txBody>
                    <a:bodyPr/>
                    <a:lstStyle/>
                    <a:p>
                      <a:r>
                        <a:rPr lang="en-GB" sz="2200"/>
                        <a:t>1</a:t>
                      </a:r>
                    </a:p>
                  </a:txBody>
                  <a:tcPr marL="111148" marR="111148" marT="55574" marB="55574" anchor="ctr"/>
                </a:tc>
                <a:tc>
                  <a:txBody>
                    <a:bodyPr/>
                    <a:lstStyle/>
                    <a:p>
                      <a:r>
                        <a:rPr lang="en-GB" sz="2200"/>
                        <a:t>Chatbot functionality</a:t>
                      </a:r>
                    </a:p>
                  </a:txBody>
                  <a:tcPr marL="111148" marR="111148" marT="55574" marB="55574" anchor="ctr"/>
                </a:tc>
                <a:tc>
                  <a:txBody>
                    <a:bodyPr/>
                    <a:lstStyle/>
                    <a:p>
                      <a:r>
                        <a:rPr lang="en-150" sz="2200"/>
                        <a:t>✅ </a:t>
                      </a:r>
                      <a:r>
                        <a:rPr lang="en-GB" sz="2200"/>
                        <a:t>Pass</a:t>
                      </a:r>
                    </a:p>
                  </a:txBody>
                  <a:tcPr marL="111148" marR="111148" marT="55574" marB="55574" anchor="ctr"/>
                </a:tc>
                <a:tc>
                  <a:txBody>
                    <a:bodyPr/>
                    <a:lstStyle/>
                    <a:p>
                      <a:r>
                        <a:rPr lang="en-GB" sz="2200"/>
                        <a:t>No major issues found</a:t>
                      </a:r>
                    </a:p>
                  </a:txBody>
                  <a:tcPr marL="111148" marR="111148" marT="55574" marB="55574" anchor="ctr"/>
                </a:tc>
                <a:extLst>
                  <a:ext uri="{0D108BD9-81ED-4DB2-BD59-A6C34878D82A}">
                    <a16:rowId xmlns:a16="http://schemas.microsoft.com/office/drawing/2014/main" val="681175688"/>
                  </a:ext>
                </a:extLst>
              </a:tr>
              <a:tr h="1159807">
                <a:tc>
                  <a:txBody>
                    <a:bodyPr/>
                    <a:lstStyle/>
                    <a:p>
                      <a:r>
                        <a:rPr lang="en-GB" sz="2200"/>
                        <a:t>2</a:t>
                      </a:r>
                    </a:p>
                  </a:txBody>
                  <a:tcPr marL="111148" marR="111148" marT="55574" marB="55574" anchor="ctr"/>
                </a:tc>
                <a:tc>
                  <a:txBody>
                    <a:bodyPr/>
                    <a:lstStyle/>
                    <a:p>
                      <a:r>
                        <a:rPr lang="en-GB" sz="2200"/>
                        <a:t>Search bar functionality</a:t>
                      </a:r>
                    </a:p>
                  </a:txBody>
                  <a:tcPr marL="111148" marR="111148" marT="55574" marB="55574" anchor="ctr"/>
                </a:tc>
                <a:tc>
                  <a:txBody>
                    <a:bodyPr/>
                    <a:lstStyle/>
                    <a:p>
                      <a:r>
                        <a:rPr lang="en-150" sz="2200"/>
                        <a:t>✅ </a:t>
                      </a:r>
                      <a:r>
                        <a:rPr lang="en-GB" sz="2200"/>
                        <a:t>Pass</a:t>
                      </a:r>
                    </a:p>
                  </a:txBody>
                  <a:tcPr marL="111148" marR="111148" marT="55574" marB="55574" anchor="ctr"/>
                </a:tc>
                <a:tc>
                  <a:txBody>
                    <a:bodyPr/>
                    <a:lstStyle/>
                    <a:p>
                      <a:r>
                        <a:rPr lang="en-US" sz="2200"/>
                        <a:t>Search feature works as expected</a:t>
                      </a:r>
                    </a:p>
                  </a:txBody>
                  <a:tcPr marL="111148" marR="111148" marT="55574" marB="55574" anchor="ctr"/>
                </a:tc>
                <a:extLst>
                  <a:ext uri="{0D108BD9-81ED-4DB2-BD59-A6C34878D82A}">
                    <a16:rowId xmlns:a16="http://schemas.microsoft.com/office/drawing/2014/main" val="4176586093"/>
                  </a:ext>
                </a:extLst>
              </a:tr>
              <a:tr h="1497610">
                <a:tc>
                  <a:txBody>
                    <a:bodyPr/>
                    <a:lstStyle/>
                    <a:p>
                      <a:r>
                        <a:rPr lang="en-GB" sz="2200"/>
                        <a:t>3</a:t>
                      </a:r>
                    </a:p>
                  </a:txBody>
                  <a:tcPr marL="111148" marR="111148" marT="55574" marB="55574" anchor="ctr"/>
                </a:tc>
                <a:tc>
                  <a:txBody>
                    <a:bodyPr/>
                    <a:lstStyle/>
                    <a:p>
                      <a:r>
                        <a:rPr lang="en-GB" sz="2200"/>
                        <a:t>Dropdown Menu</a:t>
                      </a:r>
                    </a:p>
                  </a:txBody>
                  <a:tcPr marL="111148" marR="111148" marT="55574" marB="55574" anchor="ctr"/>
                </a:tc>
                <a:tc>
                  <a:txBody>
                    <a:bodyPr/>
                    <a:lstStyle/>
                    <a:p>
                      <a:r>
                        <a:rPr lang="en-150" sz="2200"/>
                        <a:t>✅ </a:t>
                      </a:r>
                      <a:r>
                        <a:rPr lang="en-GB" sz="2200"/>
                        <a:t>Pass</a:t>
                      </a:r>
                    </a:p>
                  </a:txBody>
                  <a:tcPr marL="111148" marR="111148" marT="55574" marB="55574" anchor="ctr"/>
                </a:tc>
                <a:tc>
                  <a:txBody>
                    <a:bodyPr/>
                    <a:lstStyle/>
                    <a:p>
                      <a:r>
                        <a:rPr lang="en-US" sz="2200"/>
                        <a:t>All menu items navigate properly</a:t>
                      </a:r>
                    </a:p>
                  </a:txBody>
                  <a:tcPr marL="111148" marR="111148" marT="55574" marB="55574" anchor="ctr"/>
                </a:tc>
                <a:extLst>
                  <a:ext uri="{0D108BD9-81ED-4DB2-BD59-A6C34878D82A}">
                    <a16:rowId xmlns:a16="http://schemas.microsoft.com/office/drawing/2014/main" val="1600760958"/>
                  </a:ext>
                </a:extLst>
              </a:tr>
              <a:tr h="1159807">
                <a:tc>
                  <a:txBody>
                    <a:bodyPr/>
                    <a:lstStyle/>
                    <a:p>
                      <a:r>
                        <a:rPr lang="en-GB" sz="2200"/>
                        <a:t>4</a:t>
                      </a:r>
                    </a:p>
                  </a:txBody>
                  <a:tcPr marL="111148" marR="111148" marT="55574" marB="55574" anchor="ctr"/>
                </a:tc>
                <a:tc>
                  <a:txBody>
                    <a:bodyPr/>
                    <a:lstStyle/>
                    <a:p>
                      <a:r>
                        <a:rPr lang="en-GB" sz="2200"/>
                        <a:t>Questionnaire form</a:t>
                      </a:r>
                    </a:p>
                  </a:txBody>
                  <a:tcPr marL="111148" marR="111148" marT="55574" marB="55574" anchor="ctr"/>
                </a:tc>
                <a:tc>
                  <a:txBody>
                    <a:bodyPr/>
                    <a:lstStyle/>
                    <a:p>
                      <a:r>
                        <a:rPr lang="en-150" sz="2200"/>
                        <a:t>✅ </a:t>
                      </a:r>
                      <a:r>
                        <a:rPr lang="en-GB" sz="2200"/>
                        <a:t>Pass</a:t>
                      </a:r>
                    </a:p>
                  </a:txBody>
                  <a:tcPr marL="111148" marR="111148" marT="55574" marB="55574" anchor="ctr"/>
                </a:tc>
                <a:tc>
                  <a:txBody>
                    <a:bodyPr/>
                    <a:lstStyle/>
                    <a:p>
                      <a:r>
                        <a:rPr lang="en-GB" sz="2200"/>
                        <a:t>Form submission is successful</a:t>
                      </a:r>
                    </a:p>
                  </a:txBody>
                  <a:tcPr marL="111148" marR="111148" marT="55574" marB="55574" anchor="ctr"/>
                </a:tc>
                <a:extLst>
                  <a:ext uri="{0D108BD9-81ED-4DB2-BD59-A6C34878D82A}">
                    <a16:rowId xmlns:a16="http://schemas.microsoft.com/office/drawing/2014/main" val="3825507233"/>
                  </a:ext>
                </a:extLst>
              </a:tr>
            </a:tbl>
          </a:graphicData>
        </a:graphic>
      </p:graphicFrame>
    </p:spTree>
    <p:extLst>
      <p:ext uri="{BB962C8B-B14F-4D97-AF65-F5344CB8AC3E}">
        <p14:creationId xmlns:p14="http://schemas.microsoft.com/office/powerpoint/2010/main" val="59173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89B665B-91A3-BB1E-F3AA-114DF244D9F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i="0" kern="1200">
                <a:solidFill>
                  <a:srgbClr val="FFFFFF"/>
                </a:solidFill>
                <a:effectLst/>
                <a:latin typeface="+mj-lt"/>
                <a:ea typeface="+mj-ea"/>
                <a:cs typeface="+mj-cs"/>
              </a:rPr>
              <a:t>Behaviors</a:t>
            </a:r>
            <a:endParaRPr lang="en-US" sz="4000" kern="1200">
              <a:solidFill>
                <a:srgbClr val="FFFFFF"/>
              </a:solidFill>
              <a:latin typeface="+mj-lt"/>
              <a:ea typeface="+mj-ea"/>
              <a:cs typeface="+mj-cs"/>
            </a:endParaRPr>
          </a:p>
        </p:txBody>
      </p:sp>
      <p:pic>
        <p:nvPicPr>
          <p:cNvPr id="7" name="Content Placeholder 6" descr="A screenshot of a computer&#10;&#10;AI-generated content may be incorrect.">
            <a:extLst>
              <a:ext uri="{FF2B5EF4-FFF2-40B4-BE49-F238E27FC236}">
                <a16:creationId xmlns:a16="http://schemas.microsoft.com/office/drawing/2014/main" id="{D7FF7235-9EAC-FBAD-B5C7-1B559DA2CAE7}"/>
              </a:ext>
            </a:extLst>
          </p:cNvPr>
          <p:cNvPicPr>
            <a:picLocks noGrp="1" noChangeAspect="1"/>
          </p:cNvPicPr>
          <p:nvPr>
            <p:ph idx="1"/>
          </p:nvPr>
        </p:nvPicPr>
        <p:blipFill>
          <a:blip r:embed="rId2"/>
          <a:stretch>
            <a:fillRect/>
          </a:stretch>
        </p:blipFill>
        <p:spPr>
          <a:xfrm>
            <a:off x="4502428" y="1216115"/>
            <a:ext cx="7225748" cy="4425770"/>
          </a:xfrm>
          <a:prstGeom prst="rect">
            <a:avLst/>
          </a:prstGeom>
        </p:spPr>
      </p:pic>
    </p:spTree>
    <p:extLst>
      <p:ext uri="{BB962C8B-B14F-4D97-AF65-F5344CB8AC3E}">
        <p14:creationId xmlns:p14="http://schemas.microsoft.com/office/powerpoint/2010/main" val="383453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D420B7-2540-5DE7-2937-446245D31FA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Graphs </a:t>
            </a:r>
          </a:p>
        </p:txBody>
      </p:sp>
      <p:pic>
        <p:nvPicPr>
          <p:cNvPr id="7" name="Content Placeholder 6">
            <a:extLst>
              <a:ext uri="{FF2B5EF4-FFF2-40B4-BE49-F238E27FC236}">
                <a16:creationId xmlns:a16="http://schemas.microsoft.com/office/drawing/2014/main" id="{C50444AD-361A-A864-7DF5-BF837690911F}"/>
              </a:ext>
            </a:extLst>
          </p:cNvPr>
          <p:cNvPicPr>
            <a:picLocks noGrp="1" noChangeAspect="1"/>
          </p:cNvPicPr>
          <p:nvPr>
            <p:ph idx="1"/>
          </p:nvPr>
        </p:nvPicPr>
        <p:blipFill>
          <a:blip r:embed="rId2"/>
          <a:stretch>
            <a:fillRect/>
          </a:stretch>
        </p:blipFill>
        <p:spPr>
          <a:xfrm>
            <a:off x="4502428" y="1396759"/>
            <a:ext cx="7225748" cy="4064482"/>
          </a:xfrm>
          <a:prstGeom prst="rect">
            <a:avLst/>
          </a:prstGeom>
        </p:spPr>
      </p:pic>
    </p:spTree>
    <p:extLst>
      <p:ext uri="{BB962C8B-B14F-4D97-AF65-F5344CB8AC3E}">
        <p14:creationId xmlns:p14="http://schemas.microsoft.com/office/powerpoint/2010/main" val="402945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A4B5ABA-472A-1F4A-AC29-5515F9F1F66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Defect Summary</a:t>
            </a:r>
          </a:p>
        </p:txBody>
      </p:sp>
      <p:graphicFrame>
        <p:nvGraphicFramePr>
          <p:cNvPr id="6" name="Content Placeholder 5">
            <a:extLst>
              <a:ext uri="{FF2B5EF4-FFF2-40B4-BE49-F238E27FC236}">
                <a16:creationId xmlns:a16="http://schemas.microsoft.com/office/drawing/2014/main" id="{BF7E4070-2C2F-8145-8CA7-99EC5DA6901B}"/>
              </a:ext>
            </a:extLst>
          </p:cNvPr>
          <p:cNvGraphicFramePr>
            <a:graphicFrameLocks noGrp="1"/>
          </p:cNvGraphicFramePr>
          <p:nvPr>
            <p:ph idx="1"/>
            <p:extLst>
              <p:ext uri="{D42A27DB-BD31-4B8C-83A1-F6EECF244321}">
                <p14:modId xmlns:p14="http://schemas.microsoft.com/office/powerpoint/2010/main" val="2690429149"/>
              </p:ext>
            </p:extLst>
          </p:nvPr>
        </p:nvGraphicFramePr>
        <p:xfrm>
          <a:off x="4502428" y="1678146"/>
          <a:ext cx="7225750" cy="3501710"/>
        </p:xfrm>
        <a:graphic>
          <a:graphicData uri="http://schemas.openxmlformats.org/drawingml/2006/table">
            <a:tbl>
              <a:tblPr firstRow="1" bandRow="1">
                <a:tableStyleId>{5C22544A-7EE6-4342-B048-85BDC9FD1C3A}</a:tableStyleId>
              </a:tblPr>
              <a:tblGrid>
                <a:gridCol w="1513897">
                  <a:extLst>
                    <a:ext uri="{9D8B030D-6E8A-4147-A177-3AD203B41FA5}">
                      <a16:colId xmlns:a16="http://schemas.microsoft.com/office/drawing/2014/main" val="177243963"/>
                    </a:ext>
                  </a:extLst>
                </a:gridCol>
                <a:gridCol w="2519505">
                  <a:extLst>
                    <a:ext uri="{9D8B030D-6E8A-4147-A177-3AD203B41FA5}">
                      <a16:colId xmlns:a16="http://schemas.microsoft.com/office/drawing/2014/main" val="632165273"/>
                    </a:ext>
                  </a:extLst>
                </a:gridCol>
                <a:gridCol w="1733302">
                  <a:extLst>
                    <a:ext uri="{9D8B030D-6E8A-4147-A177-3AD203B41FA5}">
                      <a16:colId xmlns:a16="http://schemas.microsoft.com/office/drawing/2014/main" val="2123141012"/>
                    </a:ext>
                  </a:extLst>
                </a:gridCol>
                <a:gridCol w="1459046">
                  <a:extLst>
                    <a:ext uri="{9D8B030D-6E8A-4147-A177-3AD203B41FA5}">
                      <a16:colId xmlns:a16="http://schemas.microsoft.com/office/drawing/2014/main" val="84653193"/>
                    </a:ext>
                  </a:extLst>
                </a:gridCol>
              </a:tblGrid>
              <a:tr h="579230">
                <a:tc>
                  <a:txBody>
                    <a:bodyPr/>
                    <a:lstStyle/>
                    <a:p>
                      <a:r>
                        <a:rPr lang="en-GB" sz="2600" b="1"/>
                        <a:t>Bug ID</a:t>
                      </a:r>
                      <a:endParaRPr lang="en-GB" sz="2600"/>
                    </a:p>
                  </a:txBody>
                  <a:tcPr marL="131643" marR="131643" marT="65822" marB="65822" anchor="ctr"/>
                </a:tc>
                <a:tc>
                  <a:txBody>
                    <a:bodyPr/>
                    <a:lstStyle/>
                    <a:p>
                      <a:r>
                        <a:rPr lang="en-GB" sz="2600" b="1"/>
                        <a:t>Bug Name</a:t>
                      </a:r>
                      <a:endParaRPr lang="en-GB" sz="2600"/>
                    </a:p>
                  </a:txBody>
                  <a:tcPr marL="131643" marR="131643" marT="65822" marB="65822" anchor="ctr"/>
                </a:tc>
                <a:tc>
                  <a:txBody>
                    <a:bodyPr/>
                    <a:lstStyle/>
                    <a:p>
                      <a:r>
                        <a:rPr lang="en-GB" sz="2600" b="1"/>
                        <a:t>Severity</a:t>
                      </a:r>
                      <a:endParaRPr lang="en-GB" sz="2600"/>
                    </a:p>
                  </a:txBody>
                  <a:tcPr marL="131643" marR="131643" marT="65822" marB="65822" anchor="ctr"/>
                </a:tc>
                <a:tc>
                  <a:txBody>
                    <a:bodyPr/>
                    <a:lstStyle/>
                    <a:p>
                      <a:r>
                        <a:rPr lang="en-GB" sz="2600" b="1"/>
                        <a:t>Status</a:t>
                      </a:r>
                      <a:endParaRPr lang="en-GB" sz="2600"/>
                    </a:p>
                  </a:txBody>
                  <a:tcPr marL="131643" marR="131643" marT="65822" marB="65822" anchor="ctr"/>
                </a:tc>
                <a:extLst>
                  <a:ext uri="{0D108BD9-81ED-4DB2-BD59-A6C34878D82A}">
                    <a16:rowId xmlns:a16="http://schemas.microsoft.com/office/drawing/2014/main" val="1763984356"/>
                  </a:ext>
                </a:extLst>
              </a:tr>
              <a:tr h="974160">
                <a:tc>
                  <a:txBody>
                    <a:bodyPr/>
                    <a:lstStyle/>
                    <a:p>
                      <a:r>
                        <a:rPr lang="en-150" sz="2600"/>
                        <a:t>1</a:t>
                      </a:r>
                    </a:p>
                  </a:txBody>
                  <a:tcPr marL="131643" marR="131643" marT="65822" marB="65822" anchor="ctr"/>
                </a:tc>
                <a:tc>
                  <a:txBody>
                    <a:bodyPr/>
                    <a:lstStyle/>
                    <a:p>
                      <a:r>
                        <a:rPr lang="en-GB" sz="2600"/>
                        <a:t>Course button not working</a:t>
                      </a:r>
                    </a:p>
                  </a:txBody>
                  <a:tcPr marL="131643" marR="131643" marT="65822" marB="65822" anchor="ctr"/>
                </a:tc>
                <a:tc>
                  <a:txBody>
                    <a:bodyPr/>
                    <a:lstStyle/>
                    <a:p>
                      <a:r>
                        <a:rPr lang="en-GB" sz="2600"/>
                        <a:t>Low</a:t>
                      </a:r>
                    </a:p>
                  </a:txBody>
                  <a:tcPr marL="131643" marR="131643" marT="65822" marB="65822" anchor="ctr"/>
                </a:tc>
                <a:tc>
                  <a:txBody>
                    <a:bodyPr/>
                    <a:lstStyle/>
                    <a:p>
                      <a:r>
                        <a:rPr lang="en-GB" sz="2600"/>
                        <a:t>Open</a:t>
                      </a:r>
                    </a:p>
                  </a:txBody>
                  <a:tcPr marL="131643" marR="131643" marT="65822" marB="65822" anchor="ctr"/>
                </a:tc>
                <a:extLst>
                  <a:ext uri="{0D108BD9-81ED-4DB2-BD59-A6C34878D82A}">
                    <a16:rowId xmlns:a16="http://schemas.microsoft.com/office/drawing/2014/main" val="263453655"/>
                  </a:ext>
                </a:extLst>
              </a:tr>
              <a:tr h="974160">
                <a:tc>
                  <a:txBody>
                    <a:bodyPr/>
                    <a:lstStyle/>
                    <a:p>
                      <a:r>
                        <a:rPr lang="en-150" sz="2600"/>
                        <a:t>1</a:t>
                      </a:r>
                    </a:p>
                  </a:txBody>
                  <a:tcPr marL="131643" marR="131643" marT="65822" marB="65822" anchor="ctr"/>
                </a:tc>
                <a:tc>
                  <a:txBody>
                    <a:bodyPr/>
                    <a:lstStyle/>
                    <a:p>
                      <a:r>
                        <a:rPr lang="en-GB" sz="2600"/>
                        <a:t>Course button not working</a:t>
                      </a:r>
                    </a:p>
                  </a:txBody>
                  <a:tcPr marL="131643" marR="131643" marT="65822" marB="65822" anchor="ctr"/>
                </a:tc>
                <a:tc>
                  <a:txBody>
                    <a:bodyPr/>
                    <a:lstStyle/>
                    <a:p>
                      <a:r>
                        <a:rPr lang="en-GB" sz="2600"/>
                        <a:t>Low</a:t>
                      </a:r>
                    </a:p>
                  </a:txBody>
                  <a:tcPr marL="131643" marR="131643" marT="65822" marB="65822" anchor="ctr"/>
                </a:tc>
                <a:tc>
                  <a:txBody>
                    <a:bodyPr/>
                    <a:lstStyle/>
                    <a:p>
                      <a:r>
                        <a:rPr lang="en-GB" sz="2600"/>
                        <a:t>Open</a:t>
                      </a:r>
                    </a:p>
                  </a:txBody>
                  <a:tcPr marL="131643" marR="131643" marT="65822" marB="65822" anchor="ctr"/>
                </a:tc>
                <a:extLst>
                  <a:ext uri="{0D108BD9-81ED-4DB2-BD59-A6C34878D82A}">
                    <a16:rowId xmlns:a16="http://schemas.microsoft.com/office/drawing/2014/main" val="357849354"/>
                  </a:ext>
                </a:extLst>
              </a:tr>
              <a:tr h="974160">
                <a:tc>
                  <a:txBody>
                    <a:bodyPr/>
                    <a:lstStyle/>
                    <a:p>
                      <a:r>
                        <a:rPr lang="en-150" sz="2600"/>
                        <a:t>1</a:t>
                      </a:r>
                    </a:p>
                  </a:txBody>
                  <a:tcPr marL="131643" marR="131643" marT="65822" marB="65822" anchor="ctr"/>
                </a:tc>
                <a:tc>
                  <a:txBody>
                    <a:bodyPr/>
                    <a:lstStyle/>
                    <a:p>
                      <a:r>
                        <a:rPr lang="en-GB" sz="2600"/>
                        <a:t>Course button not working</a:t>
                      </a:r>
                    </a:p>
                  </a:txBody>
                  <a:tcPr marL="131643" marR="131643" marT="65822" marB="65822" anchor="ctr"/>
                </a:tc>
                <a:tc>
                  <a:txBody>
                    <a:bodyPr/>
                    <a:lstStyle/>
                    <a:p>
                      <a:r>
                        <a:rPr lang="en-GB" sz="2600"/>
                        <a:t>Low</a:t>
                      </a:r>
                    </a:p>
                  </a:txBody>
                  <a:tcPr marL="131643" marR="131643" marT="65822" marB="65822" anchor="ctr"/>
                </a:tc>
                <a:tc>
                  <a:txBody>
                    <a:bodyPr/>
                    <a:lstStyle/>
                    <a:p>
                      <a:r>
                        <a:rPr lang="en-GB" sz="2600"/>
                        <a:t>Open</a:t>
                      </a:r>
                    </a:p>
                  </a:txBody>
                  <a:tcPr marL="131643" marR="131643" marT="65822" marB="65822" anchor="ctr"/>
                </a:tc>
                <a:extLst>
                  <a:ext uri="{0D108BD9-81ED-4DB2-BD59-A6C34878D82A}">
                    <a16:rowId xmlns:a16="http://schemas.microsoft.com/office/drawing/2014/main" val="865816797"/>
                  </a:ext>
                </a:extLst>
              </a:tr>
            </a:tbl>
          </a:graphicData>
        </a:graphic>
      </p:graphicFrame>
    </p:spTree>
    <p:extLst>
      <p:ext uri="{BB962C8B-B14F-4D97-AF65-F5344CB8AC3E}">
        <p14:creationId xmlns:p14="http://schemas.microsoft.com/office/powerpoint/2010/main" val="296905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71A82-E786-540C-F9F5-589B0A4921AB}"/>
              </a:ext>
            </a:extLst>
          </p:cNvPr>
          <p:cNvSpPr>
            <a:spLocks noGrp="1"/>
          </p:cNvSpPr>
          <p:nvPr>
            <p:ph type="title"/>
          </p:nvPr>
        </p:nvSpPr>
        <p:spPr>
          <a:xfrm>
            <a:off x="586478" y="1683756"/>
            <a:ext cx="3115265" cy="2396359"/>
          </a:xfrm>
        </p:spPr>
        <p:txBody>
          <a:bodyPr anchor="b">
            <a:normAutofit/>
          </a:bodyPr>
          <a:lstStyle/>
          <a:p>
            <a:pPr algn="r"/>
            <a:r>
              <a:rPr lang="en-GB" sz="2800">
                <a:solidFill>
                  <a:srgbClr val="FFFFFF"/>
                </a:solidFill>
              </a:rPr>
              <a:t>Recommendations</a:t>
            </a:r>
            <a:endParaRPr lang="LID4096" sz="2800">
              <a:solidFill>
                <a:srgbClr val="FFFFFF"/>
              </a:solidFill>
            </a:endParaRPr>
          </a:p>
        </p:txBody>
      </p:sp>
      <p:graphicFrame>
        <p:nvGraphicFramePr>
          <p:cNvPr id="28" name="Rectangle 1">
            <a:extLst>
              <a:ext uri="{FF2B5EF4-FFF2-40B4-BE49-F238E27FC236}">
                <a16:creationId xmlns:a16="http://schemas.microsoft.com/office/drawing/2014/main" id="{A40C1C9B-5ECA-6B21-AEC1-37F2A61112C6}"/>
              </a:ext>
            </a:extLst>
          </p:cNvPr>
          <p:cNvGraphicFramePr>
            <a:graphicFrameLocks noGrp="1"/>
          </p:cNvGraphicFramePr>
          <p:nvPr>
            <p:ph idx="1"/>
            <p:extLst>
              <p:ext uri="{D42A27DB-BD31-4B8C-83A1-F6EECF244321}">
                <p14:modId xmlns:p14="http://schemas.microsoft.com/office/powerpoint/2010/main" val="323828077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5265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204</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QA Online Academy test report </vt:lpstr>
      <vt:lpstr>Overview</vt:lpstr>
      <vt:lpstr>Test Objectives</vt:lpstr>
      <vt:lpstr> Test Execution Summary</vt:lpstr>
      <vt:lpstr>Behaviors</vt:lpstr>
      <vt:lpstr>Graphs </vt:lpstr>
      <vt:lpstr>Defect Summary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Yousif Hibi</dc:creator>
  <cp:lastModifiedBy>Yousif Hibi</cp:lastModifiedBy>
  <cp:revision>2</cp:revision>
  <dcterms:created xsi:type="dcterms:W3CDTF">2025-02-09T08:22:50Z</dcterms:created>
  <dcterms:modified xsi:type="dcterms:W3CDTF">2025-02-09T08:58:10Z</dcterms:modified>
</cp:coreProperties>
</file>