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4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2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5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D327-1372-79C2-4F74-902AEEB97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Executive Summary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 review of Airline Safety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A925-7CB2-AF46-9D62-196C74EE6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651268"/>
            <a:ext cx="3659246" cy="251068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: Yousof rahimian</a:t>
            </a:r>
          </a:p>
          <a:p>
            <a:endParaRPr lang="en-US" sz="1800" dirty="0"/>
          </a:p>
        </p:txBody>
      </p:sp>
      <p:pic>
        <p:nvPicPr>
          <p:cNvPr id="6" name="Picture 5" descr="An airplane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A7638335-7FEC-ADD0-FBD9-15166D55D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66" r="-1" b="10739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pic>
        <p:nvPicPr>
          <p:cNvPr id="5" name="Picture 4" descr="A picture containing indoor, white, pillow, bedclothes&#10;&#10;Description automatically generated">
            <a:extLst>
              <a:ext uri="{FF2B5EF4-FFF2-40B4-BE49-F238E27FC236}">
                <a16:creationId xmlns:a16="http://schemas.microsoft.com/office/drawing/2014/main" id="{CF470EE6-6A1F-EA6E-0B1F-DC3D7BD22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09" r="-1" b="-1"/>
          <a:stretch/>
        </p:blipFill>
        <p:spPr>
          <a:xfrm>
            <a:off x="4635111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43DC-B9B5-2EB0-1DC6-623A36D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Countries with highest number of fatal civil airliner accidents from 1945 to 2022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0A934-0F4E-AA23-8FE2-F8C1E935E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91" b="22154"/>
          <a:stretch/>
        </p:blipFill>
        <p:spPr>
          <a:xfrm>
            <a:off x="0" y="125652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9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CFBB-77A9-7012-7035-C94751AE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2578705"/>
            <a:ext cx="3659246" cy="3246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Plane Accident From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2000 to 2020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5B04C9F-D4A6-1C91-7963-E007E2E62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094" y="320523"/>
            <a:ext cx="7509139" cy="6216953"/>
          </a:xfrm>
        </p:spPr>
      </p:pic>
    </p:spTree>
    <p:extLst>
      <p:ext uri="{BB962C8B-B14F-4D97-AF65-F5344CB8AC3E}">
        <p14:creationId xmlns:p14="http://schemas.microsoft.com/office/powerpoint/2010/main" val="3979847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A610-FF1F-048B-0007-8D2DF94F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2662"/>
            <a:ext cx="10058400" cy="1450757"/>
          </a:xfrm>
        </p:spPr>
        <p:txBody>
          <a:bodyPr/>
          <a:lstStyle/>
          <a:p>
            <a:r>
              <a:rPr lang="en-US" dirty="0"/>
              <a:t>World Air Traffic vs. Fatalities From 2000 to</a:t>
            </a:r>
            <a:br>
              <a:rPr lang="en-US" dirty="0"/>
            </a:br>
            <a:r>
              <a:rPr lang="en-US" dirty="0"/>
              <a:t>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D116E-C95D-9719-90CB-B9977724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41" y="2238703"/>
            <a:ext cx="8974667" cy="3949537"/>
          </a:xfrm>
        </p:spPr>
      </p:pic>
    </p:spTree>
    <p:extLst>
      <p:ext uri="{BB962C8B-B14F-4D97-AF65-F5344CB8AC3E}">
        <p14:creationId xmlns:p14="http://schemas.microsoft.com/office/powerpoint/2010/main" val="322708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A567-6288-D663-918A-E3530C05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Vehicle Fatalities from 2000 to 2022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D51B7584-1E4A-110E-AD26-3A3C74DA1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38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8A80537-2D9F-8273-2C8B-DC2F37359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657" y="643538"/>
            <a:ext cx="9518399" cy="36185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BD38B-D68A-0110-9B76-30930CC8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Vehicle Miles Travel vs. Fatalities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A95-AB97-E93A-2560-F6641A4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Vehicle Fatalities vs. Passenger Plane Fatalities (2000 – 2020)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6623F-F69B-783A-A5E1-641464EE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749" b="12632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683145-4EE4-3948-958E-C7E8EB99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124" y="643538"/>
            <a:ext cx="8960152" cy="3618586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4BC8C-31E8-E013-2339-CCAB06ED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Vehicle Fatalities vs. Plane Fatalities 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265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Georgia Pro Cond Light</vt:lpstr>
      <vt:lpstr>Speak Pro</vt:lpstr>
      <vt:lpstr>RetrospectVTI</vt:lpstr>
      <vt:lpstr>Executive Summary   A review of Airline Safety </vt:lpstr>
      <vt:lpstr>Countries with highest number of fatal civil airliner accidents from 1945 to 2022</vt:lpstr>
      <vt:lpstr>Plane Accident From  2000 to 2020</vt:lpstr>
      <vt:lpstr>World Air Traffic vs. Fatalities From 2000 to  2020</vt:lpstr>
      <vt:lpstr>Vehicle Fatalities from 2000 to 2022</vt:lpstr>
      <vt:lpstr>Vehicle Miles Travel vs. Fatalities </vt:lpstr>
      <vt:lpstr>Vehicle Fatalities vs. Passenger Plane Fatalities (2000 – 2020)</vt:lpstr>
      <vt:lpstr>Vehicle Fatalities vs. Plane Fatalities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  A review of Airline Safety</dc:title>
  <dc:creator>Yousof Rahimian</dc:creator>
  <cp:lastModifiedBy>Yousof Rahimian</cp:lastModifiedBy>
  <cp:revision>3</cp:revision>
  <dcterms:created xsi:type="dcterms:W3CDTF">2023-01-22T05:49:41Z</dcterms:created>
  <dcterms:modified xsi:type="dcterms:W3CDTF">2023-01-22T07:02:38Z</dcterms:modified>
</cp:coreProperties>
</file>