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D7F-9E7A-4BAB-BB30-A19032E150D9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21E-8FEE-47F5-B813-9E5A039CE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24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D7F-9E7A-4BAB-BB30-A19032E150D9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21E-8FEE-47F5-B813-9E5A039CE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3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D7F-9E7A-4BAB-BB30-A19032E150D9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21E-8FEE-47F5-B813-9E5A039CE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17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D7F-9E7A-4BAB-BB30-A19032E150D9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21E-8FEE-47F5-B813-9E5A039CE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D7F-9E7A-4BAB-BB30-A19032E150D9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21E-8FEE-47F5-B813-9E5A039CE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385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D7F-9E7A-4BAB-BB30-A19032E150D9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21E-8FEE-47F5-B813-9E5A039CE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0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D7F-9E7A-4BAB-BB30-A19032E150D9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21E-8FEE-47F5-B813-9E5A039CE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28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D7F-9E7A-4BAB-BB30-A19032E150D9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21E-8FEE-47F5-B813-9E5A039CE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16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D7F-9E7A-4BAB-BB30-A19032E150D9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21E-8FEE-47F5-B813-9E5A039CE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776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D7F-9E7A-4BAB-BB30-A19032E150D9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21E-8FEE-47F5-B813-9E5A039CE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843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4D7F-9E7A-4BAB-BB30-A19032E150D9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B221E-8FEE-47F5-B813-9E5A039CE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78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54D7F-9E7A-4BAB-BB30-A19032E150D9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B221E-8FEE-47F5-B813-9E5A039CE23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03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42842" t="26012" r="12715" b="29622"/>
          <a:stretch/>
        </p:blipFill>
        <p:spPr>
          <a:xfrm>
            <a:off x="-12320" y="1"/>
            <a:ext cx="12204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1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42841" t="25836" r="12617" b="29622"/>
          <a:stretch/>
        </p:blipFill>
        <p:spPr>
          <a:xfrm>
            <a:off x="0" y="0"/>
            <a:ext cx="12198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43039" t="25836" r="13409" b="29446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8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60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sm</dc:creator>
  <cp:lastModifiedBy>sm</cp:lastModifiedBy>
  <cp:revision>2</cp:revision>
  <dcterms:created xsi:type="dcterms:W3CDTF">2021-06-02T11:20:55Z</dcterms:created>
  <dcterms:modified xsi:type="dcterms:W3CDTF">2021-06-02T11:36:16Z</dcterms:modified>
</cp:coreProperties>
</file>