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810" y="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52940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trying to streamline costs, particularly maintenance expenditure.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We should reduce our maintenance costs.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Exhibiting spending discipline and reducing operating costs until they are back to acceptable levels.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Original Equipment Manufacturer (OEM) guide</a:t>
            </a:r>
            <a:r>
              <a:rPr lang="en-AU" sz="1070" b="1" dirty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They should be maintained every three (3) years, not every year.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601814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 Historian, Ellipse, and SAP.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Chanel Adams – Reliability Engineer, Jonas Richards – Asset Integrity Manager, Bruce Banner – Maintenance SME, Jane </a:t>
            </a:r>
            <a:r>
              <a:rPr lang="en-US" dirty="0" err="1"/>
              <a:t>Steere</a:t>
            </a:r>
            <a:r>
              <a:rPr lang="en-US" dirty="0"/>
              <a:t> - Principal Maintenance, Fargo Williams – Change Manager, Tara Starr - Maintenance SME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Market prices have now shifted downwards?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Menacer, Youssaf</cp:lastModifiedBy>
  <cp:revision>1</cp:revision>
  <dcterms:modified xsi:type="dcterms:W3CDTF">2022-10-13T20:46:21Z</dcterms:modified>
</cp:coreProperties>
</file>