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39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008915" y="3678500"/>
            <a:ext cx="1834024" cy="564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826034" y="3457882"/>
            <a:ext cx="2205355" cy="0"/>
          </a:xfrm>
          <a:custGeom>
            <a:avLst/>
            <a:gdLst/>
            <a:ahLst/>
            <a:cxnLst/>
            <a:rect l="l" t="t" r="r" b="b"/>
            <a:pathLst>
              <a:path w="2205354">
                <a:moveTo>
                  <a:pt x="0" y="0"/>
                </a:moveTo>
                <a:lnTo>
                  <a:pt x="2205009" y="0"/>
                </a:lnTo>
              </a:path>
            </a:pathLst>
          </a:custGeom>
          <a:ln w="20900">
            <a:solidFill>
              <a:srgbClr val="C3A0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711080" y="3593689"/>
            <a:ext cx="0" cy="742315"/>
          </a:xfrm>
          <a:custGeom>
            <a:avLst/>
            <a:gdLst/>
            <a:ahLst/>
            <a:cxnLst/>
            <a:rect l="l" t="t" r="r" b="b"/>
            <a:pathLst>
              <a:path h="742314">
                <a:moveTo>
                  <a:pt x="0" y="741721"/>
                </a:moveTo>
                <a:lnTo>
                  <a:pt x="0" y="0"/>
                </a:lnTo>
              </a:path>
            </a:pathLst>
          </a:custGeom>
          <a:ln w="31350">
            <a:solidFill>
              <a:srgbClr val="C3A0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841709" y="4463384"/>
            <a:ext cx="2174240" cy="0"/>
          </a:xfrm>
          <a:custGeom>
            <a:avLst/>
            <a:gdLst/>
            <a:ahLst/>
            <a:cxnLst/>
            <a:rect l="l" t="t" r="r" b="b"/>
            <a:pathLst>
              <a:path w="2174240">
                <a:moveTo>
                  <a:pt x="0" y="0"/>
                </a:moveTo>
                <a:lnTo>
                  <a:pt x="2173659" y="0"/>
                </a:lnTo>
              </a:path>
            </a:pathLst>
          </a:custGeom>
          <a:ln w="36576">
            <a:solidFill>
              <a:srgbClr val="C3A0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140772" y="3583244"/>
            <a:ext cx="0" cy="762635"/>
          </a:xfrm>
          <a:custGeom>
            <a:avLst/>
            <a:gdLst/>
            <a:ahLst/>
            <a:cxnLst/>
            <a:rect l="l" t="t" r="r" b="b"/>
            <a:pathLst>
              <a:path h="762635">
                <a:moveTo>
                  <a:pt x="0" y="762613"/>
                </a:moveTo>
                <a:lnTo>
                  <a:pt x="0" y="0"/>
                </a:lnTo>
              </a:path>
            </a:pathLst>
          </a:custGeom>
          <a:ln w="36576">
            <a:solidFill>
              <a:srgbClr val="C8A3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0940" y="3378543"/>
            <a:ext cx="3416518" cy="67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636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9064" y="3807075"/>
            <a:ext cx="521334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i="1" spc="250" dirty="0">
                <a:solidFill>
                  <a:srgbClr val="363636"/>
                </a:solidFill>
                <a:latin typeface="Arial"/>
                <a:cs typeface="Arial"/>
              </a:rPr>
              <a:t>b  </a:t>
            </a:r>
            <a:r>
              <a:rPr sz="950" i="1" spc="-15" dirty="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sz="950" spc="305" dirty="0">
                <a:solidFill>
                  <a:srgbClr val="363636"/>
                </a:solidFill>
                <a:latin typeface="Times New Roman"/>
                <a:cs typeface="Times New Roman"/>
              </a:rPr>
              <a:t>b</a:t>
            </a:r>
            <a:r>
              <a:rPr sz="950" spc="-35" dirty="0">
                <a:solidFill>
                  <a:srgbClr val="363636"/>
                </a:solidFill>
                <a:latin typeface="Times New Roman"/>
                <a:cs typeface="Times New Roman"/>
              </a:rPr>
              <a:t>..</a:t>
            </a:r>
            <a:r>
              <a:rPr sz="950" spc="-140" dirty="0">
                <a:solidFill>
                  <a:srgbClr val="363636"/>
                </a:solidFill>
                <a:latin typeface="Times New Roman"/>
                <a:cs typeface="Times New Roman"/>
              </a:rPr>
              <a:t>;</a:t>
            </a:r>
            <a:r>
              <a:rPr sz="950" spc="-170" dirty="0">
                <a:solidFill>
                  <a:srgbClr val="363636"/>
                </a:solidFill>
                <a:latin typeface="Times New Roman"/>
                <a:cs typeface="Times New Roman"/>
              </a:rPr>
              <a:t>j</a:t>
            </a:r>
            <a:r>
              <a:rPr sz="950" spc="-75" dirty="0">
                <a:solidFill>
                  <a:srgbClr val="363636"/>
                </a:solidFill>
                <a:latin typeface="Times New Roman"/>
                <a:cs typeface="Times New Roman"/>
              </a:rPr>
              <a:t>.</a:t>
            </a:r>
            <a:r>
              <a:rPr sz="950" spc="5" dirty="0">
                <a:solidFill>
                  <a:srgbClr val="363636"/>
                </a:solidFill>
                <a:latin typeface="Times New Roman"/>
                <a:cs typeface="Times New Roman"/>
              </a:rPr>
              <a:t>JJ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I</a:t>
            </a:r>
            <a:r>
              <a:rPr sz="800" spc="285" dirty="0"/>
              <a:t>U</a:t>
            </a:r>
            <a:r>
              <a:rPr sz="800" spc="320" dirty="0"/>
              <a:t>"</a:t>
            </a:r>
            <a:r>
              <a:rPr sz="800" dirty="0"/>
              <a:t> </a:t>
            </a:r>
            <a:r>
              <a:rPr sz="800" spc="-25" dirty="0"/>
              <a:t> </a:t>
            </a:r>
            <a:r>
              <a:rPr spc="-95" dirty="0"/>
              <a:t>!</a:t>
            </a:r>
            <a:r>
              <a:rPr spc="415" dirty="0"/>
              <a:t>,J</a:t>
            </a:r>
            <a:r>
              <a:rPr spc="-65" dirty="0"/>
              <a:t>I</a:t>
            </a:r>
            <a:r>
              <a:rPr sz="5150" spc="-540" dirty="0">
                <a:solidFill>
                  <a:srgbClr val="9A3F56"/>
                </a:solidFill>
                <a:latin typeface="Times New Roman"/>
                <a:cs typeface="Times New Roman"/>
              </a:rPr>
              <a:t>y</a:t>
            </a:r>
            <a:r>
              <a:rPr sz="5150" spc="2640" dirty="0">
                <a:solidFill>
                  <a:srgbClr val="9A3F56"/>
                </a:solidFill>
                <a:latin typeface="Times New Roman"/>
                <a:cs typeface="Times New Roman"/>
              </a:rPr>
              <a:t>'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7713" y="3928577"/>
            <a:ext cx="161671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45" dirty="0">
                <a:solidFill>
                  <a:srgbClr val="363636"/>
                </a:solidFill>
                <a:latin typeface="Times New Roman"/>
                <a:cs typeface="Times New Roman"/>
              </a:rPr>
              <a:t>National</a:t>
            </a:r>
            <a:r>
              <a:rPr sz="1250" spc="13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1250" spc="40" dirty="0">
                <a:solidFill>
                  <a:srgbClr val="363636"/>
                </a:solidFill>
                <a:latin typeface="Times New Roman"/>
                <a:cs typeface="Times New Roman"/>
              </a:rPr>
              <a:t>P</a:t>
            </a:r>
            <a:r>
              <a:rPr sz="1250" spc="-110" dirty="0">
                <a:solidFill>
                  <a:srgbClr val="676767"/>
                </a:solidFill>
                <a:latin typeface="Times New Roman"/>
                <a:cs typeface="Times New Roman"/>
              </a:rPr>
              <a:t>l</a:t>
            </a:r>
            <a:r>
              <a:rPr sz="1250" spc="-40" dirty="0">
                <a:solidFill>
                  <a:srgbClr val="363636"/>
                </a:solidFill>
                <a:latin typeface="Times New Roman"/>
                <a:cs typeface="Times New Roman"/>
              </a:rPr>
              <a:t>anning</a:t>
            </a:r>
            <a:r>
              <a:rPr sz="1250" spc="7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1250" spc="-70" dirty="0">
                <a:solidFill>
                  <a:srgbClr val="363636"/>
                </a:solidFill>
                <a:latin typeface="Times New Roman"/>
                <a:cs typeface="Times New Roman"/>
              </a:rPr>
              <a:t>Council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3651" y="4120818"/>
            <a:ext cx="61341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solidFill>
                  <a:srgbClr val="676767"/>
                </a:solidFill>
                <a:latin typeface="Times New Roman"/>
                <a:cs typeface="Times New Roman"/>
              </a:rPr>
              <a:t>St.tt•</a:t>
            </a:r>
            <a:r>
              <a:rPr sz="750" spc="-40" dirty="0">
                <a:solidFill>
                  <a:srgbClr val="676767"/>
                </a:solidFill>
                <a:latin typeface="Times New Roman"/>
                <a:cs typeface="Times New Roman"/>
              </a:rPr>
              <a:t> </a:t>
            </a:r>
            <a:r>
              <a:rPr sz="800" spc="-75" dirty="0">
                <a:solidFill>
                  <a:srgbClr val="676767"/>
                </a:solidFill>
                <a:latin typeface="Times New Roman"/>
                <a:cs typeface="Times New Roman"/>
              </a:rPr>
              <a:t>of</a:t>
            </a:r>
            <a:r>
              <a:rPr sz="800" spc="20" dirty="0">
                <a:solidFill>
                  <a:srgbClr val="676767"/>
                </a:solidFill>
                <a:latin typeface="Times New Roman"/>
                <a:cs typeface="Times New Roman"/>
              </a:rPr>
              <a:t> </a:t>
            </a:r>
            <a:r>
              <a:rPr sz="750" spc="-10" dirty="0">
                <a:solidFill>
                  <a:srgbClr val="676767"/>
                </a:solidFill>
                <a:latin typeface="Times New Roman"/>
                <a:cs typeface="Times New Roman"/>
              </a:rPr>
              <a:t>Q</a:t>
            </a:r>
            <a:r>
              <a:rPr sz="750" spc="20" dirty="0">
                <a:solidFill>
                  <a:srgbClr val="363636"/>
                </a:solidFill>
                <a:latin typeface="Times New Roman"/>
                <a:cs typeface="Times New Roman"/>
              </a:rPr>
              <a:t>•</a:t>
            </a:r>
            <a:r>
              <a:rPr sz="750" spc="5" dirty="0">
                <a:solidFill>
                  <a:srgbClr val="676767"/>
                </a:solidFill>
                <a:latin typeface="Times New Roman"/>
                <a:cs typeface="Times New Roman"/>
              </a:rPr>
              <a:t>t;v</a:t>
            </a:r>
            <a:r>
              <a:rPr sz="750" spc="-25" dirty="0">
                <a:solidFill>
                  <a:srgbClr val="676767"/>
                </a:solidFill>
                <a:latin typeface="Times New Roman"/>
                <a:cs typeface="Times New Roman"/>
              </a:rPr>
              <a:t> </a:t>
            </a:r>
            <a:r>
              <a:rPr sz="750" spc="80" dirty="0">
                <a:solidFill>
                  <a:srgbClr val="AA596E"/>
                </a:solidFill>
                <a:latin typeface="Times New Roman"/>
                <a:cs typeface="Times New Roman"/>
              </a:rPr>
              <a:t>•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5800" y="4131038"/>
            <a:ext cx="2749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i="1" spc="-60" dirty="0">
                <a:solidFill>
                  <a:srgbClr val="676767"/>
                </a:solidFill>
                <a:latin typeface="Times New Roman"/>
                <a:cs typeface="Times New Roman"/>
              </a:rPr>
              <a:t>i.......J9&gt;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5028"/>
            <a:ext cx="10047949" cy="5674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17544" y="3150565"/>
            <a:ext cx="2866390" cy="58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240">
              <a:lnSpc>
                <a:spcPts val="2390"/>
              </a:lnSpc>
            </a:pPr>
            <a:r>
              <a:rPr sz="2000" spc="70" dirty="0">
                <a:solidFill>
                  <a:srgbClr val="282828"/>
                </a:solidFill>
                <a:latin typeface="Arial"/>
                <a:cs typeface="Arial"/>
              </a:rPr>
              <a:t>Lack</a:t>
            </a:r>
            <a:r>
              <a:rPr sz="2000" spc="-14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282828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282828"/>
                </a:solidFill>
                <a:latin typeface="Arial"/>
                <a:cs typeface="Arial"/>
              </a:rPr>
              <a:t>Access</a:t>
            </a:r>
            <a:r>
              <a:rPr sz="2000" spc="17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254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000" spc="-90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000" spc="15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000" spc="-18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000" spc="4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229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000" spc="114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srgbClr val="282828"/>
                </a:solidFill>
                <a:latin typeface="Arial"/>
                <a:cs typeface="Arial"/>
              </a:rPr>
              <a:t>Act</a:t>
            </a:r>
            <a:r>
              <a:rPr sz="2000" spc="10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5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000" spc="8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100" dirty="0">
                <a:solidFill>
                  <a:srgbClr val="282828"/>
                </a:solidFill>
                <a:latin typeface="Arial"/>
                <a:cs typeface="Arial"/>
              </a:rPr>
              <a:t>ab</a:t>
            </a:r>
            <a:r>
              <a:rPr sz="2000" spc="8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000" spc="110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000" spc="-5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75" dirty="0">
                <a:solidFill>
                  <a:srgbClr val="282828"/>
                </a:solidFill>
                <a:latin typeface="Arial"/>
                <a:cs typeface="Arial"/>
              </a:rPr>
              <a:t>ns</a:t>
            </a:r>
            <a:r>
              <a:rPr sz="2000" spc="-8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40" dirty="0">
                <a:solidFill>
                  <a:srgbClr val="282828"/>
                </a:solidFill>
                <a:latin typeface="Arial"/>
                <a:cs typeface="Arial"/>
              </a:rPr>
              <a:t>ghts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1804" y="2993862"/>
            <a:ext cx="2151380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1000">
              <a:lnSpc>
                <a:spcPts val="2390"/>
              </a:lnSpc>
            </a:pPr>
            <a:r>
              <a:rPr sz="2000" spc="15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000" spc="-16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210" dirty="0">
                <a:solidFill>
                  <a:srgbClr val="282828"/>
                </a:solidFill>
                <a:latin typeface="Arial"/>
                <a:cs typeface="Arial"/>
              </a:rPr>
              <a:t>ff</a:t>
            </a:r>
            <a:r>
              <a:rPr sz="2000" spc="10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80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000" spc="7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000" spc="-5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000" spc="175" dirty="0">
                <a:solidFill>
                  <a:srgbClr val="282828"/>
                </a:solidFill>
                <a:latin typeface="Arial"/>
                <a:cs typeface="Arial"/>
              </a:rPr>
              <a:t>ty</a:t>
            </a:r>
            <a:r>
              <a:rPr sz="2000" spc="-1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330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16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135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000" spc="114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000" spc="225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000" spc="16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85" dirty="0">
                <a:solidFill>
                  <a:srgbClr val="282828"/>
                </a:solidFill>
                <a:latin typeface="Arial"/>
                <a:cs typeface="Arial"/>
              </a:rPr>
              <a:t>-Sectoral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05"/>
              </a:lnSpc>
            </a:pPr>
            <a:r>
              <a:rPr sz="2000" spc="105" dirty="0">
                <a:solidFill>
                  <a:srgbClr val="282828"/>
                </a:solidFill>
                <a:latin typeface="Arial"/>
                <a:cs typeface="Arial"/>
              </a:rPr>
              <a:t>Dec</a:t>
            </a:r>
            <a:r>
              <a:rPr sz="2000" spc="-4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200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30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000" spc="-17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000" spc="2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000" spc="15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000" spc="145" dirty="0">
                <a:solidFill>
                  <a:srgbClr val="282828"/>
                </a:solidFill>
                <a:latin typeface="Arial"/>
                <a:cs typeface="Arial"/>
              </a:rPr>
              <a:t>port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0696" y="4681016"/>
            <a:ext cx="3053080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000" spc="15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000" spc="-16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210" dirty="0">
                <a:solidFill>
                  <a:srgbClr val="282828"/>
                </a:solidFill>
                <a:latin typeface="Arial"/>
                <a:cs typeface="Arial"/>
              </a:rPr>
              <a:t>ff</a:t>
            </a:r>
            <a:r>
              <a:rPr sz="2000" spc="10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80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000" spc="17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000" spc="155" dirty="0">
                <a:solidFill>
                  <a:srgbClr val="282828"/>
                </a:solidFill>
                <a:latin typeface="Arial"/>
                <a:cs typeface="Arial"/>
              </a:rPr>
              <a:t>ty</a:t>
            </a:r>
            <a:r>
              <a:rPr sz="2000" spc="-1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27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390"/>
              </a:lnSpc>
              <a:spcBef>
                <a:spcPts val="80"/>
              </a:spcBef>
            </a:pPr>
            <a:r>
              <a:rPr sz="2000" spc="-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000" spc="17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20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000" spc="120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000" spc="114" dirty="0">
                <a:solidFill>
                  <a:srgbClr val="282828"/>
                </a:solidFill>
                <a:latin typeface="Arial"/>
                <a:cs typeface="Arial"/>
              </a:rPr>
              <a:t>rsta</a:t>
            </a:r>
            <a:r>
              <a:rPr sz="2000" spc="60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200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000" spc="8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7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220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000" spc="-16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282828"/>
                </a:solidFill>
                <a:latin typeface="Arial"/>
                <a:cs typeface="Arial"/>
              </a:rPr>
              <a:t>Co</a:t>
            </a:r>
            <a:r>
              <a:rPr sz="2000" spc="120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000" spc="-30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000" spc="60" dirty="0">
                <a:solidFill>
                  <a:srgbClr val="282828"/>
                </a:solidFill>
                <a:latin typeface="Arial"/>
                <a:cs typeface="Arial"/>
              </a:rPr>
              <a:t>ex</a:t>
            </a:r>
            <a:r>
              <a:rPr sz="2000" spc="3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282828"/>
                </a:solidFill>
                <a:latin typeface="Arial"/>
                <a:cs typeface="Arial"/>
              </a:rPr>
              <a:t>Data</a:t>
            </a:r>
            <a:r>
              <a:rPr sz="2000" spc="-14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282828"/>
                </a:solidFill>
                <a:latin typeface="Arial"/>
                <a:cs typeface="Arial"/>
              </a:rPr>
              <a:t>for</a:t>
            </a:r>
            <a:r>
              <a:rPr sz="2000" spc="12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175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000" spc="85" dirty="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sz="2000" spc="-40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000" spc="114" dirty="0">
                <a:solidFill>
                  <a:srgbClr val="282828"/>
                </a:solidFill>
                <a:latin typeface="Arial"/>
                <a:cs typeface="Arial"/>
              </a:rPr>
              <a:t>ech</a:t>
            </a:r>
            <a:r>
              <a:rPr sz="2000" spc="-6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282828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4328" y="4681016"/>
            <a:ext cx="2905760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240">
              <a:lnSpc>
                <a:spcPts val="2390"/>
              </a:lnSpc>
            </a:pPr>
            <a:r>
              <a:rPr sz="2000" spc="-9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000" spc="4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210" dirty="0">
                <a:solidFill>
                  <a:srgbClr val="282828"/>
                </a:solidFill>
                <a:latin typeface="Arial"/>
                <a:cs typeface="Arial"/>
              </a:rPr>
              <a:t>ff</a:t>
            </a:r>
            <a:r>
              <a:rPr sz="2000" spc="10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60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000" spc="9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000" spc="-5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000" spc="175" dirty="0">
                <a:solidFill>
                  <a:srgbClr val="282828"/>
                </a:solidFill>
                <a:latin typeface="Arial"/>
                <a:cs typeface="Arial"/>
              </a:rPr>
              <a:t>ty</a:t>
            </a:r>
            <a:r>
              <a:rPr sz="2000" spc="-1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27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-22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282828"/>
                </a:solidFill>
                <a:latin typeface="Arial"/>
                <a:cs typeface="Arial"/>
              </a:rPr>
              <a:t>market</a:t>
            </a:r>
            <a:r>
              <a:rPr sz="2000" spc="5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282828"/>
                </a:solidFill>
                <a:latin typeface="Arial"/>
                <a:cs typeface="Arial"/>
              </a:rPr>
              <a:t>tre</a:t>
            </a:r>
            <a:r>
              <a:rPr sz="2000" spc="140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285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000" spc="-229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282828"/>
                </a:solidFill>
                <a:latin typeface="Arial"/>
                <a:cs typeface="Arial"/>
              </a:rPr>
              <a:t>assess</a:t>
            </a:r>
            <a:r>
              <a:rPr sz="2000" spc="204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000" spc="120" dirty="0">
                <a:solidFill>
                  <a:srgbClr val="282828"/>
                </a:solidFill>
                <a:latin typeface="Arial"/>
                <a:cs typeface="Arial"/>
              </a:rPr>
              <a:t>ents</a:t>
            </a:r>
            <a:r>
              <a:rPr sz="2000" spc="-13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282828"/>
                </a:solidFill>
                <a:latin typeface="Arial"/>
                <a:cs typeface="Arial"/>
              </a:rPr>
              <a:t>and</a:t>
            </a:r>
            <a:r>
              <a:rPr sz="2000" spc="5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000" spc="120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000" spc="100" dirty="0">
                <a:solidFill>
                  <a:srgbClr val="282828"/>
                </a:solidFill>
                <a:latin typeface="Arial"/>
                <a:cs typeface="Arial"/>
              </a:rPr>
              <a:t>mogra</a:t>
            </a:r>
            <a:r>
              <a:rPr sz="2000" spc="15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000" spc="28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000" spc="-8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20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000" spc="-3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135" dirty="0">
                <a:solidFill>
                  <a:srgbClr val="282828"/>
                </a:solidFill>
                <a:latin typeface="Arial"/>
                <a:cs typeface="Arial"/>
              </a:rPr>
              <a:t>sh</a:t>
            </a:r>
            <a:r>
              <a:rPr sz="2000" spc="-4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80" dirty="0">
                <a:solidFill>
                  <a:srgbClr val="282828"/>
                </a:solidFill>
                <a:latin typeface="Arial"/>
                <a:cs typeface="Arial"/>
              </a:rPr>
              <a:t>fts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5028"/>
            <a:ext cx="10047949" cy="5674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33220" y="3150565"/>
            <a:ext cx="1652270" cy="58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z="2000" spc="-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000" spc="114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000" spc="60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000" spc="85" dirty="0">
                <a:solidFill>
                  <a:srgbClr val="282828"/>
                </a:solidFill>
                <a:latin typeface="Arial"/>
                <a:cs typeface="Arial"/>
              </a:rPr>
              <a:t>an</a:t>
            </a:r>
            <a:r>
              <a:rPr sz="2000" spc="4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282828"/>
                </a:solidFill>
                <a:latin typeface="Arial"/>
                <a:cs typeface="Arial"/>
              </a:rPr>
              <a:t>Deve</a:t>
            </a:r>
            <a:r>
              <a:rPr sz="2000" spc="-50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000" spc="100" dirty="0">
                <a:solidFill>
                  <a:srgbClr val="282828"/>
                </a:solidFill>
                <a:latin typeface="Arial"/>
                <a:cs typeface="Arial"/>
              </a:rPr>
              <a:t>op</a:t>
            </a:r>
            <a:r>
              <a:rPr sz="2000" spc="145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000" spc="135" dirty="0">
                <a:solidFill>
                  <a:srgbClr val="282828"/>
                </a:solidFill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1804" y="3145341"/>
            <a:ext cx="1652270" cy="58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z="2000" spc="65" dirty="0">
                <a:solidFill>
                  <a:srgbClr val="282828"/>
                </a:solidFill>
                <a:latin typeface="Arial"/>
                <a:cs typeface="Arial"/>
              </a:rPr>
              <a:t>Econom</a:t>
            </a:r>
            <a:r>
              <a:rPr sz="2000" spc="4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70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000" spc="9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282828"/>
                </a:solidFill>
                <a:latin typeface="Arial"/>
                <a:cs typeface="Arial"/>
              </a:rPr>
              <a:t>Deve</a:t>
            </a:r>
            <a:r>
              <a:rPr sz="2000" spc="-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000" spc="100" dirty="0">
                <a:solidFill>
                  <a:srgbClr val="282828"/>
                </a:solidFill>
                <a:latin typeface="Arial"/>
                <a:cs typeface="Arial"/>
              </a:rPr>
              <a:t>op</a:t>
            </a:r>
            <a:r>
              <a:rPr sz="2000" spc="145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000" spc="160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000" spc="3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190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5921" y="4978750"/>
            <a:ext cx="24676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90" dirty="0">
                <a:solidFill>
                  <a:srgbClr val="282828"/>
                </a:solidFill>
                <a:latin typeface="Arial"/>
                <a:cs typeface="Arial"/>
              </a:rPr>
              <a:t>Soc</a:t>
            </a:r>
            <a:r>
              <a:rPr sz="2000" spc="-1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05" dirty="0">
                <a:solidFill>
                  <a:srgbClr val="282828"/>
                </a:solidFill>
                <a:latin typeface="Arial"/>
                <a:cs typeface="Arial"/>
              </a:rPr>
              <a:t>al</a:t>
            </a:r>
            <a:r>
              <a:rPr sz="2000" spc="-11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282828"/>
                </a:solidFill>
                <a:latin typeface="Arial"/>
                <a:cs typeface="Arial"/>
              </a:rPr>
              <a:t>Deve</a:t>
            </a:r>
            <a:r>
              <a:rPr sz="2000" spc="-5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000" spc="100" dirty="0">
                <a:solidFill>
                  <a:srgbClr val="282828"/>
                </a:solidFill>
                <a:latin typeface="Arial"/>
                <a:cs typeface="Arial"/>
              </a:rPr>
              <a:t>opm</a:t>
            </a:r>
            <a:r>
              <a:rPr sz="2000" spc="150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000" spc="3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235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0003" y="4832494"/>
            <a:ext cx="1652905" cy="58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z="2000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000" spc="-15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200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000" spc="8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20" dirty="0">
                <a:solidFill>
                  <a:srgbClr val="282828"/>
                </a:solidFill>
                <a:latin typeface="Arial"/>
                <a:cs typeface="Arial"/>
              </a:rPr>
              <a:t>ro</a:t>
            </a:r>
            <a:r>
              <a:rPr sz="2000" spc="6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150" dirty="0">
                <a:solidFill>
                  <a:srgbClr val="282828"/>
                </a:solidFill>
                <a:latin typeface="Arial"/>
                <a:cs typeface="Arial"/>
              </a:rPr>
              <a:t>me</a:t>
            </a:r>
            <a:r>
              <a:rPr sz="2000" spc="-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190" dirty="0">
                <a:solidFill>
                  <a:srgbClr val="282828"/>
                </a:solidFill>
                <a:latin typeface="Arial"/>
                <a:cs typeface="Arial"/>
              </a:rPr>
              <a:t>t </a:t>
            </a:r>
            <a:r>
              <a:rPr sz="2000" spc="70" dirty="0">
                <a:solidFill>
                  <a:srgbClr val="282828"/>
                </a:solidFill>
                <a:latin typeface="Arial"/>
                <a:cs typeface="Arial"/>
              </a:rPr>
              <a:t>Deve</a:t>
            </a:r>
            <a:r>
              <a:rPr sz="2000" spc="-50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000" spc="100" dirty="0">
                <a:solidFill>
                  <a:srgbClr val="282828"/>
                </a:solidFill>
                <a:latin typeface="Arial"/>
                <a:cs typeface="Arial"/>
              </a:rPr>
              <a:t>op</a:t>
            </a:r>
            <a:r>
              <a:rPr sz="2000" spc="145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000" spc="120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000" spc="7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235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45028"/>
            <a:ext cx="10047949" cy="5674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17544" y="2999086"/>
            <a:ext cx="2259330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240">
              <a:lnSpc>
                <a:spcPts val="2390"/>
              </a:lnSpc>
            </a:pPr>
            <a:r>
              <a:rPr sz="2000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000" spc="-8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7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000" spc="8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000" spc="6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135" dirty="0">
                <a:solidFill>
                  <a:srgbClr val="282828"/>
                </a:solidFill>
                <a:latin typeface="Arial"/>
                <a:cs typeface="Arial"/>
              </a:rPr>
              <a:t>ced</a:t>
            </a:r>
            <a:r>
              <a:rPr sz="2000" spc="-8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282828"/>
                </a:solidFill>
                <a:latin typeface="Arial"/>
                <a:cs typeface="Arial"/>
              </a:rPr>
              <a:t>Data</a:t>
            </a:r>
            <a:r>
              <a:rPr sz="2000" spc="2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282828"/>
                </a:solidFill>
                <a:latin typeface="Arial"/>
                <a:cs typeface="Arial"/>
              </a:rPr>
              <a:t>Access</a:t>
            </a:r>
            <a:r>
              <a:rPr sz="2000" spc="229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240" dirty="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sz="2000" spc="-3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30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000" spc="-5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200" dirty="0">
                <a:solidFill>
                  <a:srgbClr val="282828"/>
                </a:solidFill>
                <a:latin typeface="Arial"/>
                <a:cs typeface="Arial"/>
              </a:rPr>
              <a:t>ty</a:t>
            </a:r>
            <a:r>
              <a:rPr sz="2000" spc="-6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282828"/>
                </a:solidFill>
                <a:latin typeface="Arial"/>
                <a:cs typeface="Arial"/>
              </a:rPr>
              <a:t>and</a:t>
            </a:r>
            <a:r>
              <a:rPr sz="2000" spc="5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200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000" spc="140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000" spc="125" dirty="0">
                <a:solidFill>
                  <a:srgbClr val="282828"/>
                </a:solidFill>
                <a:latin typeface="Arial"/>
                <a:cs typeface="Arial"/>
              </a:rPr>
              <a:t>-Dr</a:t>
            </a:r>
            <a:r>
              <a:rPr sz="2000" spc="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90" dirty="0">
                <a:solidFill>
                  <a:srgbClr val="282828"/>
                </a:solidFill>
                <a:latin typeface="Arial"/>
                <a:cs typeface="Arial"/>
              </a:rPr>
              <a:t>v</a:t>
            </a:r>
            <a:r>
              <a:rPr sz="2000" spc="140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000" spc="27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-26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75" dirty="0">
                <a:solidFill>
                  <a:srgbClr val="282828"/>
                </a:solidFill>
                <a:latin typeface="Arial"/>
                <a:cs typeface="Arial"/>
              </a:rPr>
              <a:t>ns</a:t>
            </a:r>
            <a:r>
              <a:rPr sz="2000" spc="-4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55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000" spc="45" dirty="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sz="2000" spc="170" dirty="0">
                <a:solidFill>
                  <a:srgbClr val="282828"/>
                </a:solidFill>
                <a:latin typeface="Arial"/>
                <a:cs typeface="Arial"/>
              </a:rPr>
              <a:t>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6579" y="2993862"/>
            <a:ext cx="1581785" cy="885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z="2000" spc="90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000" spc="10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15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000" spc="190" dirty="0">
                <a:solidFill>
                  <a:srgbClr val="282828"/>
                </a:solidFill>
                <a:latin typeface="Arial"/>
                <a:cs typeface="Arial"/>
              </a:rPr>
              <a:t>yt</a:t>
            </a:r>
            <a:r>
              <a:rPr sz="2000" spc="6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60" dirty="0">
                <a:solidFill>
                  <a:srgbClr val="282828"/>
                </a:solidFill>
                <a:latin typeface="Arial"/>
                <a:cs typeface="Arial"/>
              </a:rPr>
              <a:t>cs</a:t>
            </a:r>
            <a:r>
              <a:rPr sz="2000" spc="-16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282828"/>
                </a:solidFill>
                <a:latin typeface="Arial"/>
                <a:cs typeface="Arial"/>
              </a:rPr>
              <a:t>for</a:t>
            </a:r>
            <a:r>
              <a:rPr sz="2000" spc="8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282828"/>
                </a:solidFill>
                <a:latin typeface="Arial"/>
                <a:cs typeface="Arial"/>
              </a:rPr>
              <a:t>Strate</a:t>
            </a:r>
            <a:r>
              <a:rPr sz="2000" spc="150" dirty="0">
                <a:solidFill>
                  <a:srgbClr val="282828"/>
                </a:solidFill>
                <a:latin typeface="Arial"/>
                <a:cs typeface="Arial"/>
              </a:rPr>
              <a:t>g</a:t>
            </a:r>
            <a:r>
              <a:rPr sz="2000" spc="4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70" dirty="0">
                <a:solidFill>
                  <a:srgbClr val="282828"/>
                </a:solidFill>
                <a:latin typeface="Arial"/>
                <a:cs typeface="Arial"/>
              </a:rPr>
              <a:t>c</a:t>
            </a:r>
            <a:r>
              <a:rPr sz="2000" spc="9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282828"/>
                </a:solidFill>
                <a:latin typeface="Arial"/>
                <a:cs typeface="Arial"/>
              </a:rPr>
              <a:t>P</a:t>
            </a:r>
            <a:r>
              <a:rPr sz="2000" spc="-130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000" spc="85" dirty="0">
                <a:solidFill>
                  <a:srgbClr val="282828"/>
                </a:solidFill>
                <a:latin typeface="Arial"/>
                <a:cs typeface="Arial"/>
              </a:rPr>
              <a:t>a</a:t>
            </a:r>
            <a:r>
              <a:rPr sz="2000" spc="110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114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8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55" dirty="0">
                <a:solidFill>
                  <a:srgbClr val="282828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0696" y="4832494"/>
            <a:ext cx="2159000" cy="58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z="2000" spc="200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000" spc="60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000" spc="5" dirty="0">
                <a:solidFill>
                  <a:srgbClr val="282828"/>
                </a:solidFill>
                <a:latin typeface="Arial"/>
                <a:cs typeface="Arial"/>
              </a:rPr>
              <a:t>l</a:t>
            </a:r>
            <a:r>
              <a:rPr sz="2000" spc="225" dirty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2000" spc="16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00" dirty="0">
                <a:solidFill>
                  <a:srgbClr val="282828"/>
                </a:solidFill>
                <a:latin typeface="Arial"/>
                <a:cs typeface="Arial"/>
              </a:rPr>
              <a:t>-Sect</a:t>
            </a:r>
            <a:r>
              <a:rPr sz="2000" spc="18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000" spc="100" dirty="0">
                <a:solidFill>
                  <a:srgbClr val="282828"/>
                </a:solidFill>
                <a:latin typeface="Arial"/>
                <a:cs typeface="Arial"/>
              </a:rPr>
              <a:t>ral</a:t>
            </a:r>
            <a:r>
              <a:rPr sz="2000" spc="7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282828"/>
                </a:solidFill>
                <a:latin typeface="Arial"/>
                <a:cs typeface="Arial"/>
              </a:rPr>
              <a:t>Dec</a:t>
            </a:r>
            <a:r>
              <a:rPr sz="2000" spc="-4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200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10" dirty="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sz="2000" spc="-125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r>
              <a:rPr sz="2000" spc="25" dirty="0">
                <a:solidFill>
                  <a:srgbClr val="282828"/>
                </a:solidFill>
                <a:latin typeface="Arial"/>
                <a:cs typeface="Arial"/>
              </a:rPr>
              <a:t>u</a:t>
            </a:r>
            <a:r>
              <a:rPr sz="2000" spc="155" dirty="0">
                <a:solidFill>
                  <a:srgbClr val="282828"/>
                </a:solidFill>
                <a:latin typeface="Arial"/>
                <a:cs typeface="Arial"/>
              </a:rPr>
              <a:t>pp</a:t>
            </a:r>
            <a:r>
              <a:rPr sz="2000" spc="9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000" spc="210" dirty="0">
                <a:solidFill>
                  <a:srgbClr val="282828"/>
                </a:solidFill>
                <a:latin typeface="Arial"/>
                <a:cs typeface="Arial"/>
              </a:rPr>
              <a:t>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0003" y="4832494"/>
            <a:ext cx="1859914" cy="58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z="2000" spc="95" dirty="0">
                <a:solidFill>
                  <a:srgbClr val="282828"/>
                </a:solidFill>
                <a:latin typeface="Arial"/>
                <a:cs typeface="Arial"/>
              </a:rPr>
              <a:t>Ma</a:t>
            </a:r>
            <a:r>
              <a:rPr sz="2000" spc="-25" dirty="0">
                <a:solidFill>
                  <a:srgbClr val="282828"/>
                </a:solidFill>
                <a:latin typeface="Arial"/>
                <a:cs typeface="Arial"/>
              </a:rPr>
              <a:t>k</a:t>
            </a:r>
            <a:r>
              <a:rPr sz="2000" spc="155" dirty="0">
                <a:solidFill>
                  <a:srgbClr val="282828"/>
                </a:solidFill>
                <a:latin typeface="Arial"/>
                <a:cs typeface="Arial"/>
              </a:rPr>
              <a:t>e</a:t>
            </a:r>
            <a:r>
              <a:rPr sz="2000" spc="-14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10" dirty="0">
                <a:solidFill>
                  <a:srgbClr val="282828"/>
                </a:solidFill>
                <a:latin typeface="Arial"/>
                <a:cs typeface="Arial"/>
              </a:rPr>
              <a:t>nfor</a:t>
            </a:r>
            <a:r>
              <a:rPr sz="2000" spc="145" dirty="0">
                <a:solidFill>
                  <a:srgbClr val="282828"/>
                </a:solidFill>
                <a:latin typeface="Arial"/>
                <a:cs typeface="Arial"/>
              </a:rPr>
              <a:t>m</a:t>
            </a:r>
            <a:r>
              <a:rPr sz="2000" spc="120" dirty="0">
                <a:solidFill>
                  <a:srgbClr val="282828"/>
                </a:solidFill>
                <a:latin typeface="Arial"/>
                <a:cs typeface="Arial"/>
              </a:rPr>
              <a:t>ed</a:t>
            </a:r>
            <a:r>
              <a:rPr sz="2000" spc="60" dirty="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282828"/>
                </a:solidFill>
                <a:latin typeface="Arial"/>
                <a:cs typeface="Arial"/>
              </a:rPr>
              <a:t>Pre</a:t>
            </a:r>
            <a:r>
              <a:rPr sz="2000" spc="-130" dirty="0">
                <a:solidFill>
                  <a:srgbClr val="282828"/>
                </a:solidFill>
                <a:latin typeface="Arial"/>
                <a:cs typeface="Arial"/>
              </a:rPr>
              <a:t>d</a:t>
            </a:r>
            <a:r>
              <a:rPr sz="2000" spc="-30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200" dirty="0">
                <a:solidFill>
                  <a:srgbClr val="282828"/>
                </a:solidFill>
                <a:latin typeface="Arial"/>
                <a:cs typeface="Arial"/>
              </a:rPr>
              <a:t>ct</a:t>
            </a:r>
            <a:r>
              <a:rPr sz="2000" spc="5" dirty="0">
                <a:solidFill>
                  <a:srgbClr val="282828"/>
                </a:solidFill>
                <a:latin typeface="Arial"/>
                <a:cs typeface="Arial"/>
              </a:rPr>
              <a:t>i</a:t>
            </a:r>
            <a:r>
              <a:rPr sz="2000" spc="155" dirty="0">
                <a:solidFill>
                  <a:srgbClr val="282828"/>
                </a:solidFill>
                <a:latin typeface="Arial"/>
                <a:cs typeface="Arial"/>
              </a:rPr>
              <a:t>o</a:t>
            </a:r>
            <a:r>
              <a:rPr sz="2000" spc="85" dirty="0">
                <a:solidFill>
                  <a:srgbClr val="282828"/>
                </a:solidFill>
                <a:latin typeface="Arial"/>
                <a:cs typeface="Arial"/>
              </a:rPr>
              <a:t>n</a:t>
            </a:r>
            <a:r>
              <a:rPr sz="2000" spc="170" dirty="0">
                <a:solidFill>
                  <a:srgbClr val="282828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275"/>
            <a:ext cx="10058400" cy="5657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028" y="1045028"/>
            <a:ext cx="9002920" cy="3359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58276" y="4728753"/>
            <a:ext cx="480713" cy="308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608" y="5167665"/>
            <a:ext cx="7424928" cy="15518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2571" y="4742835"/>
            <a:ext cx="4284980" cy="0"/>
          </a:xfrm>
          <a:custGeom>
            <a:avLst/>
            <a:gdLst/>
            <a:ahLst/>
            <a:cxnLst/>
            <a:rect l="l" t="t" r="r" b="b"/>
            <a:pathLst>
              <a:path w="4284980">
                <a:moveTo>
                  <a:pt x="0" y="0"/>
                </a:moveTo>
                <a:lnTo>
                  <a:pt x="4284616" y="0"/>
                </a:lnTo>
              </a:path>
            </a:pathLst>
          </a:custGeom>
          <a:ln w="10450">
            <a:solidFill>
              <a:srgbClr val="4848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7796" y="5035345"/>
            <a:ext cx="4274185" cy="0"/>
          </a:xfrm>
          <a:custGeom>
            <a:avLst/>
            <a:gdLst/>
            <a:ahLst/>
            <a:cxnLst/>
            <a:rect l="l" t="t" r="r" b="b"/>
            <a:pathLst>
              <a:path w="4274184">
                <a:moveTo>
                  <a:pt x="0" y="0"/>
                </a:moveTo>
                <a:lnTo>
                  <a:pt x="4274167" y="0"/>
                </a:lnTo>
              </a:path>
            </a:pathLst>
          </a:custGeom>
          <a:ln w="10450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88360" y="1722705"/>
            <a:ext cx="714375" cy="55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150" spc="-760" dirty="0">
                <a:solidFill>
                  <a:srgbClr val="CF4167"/>
                </a:solidFill>
                <a:latin typeface="Arial"/>
                <a:cs typeface="Arial"/>
              </a:rPr>
              <a:t>+</a:t>
            </a:r>
            <a:r>
              <a:rPr sz="4150" spc="2570" dirty="0">
                <a:solidFill>
                  <a:srgbClr val="CF4167"/>
                </a:solidFill>
                <a:latin typeface="Arial"/>
                <a:cs typeface="Arial"/>
              </a:rPr>
              <a:t>!</a:t>
            </a:r>
            <a:endParaRPr sz="4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1672" y="3900474"/>
            <a:ext cx="2272030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550" spc="-45" dirty="0">
                <a:solidFill>
                  <a:srgbClr val="BD7489"/>
                </a:solidFill>
                <a:latin typeface="Arial"/>
                <a:cs typeface="Arial"/>
              </a:rPr>
              <a:t>P</a:t>
            </a:r>
            <a:r>
              <a:rPr sz="550" spc="20" dirty="0">
                <a:solidFill>
                  <a:srgbClr val="BD7489"/>
                </a:solidFill>
                <a:latin typeface="Arial"/>
                <a:cs typeface="Arial"/>
              </a:rPr>
              <a:t>redict</a:t>
            </a:r>
            <a:r>
              <a:rPr sz="550" dirty="0">
                <a:solidFill>
                  <a:srgbClr val="BD7489"/>
                </a:solidFill>
                <a:latin typeface="Arial"/>
                <a:cs typeface="Arial"/>
              </a:rPr>
              <a:t>    </a:t>
            </a:r>
            <a:r>
              <a:rPr sz="550" spc="-10" dirty="0">
                <a:solidFill>
                  <a:srgbClr val="BD7489"/>
                </a:solidFill>
                <a:latin typeface="Arial"/>
                <a:cs typeface="Arial"/>
              </a:rPr>
              <a:t> </a:t>
            </a:r>
            <a:r>
              <a:rPr sz="550" spc="5" dirty="0">
                <a:solidFill>
                  <a:srgbClr val="A8A8AA"/>
                </a:solidFill>
                <a:latin typeface="Arial"/>
                <a:cs typeface="Arial"/>
              </a:rPr>
              <a:t>Predict</a:t>
            </a:r>
            <a:r>
              <a:rPr sz="550" spc="-40" dirty="0">
                <a:solidFill>
                  <a:srgbClr val="A8A8AA"/>
                </a:solidFill>
                <a:latin typeface="Arial"/>
                <a:cs typeface="Arial"/>
              </a:rPr>
              <a:t> </a:t>
            </a:r>
            <a:r>
              <a:rPr sz="550" spc="20" dirty="0">
                <a:solidFill>
                  <a:srgbClr val="A8A8AA"/>
                </a:solidFill>
                <a:latin typeface="Arial"/>
                <a:cs typeface="Arial"/>
              </a:rPr>
              <a:t>the</a:t>
            </a:r>
            <a:r>
              <a:rPr sz="550" spc="-10" dirty="0">
                <a:solidFill>
                  <a:srgbClr val="A8A8AA"/>
                </a:solidFill>
                <a:latin typeface="Arial"/>
                <a:cs typeface="Arial"/>
              </a:rPr>
              <a:t> </a:t>
            </a:r>
            <a:r>
              <a:rPr sz="550" spc="5" dirty="0">
                <a:solidFill>
                  <a:srgbClr val="A8A8AA"/>
                </a:solidFill>
                <a:latin typeface="Arial"/>
                <a:cs typeface="Arial"/>
              </a:rPr>
              <a:t>number</a:t>
            </a:r>
            <a:r>
              <a:rPr sz="550" spc="-20" dirty="0">
                <a:solidFill>
                  <a:srgbClr val="A8A8AA"/>
                </a:solidFill>
                <a:latin typeface="Arial"/>
                <a:cs typeface="Arial"/>
              </a:rPr>
              <a:t> </a:t>
            </a:r>
            <a:r>
              <a:rPr sz="550" spc="25" dirty="0">
                <a:solidFill>
                  <a:srgbClr val="A8A8AA"/>
                </a:solidFill>
                <a:latin typeface="Arial"/>
                <a:cs typeface="Arial"/>
              </a:rPr>
              <a:t>of</a:t>
            </a:r>
            <a:r>
              <a:rPr sz="550" spc="-20" dirty="0">
                <a:solidFill>
                  <a:srgbClr val="A8A8AA"/>
                </a:solidFill>
                <a:latin typeface="Arial"/>
                <a:cs typeface="Arial"/>
              </a:rPr>
              <a:t> </a:t>
            </a:r>
            <a:r>
              <a:rPr sz="550" spc="20" dirty="0">
                <a:solidFill>
                  <a:srgbClr val="A8A8AA"/>
                </a:solidFill>
                <a:latin typeface="Arial"/>
                <a:cs typeface="Arial"/>
              </a:rPr>
              <a:t>p</a:t>
            </a:r>
            <a:r>
              <a:rPr sz="550" spc="30" dirty="0">
                <a:solidFill>
                  <a:srgbClr val="A8A8AA"/>
                </a:solidFill>
                <a:latin typeface="Arial"/>
                <a:cs typeface="Arial"/>
              </a:rPr>
              <a:t>at</a:t>
            </a:r>
            <a:r>
              <a:rPr sz="550" spc="-45" dirty="0">
                <a:solidFill>
                  <a:srgbClr val="A8A8AA"/>
                </a:solidFill>
                <a:latin typeface="Arial"/>
                <a:cs typeface="Arial"/>
              </a:rPr>
              <a:t>i</a:t>
            </a:r>
            <a:r>
              <a:rPr sz="550" spc="10" dirty="0">
                <a:solidFill>
                  <a:srgbClr val="A8A8AA"/>
                </a:solidFill>
                <a:latin typeface="Arial"/>
                <a:cs typeface="Arial"/>
              </a:rPr>
              <a:t>ents</a:t>
            </a:r>
            <a:r>
              <a:rPr sz="550" spc="-10" dirty="0">
                <a:solidFill>
                  <a:srgbClr val="A8A8AA"/>
                </a:solidFill>
                <a:latin typeface="Arial"/>
                <a:cs typeface="Arial"/>
              </a:rPr>
              <a:t> </a:t>
            </a:r>
            <a:r>
              <a:rPr sz="550" spc="30" dirty="0">
                <a:solidFill>
                  <a:srgbClr val="A8A8AA"/>
                </a:solidFill>
                <a:latin typeface="Arial"/>
                <a:cs typeface="Arial"/>
              </a:rPr>
              <a:t>in</a:t>
            </a:r>
            <a:r>
              <a:rPr sz="550" spc="-65" dirty="0">
                <a:solidFill>
                  <a:srgbClr val="A8A8AA"/>
                </a:solidFill>
                <a:latin typeface="Arial"/>
                <a:cs typeface="Arial"/>
              </a:rPr>
              <a:t> </a:t>
            </a:r>
            <a:r>
              <a:rPr sz="550" spc="10" dirty="0">
                <a:solidFill>
                  <a:srgbClr val="A8A8AA"/>
                </a:solidFill>
                <a:latin typeface="Arial"/>
                <a:cs typeface="Arial"/>
              </a:rPr>
              <a:t>the</a:t>
            </a:r>
            <a:r>
              <a:rPr sz="550" spc="-10" dirty="0">
                <a:solidFill>
                  <a:srgbClr val="A8A8AA"/>
                </a:solidFill>
                <a:latin typeface="Arial"/>
                <a:cs typeface="Arial"/>
              </a:rPr>
              <a:t> </a:t>
            </a:r>
            <a:r>
              <a:rPr sz="550" spc="5" dirty="0">
                <a:solidFill>
                  <a:srgbClr val="A8A8AA"/>
                </a:solidFill>
                <a:latin typeface="Arial"/>
                <a:cs typeface="Arial"/>
              </a:rPr>
              <a:t>emergency </a:t>
            </a:r>
            <a:r>
              <a:rPr sz="550" dirty="0">
                <a:solidFill>
                  <a:srgbClr val="A8A8AA"/>
                </a:solidFill>
                <a:latin typeface="Arial"/>
                <a:cs typeface="Arial"/>
              </a:rPr>
              <a:t>department</a:t>
            </a:r>
            <a:endParaRPr sz="550">
              <a:latin typeface="Arial"/>
              <a:cs typeface="Arial"/>
            </a:endParaRPr>
          </a:p>
          <a:p>
            <a:pPr marL="12700" marR="1286510" algn="just">
              <a:lnSpc>
                <a:spcPts val="1689"/>
              </a:lnSpc>
              <a:spcBef>
                <a:spcPts val="265"/>
              </a:spcBef>
            </a:pPr>
            <a:r>
              <a:rPr sz="600" spc="-15" dirty="0">
                <a:solidFill>
                  <a:srgbClr val="BD7489"/>
                </a:solidFill>
                <a:latin typeface="Arial"/>
                <a:cs typeface="Arial"/>
              </a:rPr>
              <a:t>Adv</a:t>
            </a:r>
            <a:r>
              <a:rPr sz="600" spc="5" dirty="0">
                <a:solidFill>
                  <a:srgbClr val="BD7489"/>
                </a:solidFill>
                <a:latin typeface="Arial"/>
                <a:cs typeface="Arial"/>
              </a:rPr>
              <a:t>ise</a:t>
            </a:r>
            <a:r>
              <a:rPr sz="600" dirty="0">
                <a:solidFill>
                  <a:srgbClr val="BD7489"/>
                </a:solidFill>
                <a:latin typeface="Arial"/>
                <a:cs typeface="Arial"/>
              </a:rPr>
              <a:t>   </a:t>
            </a:r>
            <a:r>
              <a:rPr sz="600" spc="-5" dirty="0">
                <a:solidFill>
                  <a:srgbClr val="BD7489"/>
                </a:solidFill>
                <a:latin typeface="Arial"/>
                <a:cs typeface="Arial"/>
              </a:rPr>
              <a:t> </a:t>
            </a:r>
            <a:r>
              <a:rPr sz="600" spc="30" dirty="0">
                <a:solidFill>
                  <a:srgbClr val="A8A8AA"/>
                </a:solidFill>
                <a:latin typeface="Arial"/>
                <a:cs typeface="Arial"/>
              </a:rPr>
              <a:t>S</a:t>
            </a:r>
            <a:r>
              <a:rPr sz="600" spc="-75" dirty="0">
                <a:solidFill>
                  <a:srgbClr val="A8A8AA"/>
                </a:solidFill>
                <a:latin typeface="Arial"/>
                <a:cs typeface="Arial"/>
              </a:rPr>
              <a:t>h</a:t>
            </a:r>
            <a:r>
              <a:rPr sz="600" spc="10" dirty="0">
                <a:solidFill>
                  <a:srgbClr val="A8A8AA"/>
                </a:solidFill>
                <a:latin typeface="Arial"/>
                <a:cs typeface="Arial"/>
              </a:rPr>
              <a:t>ow</a:t>
            </a:r>
            <a:r>
              <a:rPr sz="600" spc="-55" dirty="0">
                <a:solidFill>
                  <a:srgbClr val="A8A8AA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8A8AA"/>
                </a:solidFill>
                <a:latin typeface="Arial"/>
                <a:cs typeface="Arial"/>
              </a:rPr>
              <a:t>he</a:t>
            </a:r>
            <a:r>
              <a:rPr sz="600" spc="-70" dirty="0">
                <a:solidFill>
                  <a:srgbClr val="A8A8AA"/>
                </a:solidFill>
                <a:latin typeface="Arial"/>
                <a:cs typeface="Arial"/>
              </a:rPr>
              <a:t>l</a:t>
            </a:r>
            <a:r>
              <a:rPr sz="600" spc="65" dirty="0">
                <a:solidFill>
                  <a:srgbClr val="A8A8AA"/>
                </a:solidFill>
                <a:latin typeface="Arial"/>
                <a:cs typeface="Arial"/>
              </a:rPr>
              <a:t>p</a:t>
            </a:r>
            <a:r>
              <a:rPr sz="600" spc="-75" dirty="0">
                <a:solidFill>
                  <a:srgbClr val="A8A8AA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A8A8AA"/>
                </a:solidFill>
                <a:latin typeface="Arial"/>
                <a:cs typeface="Arial"/>
              </a:rPr>
              <a:t>message</a:t>
            </a:r>
            <a:r>
              <a:rPr sz="600" spc="-10" dirty="0">
                <a:solidFill>
                  <a:srgbClr val="A8A8AA"/>
                </a:solidFill>
                <a:latin typeface="Arial"/>
                <a:cs typeface="Arial"/>
              </a:rPr>
              <a:t> </a:t>
            </a:r>
            <a:r>
              <a:rPr sz="550" spc="20" dirty="0">
                <a:solidFill>
                  <a:srgbClr val="BD7489"/>
                </a:solidFill>
                <a:latin typeface="Arial"/>
                <a:cs typeface="Arial"/>
              </a:rPr>
              <a:t>Descr</a:t>
            </a:r>
            <a:r>
              <a:rPr sz="550" spc="-20" dirty="0">
                <a:solidFill>
                  <a:srgbClr val="BD7489"/>
                </a:solidFill>
                <a:latin typeface="Arial"/>
                <a:cs typeface="Arial"/>
              </a:rPr>
              <a:t>i</a:t>
            </a:r>
            <a:r>
              <a:rPr sz="550" spc="30" dirty="0">
                <a:solidFill>
                  <a:srgbClr val="BD7489"/>
                </a:solidFill>
                <a:latin typeface="Arial"/>
                <a:cs typeface="Arial"/>
              </a:rPr>
              <a:t>be</a:t>
            </a:r>
            <a:r>
              <a:rPr sz="550" dirty="0">
                <a:solidFill>
                  <a:srgbClr val="BD7489"/>
                </a:solidFill>
                <a:latin typeface="Arial"/>
                <a:cs typeface="Arial"/>
              </a:rPr>
              <a:t>    </a:t>
            </a:r>
            <a:r>
              <a:rPr sz="550" spc="-40" dirty="0">
                <a:solidFill>
                  <a:srgbClr val="BD7489"/>
                </a:solidFill>
                <a:latin typeface="Arial"/>
                <a:cs typeface="Arial"/>
              </a:rPr>
              <a:t> </a:t>
            </a:r>
            <a:r>
              <a:rPr sz="550" spc="20" dirty="0">
                <a:solidFill>
                  <a:srgbClr val="A8A8AA"/>
                </a:solidFill>
                <a:latin typeface="Arial"/>
                <a:cs typeface="Arial"/>
              </a:rPr>
              <a:t>Descr</a:t>
            </a:r>
            <a:r>
              <a:rPr sz="550" spc="-60" dirty="0">
                <a:solidFill>
                  <a:srgbClr val="A8A8AA"/>
                </a:solidFill>
                <a:latin typeface="Arial"/>
                <a:cs typeface="Arial"/>
              </a:rPr>
              <a:t>i</a:t>
            </a:r>
            <a:r>
              <a:rPr sz="550" spc="50" dirty="0">
                <a:solidFill>
                  <a:srgbClr val="A8A8AA"/>
                </a:solidFill>
                <a:latin typeface="Arial"/>
                <a:cs typeface="Arial"/>
              </a:rPr>
              <a:t>b</a:t>
            </a:r>
            <a:r>
              <a:rPr sz="550" spc="114" dirty="0">
                <a:solidFill>
                  <a:srgbClr val="A8A8AA"/>
                </a:solidFill>
                <a:latin typeface="Arial"/>
                <a:cs typeface="Arial"/>
              </a:rPr>
              <a:t>e</a:t>
            </a:r>
            <a:r>
              <a:rPr sz="550" spc="40" dirty="0">
                <a:solidFill>
                  <a:srgbClr val="A8A8AA"/>
                </a:solidFill>
                <a:latin typeface="Arial"/>
                <a:cs typeface="Arial"/>
              </a:rPr>
              <a:t>t</a:t>
            </a:r>
            <a:r>
              <a:rPr sz="550" spc="-15" dirty="0">
                <a:solidFill>
                  <a:srgbClr val="A8A8AA"/>
                </a:solidFill>
                <a:latin typeface="Arial"/>
                <a:cs typeface="Arial"/>
              </a:rPr>
              <a:t>h</a:t>
            </a:r>
            <a:r>
              <a:rPr sz="550" spc="70" dirty="0">
                <a:solidFill>
                  <a:srgbClr val="A8A8AA"/>
                </a:solidFill>
                <a:latin typeface="Arial"/>
                <a:cs typeface="Arial"/>
              </a:rPr>
              <a:t>e</a:t>
            </a:r>
            <a:r>
              <a:rPr sz="550" spc="-80" dirty="0">
                <a:solidFill>
                  <a:srgbClr val="A8A8AA"/>
                </a:solidFill>
                <a:latin typeface="Arial"/>
                <a:cs typeface="Arial"/>
              </a:rPr>
              <a:t> </a:t>
            </a:r>
            <a:r>
              <a:rPr sz="550" spc="10" dirty="0">
                <a:solidFill>
                  <a:srgbClr val="A8A8AA"/>
                </a:solidFill>
                <a:latin typeface="Arial"/>
                <a:cs typeface="Arial"/>
              </a:rPr>
              <a:t>data</a:t>
            </a:r>
            <a:r>
              <a:rPr sz="550" spc="5" dirty="0">
                <a:solidFill>
                  <a:srgbClr val="A8A8AA"/>
                </a:solidFill>
                <a:latin typeface="Arial"/>
                <a:cs typeface="Arial"/>
              </a:rPr>
              <a:t> </a:t>
            </a:r>
            <a:r>
              <a:rPr sz="500" spc="35" dirty="0">
                <a:solidFill>
                  <a:srgbClr val="BD7489"/>
                </a:solidFill>
                <a:latin typeface="Arial"/>
                <a:cs typeface="Arial"/>
              </a:rPr>
              <a:t>Ana</a:t>
            </a:r>
            <a:r>
              <a:rPr sz="500" spc="-10" dirty="0">
                <a:solidFill>
                  <a:srgbClr val="BD7489"/>
                </a:solidFill>
                <a:latin typeface="Arial"/>
                <a:cs typeface="Arial"/>
              </a:rPr>
              <a:t>l</a:t>
            </a:r>
            <a:r>
              <a:rPr sz="500" spc="60" dirty="0">
                <a:solidFill>
                  <a:srgbClr val="BD7489"/>
                </a:solidFill>
                <a:latin typeface="Arial"/>
                <a:cs typeface="Arial"/>
              </a:rPr>
              <a:t>yze</a:t>
            </a:r>
            <a:r>
              <a:rPr sz="500" dirty="0">
                <a:solidFill>
                  <a:srgbClr val="BD7489"/>
                </a:solidFill>
                <a:latin typeface="Arial"/>
                <a:cs typeface="Arial"/>
              </a:rPr>
              <a:t>    </a:t>
            </a:r>
            <a:r>
              <a:rPr sz="500" spc="-15" dirty="0">
                <a:solidFill>
                  <a:srgbClr val="BD7489"/>
                </a:solidFill>
                <a:latin typeface="Arial"/>
                <a:cs typeface="Arial"/>
              </a:rPr>
              <a:t> </a:t>
            </a:r>
            <a:r>
              <a:rPr sz="500" spc="45" dirty="0">
                <a:solidFill>
                  <a:srgbClr val="A8A8AA"/>
                </a:solidFill>
                <a:latin typeface="Arial"/>
                <a:cs typeface="Arial"/>
              </a:rPr>
              <a:t>Ana</a:t>
            </a:r>
            <a:r>
              <a:rPr sz="500" spc="-5" dirty="0">
                <a:solidFill>
                  <a:srgbClr val="A8A8AA"/>
                </a:solidFill>
                <a:latin typeface="Arial"/>
                <a:cs typeface="Arial"/>
              </a:rPr>
              <a:t>l</a:t>
            </a:r>
            <a:r>
              <a:rPr sz="500" spc="45" dirty="0">
                <a:solidFill>
                  <a:srgbClr val="A8A8AA"/>
                </a:solidFill>
                <a:latin typeface="Arial"/>
                <a:cs typeface="Arial"/>
              </a:rPr>
              <a:t>yze</a:t>
            </a:r>
            <a:r>
              <a:rPr sz="500" spc="-40" dirty="0">
                <a:solidFill>
                  <a:srgbClr val="A8A8AA"/>
                </a:solidFill>
                <a:latin typeface="Arial"/>
                <a:cs typeface="Arial"/>
              </a:rPr>
              <a:t> </a:t>
            </a:r>
            <a:r>
              <a:rPr sz="500" spc="45" dirty="0">
                <a:solidFill>
                  <a:srgbClr val="A8A8AA"/>
                </a:solidFill>
                <a:latin typeface="Arial"/>
                <a:cs typeface="Arial"/>
              </a:rPr>
              <a:t>the</a:t>
            </a:r>
            <a:r>
              <a:rPr sz="500" spc="-40" dirty="0">
                <a:solidFill>
                  <a:srgbClr val="A8A8AA"/>
                </a:solidFill>
                <a:latin typeface="Arial"/>
                <a:cs typeface="Arial"/>
              </a:rPr>
              <a:t> </a:t>
            </a:r>
            <a:r>
              <a:rPr sz="500" spc="50" dirty="0">
                <a:solidFill>
                  <a:srgbClr val="A8A8AA"/>
                </a:solidFill>
                <a:latin typeface="Arial"/>
                <a:cs typeface="Arial"/>
              </a:rPr>
              <a:t>d</a:t>
            </a:r>
            <a:r>
              <a:rPr sz="500" spc="35" dirty="0">
                <a:solidFill>
                  <a:srgbClr val="A8A8AA"/>
                </a:solidFill>
                <a:latin typeface="Arial"/>
                <a:cs typeface="Arial"/>
              </a:rPr>
              <a:t>ata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608" y="1045028"/>
            <a:ext cx="9755341" cy="5674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47319" y="2763172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38"/>
                </a:moveTo>
                <a:lnTo>
                  <a:pt x="0" y="0"/>
                </a:lnTo>
              </a:path>
            </a:pathLst>
          </a:custGeom>
          <a:ln w="5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82450" y="2773619"/>
            <a:ext cx="0" cy="125730"/>
          </a:xfrm>
          <a:custGeom>
            <a:avLst/>
            <a:gdLst/>
            <a:ahLst/>
            <a:cxnLst/>
            <a:rect l="l" t="t" r="r" b="b"/>
            <a:pathLst>
              <a:path h="125730">
                <a:moveTo>
                  <a:pt x="0" y="125360"/>
                </a:moveTo>
                <a:lnTo>
                  <a:pt x="0" y="0"/>
                </a:lnTo>
              </a:path>
            </a:pathLst>
          </a:custGeom>
          <a:ln w="5225">
            <a:solidFill>
              <a:srgbClr val="9C9C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38482" y="2747501"/>
            <a:ext cx="0" cy="151765"/>
          </a:xfrm>
          <a:custGeom>
            <a:avLst/>
            <a:gdLst/>
            <a:ahLst/>
            <a:cxnLst/>
            <a:rect l="l" t="t" r="r" b="b"/>
            <a:pathLst>
              <a:path h="151764">
                <a:moveTo>
                  <a:pt x="0" y="151477"/>
                </a:moveTo>
                <a:lnTo>
                  <a:pt x="0" y="0"/>
                </a:lnTo>
              </a:path>
            </a:pathLst>
          </a:custGeom>
          <a:ln w="10450">
            <a:solidFill>
              <a:srgbClr val="909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8322" y="2878086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282061"/>
                </a:moveTo>
                <a:lnTo>
                  <a:pt x="0" y="0"/>
                </a:lnTo>
              </a:path>
            </a:pathLst>
          </a:custGeom>
          <a:ln w="10450">
            <a:solidFill>
              <a:srgbClr val="9C93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4255" y="2820629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76839"/>
                </a:moveTo>
                <a:lnTo>
                  <a:pt x="0" y="0"/>
                </a:lnTo>
              </a:path>
            </a:pathLst>
          </a:custGeom>
          <a:ln w="5225">
            <a:solidFill>
              <a:srgbClr val="909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90288" y="2763172"/>
            <a:ext cx="0" cy="402590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402200"/>
                </a:moveTo>
                <a:lnTo>
                  <a:pt x="0" y="0"/>
                </a:lnTo>
              </a:path>
            </a:pathLst>
          </a:custGeom>
          <a:ln w="10450">
            <a:solidFill>
              <a:srgbClr val="9C93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48932" y="2747501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428317"/>
                </a:moveTo>
                <a:lnTo>
                  <a:pt x="0" y="0"/>
                </a:lnTo>
              </a:path>
            </a:pathLst>
          </a:custGeom>
          <a:ln w="10450">
            <a:solidFill>
              <a:srgbClr val="9C90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66159" y="2883310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360413"/>
                </a:moveTo>
                <a:lnTo>
                  <a:pt x="0" y="0"/>
                </a:lnTo>
              </a:path>
            </a:pathLst>
          </a:custGeom>
          <a:ln w="10450">
            <a:solidFill>
              <a:srgbClr val="9C93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7871" y="3034788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4">
                <a:moveTo>
                  <a:pt x="0" y="0"/>
                </a:moveTo>
                <a:lnTo>
                  <a:pt x="329183" y="0"/>
                </a:lnTo>
              </a:path>
            </a:pathLst>
          </a:custGeom>
          <a:ln w="5225">
            <a:solidFill>
              <a:srgbClr val="90A0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84893" y="2831076"/>
            <a:ext cx="0" cy="224790"/>
          </a:xfrm>
          <a:custGeom>
            <a:avLst/>
            <a:gdLst/>
            <a:ahLst/>
            <a:cxnLst/>
            <a:rect l="l" t="t" r="r" b="b"/>
            <a:pathLst>
              <a:path h="224789">
                <a:moveTo>
                  <a:pt x="0" y="224604"/>
                </a:moveTo>
                <a:lnTo>
                  <a:pt x="0" y="0"/>
                </a:lnTo>
              </a:path>
            </a:pathLst>
          </a:custGeom>
          <a:ln w="10450">
            <a:solidFill>
              <a:srgbClr val="8C97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77055" y="3037399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655" y="0"/>
                </a:lnTo>
              </a:path>
            </a:pathLst>
          </a:custGeom>
          <a:ln w="10450">
            <a:solidFill>
              <a:srgbClr val="A09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2093" y="2862416"/>
            <a:ext cx="0" cy="261620"/>
          </a:xfrm>
          <a:custGeom>
            <a:avLst/>
            <a:gdLst/>
            <a:ahLst/>
            <a:cxnLst/>
            <a:rect l="l" t="t" r="r" b="b"/>
            <a:pathLst>
              <a:path h="261619">
                <a:moveTo>
                  <a:pt x="0" y="261169"/>
                </a:moveTo>
                <a:lnTo>
                  <a:pt x="0" y="0"/>
                </a:lnTo>
              </a:path>
            </a:pathLst>
          </a:custGeom>
          <a:ln w="5225">
            <a:solidFill>
              <a:srgbClr val="8C97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51544" y="2987777"/>
            <a:ext cx="0" cy="62865"/>
          </a:xfrm>
          <a:custGeom>
            <a:avLst/>
            <a:gdLst/>
            <a:ahLst/>
            <a:cxnLst/>
            <a:rect l="l" t="t" r="r" b="b"/>
            <a:pathLst>
              <a:path h="62864">
                <a:moveTo>
                  <a:pt x="0" y="62679"/>
                </a:moveTo>
                <a:lnTo>
                  <a:pt x="0" y="0"/>
                </a:lnTo>
              </a:path>
            </a:pathLst>
          </a:custGeom>
          <a:ln w="5225">
            <a:solidFill>
              <a:srgbClr val="BC7C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2280" y="3019117"/>
            <a:ext cx="0" cy="125730"/>
          </a:xfrm>
          <a:custGeom>
            <a:avLst/>
            <a:gdLst/>
            <a:ahLst/>
            <a:cxnLst/>
            <a:rect l="l" t="t" r="r" b="b"/>
            <a:pathLst>
              <a:path h="125730">
                <a:moveTo>
                  <a:pt x="0" y="125361"/>
                </a:moveTo>
                <a:lnTo>
                  <a:pt x="0" y="0"/>
                </a:lnTo>
              </a:path>
            </a:pathLst>
          </a:custGeom>
          <a:ln w="10450">
            <a:solidFill>
              <a:srgbClr val="AC9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70832" y="2883310"/>
            <a:ext cx="0" cy="240665"/>
          </a:xfrm>
          <a:custGeom>
            <a:avLst/>
            <a:gdLst/>
            <a:ahLst/>
            <a:cxnLst/>
            <a:rect l="l" t="t" r="r" b="b"/>
            <a:pathLst>
              <a:path h="240664">
                <a:moveTo>
                  <a:pt x="0" y="240275"/>
                </a:moveTo>
                <a:lnTo>
                  <a:pt x="0" y="0"/>
                </a:lnTo>
              </a:path>
            </a:pathLst>
          </a:custGeom>
          <a:ln w="5225">
            <a:solidFill>
              <a:srgbClr val="909C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98125" y="3034788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73126"/>
                </a:moveTo>
                <a:lnTo>
                  <a:pt x="0" y="0"/>
                </a:lnTo>
              </a:path>
            </a:pathLst>
          </a:custGeom>
          <a:ln w="26125">
            <a:solidFill>
              <a:srgbClr val="A88C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77055" y="3092245"/>
            <a:ext cx="0" cy="172720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172372"/>
                </a:moveTo>
                <a:lnTo>
                  <a:pt x="0" y="0"/>
                </a:lnTo>
              </a:path>
            </a:pathLst>
          </a:custGeom>
          <a:ln w="10450">
            <a:solidFill>
              <a:srgbClr val="A88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65607" y="3029564"/>
            <a:ext cx="0" cy="172720"/>
          </a:xfrm>
          <a:custGeom>
            <a:avLst/>
            <a:gdLst/>
            <a:ahLst/>
            <a:cxnLst/>
            <a:rect l="l" t="t" r="r" b="b"/>
            <a:pathLst>
              <a:path h="172719">
                <a:moveTo>
                  <a:pt x="0" y="172372"/>
                </a:moveTo>
                <a:lnTo>
                  <a:pt x="0" y="0"/>
                </a:lnTo>
              </a:path>
            </a:pathLst>
          </a:custGeom>
          <a:ln w="10450">
            <a:solidFill>
              <a:srgbClr val="A08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98125" y="3107914"/>
            <a:ext cx="0" cy="78740"/>
          </a:xfrm>
          <a:custGeom>
            <a:avLst/>
            <a:gdLst/>
            <a:ahLst/>
            <a:cxnLst/>
            <a:rect l="l" t="t" r="r" b="b"/>
            <a:pathLst>
              <a:path h="78739">
                <a:moveTo>
                  <a:pt x="0" y="78351"/>
                </a:moveTo>
                <a:lnTo>
                  <a:pt x="0" y="0"/>
                </a:lnTo>
              </a:path>
            </a:pathLst>
          </a:custGeom>
          <a:ln w="15675">
            <a:solidFill>
              <a:srgbClr val="839C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56770" y="2857192"/>
            <a:ext cx="0" cy="323850"/>
          </a:xfrm>
          <a:custGeom>
            <a:avLst/>
            <a:gdLst/>
            <a:ahLst/>
            <a:cxnLst/>
            <a:rect l="l" t="t" r="r" b="b"/>
            <a:pathLst>
              <a:path h="323850">
                <a:moveTo>
                  <a:pt x="0" y="323850"/>
                </a:moveTo>
                <a:lnTo>
                  <a:pt x="0" y="0"/>
                </a:lnTo>
              </a:path>
            </a:pathLst>
          </a:custGeom>
          <a:ln w="15675">
            <a:solidFill>
              <a:srgbClr val="9C8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53096" y="3186266"/>
            <a:ext cx="0" cy="114935"/>
          </a:xfrm>
          <a:custGeom>
            <a:avLst/>
            <a:gdLst/>
            <a:ahLst/>
            <a:cxnLst/>
            <a:rect l="l" t="t" r="r" b="b"/>
            <a:pathLst>
              <a:path h="114935">
                <a:moveTo>
                  <a:pt x="0" y="114914"/>
                </a:moveTo>
                <a:lnTo>
                  <a:pt x="0" y="0"/>
                </a:lnTo>
              </a:path>
            </a:pathLst>
          </a:custGeom>
          <a:ln w="5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71831" y="3170595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021"/>
                </a:moveTo>
                <a:lnTo>
                  <a:pt x="0" y="0"/>
                </a:lnTo>
              </a:path>
            </a:pathLst>
          </a:custGeom>
          <a:ln w="10450">
            <a:solidFill>
              <a:srgbClr val="9097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7319" y="3186266"/>
            <a:ext cx="0" cy="114935"/>
          </a:xfrm>
          <a:custGeom>
            <a:avLst/>
            <a:gdLst/>
            <a:ahLst/>
            <a:cxnLst/>
            <a:rect l="l" t="t" r="r" b="b"/>
            <a:pathLst>
              <a:path h="114935">
                <a:moveTo>
                  <a:pt x="0" y="114914"/>
                </a:moveTo>
                <a:lnTo>
                  <a:pt x="0" y="0"/>
                </a:lnTo>
              </a:path>
            </a:pathLst>
          </a:custGeom>
          <a:ln w="10450">
            <a:solidFill>
              <a:srgbClr val="939C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7197" y="2260096"/>
            <a:ext cx="127635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25" dirty="0">
                <a:solidFill>
                  <a:srgbClr val="8C919A"/>
                </a:solidFill>
                <a:latin typeface="Arial"/>
                <a:cs typeface="Arial"/>
              </a:rPr>
              <a:t>You</a:t>
            </a:r>
            <a:endParaRPr sz="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19327" y="2296893"/>
            <a:ext cx="761365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40" dirty="0">
                <a:solidFill>
                  <a:srgbClr val="5D6069"/>
                </a:solidFill>
                <a:latin typeface="Arial"/>
                <a:cs typeface="Arial"/>
              </a:rPr>
              <a:t>P</a:t>
            </a:r>
            <a:r>
              <a:rPr sz="550" spc="-70" dirty="0">
                <a:solidFill>
                  <a:srgbClr val="5D6069"/>
                </a:solidFill>
                <a:latin typeface="Arial"/>
                <a:cs typeface="Arial"/>
              </a:rPr>
              <a:t>o</a:t>
            </a:r>
            <a:r>
              <a:rPr sz="550" spc="60" dirty="0">
                <a:solidFill>
                  <a:srgbClr val="5D6069"/>
                </a:solidFill>
                <a:latin typeface="Arial"/>
                <a:cs typeface="Arial"/>
              </a:rPr>
              <a:t>pu</a:t>
            </a:r>
            <a:r>
              <a:rPr sz="550" spc="-30" dirty="0">
                <a:solidFill>
                  <a:srgbClr val="5D6069"/>
                </a:solidFill>
                <a:latin typeface="Arial"/>
                <a:cs typeface="Arial"/>
              </a:rPr>
              <a:t> </a:t>
            </a:r>
            <a:r>
              <a:rPr sz="550" spc="30" dirty="0">
                <a:solidFill>
                  <a:srgbClr val="5D6069"/>
                </a:solidFill>
                <a:latin typeface="Arial"/>
                <a:cs typeface="Arial"/>
              </a:rPr>
              <a:t>ation</a:t>
            </a:r>
            <a:r>
              <a:rPr sz="550" spc="-75" dirty="0">
                <a:solidFill>
                  <a:srgbClr val="5D6069"/>
                </a:solidFill>
                <a:latin typeface="Arial"/>
                <a:cs typeface="Arial"/>
              </a:rPr>
              <a:t> </a:t>
            </a:r>
            <a:r>
              <a:rPr sz="550" spc="25" dirty="0">
                <a:solidFill>
                  <a:srgbClr val="5D6069"/>
                </a:solidFill>
                <a:latin typeface="Arial"/>
                <a:cs typeface="Arial"/>
              </a:rPr>
              <a:t>Age</a:t>
            </a:r>
            <a:r>
              <a:rPr sz="550" spc="-40" dirty="0">
                <a:solidFill>
                  <a:srgbClr val="5D6069"/>
                </a:solidFill>
                <a:latin typeface="Arial"/>
                <a:cs typeface="Arial"/>
              </a:rPr>
              <a:t> </a:t>
            </a:r>
            <a:r>
              <a:rPr sz="550" spc="15" dirty="0">
                <a:solidFill>
                  <a:srgbClr val="5D6069"/>
                </a:solidFill>
                <a:latin typeface="Arial"/>
                <a:cs typeface="Arial"/>
              </a:rPr>
              <a:t>Group</a:t>
            </a:r>
            <a:endParaRPr sz="5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1652" y="2446437"/>
            <a:ext cx="1409700" cy="86995"/>
          </a:xfrm>
          <a:custGeom>
            <a:avLst/>
            <a:gdLst/>
            <a:ahLst/>
            <a:cxnLst/>
            <a:rect l="l" t="t" r="r" b="b"/>
            <a:pathLst>
              <a:path w="1409700" h="86994">
                <a:moveTo>
                  <a:pt x="0" y="0"/>
                </a:moveTo>
                <a:lnTo>
                  <a:pt x="1409609" y="0"/>
                </a:lnTo>
                <a:lnTo>
                  <a:pt x="1409609" y="86630"/>
                </a:lnTo>
                <a:lnTo>
                  <a:pt x="0" y="86630"/>
                </a:lnTo>
                <a:lnTo>
                  <a:pt x="0" y="0"/>
                </a:lnTo>
                <a:close/>
              </a:path>
            </a:pathLst>
          </a:custGeom>
          <a:solidFill>
            <a:srgbClr val="A13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44223" y="2448294"/>
            <a:ext cx="1427480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695" dirty="0">
                <a:solidFill>
                  <a:srgbClr val="FDFBFB"/>
                </a:solidFill>
                <a:latin typeface="Arial"/>
                <a:cs typeface="Arial"/>
              </a:rPr>
              <a:t>,</a:t>
            </a:r>
            <a:r>
              <a:rPr sz="500" spc="1315" dirty="0">
                <a:solidFill>
                  <a:srgbClr val="FDFBFB"/>
                </a:solidFill>
                <a:latin typeface="Arial"/>
                <a:cs typeface="Arial"/>
              </a:rPr>
              <a:t>_</a:t>
            </a:r>
            <a:r>
              <a:rPr sz="500" spc="5" dirty="0">
                <a:solidFill>
                  <a:srgbClr val="E2C1CA"/>
                </a:solidFill>
                <a:latin typeface="Arial"/>
                <a:cs typeface="Arial"/>
              </a:rPr>
              <a:t>Pop</a:t>
            </a:r>
            <a:r>
              <a:rPr sz="500" spc="-45" dirty="0">
                <a:solidFill>
                  <a:srgbClr val="E2C1CA"/>
                </a:solidFill>
                <a:latin typeface="Arial"/>
                <a:cs typeface="Arial"/>
              </a:rPr>
              <a:t>u</a:t>
            </a:r>
            <a:r>
              <a:rPr sz="500" spc="5" dirty="0">
                <a:solidFill>
                  <a:srgbClr val="EDDFE4"/>
                </a:solidFill>
                <a:latin typeface="Arial"/>
                <a:cs typeface="Arial"/>
              </a:rPr>
              <a:t>l</a:t>
            </a:r>
            <a:r>
              <a:rPr sz="500" spc="-25" dirty="0">
                <a:solidFill>
                  <a:srgbClr val="E2C1CA"/>
                </a:solidFill>
                <a:latin typeface="Arial"/>
                <a:cs typeface="Arial"/>
              </a:rPr>
              <a:t>at1en</a:t>
            </a:r>
            <a:r>
              <a:rPr sz="500" spc="-45" dirty="0">
                <a:solidFill>
                  <a:srgbClr val="E2C1CA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E2C1CA"/>
                </a:solidFill>
                <a:latin typeface="Arial"/>
                <a:cs typeface="Arial"/>
              </a:rPr>
              <a:t>Age</a:t>
            </a:r>
            <a:r>
              <a:rPr sz="500" spc="-20" dirty="0">
                <a:solidFill>
                  <a:srgbClr val="E2C1CA"/>
                </a:solidFill>
                <a:latin typeface="Arial"/>
                <a:cs typeface="Arial"/>
              </a:rPr>
              <a:t> </a:t>
            </a:r>
            <a:r>
              <a:rPr sz="500" spc="10" dirty="0">
                <a:solidFill>
                  <a:srgbClr val="E2C1CA"/>
                </a:solidFill>
                <a:latin typeface="Arial"/>
                <a:cs typeface="Arial"/>
              </a:rPr>
              <a:t>Group,</a:t>
            </a:r>
            <a:r>
              <a:rPr sz="500" spc="-15" dirty="0">
                <a:solidFill>
                  <a:srgbClr val="E2C1CA"/>
                </a:solidFill>
                <a:latin typeface="Arial"/>
                <a:cs typeface="Arial"/>
              </a:rPr>
              <a:t> </a:t>
            </a:r>
            <a:r>
              <a:rPr sz="500" spc="10" dirty="0">
                <a:solidFill>
                  <a:srgbClr val="E2C1CA"/>
                </a:solidFill>
                <a:latin typeface="Arial"/>
                <a:cs typeface="Arial"/>
              </a:rPr>
              <a:t>Mamages</a:t>
            </a:r>
            <a:r>
              <a:rPr sz="500" spc="-40" dirty="0">
                <a:solidFill>
                  <a:srgbClr val="E2C1CA"/>
                </a:solidFill>
                <a:latin typeface="Arial"/>
                <a:cs typeface="Arial"/>
              </a:rPr>
              <a:t> </a:t>
            </a:r>
            <a:r>
              <a:rPr sz="500" spc="20" dirty="0">
                <a:solidFill>
                  <a:srgbClr val="E2C1CA"/>
                </a:solidFill>
                <a:latin typeface="Arial"/>
                <a:cs typeface="Arial"/>
              </a:rPr>
              <a:t>Vs</a:t>
            </a:r>
            <a:endParaRPr sz="5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57805" y="2562730"/>
            <a:ext cx="313690" cy="78105"/>
          </a:xfrm>
          <a:custGeom>
            <a:avLst/>
            <a:gdLst/>
            <a:ahLst/>
            <a:cxnLst/>
            <a:rect l="l" t="t" r="r" b="b"/>
            <a:pathLst>
              <a:path w="313690" h="78105">
                <a:moveTo>
                  <a:pt x="0" y="0"/>
                </a:moveTo>
                <a:lnTo>
                  <a:pt x="313635" y="0"/>
                </a:lnTo>
                <a:lnTo>
                  <a:pt x="313635" y="77967"/>
                </a:lnTo>
                <a:lnTo>
                  <a:pt x="0" y="77967"/>
                </a:lnTo>
                <a:lnTo>
                  <a:pt x="0" y="0"/>
                </a:lnTo>
                <a:close/>
              </a:path>
            </a:pathLst>
          </a:custGeom>
          <a:solidFill>
            <a:srgbClr val="A13F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49448" y="2563130"/>
            <a:ext cx="335280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55" dirty="0">
                <a:solidFill>
                  <a:srgbClr val="E2C1CA"/>
                </a:solidFill>
                <a:latin typeface="Arial"/>
                <a:cs typeface="Arial"/>
              </a:rPr>
              <a:t>Na</a:t>
            </a:r>
            <a:r>
              <a:rPr sz="450" spc="20" dirty="0">
                <a:solidFill>
                  <a:srgbClr val="E2C1CA"/>
                </a:solidFill>
                <a:latin typeface="Arial"/>
                <a:cs typeface="Arial"/>
              </a:rPr>
              <a:t>t</a:t>
            </a:r>
            <a:r>
              <a:rPr sz="450" spc="-90" dirty="0">
                <a:solidFill>
                  <a:srgbClr val="E2C1CA"/>
                </a:solidFill>
                <a:latin typeface="Arial"/>
                <a:cs typeface="Arial"/>
              </a:rPr>
              <a:t>i</a:t>
            </a:r>
            <a:r>
              <a:rPr sz="450" spc="60" dirty="0">
                <a:solidFill>
                  <a:srgbClr val="E2C1CA"/>
                </a:solidFill>
                <a:latin typeface="Arial"/>
                <a:cs typeface="Arial"/>
              </a:rPr>
              <a:t>on</a:t>
            </a:r>
            <a:r>
              <a:rPr sz="450" spc="30" dirty="0">
                <a:solidFill>
                  <a:srgbClr val="E2C1CA"/>
                </a:solidFill>
                <a:latin typeface="Arial"/>
                <a:cs typeface="Arial"/>
              </a:rPr>
              <a:t>a</a:t>
            </a:r>
            <a:r>
              <a:rPr sz="450" spc="45" dirty="0">
                <a:solidFill>
                  <a:srgbClr val="EDDFE4"/>
                </a:solidFill>
                <a:latin typeface="Arial"/>
                <a:cs typeface="Arial"/>
              </a:rPr>
              <a:t>l</a:t>
            </a:r>
            <a:r>
              <a:rPr sz="450" dirty="0">
                <a:solidFill>
                  <a:srgbClr val="EDDFE4"/>
                </a:solidFill>
                <a:latin typeface="Arial"/>
                <a:cs typeface="Arial"/>
              </a:rPr>
              <a:t>i</a:t>
            </a:r>
            <a:r>
              <a:rPr sz="450" spc="30" dirty="0">
                <a:solidFill>
                  <a:srgbClr val="E2C1CA"/>
                </a:solidFill>
                <a:latin typeface="Arial"/>
                <a:cs typeface="Arial"/>
              </a:rPr>
              <a:t>ty</a:t>
            </a:r>
            <a:endParaRPr sz="4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70856" y="2490098"/>
            <a:ext cx="177165" cy="6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" spc="105" dirty="0">
                <a:solidFill>
                  <a:srgbClr val="E2A1B1"/>
                </a:solidFill>
                <a:latin typeface="Times New Roman"/>
                <a:cs typeface="Times New Roman"/>
              </a:rPr>
              <a:t>l</a:t>
            </a:r>
            <a:r>
              <a:rPr sz="350" spc="-50" dirty="0">
                <a:solidFill>
                  <a:srgbClr val="E2C1CA"/>
                </a:solidFill>
                <a:latin typeface="Times New Roman"/>
                <a:cs typeface="Times New Roman"/>
              </a:rPr>
              <a:t>.</a:t>
            </a:r>
            <a:r>
              <a:rPr sz="350" spc="15" dirty="0">
                <a:solidFill>
                  <a:srgbClr val="E2A1B1"/>
                </a:solidFill>
                <a:latin typeface="Times New Roman"/>
                <a:cs typeface="Times New Roman"/>
              </a:rPr>
              <a:t>lloolt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84364" y="2341803"/>
            <a:ext cx="14541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-235" dirty="0">
                <a:solidFill>
                  <a:srgbClr val="B6BDD8"/>
                </a:solidFill>
                <a:latin typeface="Times New Roman"/>
                <a:cs typeface="Times New Roman"/>
              </a:rPr>
              <a:t>.</a:t>
            </a:r>
            <a:r>
              <a:rPr sz="1750" spc="-195" dirty="0">
                <a:solidFill>
                  <a:srgbClr val="B6BDD8"/>
                </a:solidFill>
                <a:latin typeface="Times New Roman"/>
                <a:cs typeface="Times New Roman"/>
              </a:rPr>
              <a:t>...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70856" y="2756708"/>
            <a:ext cx="29654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130" dirty="0">
                <a:solidFill>
                  <a:srgbClr val="E2C1CA"/>
                </a:solidFill>
                <a:latin typeface="Times New Roman"/>
                <a:cs typeface="Times New Roman"/>
              </a:rPr>
              <a:t>l</a:t>
            </a:r>
            <a:r>
              <a:rPr sz="400" spc="-25" dirty="0">
                <a:solidFill>
                  <a:srgbClr val="E2A1B1"/>
                </a:solidFill>
                <a:latin typeface="Times New Roman"/>
                <a:cs typeface="Times New Roman"/>
              </a:rPr>
              <a:t>.40</a:t>
            </a:r>
            <a:r>
              <a:rPr sz="400" spc="-30" dirty="0">
                <a:solidFill>
                  <a:srgbClr val="E2A1B1"/>
                </a:solidFill>
                <a:latin typeface="Times New Roman"/>
                <a:cs typeface="Times New Roman"/>
              </a:rPr>
              <a:t>0!&lt;</a:t>
            </a:r>
            <a:r>
              <a:rPr sz="400" dirty="0">
                <a:solidFill>
                  <a:srgbClr val="E2A1B1"/>
                </a:solidFill>
                <a:latin typeface="Times New Roman"/>
                <a:cs typeface="Times New Roman"/>
              </a:rPr>
              <a:t>      </a:t>
            </a:r>
            <a:r>
              <a:rPr sz="975" spc="322" baseline="-12820" dirty="0">
                <a:solidFill>
                  <a:srgbClr val="959EC4"/>
                </a:solidFill>
                <a:latin typeface="Arial"/>
                <a:cs typeface="Arial"/>
              </a:rPr>
              <a:t>j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87254" y="2936132"/>
            <a:ext cx="28448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75" spc="-52" baseline="15555" dirty="0">
                <a:solidFill>
                  <a:srgbClr val="E2A1B1"/>
                </a:solidFill>
                <a:latin typeface="Times New Roman"/>
                <a:cs typeface="Times New Roman"/>
              </a:rPr>
              <a:t>•</a:t>
            </a:r>
            <a:r>
              <a:rPr sz="1875" spc="-127" baseline="15555" dirty="0">
                <a:solidFill>
                  <a:srgbClr val="E2A1B1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E2A1B1"/>
                </a:solidFill>
                <a:latin typeface="Arial"/>
                <a:cs typeface="Arial"/>
              </a:rPr>
              <a:t>'</a:t>
            </a:r>
            <a:r>
              <a:rPr sz="900" spc="-185" dirty="0">
                <a:solidFill>
                  <a:srgbClr val="E2C1CA"/>
                </a:solidFill>
                <a:latin typeface="Arial"/>
                <a:cs typeface="Arial"/>
              </a:rPr>
              <a:t>·</a:t>
            </a:r>
            <a:r>
              <a:rPr sz="900" spc="750" dirty="0">
                <a:solidFill>
                  <a:srgbClr val="E2C1CA"/>
                </a:solidFill>
                <a:latin typeface="Arial"/>
                <a:cs typeface="Arial"/>
              </a:rPr>
              <a:t>-</a:t>
            </a:r>
            <a:endParaRPr sz="900">
              <a:latin typeface="Arial"/>
              <a:cs typeface="Arial"/>
            </a:endParaRPr>
          </a:p>
          <a:p>
            <a:pPr marL="55880" algn="ctr">
              <a:lnSpc>
                <a:spcPct val="100000"/>
              </a:lnSpc>
              <a:spcBef>
                <a:spcPts val="1320"/>
              </a:spcBef>
            </a:pPr>
            <a:r>
              <a:rPr sz="350" spc="50" dirty="0">
                <a:solidFill>
                  <a:srgbClr val="E2A1B1"/>
                </a:solidFill>
                <a:latin typeface="Times New Roman"/>
                <a:cs typeface="Times New Roman"/>
              </a:rPr>
              <a:t>l</a:t>
            </a:r>
            <a:r>
              <a:rPr sz="350" spc="10" dirty="0">
                <a:solidFill>
                  <a:srgbClr val="E2A1B1"/>
                </a:solidFill>
                <a:latin typeface="Times New Roman"/>
                <a:cs typeface="Times New Roman"/>
              </a:rPr>
              <a:t> </a:t>
            </a:r>
            <a:r>
              <a:rPr sz="350" spc="-10" dirty="0">
                <a:solidFill>
                  <a:srgbClr val="E2C1CA"/>
                </a:solidFill>
                <a:latin typeface="Times New Roman"/>
                <a:cs typeface="Times New Roman"/>
              </a:rPr>
              <a:t>,</a:t>
            </a:r>
            <a:r>
              <a:rPr sz="350" spc="25" dirty="0">
                <a:solidFill>
                  <a:srgbClr val="E2A1B1"/>
                </a:solidFill>
                <a:latin typeface="Times New Roman"/>
                <a:cs typeface="Times New Roman"/>
              </a:rPr>
              <a:t>6</a:t>
            </a:r>
            <a:r>
              <a:rPr sz="350" dirty="0">
                <a:solidFill>
                  <a:srgbClr val="E2C1CA"/>
                </a:solidFill>
                <a:latin typeface="Times New Roman"/>
                <a:cs typeface="Times New Roman"/>
              </a:rPr>
              <a:t>1</a:t>
            </a:r>
            <a:r>
              <a:rPr sz="350" spc="-95" dirty="0">
                <a:solidFill>
                  <a:srgbClr val="E2C1CA"/>
                </a:solidFill>
                <a:latin typeface="Times New Roman"/>
                <a:cs typeface="Times New Roman"/>
              </a:rPr>
              <a:t>)</a:t>
            </a:r>
            <a:r>
              <a:rPr sz="350" spc="-80" dirty="0">
                <a:solidFill>
                  <a:srgbClr val="E2A1B1"/>
                </a:solidFill>
                <a:latin typeface="Times New Roman"/>
                <a:cs typeface="Times New Roman"/>
              </a:rPr>
              <a:t>111&lt;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95537" y="3023801"/>
            <a:ext cx="228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ts val="1220"/>
              </a:lnSpc>
            </a:pPr>
            <a:r>
              <a:rPr sz="1100" spc="-25" dirty="0">
                <a:solidFill>
                  <a:srgbClr val="B6BDD8"/>
                </a:solidFill>
                <a:latin typeface="Arial"/>
                <a:cs typeface="Arial"/>
              </a:rPr>
              <a:t>"</a:t>
            </a:r>
            <a:r>
              <a:rPr sz="1100" spc="-60" dirty="0">
                <a:solidFill>
                  <a:srgbClr val="B6BDD8"/>
                </a:solidFill>
                <a:latin typeface="Arial"/>
                <a:cs typeface="Arial"/>
              </a:rPr>
              <a:t>"'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160"/>
              </a:lnSpc>
            </a:pPr>
            <a:r>
              <a:rPr sz="1050" spc="590" dirty="0">
                <a:solidFill>
                  <a:srgbClr val="B6BDD8"/>
                </a:solidFill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  <a:spcBef>
                <a:spcPts val="5"/>
              </a:spcBef>
            </a:pPr>
            <a:r>
              <a:rPr sz="400" spc="85" dirty="0">
                <a:solidFill>
                  <a:srgbClr val="B6BDD8"/>
                </a:solidFill>
                <a:latin typeface="Times New Roman"/>
                <a:cs typeface="Times New Roman"/>
              </a:rPr>
              <a:t>2</a:t>
            </a:r>
            <a:r>
              <a:rPr sz="400" spc="-15" dirty="0">
                <a:solidFill>
                  <a:srgbClr val="B6BDD8"/>
                </a:solidFill>
                <a:latin typeface="Times New Roman"/>
                <a:cs typeface="Times New Roman"/>
              </a:rPr>
              <a:t>•</a:t>
            </a:r>
            <a:r>
              <a:rPr sz="400" spc="5" dirty="0">
                <a:solidFill>
                  <a:srgbClr val="B6BDD8"/>
                </a:solidFill>
                <a:latin typeface="Times New Roman"/>
                <a:cs typeface="Times New Roman"/>
              </a:rPr>
              <a:t>0k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04078" y="3193130"/>
            <a:ext cx="24066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580" dirty="0">
                <a:solidFill>
                  <a:srgbClr val="B5B8B6"/>
                </a:solidFill>
                <a:latin typeface="Arial"/>
                <a:cs typeface="Arial"/>
              </a:rPr>
              <a:t>,</a:t>
            </a:r>
            <a:r>
              <a:rPr sz="2500" spc="-100" dirty="0">
                <a:solidFill>
                  <a:srgbClr val="B5B8B6"/>
                </a:solidFill>
                <a:latin typeface="Arial"/>
                <a:cs typeface="Arial"/>
              </a:rPr>
              <a:t>·</a:t>
            </a:r>
            <a:r>
              <a:rPr sz="1500" spc="-1664" baseline="2777" dirty="0">
                <a:solidFill>
                  <a:srgbClr val="B5B8B6"/>
                </a:solidFill>
                <a:latin typeface="Arial"/>
                <a:cs typeface="Arial"/>
              </a:rPr>
              <a:t>,</a:t>
            </a:r>
            <a:endParaRPr sz="1500" baseline="2777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47819" y="3321980"/>
            <a:ext cx="10541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215" dirty="0">
                <a:solidFill>
                  <a:srgbClr val="B5B8B6"/>
                </a:solidFill>
                <a:latin typeface="Times New Roman"/>
                <a:cs typeface="Times New Roman"/>
              </a:rPr>
              <a:t>,</a:t>
            </a:r>
            <a:r>
              <a:rPr sz="950" spc="70" dirty="0">
                <a:solidFill>
                  <a:srgbClr val="B5B8B6"/>
                </a:solidFill>
                <a:latin typeface="Times New Roman"/>
                <a:cs typeface="Times New Roman"/>
              </a:rPr>
              <a:t>•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21280" y="3290116"/>
            <a:ext cx="1220470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880" dirty="0">
                <a:solidFill>
                  <a:srgbClr val="B5B8B6"/>
                </a:solidFill>
                <a:latin typeface="Arial"/>
                <a:cs typeface="Arial"/>
              </a:rPr>
              <a:t>,</a:t>
            </a:r>
            <a:r>
              <a:rPr sz="1050" spc="385" dirty="0">
                <a:solidFill>
                  <a:srgbClr val="B5B8B6"/>
                </a:solidFill>
                <a:latin typeface="Arial"/>
                <a:cs typeface="Arial"/>
              </a:rPr>
              <a:t>.</a:t>
            </a:r>
            <a:r>
              <a:rPr sz="1050" spc="140" dirty="0">
                <a:solidFill>
                  <a:srgbClr val="B5B8B6"/>
                </a:solidFill>
                <a:latin typeface="Arial"/>
                <a:cs typeface="Arial"/>
              </a:rPr>
              <a:t> </a:t>
            </a:r>
            <a:r>
              <a:rPr sz="1575" spc="-930" baseline="-15873" dirty="0">
                <a:solidFill>
                  <a:srgbClr val="9CA3A7"/>
                </a:solidFill>
                <a:latin typeface="Arial"/>
                <a:cs typeface="Arial"/>
              </a:rPr>
              <a:t>.</a:t>
            </a:r>
            <a:r>
              <a:rPr sz="1425" spc="562" baseline="5847" dirty="0">
                <a:solidFill>
                  <a:srgbClr val="B5B8B6"/>
                </a:solidFill>
                <a:latin typeface="Arial"/>
                <a:cs typeface="Arial"/>
              </a:rPr>
              <a:t>,</a:t>
            </a:r>
            <a:r>
              <a:rPr sz="1425" spc="-142" baseline="5847" dirty="0">
                <a:solidFill>
                  <a:srgbClr val="B5B8B6"/>
                </a:solidFill>
                <a:latin typeface="Arial"/>
                <a:cs typeface="Arial"/>
              </a:rPr>
              <a:t> </a:t>
            </a:r>
            <a:r>
              <a:rPr sz="1575" spc="-892" baseline="-15873" dirty="0">
                <a:solidFill>
                  <a:srgbClr val="B5B8B6"/>
                </a:solidFill>
                <a:latin typeface="Arial"/>
                <a:cs typeface="Arial"/>
              </a:rPr>
              <a:t>,</a:t>
            </a:r>
            <a:r>
              <a:rPr sz="1575" spc="315" baseline="5291" dirty="0">
                <a:solidFill>
                  <a:srgbClr val="B5B8B6"/>
                </a:solidFill>
                <a:latin typeface="Arial"/>
                <a:cs typeface="Arial"/>
              </a:rPr>
              <a:t>,</a:t>
            </a:r>
            <a:r>
              <a:rPr sz="1425" spc="-2242" baseline="5847" dirty="0">
                <a:solidFill>
                  <a:srgbClr val="B5B8B6"/>
                </a:solidFill>
                <a:latin typeface="Arial"/>
                <a:cs typeface="Arial"/>
              </a:rPr>
              <a:t>,</a:t>
            </a:r>
            <a:r>
              <a:rPr sz="1425" spc="179" baseline="5847" dirty="0">
                <a:solidFill>
                  <a:srgbClr val="B5B8B6"/>
                </a:solidFill>
                <a:latin typeface="Arial"/>
                <a:cs typeface="Arial"/>
              </a:rPr>
              <a:t>,</a:t>
            </a:r>
            <a:r>
              <a:rPr sz="1575" spc="-1964" baseline="-15873" dirty="0">
                <a:solidFill>
                  <a:srgbClr val="B5B8B6"/>
                </a:solidFill>
                <a:latin typeface="Arial"/>
                <a:cs typeface="Arial"/>
              </a:rPr>
              <a:t>,</a:t>
            </a:r>
            <a:r>
              <a:rPr sz="1575" spc="577" baseline="-15873" dirty="0">
                <a:solidFill>
                  <a:srgbClr val="B5B8B6"/>
                </a:solidFill>
                <a:latin typeface="Arial"/>
                <a:cs typeface="Arial"/>
              </a:rPr>
              <a:t>.</a:t>
            </a:r>
            <a:endParaRPr sz="1575" baseline="-15873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53352" y="3404758"/>
            <a:ext cx="8255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25" dirty="0">
                <a:solidFill>
                  <a:srgbClr val="B5B8B6"/>
                </a:solidFill>
                <a:latin typeface="Times New Roman"/>
                <a:cs typeface="Times New Roman"/>
              </a:rPr>
              <a:t>-I'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7415" y="3498038"/>
            <a:ext cx="359410" cy="7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dirty="0">
                <a:solidFill>
                  <a:srgbClr val="9CA3A7"/>
                </a:solidFill>
                <a:latin typeface="Arial"/>
                <a:cs typeface="Arial"/>
              </a:rPr>
              <a:t>Mo</a:t>
            </a:r>
            <a:r>
              <a:rPr sz="400" spc="-50" dirty="0">
                <a:solidFill>
                  <a:srgbClr val="9CA3A7"/>
                </a:solidFill>
                <a:latin typeface="Arial"/>
                <a:cs typeface="Arial"/>
              </a:rPr>
              <a:t>n</a:t>
            </a:r>
            <a:r>
              <a:rPr sz="400" spc="20" dirty="0">
                <a:solidFill>
                  <a:srgbClr val="B5B8B6"/>
                </a:solidFill>
                <a:latin typeface="Arial"/>
                <a:cs typeface="Arial"/>
              </a:rPr>
              <a:t>t</a:t>
            </a:r>
            <a:r>
              <a:rPr sz="400" spc="85" dirty="0">
                <a:solidFill>
                  <a:srgbClr val="B5B8B6"/>
                </a:solidFill>
                <a:latin typeface="Arial"/>
                <a:cs typeface="Arial"/>
              </a:rPr>
              <a:t>h</a:t>
            </a:r>
            <a:r>
              <a:rPr sz="400" dirty="0">
                <a:solidFill>
                  <a:srgbClr val="B5B8B6"/>
                </a:solidFill>
                <a:latin typeface="Times New Roman"/>
                <a:cs typeface="Times New Roman"/>
              </a:rPr>
              <a:t>(Mo</a:t>
            </a:r>
            <a:r>
              <a:rPr sz="400" spc="-5" dirty="0">
                <a:solidFill>
                  <a:srgbClr val="B5B8B6"/>
                </a:solidFill>
                <a:latin typeface="Times New Roman"/>
                <a:cs typeface="Times New Roman"/>
              </a:rPr>
              <a:t>n</a:t>
            </a:r>
            <a:r>
              <a:rPr sz="400" spc="20" dirty="0">
                <a:solidFill>
                  <a:srgbClr val="8C919A"/>
                </a:solidFill>
                <a:latin typeface="Times New Roman"/>
                <a:cs typeface="Times New Roman"/>
              </a:rPr>
              <a:t>t</a:t>
            </a:r>
            <a:r>
              <a:rPr sz="400" spc="-10" dirty="0">
                <a:solidFill>
                  <a:srgbClr val="8C919A"/>
                </a:solidFill>
                <a:latin typeface="Times New Roman"/>
                <a:cs typeface="Times New Roman"/>
              </a:rPr>
              <a:t>h</a:t>
            </a:r>
            <a:r>
              <a:rPr sz="400" spc="65" dirty="0">
                <a:solidFill>
                  <a:srgbClr val="B5B8B6"/>
                </a:solidFill>
                <a:latin typeface="Times New Roman"/>
                <a:cs typeface="Times New Roman"/>
              </a:rPr>
              <a:t>)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66587" y="2480413"/>
            <a:ext cx="14541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B5B8B6"/>
                </a:solidFill>
                <a:latin typeface="Arial"/>
                <a:cs typeface="Arial"/>
              </a:rPr>
              <a:t>'</a:t>
            </a:r>
            <a:r>
              <a:rPr sz="1000" spc="-140" dirty="0">
                <a:solidFill>
                  <a:srgbClr val="B5B8B6"/>
                </a:solidFill>
                <a:latin typeface="Arial"/>
                <a:cs typeface="Arial"/>
              </a:rPr>
              <a:t>°""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6212" y="2761942"/>
            <a:ext cx="389255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730" dirty="0">
                <a:solidFill>
                  <a:srgbClr val="9E3B52"/>
                </a:solidFill>
                <a:latin typeface="Times New Roman"/>
                <a:cs typeface="Times New Roman"/>
              </a:rPr>
              <a:t>G </a:t>
            </a:r>
            <a:r>
              <a:rPr sz="450" spc="-50" dirty="0">
                <a:solidFill>
                  <a:srgbClr val="9E3B52"/>
                </a:solidFill>
                <a:latin typeface="Times New Roman"/>
                <a:cs typeface="Times New Roman"/>
              </a:rPr>
              <a:t> </a:t>
            </a:r>
            <a:r>
              <a:rPr sz="450" spc="5" dirty="0">
                <a:solidFill>
                  <a:srgbClr val="797E82"/>
                </a:solidFill>
                <a:latin typeface="Times New Roman"/>
                <a:cs typeface="Times New Roman"/>
              </a:rPr>
              <a:t>1nsighty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7112" y="2981080"/>
            <a:ext cx="1467485" cy="62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100"/>
              </a:lnSpc>
            </a:pPr>
            <a:r>
              <a:rPr sz="500" spc="-70" dirty="0">
                <a:solidFill>
                  <a:srgbClr val="8C919A"/>
                </a:solidFill>
                <a:latin typeface="Arial"/>
                <a:cs typeface="Arial"/>
              </a:rPr>
              <a:t>T</a:t>
            </a:r>
            <a:r>
              <a:rPr sz="500" spc="45" dirty="0">
                <a:solidFill>
                  <a:srgbClr val="8C919A"/>
                </a:solidFill>
                <a:latin typeface="Arial"/>
                <a:cs typeface="Arial"/>
              </a:rPr>
              <a:t>o</a:t>
            </a:r>
            <a:r>
              <a:rPr sz="500" spc="-15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10" dirty="0">
                <a:solidFill>
                  <a:srgbClr val="8C919A"/>
                </a:solidFill>
                <a:latin typeface="Arial"/>
                <a:cs typeface="Arial"/>
              </a:rPr>
              <a:t>effective</a:t>
            </a:r>
            <a:r>
              <a:rPr sz="500" spc="-10" dirty="0">
                <a:solidFill>
                  <a:srgbClr val="8C919A"/>
                </a:solidFill>
                <a:latin typeface="Arial"/>
                <a:cs typeface="Arial"/>
              </a:rPr>
              <a:t>l</a:t>
            </a:r>
            <a:r>
              <a:rPr sz="500" spc="45" dirty="0">
                <a:solidFill>
                  <a:srgbClr val="8C919A"/>
                </a:solidFill>
                <a:latin typeface="Arial"/>
                <a:cs typeface="Arial"/>
              </a:rPr>
              <a:t>y</a:t>
            </a:r>
            <a:r>
              <a:rPr sz="500" spc="-70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30" dirty="0">
                <a:solidFill>
                  <a:srgbClr val="8C919A"/>
                </a:solidFill>
                <a:latin typeface="Arial"/>
                <a:cs typeface="Arial"/>
              </a:rPr>
              <a:t>descr</a:t>
            </a:r>
            <a:r>
              <a:rPr sz="500" spc="-20" dirty="0">
                <a:solidFill>
                  <a:srgbClr val="8C919A"/>
                </a:solidFill>
                <a:latin typeface="Arial"/>
                <a:cs typeface="Arial"/>
              </a:rPr>
              <a:t>i</a:t>
            </a:r>
            <a:r>
              <a:rPr sz="500" spc="35" dirty="0">
                <a:solidFill>
                  <a:srgbClr val="8C919A"/>
                </a:solidFill>
                <a:latin typeface="Arial"/>
                <a:cs typeface="Arial"/>
              </a:rPr>
              <a:t>be</a:t>
            </a:r>
            <a:r>
              <a:rPr sz="500" spc="-70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8C919A"/>
                </a:solidFill>
                <a:latin typeface="Arial"/>
                <a:cs typeface="Arial"/>
              </a:rPr>
              <a:t>the</a:t>
            </a:r>
            <a:r>
              <a:rPr sz="500" spc="-35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8C919A"/>
                </a:solidFill>
                <a:latin typeface="Arial"/>
                <a:cs typeface="Arial"/>
              </a:rPr>
              <a:t>data</a:t>
            </a:r>
            <a:r>
              <a:rPr sz="500" spc="-40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10" dirty="0">
                <a:solidFill>
                  <a:srgbClr val="9CA3A7"/>
                </a:solidFill>
                <a:latin typeface="Arial"/>
                <a:cs typeface="Arial"/>
              </a:rPr>
              <a:t>regar</a:t>
            </a:r>
            <a:r>
              <a:rPr sz="500" spc="-250" dirty="0">
                <a:solidFill>
                  <a:srgbClr val="9CA3A7"/>
                </a:solidFill>
                <a:latin typeface="Arial"/>
                <a:cs typeface="Arial"/>
              </a:rPr>
              <a:t>d</a:t>
            </a:r>
            <a:r>
              <a:rPr sz="500" spc="-204" dirty="0">
                <a:solidFill>
                  <a:srgbClr val="797E82"/>
                </a:solidFill>
                <a:latin typeface="Arial"/>
                <a:cs typeface="Arial"/>
              </a:rPr>
              <a:t>i</a:t>
            </a:r>
            <a:r>
              <a:rPr sz="500" spc="-35" dirty="0">
                <a:solidFill>
                  <a:srgbClr val="797E82"/>
                </a:solidFill>
                <a:latin typeface="Arial"/>
                <a:cs typeface="Arial"/>
              </a:rPr>
              <a:t>n</a:t>
            </a:r>
            <a:r>
              <a:rPr sz="500" spc="114" dirty="0">
                <a:solidFill>
                  <a:srgbClr val="797E82"/>
                </a:solidFill>
                <a:latin typeface="Arial"/>
                <a:cs typeface="Arial"/>
              </a:rPr>
              <a:t>g</a:t>
            </a:r>
            <a:r>
              <a:rPr sz="500" spc="55" dirty="0">
                <a:solidFill>
                  <a:srgbClr val="797E82"/>
                </a:solidFill>
                <a:latin typeface="Arial"/>
                <a:cs typeface="Arial"/>
              </a:rPr>
              <a:t> </a:t>
            </a:r>
            <a:r>
              <a:rPr sz="500" spc="35" dirty="0">
                <a:solidFill>
                  <a:srgbClr val="8C919A"/>
                </a:solidFill>
                <a:latin typeface="Arial"/>
                <a:cs typeface="Arial"/>
              </a:rPr>
              <a:t>po</a:t>
            </a:r>
            <a:r>
              <a:rPr sz="500" spc="-55" dirty="0">
                <a:solidFill>
                  <a:srgbClr val="8C919A"/>
                </a:solidFill>
                <a:latin typeface="Arial"/>
                <a:cs typeface="Arial"/>
              </a:rPr>
              <a:t>p</a:t>
            </a:r>
            <a:r>
              <a:rPr sz="500" spc="70" dirty="0">
                <a:solidFill>
                  <a:srgbClr val="8C919A"/>
                </a:solidFill>
                <a:latin typeface="Arial"/>
                <a:cs typeface="Arial"/>
              </a:rPr>
              <a:t>u</a:t>
            </a:r>
            <a:r>
              <a:rPr sz="500" spc="-55" dirty="0">
                <a:solidFill>
                  <a:srgbClr val="8C919A"/>
                </a:solidFill>
                <a:latin typeface="Arial"/>
                <a:cs typeface="Arial"/>
              </a:rPr>
              <a:t>l</a:t>
            </a:r>
            <a:r>
              <a:rPr sz="500" spc="10" dirty="0">
                <a:solidFill>
                  <a:srgbClr val="8C919A"/>
                </a:solidFill>
                <a:latin typeface="Arial"/>
                <a:cs typeface="Arial"/>
              </a:rPr>
              <a:t>ation</a:t>
            </a:r>
            <a:r>
              <a:rPr sz="500" spc="-55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8C919A"/>
                </a:solidFill>
                <a:latin typeface="Arial"/>
                <a:cs typeface="Arial"/>
              </a:rPr>
              <a:t>age</a:t>
            </a:r>
            <a:r>
              <a:rPr sz="500" spc="-45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20" dirty="0">
                <a:solidFill>
                  <a:srgbClr val="8C919A"/>
                </a:solidFill>
                <a:latin typeface="Arial"/>
                <a:cs typeface="Arial"/>
              </a:rPr>
              <a:t>groups </a:t>
            </a:r>
            <a:r>
              <a:rPr sz="500" spc="10" dirty="0">
                <a:solidFill>
                  <a:srgbClr val="8C919A"/>
                </a:solidFill>
                <a:latin typeface="Arial"/>
                <a:cs typeface="Arial"/>
              </a:rPr>
              <a:t>and</a:t>
            </a:r>
            <a:r>
              <a:rPr sz="500" spc="-60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20" dirty="0">
                <a:solidFill>
                  <a:srgbClr val="8C919A"/>
                </a:solidFill>
                <a:latin typeface="Arial"/>
                <a:cs typeface="Arial"/>
              </a:rPr>
              <a:t>marr</a:t>
            </a:r>
            <a:r>
              <a:rPr sz="500" spc="-40" dirty="0">
                <a:solidFill>
                  <a:srgbClr val="8C919A"/>
                </a:solidFill>
                <a:latin typeface="Arial"/>
                <a:cs typeface="Arial"/>
              </a:rPr>
              <a:t>i</a:t>
            </a:r>
            <a:r>
              <a:rPr sz="500" spc="10" dirty="0">
                <a:solidFill>
                  <a:srgbClr val="8C919A"/>
                </a:solidFill>
                <a:latin typeface="Arial"/>
                <a:cs typeface="Arial"/>
              </a:rPr>
              <a:t>ages</a:t>
            </a:r>
            <a:r>
              <a:rPr sz="500" spc="-35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5" dirty="0">
                <a:solidFill>
                  <a:srgbClr val="8C919A"/>
                </a:solidFill>
                <a:latin typeface="Arial"/>
                <a:cs typeface="Arial"/>
              </a:rPr>
              <a:t>versus</a:t>
            </a:r>
            <a:r>
              <a:rPr sz="500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8C919A"/>
                </a:solidFill>
                <a:latin typeface="Arial"/>
                <a:cs typeface="Arial"/>
              </a:rPr>
              <a:t>nat</a:t>
            </a:r>
            <a:r>
              <a:rPr sz="500" spc="-55" dirty="0">
                <a:solidFill>
                  <a:srgbClr val="8C919A"/>
                </a:solidFill>
                <a:latin typeface="Arial"/>
                <a:cs typeface="Arial"/>
              </a:rPr>
              <a:t>i</a:t>
            </a:r>
            <a:r>
              <a:rPr sz="500" spc="5" dirty="0">
                <a:solidFill>
                  <a:srgbClr val="8C919A"/>
                </a:solidFill>
                <a:latin typeface="Arial"/>
                <a:cs typeface="Arial"/>
              </a:rPr>
              <a:t>onal</a:t>
            </a:r>
            <a:r>
              <a:rPr sz="500" spc="-55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8C919A"/>
                </a:solidFill>
                <a:latin typeface="Arial"/>
                <a:cs typeface="Arial"/>
              </a:rPr>
              <a:t>ty,</a:t>
            </a:r>
            <a:r>
              <a:rPr sz="500" spc="-25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-204" dirty="0">
                <a:solidFill>
                  <a:srgbClr val="8C919A"/>
                </a:solidFill>
                <a:latin typeface="Arial"/>
                <a:cs typeface="Arial"/>
              </a:rPr>
              <a:t>pl</a:t>
            </a:r>
            <a:r>
              <a:rPr sz="500" spc="10" dirty="0">
                <a:solidFill>
                  <a:srgbClr val="8C919A"/>
                </a:solidFill>
                <a:latin typeface="Arial"/>
                <a:cs typeface="Arial"/>
              </a:rPr>
              <a:t>ease</a:t>
            </a:r>
            <a:r>
              <a:rPr sz="500" spc="5" dirty="0">
                <a:solidFill>
                  <a:srgbClr val="8C919A"/>
                </a:solidFill>
                <a:latin typeface="Arial"/>
                <a:cs typeface="Arial"/>
              </a:rPr>
              <a:t> provide </a:t>
            </a:r>
            <a:r>
              <a:rPr sz="500" spc="10" dirty="0">
                <a:solidFill>
                  <a:srgbClr val="9CA3A7"/>
                </a:solidFill>
                <a:latin typeface="Arial"/>
                <a:cs typeface="Arial"/>
              </a:rPr>
              <a:t>spec</a:t>
            </a:r>
            <a:r>
              <a:rPr sz="500" spc="25" dirty="0">
                <a:solidFill>
                  <a:srgbClr val="797E82"/>
                </a:solidFill>
                <a:latin typeface="Arial"/>
                <a:cs typeface="Arial"/>
              </a:rPr>
              <a:t>if</a:t>
            </a:r>
            <a:r>
              <a:rPr sz="500" spc="-55" dirty="0">
                <a:solidFill>
                  <a:srgbClr val="797E82"/>
                </a:solidFill>
                <a:latin typeface="Arial"/>
                <a:cs typeface="Arial"/>
              </a:rPr>
              <a:t>i</a:t>
            </a:r>
            <a:r>
              <a:rPr sz="500" spc="65" dirty="0">
                <a:solidFill>
                  <a:srgbClr val="797E82"/>
                </a:solidFill>
                <a:latin typeface="Arial"/>
                <a:cs typeface="Arial"/>
              </a:rPr>
              <a:t>c</a:t>
            </a:r>
            <a:r>
              <a:rPr sz="500" spc="-5" dirty="0">
                <a:solidFill>
                  <a:srgbClr val="797E82"/>
                </a:solidFill>
                <a:latin typeface="Arial"/>
                <a:cs typeface="Arial"/>
              </a:rPr>
              <a:t> </a:t>
            </a:r>
            <a:r>
              <a:rPr sz="500" spc="25" dirty="0">
                <a:solidFill>
                  <a:srgbClr val="8C919A"/>
                </a:solidFill>
                <a:latin typeface="Arial"/>
                <a:cs typeface="Arial"/>
              </a:rPr>
              <a:t>ins</a:t>
            </a:r>
            <a:r>
              <a:rPr sz="500" spc="-90" dirty="0">
                <a:solidFill>
                  <a:srgbClr val="8C919A"/>
                </a:solidFill>
                <a:latin typeface="Arial"/>
                <a:cs typeface="Arial"/>
              </a:rPr>
              <a:t>i</a:t>
            </a:r>
            <a:r>
              <a:rPr sz="500" spc="20" dirty="0">
                <a:solidFill>
                  <a:srgbClr val="8C919A"/>
                </a:solidFill>
                <a:latin typeface="Arial"/>
                <a:cs typeface="Arial"/>
              </a:rPr>
              <a:t>ghts</a:t>
            </a:r>
            <a:r>
              <a:rPr sz="500" spc="-80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20" dirty="0">
                <a:solidFill>
                  <a:srgbClr val="8C919A"/>
                </a:solidFill>
                <a:latin typeface="Arial"/>
                <a:cs typeface="Arial"/>
              </a:rPr>
              <a:t>or</a:t>
            </a:r>
            <a:r>
              <a:rPr sz="500" spc="15" dirty="0">
                <a:solidFill>
                  <a:srgbClr val="8C919A"/>
                </a:solidFill>
                <a:latin typeface="Arial"/>
                <a:cs typeface="Arial"/>
              </a:rPr>
              <a:t> tre</a:t>
            </a:r>
            <a:r>
              <a:rPr sz="500" spc="-55" dirty="0">
                <a:solidFill>
                  <a:srgbClr val="8C919A"/>
                </a:solidFill>
                <a:latin typeface="Arial"/>
                <a:cs typeface="Arial"/>
              </a:rPr>
              <a:t>n</a:t>
            </a:r>
            <a:r>
              <a:rPr sz="500" spc="60" dirty="0">
                <a:solidFill>
                  <a:srgbClr val="8C919A"/>
                </a:solidFill>
                <a:latin typeface="Arial"/>
                <a:cs typeface="Arial"/>
              </a:rPr>
              <a:t>ds</a:t>
            </a:r>
            <a:r>
              <a:rPr sz="500" spc="-50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10" dirty="0">
                <a:solidFill>
                  <a:srgbClr val="8C919A"/>
                </a:solidFill>
                <a:latin typeface="Arial"/>
                <a:cs typeface="Arial"/>
              </a:rPr>
              <a:t>from</a:t>
            </a:r>
            <a:r>
              <a:rPr sz="500" spc="-40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797E82"/>
                </a:solidFill>
                <a:latin typeface="Arial"/>
                <a:cs typeface="Arial"/>
              </a:rPr>
              <a:t>the</a:t>
            </a:r>
            <a:r>
              <a:rPr sz="500" spc="-35" dirty="0">
                <a:solidFill>
                  <a:srgbClr val="797E82"/>
                </a:solidFill>
                <a:latin typeface="Arial"/>
                <a:cs typeface="Arial"/>
              </a:rPr>
              <a:t> </a:t>
            </a:r>
            <a:r>
              <a:rPr sz="500" spc="20" dirty="0">
                <a:solidFill>
                  <a:srgbClr val="8C919A"/>
                </a:solidFill>
                <a:latin typeface="Arial"/>
                <a:cs typeface="Arial"/>
              </a:rPr>
              <a:t>graph</a:t>
            </a:r>
            <a:r>
              <a:rPr sz="500" spc="-15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20" dirty="0">
                <a:solidFill>
                  <a:srgbClr val="797E82"/>
                </a:solidFill>
                <a:latin typeface="Arial"/>
                <a:cs typeface="Arial"/>
              </a:rPr>
              <a:t>r</a:t>
            </a:r>
            <a:r>
              <a:rPr sz="500" spc="-45" dirty="0">
                <a:solidFill>
                  <a:srgbClr val="797E82"/>
                </a:solidFill>
                <a:latin typeface="Arial"/>
                <a:cs typeface="Arial"/>
              </a:rPr>
              <a:t>e</a:t>
            </a:r>
            <a:r>
              <a:rPr sz="500" spc="-60" dirty="0">
                <a:solidFill>
                  <a:srgbClr val="5D6069"/>
                </a:solidFill>
                <a:latin typeface="Arial"/>
                <a:cs typeface="Arial"/>
              </a:rPr>
              <a:t>l</a:t>
            </a:r>
            <a:r>
              <a:rPr sz="500" spc="20" dirty="0">
                <a:solidFill>
                  <a:srgbClr val="8C919A"/>
                </a:solidFill>
                <a:latin typeface="Arial"/>
                <a:cs typeface="Arial"/>
              </a:rPr>
              <a:t>ated</a:t>
            </a:r>
            <a:r>
              <a:rPr sz="500" spc="-60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50" i="1" spc="30" dirty="0">
                <a:solidFill>
                  <a:srgbClr val="8C919A"/>
                </a:solidFill>
                <a:latin typeface="Times New Roman"/>
                <a:cs typeface="Times New Roman"/>
              </a:rPr>
              <a:t>to</a:t>
            </a:r>
            <a:r>
              <a:rPr sz="550" i="1" spc="-60" dirty="0">
                <a:solidFill>
                  <a:srgbClr val="8C919A"/>
                </a:solidFill>
                <a:latin typeface="Times New Roman"/>
                <a:cs typeface="Times New Roman"/>
              </a:rPr>
              <a:t> </a:t>
            </a:r>
            <a:r>
              <a:rPr sz="500" spc="5" dirty="0">
                <a:solidFill>
                  <a:srgbClr val="8C919A"/>
                </a:solidFill>
                <a:latin typeface="Arial"/>
                <a:cs typeface="Arial"/>
              </a:rPr>
              <a:t>these</a:t>
            </a:r>
            <a:r>
              <a:rPr sz="500" spc="-25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5" dirty="0">
                <a:solidFill>
                  <a:srgbClr val="8C919A"/>
                </a:solidFill>
                <a:latin typeface="Arial"/>
                <a:cs typeface="Arial"/>
              </a:rPr>
              <a:t>variab</a:t>
            </a:r>
            <a:r>
              <a:rPr sz="500" spc="-10" dirty="0">
                <a:solidFill>
                  <a:srgbClr val="8C919A"/>
                </a:solidFill>
                <a:latin typeface="Arial"/>
                <a:cs typeface="Arial"/>
              </a:rPr>
              <a:t>l</a:t>
            </a:r>
            <a:r>
              <a:rPr sz="500" spc="15" dirty="0">
                <a:solidFill>
                  <a:srgbClr val="8C919A"/>
                </a:solidFill>
                <a:latin typeface="Arial"/>
                <a:cs typeface="Arial"/>
              </a:rPr>
              <a:t>e</a:t>
            </a:r>
            <a:r>
              <a:rPr sz="500" spc="-20" dirty="0">
                <a:solidFill>
                  <a:srgbClr val="8C919A"/>
                </a:solidFill>
                <a:latin typeface="Arial"/>
                <a:cs typeface="Arial"/>
              </a:rPr>
              <a:t>s</a:t>
            </a:r>
            <a:r>
              <a:rPr sz="500" spc="200" dirty="0">
                <a:solidFill>
                  <a:srgbClr val="5D6069"/>
                </a:solidFill>
                <a:latin typeface="Arial"/>
                <a:cs typeface="Arial"/>
              </a:rPr>
              <a:t>. </a:t>
            </a:r>
            <a:r>
              <a:rPr sz="500" spc="15" dirty="0">
                <a:solidFill>
                  <a:srgbClr val="8C919A"/>
                </a:solidFill>
                <a:latin typeface="Arial"/>
                <a:cs typeface="Arial"/>
              </a:rPr>
              <a:t>T</a:t>
            </a:r>
            <a:r>
              <a:rPr sz="500" spc="-275" dirty="0">
                <a:solidFill>
                  <a:srgbClr val="8C919A"/>
                </a:solidFill>
                <a:latin typeface="Arial"/>
                <a:cs typeface="Arial"/>
              </a:rPr>
              <a:t>h</a:t>
            </a:r>
            <a:r>
              <a:rPr sz="500" spc="-204" dirty="0">
                <a:solidFill>
                  <a:srgbClr val="8C919A"/>
                </a:solidFill>
                <a:latin typeface="Arial"/>
                <a:cs typeface="Arial"/>
              </a:rPr>
              <a:t>i</a:t>
            </a:r>
            <a:r>
              <a:rPr sz="500" spc="30" dirty="0">
                <a:solidFill>
                  <a:srgbClr val="8C919A"/>
                </a:solidFill>
                <a:latin typeface="Arial"/>
                <a:cs typeface="Arial"/>
              </a:rPr>
              <a:t>s</a:t>
            </a:r>
            <a:r>
              <a:rPr sz="500" spc="-55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20" dirty="0">
                <a:solidFill>
                  <a:srgbClr val="8C919A"/>
                </a:solidFill>
                <a:latin typeface="Arial"/>
                <a:cs typeface="Arial"/>
              </a:rPr>
              <a:t>would</a:t>
            </a:r>
            <a:r>
              <a:rPr sz="500" spc="-30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10" dirty="0">
                <a:solidFill>
                  <a:srgbClr val="8C919A"/>
                </a:solidFill>
                <a:latin typeface="Arial"/>
                <a:cs typeface="Arial"/>
              </a:rPr>
              <a:t>e</a:t>
            </a:r>
            <a:r>
              <a:rPr sz="500" spc="5" dirty="0">
                <a:solidFill>
                  <a:srgbClr val="8C919A"/>
                </a:solidFill>
                <a:latin typeface="Arial"/>
                <a:cs typeface="Arial"/>
              </a:rPr>
              <a:t>nable</a:t>
            </a:r>
            <a:r>
              <a:rPr sz="500" spc="25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20" dirty="0">
                <a:solidFill>
                  <a:srgbClr val="8C919A"/>
                </a:solidFill>
                <a:latin typeface="Arial"/>
                <a:cs typeface="Arial"/>
              </a:rPr>
              <a:t>me</a:t>
            </a:r>
            <a:r>
              <a:rPr sz="500" spc="-60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25" dirty="0">
                <a:solidFill>
                  <a:srgbClr val="8C919A"/>
                </a:solidFill>
                <a:latin typeface="Arial"/>
                <a:cs typeface="Arial"/>
              </a:rPr>
              <a:t>to</a:t>
            </a:r>
            <a:r>
              <a:rPr sz="500" spc="-40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8C919A"/>
                </a:solidFill>
                <a:latin typeface="Arial"/>
                <a:cs typeface="Arial"/>
              </a:rPr>
              <a:t>offer</a:t>
            </a:r>
            <a:r>
              <a:rPr sz="500" spc="-50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130" dirty="0">
                <a:solidFill>
                  <a:srgbClr val="8C919A"/>
                </a:solidFill>
                <a:latin typeface="Arial"/>
                <a:cs typeface="Arial"/>
              </a:rPr>
              <a:t>a</a:t>
            </a:r>
            <a:r>
              <a:rPr sz="500" spc="15" dirty="0">
                <a:solidFill>
                  <a:srgbClr val="8C919A"/>
                </a:solidFill>
                <a:latin typeface="Arial"/>
                <a:cs typeface="Arial"/>
              </a:rPr>
              <a:t>concise</a:t>
            </a:r>
            <a:r>
              <a:rPr sz="500" spc="-20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30" dirty="0">
                <a:solidFill>
                  <a:srgbClr val="8C919A"/>
                </a:solidFill>
                <a:latin typeface="Arial"/>
                <a:cs typeface="Arial"/>
              </a:rPr>
              <a:t>a</a:t>
            </a:r>
            <a:r>
              <a:rPr sz="500" spc="-60" dirty="0">
                <a:solidFill>
                  <a:srgbClr val="8C919A"/>
                </a:solidFill>
                <a:latin typeface="Arial"/>
                <a:cs typeface="Arial"/>
              </a:rPr>
              <a:t>n</a:t>
            </a:r>
            <a:r>
              <a:rPr sz="500" spc="170" dirty="0">
                <a:solidFill>
                  <a:srgbClr val="8C919A"/>
                </a:solidFill>
                <a:latin typeface="Arial"/>
                <a:cs typeface="Arial"/>
              </a:rPr>
              <a:t>d</a:t>
            </a:r>
            <a:r>
              <a:rPr sz="500" spc="45" dirty="0">
                <a:solidFill>
                  <a:srgbClr val="8C919A"/>
                </a:solidFill>
                <a:latin typeface="Arial"/>
                <a:cs typeface="Arial"/>
              </a:rPr>
              <a:t>c</a:t>
            </a:r>
            <a:r>
              <a:rPr sz="500" spc="-40" dirty="0">
                <a:solidFill>
                  <a:srgbClr val="8C919A"/>
                </a:solidFill>
                <a:latin typeface="Arial"/>
                <a:cs typeface="Arial"/>
              </a:rPr>
              <a:t>l</a:t>
            </a:r>
            <a:r>
              <a:rPr sz="500" dirty="0">
                <a:solidFill>
                  <a:srgbClr val="8C919A"/>
                </a:solidFill>
                <a:latin typeface="Arial"/>
                <a:cs typeface="Arial"/>
              </a:rPr>
              <a:t>ear </a:t>
            </a:r>
            <a:r>
              <a:rPr sz="500" spc="15" dirty="0">
                <a:solidFill>
                  <a:srgbClr val="8C919A"/>
                </a:solidFill>
                <a:latin typeface="Arial"/>
                <a:cs typeface="Arial"/>
              </a:rPr>
              <a:t>descr</a:t>
            </a:r>
            <a:r>
              <a:rPr sz="500" spc="-25" dirty="0">
                <a:solidFill>
                  <a:srgbClr val="8C919A"/>
                </a:solidFill>
                <a:latin typeface="Arial"/>
                <a:cs typeface="Arial"/>
              </a:rPr>
              <a:t>i</a:t>
            </a:r>
            <a:r>
              <a:rPr sz="500" spc="10" dirty="0">
                <a:solidFill>
                  <a:srgbClr val="8C919A"/>
                </a:solidFill>
                <a:latin typeface="Arial"/>
                <a:cs typeface="Arial"/>
              </a:rPr>
              <a:t>ption</a:t>
            </a:r>
            <a:r>
              <a:rPr sz="500" spc="15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5" dirty="0">
                <a:solidFill>
                  <a:srgbClr val="8C919A"/>
                </a:solidFill>
                <a:latin typeface="Arial"/>
                <a:cs typeface="Arial"/>
              </a:rPr>
              <a:t>based</a:t>
            </a:r>
            <a:r>
              <a:rPr sz="500" spc="-65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55" dirty="0">
                <a:solidFill>
                  <a:srgbClr val="8C919A"/>
                </a:solidFill>
                <a:latin typeface="Arial"/>
                <a:cs typeface="Arial"/>
              </a:rPr>
              <a:t>on</a:t>
            </a:r>
            <a:r>
              <a:rPr sz="500" spc="-70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8C919A"/>
                </a:solidFill>
                <a:latin typeface="Arial"/>
                <a:cs typeface="Arial"/>
              </a:rPr>
              <a:t>the</a:t>
            </a:r>
            <a:r>
              <a:rPr sz="500" spc="5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-5" dirty="0">
                <a:solidFill>
                  <a:srgbClr val="8C919A"/>
                </a:solidFill>
                <a:latin typeface="Arial"/>
                <a:cs typeface="Arial"/>
              </a:rPr>
              <a:t>provk:led</a:t>
            </a:r>
            <a:r>
              <a:rPr sz="500" spc="-50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797E82"/>
                </a:solidFill>
                <a:latin typeface="Arial"/>
                <a:cs typeface="Arial"/>
              </a:rPr>
              <a:t>data.</a:t>
            </a:r>
            <a:endParaRPr sz="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81307" y="3634002"/>
            <a:ext cx="2660015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35480" algn="l"/>
              </a:tabLst>
            </a:pPr>
            <a:r>
              <a:rPr sz="400" spc="520" dirty="0">
                <a:solidFill>
                  <a:srgbClr val="959EC4"/>
                </a:solidFill>
                <a:latin typeface="Times New Roman"/>
                <a:cs typeface="Times New Roman"/>
              </a:rPr>
              <a:t>-</a:t>
            </a:r>
            <a:r>
              <a:rPr sz="400" spc="35" dirty="0">
                <a:solidFill>
                  <a:srgbClr val="8C919A"/>
                </a:solidFill>
                <a:latin typeface="Times New Roman"/>
                <a:cs typeface="Times New Roman"/>
              </a:rPr>
              <a:t>AwRge</a:t>
            </a:r>
            <a:r>
              <a:rPr sz="400" dirty="0">
                <a:solidFill>
                  <a:srgbClr val="8C919A"/>
                </a:solidFill>
                <a:latin typeface="Times New Roman"/>
                <a:cs typeface="Times New Roman"/>
              </a:rPr>
              <a:t> </a:t>
            </a:r>
            <a:r>
              <a:rPr sz="400" spc="-25" dirty="0">
                <a:solidFill>
                  <a:srgbClr val="8C919A"/>
                </a:solidFill>
                <a:latin typeface="Times New Roman"/>
                <a:cs typeface="Times New Roman"/>
              </a:rPr>
              <a:t> </a:t>
            </a:r>
            <a:r>
              <a:rPr sz="400" spc="45" dirty="0">
                <a:solidFill>
                  <a:srgbClr val="8C919A"/>
                </a:solidFill>
                <a:latin typeface="Times New Roman"/>
                <a:cs typeface="Times New Roman"/>
              </a:rPr>
              <a:t>15</a:t>
            </a:r>
            <a:r>
              <a:rPr sz="400" spc="-65" dirty="0">
                <a:solidFill>
                  <a:srgbClr val="8C919A"/>
                </a:solidFill>
                <a:latin typeface="Times New Roman"/>
                <a:cs typeface="Times New Roman"/>
              </a:rPr>
              <a:t> </a:t>
            </a:r>
            <a:r>
              <a:rPr sz="400" spc="-25" dirty="0">
                <a:solidFill>
                  <a:srgbClr val="8C919A"/>
                </a:solidFill>
                <a:latin typeface="Times New Roman"/>
                <a:cs typeface="Times New Roman"/>
              </a:rPr>
              <a:t>.;...</a:t>
            </a:r>
            <a:r>
              <a:rPr sz="400" spc="-60" dirty="0">
                <a:solidFill>
                  <a:srgbClr val="8C919A"/>
                </a:solidFill>
                <a:latin typeface="Times New Roman"/>
                <a:cs typeface="Times New Roman"/>
              </a:rPr>
              <a:t> </a:t>
            </a:r>
            <a:r>
              <a:rPr sz="400" spc="130" dirty="0">
                <a:solidFill>
                  <a:srgbClr val="8C919A"/>
                </a:solidFill>
                <a:latin typeface="Times New Roman"/>
                <a:cs typeface="Times New Roman"/>
              </a:rPr>
              <a:t>,</a:t>
            </a:r>
            <a:r>
              <a:rPr sz="400" spc="114" dirty="0">
                <a:solidFill>
                  <a:srgbClr val="8C919A"/>
                </a:solidFill>
                <a:latin typeface="Times New Roman"/>
                <a:cs typeface="Times New Roman"/>
              </a:rPr>
              <a:t>,</a:t>
            </a:r>
            <a:r>
              <a:rPr sz="400" spc="130" dirty="0">
                <a:solidFill>
                  <a:srgbClr val="9CA3A7"/>
                </a:solidFill>
                <a:latin typeface="Times New Roman"/>
                <a:cs typeface="Times New Roman"/>
              </a:rPr>
              <a:t>-</a:t>
            </a:r>
            <a:r>
              <a:rPr sz="400" spc="-40" dirty="0">
                <a:solidFill>
                  <a:srgbClr val="9CA3A7"/>
                </a:solidFill>
                <a:latin typeface="Times New Roman"/>
                <a:cs typeface="Times New Roman"/>
              </a:rPr>
              <a:t> </a:t>
            </a:r>
            <a:r>
              <a:rPr sz="400" spc="85" dirty="0">
                <a:solidFill>
                  <a:srgbClr val="8C919A"/>
                </a:solidFill>
                <a:latin typeface="Times New Roman"/>
                <a:cs typeface="Times New Roman"/>
              </a:rPr>
              <a:t>lu</a:t>
            </a:r>
            <a:r>
              <a:rPr sz="400" spc="125" dirty="0">
                <a:solidFill>
                  <a:srgbClr val="8C919A"/>
                </a:solidFill>
                <a:latin typeface="Times New Roman"/>
                <a:cs typeface="Times New Roman"/>
              </a:rPr>
              <a:t>s</a:t>
            </a:r>
            <a:r>
              <a:rPr sz="400" spc="50" dirty="0">
                <a:solidFill>
                  <a:srgbClr val="797E82"/>
                </a:solidFill>
                <a:latin typeface="Times New Roman"/>
                <a:cs typeface="Times New Roman"/>
              </a:rPr>
              <a:t>t</a:t>
            </a:r>
            <a:r>
              <a:rPr sz="400" spc="100" dirty="0">
                <a:solidFill>
                  <a:srgbClr val="797E82"/>
                </a:solidFill>
                <a:latin typeface="Times New Roman"/>
                <a:cs typeface="Times New Roman"/>
              </a:rPr>
              <a:t>m</a:t>
            </a:r>
            <a:r>
              <a:rPr sz="400" spc="5" dirty="0">
                <a:solidFill>
                  <a:srgbClr val="5D6069"/>
                </a:solidFill>
                <a:latin typeface="Times New Roman"/>
                <a:cs typeface="Times New Roman"/>
              </a:rPr>
              <a:t>n</a:t>
            </a:r>
            <a:r>
              <a:rPr sz="400" dirty="0">
                <a:solidFill>
                  <a:srgbClr val="5D6069"/>
                </a:solidFill>
                <a:latin typeface="Times New Roman"/>
                <a:cs typeface="Times New Roman"/>
              </a:rPr>
              <a:t> </a:t>
            </a:r>
            <a:r>
              <a:rPr sz="400" spc="-40" dirty="0">
                <a:solidFill>
                  <a:srgbClr val="5D6069"/>
                </a:solidFill>
                <a:latin typeface="Times New Roman"/>
                <a:cs typeface="Times New Roman"/>
              </a:rPr>
              <a:t> </a:t>
            </a:r>
            <a:r>
              <a:rPr sz="400" spc="45" dirty="0">
                <a:solidFill>
                  <a:srgbClr val="797E82"/>
                </a:solidFill>
                <a:latin typeface="Times New Roman"/>
                <a:cs typeface="Times New Roman"/>
              </a:rPr>
              <a:t>15</a:t>
            </a:r>
            <a:r>
              <a:rPr sz="400" dirty="0">
                <a:solidFill>
                  <a:srgbClr val="797E82"/>
                </a:solidFill>
                <a:latin typeface="Times New Roman"/>
                <a:cs typeface="Times New Roman"/>
              </a:rPr>
              <a:t>    </a:t>
            </a:r>
            <a:r>
              <a:rPr sz="400" spc="-10" dirty="0">
                <a:solidFill>
                  <a:srgbClr val="797E82"/>
                </a:solidFill>
                <a:latin typeface="Times New Roman"/>
                <a:cs typeface="Times New Roman"/>
              </a:rPr>
              <a:t> </a:t>
            </a:r>
            <a:r>
              <a:rPr sz="400" spc="520" dirty="0">
                <a:solidFill>
                  <a:srgbClr val="9AB593"/>
                </a:solidFill>
                <a:latin typeface="Times New Roman"/>
                <a:cs typeface="Times New Roman"/>
              </a:rPr>
              <a:t>-</a:t>
            </a:r>
            <a:r>
              <a:rPr sz="400" spc="130" dirty="0">
                <a:solidFill>
                  <a:srgbClr val="8C919A"/>
                </a:solidFill>
                <a:latin typeface="Times New Roman"/>
                <a:cs typeface="Times New Roman"/>
              </a:rPr>
              <a:t>A</a:t>
            </a:r>
            <a:r>
              <a:rPr sz="400" spc="175" dirty="0">
                <a:solidFill>
                  <a:srgbClr val="8C919A"/>
                </a:solidFill>
                <a:latin typeface="Times New Roman"/>
                <a:cs typeface="Times New Roman"/>
              </a:rPr>
              <a:t>W</a:t>
            </a:r>
            <a:r>
              <a:rPr sz="400" dirty="0">
                <a:solidFill>
                  <a:srgbClr val="8C919A"/>
                </a:solidFill>
                <a:latin typeface="Times New Roman"/>
                <a:cs typeface="Times New Roman"/>
              </a:rPr>
              <a:t>fle</a:t>
            </a:r>
            <a:r>
              <a:rPr sz="400" spc="45" dirty="0">
                <a:solidFill>
                  <a:srgbClr val="8C919A"/>
                </a:solidFill>
                <a:latin typeface="Times New Roman"/>
                <a:cs typeface="Times New Roman"/>
              </a:rPr>
              <a:t> </a:t>
            </a:r>
            <a:r>
              <a:rPr sz="400" spc="5" dirty="0">
                <a:solidFill>
                  <a:srgbClr val="8C919A"/>
                </a:solidFill>
                <a:latin typeface="Times New Roman"/>
                <a:cs typeface="Times New Roman"/>
              </a:rPr>
              <a:t>15-2-4</a:t>
            </a:r>
            <a:r>
              <a:rPr sz="400" dirty="0">
                <a:solidFill>
                  <a:srgbClr val="8C919A"/>
                </a:solidFill>
                <a:latin typeface="Times New Roman"/>
                <a:cs typeface="Times New Roman"/>
              </a:rPr>
              <a:t>    </a:t>
            </a:r>
            <a:r>
              <a:rPr sz="400" spc="35" dirty="0">
                <a:solidFill>
                  <a:srgbClr val="8C919A"/>
                </a:solidFill>
                <a:latin typeface="Times New Roman"/>
                <a:cs typeface="Times New Roman"/>
              </a:rPr>
              <a:t> </a:t>
            </a:r>
            <a:r>
              <a:rPr sz="400" spc="520" dirty="0">
                <a:solidFill>
                  <a:srgbClr val="D48EA0"/>
                </a:solidFill>
                <a:latin typeface="Times New Roman"/>
                <a:cs typeface="Times New Roman"/>
              </a:rPr>
              <a:t>-</a:t>
            </a:r>
            <a:r>
              <a:rPr sz="400" spc="360" dirty="0">
                <a:solidFill>
                  <a:srgbClr val="797E82"/>
                </a:solidFill>
                <a:latin typeface="Times New Roman"/>
                <a:cs typeface="Times New Roman"/>
              </a:rPr>
              <a:t>A</a:t>
            </a:r>
            <a:r>
              <a:rPr sz="400" spc="45" dirty="0">
                <a:solidFill>
                  <a:srgbClr val="797E82"/>
                </a:solidFill>
                <a:latin typeface="Times New Roman"/>
                <a:cs typeface="Times New Roman"/>
              </a:rPr>
              <a:t>Rge</a:t>
            </a:r>
            <a:r>
              <a:rPr sz="400" spc="-30" dirty="0">
                <a:solidFill>
                  <a:srgbClr val="797E82"/>
                </a:solidFill>
                <a:latin typeface="Times New Roman"/>
                <a:cs typeface="Times New Roman"/>
              </a:rPr>
              <a:t> </a:t>
            </a:r>
            <a:r>
              <a:rPr sz="400" spc="40" dirty="0">
                <a:solidFill>
                  <a:srgbClr val="797E82"/>
                </a:solidFill>
                <a:latin typeface="Times New Roman"/>
                <a:cs typeface="Times New Roman"/>
              </a:rPr>
              <a:t>2</a:t>
            </a:r>
            <a:r>
              <a:rPr sz="400" spc="45" dirty="0">
                <a:solidFill>
                  <a:srgbClr val="797E82"/>
                </a:solidFill>
                <a:latin typeface="Times New Roman"/>
                <a:cs typeface="Times New Roman"/>
              </a:rPr>
              <a:t>5</a:t>
            </a:r>
            <a:r>
              <a:rPr sz="400" spc="50" dirty="0">
                <a:solidFill>
                  <a:srgbClr val="9CA3A7"/>
                </a:solidFill>
                <a:latin typeface="Times New Roman"/>
                <a:cs typeface="Times New Roman"/>
              </a:rPr>
              <a:t>-64</a:t>
            </a:r>
            <a:r>
              <a:rPr sz="400" dirty="0">
                <a:solidFill>
                  <a:srgbClr val="9CA3A7"/>
                </a:solidFill>
                <a:latin typeface="Times New Roman"/>
                <a:cs typeface="Times New Roman"/>
              </a:rPr>
              <a:t>	</a:t>
            </a:r>
            <a:r>
              <a:rPr sz="400" spc="15" dirty="0">
                <a:solidFill>
                  <a:srgbClr val="797E82"/>
                </a:solidFill>
                <a:latin typeface="Times New Roman"/>
                <a:cs typeface="Times New Roman"/>
              </a:rPr>
              <a:t>Avu'f.ge</a:t>
            </a:r>
            <a:r>
              <a:rPr sz="400" spc="-5" dirty="0">
                <a:solidFill>
                  <a:srgbClr val="797E82"/>
                </a:solidFill>
                <a:latin typeface="Times New Roman"/>
                <a:cs typeface="Times New Roman"/>
              </a:rPr>
              <a:t> </a:t>
            </a:r>
            <a:r>
              <a:rPr sz="400" spc="50" dirty="0">
                <a:solidFill>
                  <a:srgbClr val="797E82"/>
                </a:solidFill>
                <a:latin typeface="Times New Roman"/>
                <a:cs typeface="Times New Roman"/>
              </a:rPr>
              <a:t>55</a:t>
            </a:r>
            <a:r>
              <a:rPr sz="400" spc="-30" dirty="0">
                <a:solidFill>
                  <a:srgbClr val="797E82"/>
                </a:solidFill>
                <a:latin typeface="Times New Roman"/>
                <a:cs typeface="Times New Roman"/>
              </a:rPr>
              <a:t> </a:t>
            </a:r>
            <a:r>
              <a:rPr sz="500" i="1" spc="-55" dirty="0">
                <a:solidFill>
                  <a:srgbClr val="8C919A"/>
                </a:solidFill>
                <a:latin typeface="Arial"/>
                <a:cs typeface="Arial"/>
              </a:rPr>
              <a:t>JM</a:t>
            </a:r>
            <a:r>
              <a:rPr sz="500" i="1" dirty="0">
                <a:solidFill>
                  <a:srgbClr val="8C919A"/>
                </a:solidFill>
                <a:latin typeface="Arial"/>
                <a:cs typeface="Arial"/>
              </a:rPr>
              <a:t> </a:t>
            </a:r>
            <a:r>
              <a:rPr sz="500" spc="80" dirty="0">
                <a:solidFill>
                  <a:srgbClr val="9CA3A7"/>
                </a:solidFill>
                <a:latin typeface="Arial"/>
                <a:cs typeface="Arial"/>
              </a:rPr>
              <a:t>-</a:t>
            </a:r>
            <a:r>
              <a:rPr sz="500" spc="-60" dirty="0">
                <a:solidFill>
                  <a:srgbClr val="9CA3A7"/>
                </a:solidFill>
                <a:latin typeface="Arial"/>
                <a:cs typeface="Arial"/>
              </a:rPr>
              <a:t> </a:t>
            </a:r>
            <a:r>
              <a:rPr sz="400" spc="15" dirty="0">
                <a:solidFill>
                  <a:srgbClr val="797E82"/>
                </a:solidFill>
                <a:latin typeface="Times New Roman"/>
                <a:cs typeface="Times New Roman"/>
              </a:rPr>
              <a:t>more</a:t>
            </a:r>
            <a:r>
              <a:rPr sz="400" spc="-20" dirty="0">
                <a:solidFill>
                  <a:srgbClr val="797E82"/>
                </a:solidFill>
                <a:latin typeface="Times New Roman"/>
                <a:cs typeface="Times New Roman"/>
              </a:rPr>
              <a:t> </a:t>
            </a:r>
            <a:r>
              <a:rPr sz="400" spc="20" dirty="0">
                <a:solidFill>
                  <a:srgbClr val="797E82"/>
                </a:solidFill>
                <a:latin typeface="Times New Roman"/>
                <a:cs typeface="Times New Roman"/>
              </a:rPr>
              <a:t>t</a:t>
            </a:r>
            <a:r>
              <a:rPr sz="400" spc="30" dirty="0">
                <a:solidFill>
                  <a:srgbClr val="797E82"/>
                </a:solidFill>
                <a:latin typeface="Times New Roman"/>
                <a:cs typeface="Times New Roman"/>
              </a:rPr>
              <a:t>h</a:t>
            </a:r>
            <a:r>
              <a:rPr sz="400" dirty="0">
                <a:solidFill>
                  <a:srgbClr val="5D6069"/>
                </a:solidFill>
                <a:latin typeface="Times New Roman"/>
                <a:cs typeface="Times New Roman"/>
              </a:rPr>
              <a:t>i</a:t>
            </a:r>
            <a:r>
              <a:rPr sz="400" spc="-20" dirty="0">
                <a:solidFill>
                  <a:srgbClr val="5D6069"/>
                </a:solidFill>
                <a:latin typeface="Times New Roman"/>
                <a:cs typeface="Times New Roman"/>
              </a:rPr>
              <a:t>i</a:t>
            </a:r>
            <a:r>
              <a:rPr sz="400" spc="45" dirty="0">
                <a:solidFill>
                  <a:srgbClr val="797E82"/>
                </a:solidFill>
                <a:latin typeface="Times New Roman"/>
                <a:cs typeface="Times New Roman"/>
              </a:rPr>
              <a:t>n</a:t>
            </a:r>
            <a:r>
              <a:rPr sz="400" spc="-20" dirty="0">
                <a:solidFill>
                  <a:srgbClr val="797E82"/>
                </a:solidFill>
                <a:latin typeface="Times New Roman"/>
                <a:cs typeface="Times New Roman"/>
              </a:rPr>
              <a:t> </a:t>
            </a:r>
            <a:r>
              <a:rPr sz="400" spc="50" dirty="0">
                <a:solidFill>
                  <a:srgbClr val="797E82"/>
                </a:solidFill>
                <a:latin typeface="Times New Roman"/>
                <a:cs typeface="Times New Roman"/>
              </a:rPr>
              <a:t>65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19327" y="4140749"/>
            <a:ext cx="847090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35" dirty="0">
                <a:solidFill>
                  <a:srgbClr val="4B4F59"/>
                </a:solidFill>
                <a:latin typeface="Arial"/>
                <a:cs typeface="Arial"/>
              </a:rPr>
              <a:t>Marr</a:t>
            </a:r>
            <a:r>
              <a:rPr sz="550" spc="-55" dirty="0">
                <a:solidFill>
                  <a:srgbClr val="4B4F59"/>
                </a:solidFill>
                <a:latin typeface="Arial"/>
                <a:cs typeface="Arial"/>
              </a:rPr>
              <a:t>i</a:t>
            </a:r>
            <a:r>
              <a:rPr sz="550" spc="35" dirty="0">
                <a:solidFill>
                  <a:srgbClr val="4B4F59"/>
                </a:solidFill>
                <a:latin typeface="Arial"/>
                <a:cs typeface="Arial"/>
              </a:rPr>
              <a:t>ages</a:t>
            </a:r>
            <a:r>
              <a:rPr sz="550" spc="-50" dirty="0">
                <a:solidFill>
                  <a:srgbClr val="4B4F59"/>
                </a:solidFill>
                <a:latin typeface="Arial"/>
                <a:cs typeface="Arial"/>
              </a:rPr>
              <a:t> </a:t>
            </a:r>
            <a:r>
              <a:rPr sz="550" spc="30" dirty="0">
                <a:solidFill>
                  <a:srgbClr val="5D6069"/>
                </a:solidFill>
                <a:latin typeface="Arial"/>
                <a:cs typeface="Arial"/>
              </a:rPr>
              <a:t>Vs</a:t>
            </a:r>
            <a:r>
              <a:rPr sz="550" spc="-45" dirty="0">
                <a:solidFill>
                  <a:srgbClr val="5D6069"/>
                </a:solidFill>
                <a:latin typeface="Arial"/>
                <a:cs typeface="Arial"/>
              </a:rPr>
              <a:t> </a:t>
            </a:r>
            <a:r>
              <a:rPr sz="550" spc="45" dirty="0">
                <a:solidFill>
                  <a:srgbClr val="4B4F59"/>
                </a:solidFill>
                <a:latin typeface="Arial"/>
                <a:cs typeface="Arial"/>
              </a:rPr>
              <a:t>Nat</a:t>
            </a:r>
            <a:r>
              <a:rPr sz="550" spc="-95" dirty="0">
                <a:solidFill>
                  <a:srgbClr val="4B4F59"/>
                </a:solidFill>
                <a:latin typeface="Arial"/>
                <a:cs typeface="Arial"/>
              </a:rPr>
              <a:t>i</a:t>
            </a:r>
            <a:r>
              <a:rPr sz="550" spc="25" dirty="0">
                <a:solidFill>
                  <a:srgbClr val="4B4F59"/>
                </a:solidFill>
                <a:latin typeface="Arial"/>
                <a:cs typeface="Arial"/>
              </a:rPr>
              <a:t>onal</a:t>
            </a:r>
            <a:r>
              <a:rPr sz="550" spc="-35" dirty="0">
                <a:solidFill>
                  <a:srgbClr val="4B4F59"/>
                </a:solidFill>
                <a:latin typeface="Arial"/>
                <a:cs typeface="Arial"/>
              </a:rPr>
              <a:t> </a:t>
            </a:r>
            <a:r>
              <a:rPr sz="550" spc="55" dirty="0">
                <a:solidFill>
                  <a:srgbClr val="4B4F59"/>
                </a:solidFill>
                <a:latin typeface="Arial"/>
                <a:cs typeface="Arial"/>
              </a:rPr>
              <a:t>ty</a:t>
            </a:r>
            <a:endParaRPr sz="5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61804" y="4141712"/>
            <a:ext cx="11620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310" dirty="0">
                <a:solidFill>
                  <a:srgbClr val="BF7C97"/>
                </a:solidFill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0086" y="4250206"/>
            <a:ext cx="508000" cy="7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spc="15" dirty="0">
                <a:solidFill>
                  <a:srgbClr val="9CA3A7"/>
                </a:solidFill>
                <a:latin typeface="Arial"/>
                <a:cs typeface="Arial"/>
              </a:rPr>
              <a:t>A</a:t>
            </a:r>
            <a:r>
              <a:rPr sz="400" spc="30" dirty="0">
                <a:solidFill>
                  <a:srgbClr val="B5B8B6"/>
                </a:solidFill>
                <a:latin typeface="Arial"/>
                <a:cs typeface="Arial"/>
              </a:rPr>
              <a:t>sk</a:t>
            </a:r>
            <a:r>
              <a:rPr sz="400" dirty="0">
                <a:solidFill>
                  <a:srgbClr val="B5B8B6"/>
                </a:solidFill>
                <a:latin typeface="Arial"/>
                <a:cs typeface="Arial"/>
              </a:rPr>
              <a:t> </a:t>
            </a:r>
            <a:r>
              <a:rPr sz="400" spc="50" dirty="0">
                <a:solidFill>
                  <a:srgbClr val="B5B8B6"/>
                </a:solidFill>
                <a:latin typeface="Arial"/>
                <a:cs typeface="Arial"/>
              </a:rPr>
              <a:t>me</a:t>
            </a:r>
            <a:r>
              <a:rPr sz="400" spc="-30" dirty="0">
                <a:solidFill>
                  <a:srgbClr val="B5B8B6"/>
                </a:solidFill>
                <a:latin typeface="Arial"/>
                <a:cs typeface="Arial"/>
              </a:rPr>
              <a:t> </a:t>
            </a:r>
            <a:r>
              <a:rPr sz="400" spc="-20" dirty="0">
                <a:solidFill>
                  <a:srgbClr val="9CA3A7"/>
                </a:solidFill>
                <a:latin typeface="Arial"/>
                <a:cs typeface="Arial"/>
              </a:rPr>
              <a:t>a</a:t>
            </a:r>
            <a:r>
              <a:rPr sz="400" spc="40" dirty="0">
                <a:solidFill>
                  <a:srgbClr val="B5B8B6"/>
                </a:solidFill>
                <a:latin typeface="Arial"/>
                <a:cs typeface="Arial"/>
              </a:rPr>
              <a:t>nyth</a:t>
            </a:r>
            <a:r>
              <a:rPr sz="400" spc="-40" dirty="0">
                <a:solidFill>
                  <a:srgbClr val="B5B8B6"/>
                </a:solidFill>
                <a:latin typeface="Arial"/>
                <a:cs typeface="Arial"/>
              </a:rPr>
              <a:t>i</a:t>
            </a:r>
            <a:r>
              <a:rPr sz="400" spc="75" dirty="0">
                <a:solidFill>
                  <a:srgbClr val="B5B8B6"/>
                </a:solidFill>
                <a:latin typeface="Arial"/>
                <a:cs typeface="Arial"/>
              </a:rPr>
              <a:t>ng</a:t>
            </a:r>
            <a:r>
              <a:rPr sz="400" spc="-55" dirty="0">
                <a:solidFill>
                  <a:srgbClr val="B5B8B6"/>
                </a:solidFill>
                <a:latin typeface="Arial"/>
                <a:cs typeface="Arial"/>
              </a:rPr>
              <a:t> </a:t>
            </a:r>
            <a:r>
              <a:rPr sz="400" spc="225" dirty="0">
                <a:solidFill>
                  <a:srgbClr val="8C919A"/>
                </a:solidFill>
                <a:latin typeface="Arial"/>
                <a:cs typeface="Arial"/>
              </a:rPr>
              <a:t>.</a:t>
            </a:r>
            <a:endParaRPr sz="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66353" y="4329336"/>
            <a:ext cx="14986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25" dirty="0">
                <a:solidFill>
                  <a:srgbClr val="5D6069"/>
                </a:solidFill>
                <a:latin typeface="Arial"/>
                <a:cs typeface="Arial"/>
              </a:rPr>
              <a:t>'</a:t>
            </a:r>
            <a:r>
              <a:rPr sz="900" spc="-165" dirty="0">
                <a:solidFill>
                  <a:srgbClr val="5D6069"/>
                </a:solidFill>
                <a:latin typeface="Arial"/>
                <a:cs typeface="Arial"/>
              </a:rPr>
              <a:t>·</a:t>
            </a:r>
            <a:r>
              <a:rPr sz="900" spc="-60" dirty="0">
                <a:solidFill>
                  <a:srgbClr val="8C919A"/>
                </a:solidFill>
                <a:latin typeface="Arial"/>
                <a:cs typeface="Arial"/>
              </a:rPr>
              <a:t>"'°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944" y="1045028"/>
            <a:ext cx="9353006" cy="1530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74674" y="2670048"/>
            <a:ext cx="1708621" cy="1536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608" y="4739204"/>
            <a:ext cx="7424928" cy="1980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82466" y="2423651"/>
            <a:ext cx="0" cy="3150235"/>
          </a:xfrm>
          <a:custGeom>
            <a:avLst/>
            <a:gdLst/>
            <a:ahLst/>
            <a:cxnLst/>
            <a:rect l="l" t="t" r="r" b="b"/>
            <a:pathLst>
              <a:path h="3150235">
                <a:moveTo>
                  <a:pt x="0" y="3149702"/>
                </a:moveTo>
                <a:lnTo>
                  <a:pt x="0" y="0"/>
                </a:lnTo>
              </a:path>
            </a:pathLst>
          </a:custGeom>
          <a:ln w="78377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24375" y="5959885"/>
            <a:ext cx="888365" cy="0"/>
          </a:xfrm>
          <a:custGeom>
            <a:avLst/>
            <a:gdLst/>
            <a:ahLst/>
            <a:cxnLst/>
            <a:rect l="l" t="t" r="r" b="b"/>
            <a:pathLst>
              <a:path w="888365">
                <a:moveTo>
                  <a:pt x="0" y="0"/>
                </a:moveTo>
                <a:lnTo>
                  <a:pt x="888273" y="0"/>
                </a:lnTo>
              </a:path>
            </a:pathLst>
          </a:custGeom>
          <a:ln w="10450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4889" y="3621365"/>
            <a:ext cx="61594" cy="67310"/>
          </a:xfrm>
          <a:custGeom>
            <a:avLst/>
            <a:gdLst/>
            <a:ahLst/>
            <a:cxnLst/>
            <a:rect l="l" t="t" r="r" b="b"/>
            <a:pathLst>
              <a:path w="61595" h="67310">
                <a:moveTo>
                  <a:pt x="0" y="0"/>
                </a:moveTo>
                <a:lnTo>
                  <a:pt x="61070" y="0"/>
                </a:lnTo>
                <a:lnTo>
                  <a:pt x="61070" y="67171"/>
                </a:lnTo>
                <a:lnTo>
                  <a:pt x="0" y="67171"/>
                </a:lnTo>
                <a:lnTo>
                  <a:pt x="0" y="0"/>
                </a:lnTo>
                <a:close/>
              </a:path>
            </a:pathLst>
          </a:custGeom>
          <a:solidFill>
            <a:srgbClr val="E8D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23369" y="3608696"/>
            <a:ext cx="0" cy="84455"/>
          </a:xfrm>
          <a:custGeom>
            <a:avLst/>
            <a:gdLst/>
            <a:ahLst/>
            <a:cxnLst/>
            <a:rect l="l" t="t" r="r" b="b"/>
            <a:pathLst>
              <a:path h="84454">
                <a:moveTo>
                  <a:pt x="0" y="0"/>
                </a:moveTo>
                <a:lnTo>
                  <a:pt x="0" y="83963"/>
                </a:lnTo>
              </a:path>
            </a:pathLst>
          </a:custGeom>
          <a:ln w="25191">
            <a:solidFill>
              <a:srgbClr val="E8D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8748" y="4581652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0"/>
                </a:moveTo>
                <a:lnTo>
                  <a:pt x="0" y="225238"/>
                </a:lnTo>
              </a:path>
            </a:pathLst>
          </a:custGeom>
          <a:ln w="43350">
            <a:solidFill>
              <a:srgbClr val="E8D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71195" y="2605151"/>
            <a:ext cx="16383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20" dirty="0">
                <a:solidFill>
                  <a:srgbClr val="858991"/>
                </a:solidFill>
                <a:latin typeface="Arial"/>
                <a:cs typeface="Arial"/>
              </a:rPr>
              <a:t>Y</a:t>
            </a:r>
            <a:r>
              <a:rPr sz="600" spc="-70" dirty="0">
                <a:solidFill>
                  <a:srgbClr val="858991"/>
                </a:solidFill>
                <a:latin typeface="Arial"/>
                <a:cs typeface="Arial"/>
              </a:rPr>
              <a:t>o</a:t>
            </a:r>
            <a:r>
              <a:rPr sz="600" spc="95" dirty="0">
                <a:solidFill>
                  <a:srgbClr val="858991"/>
                </a:solidFill>
                <a:latin typeface="Arial"/>
                <a:cs typeface="Arial"/>
              </a:rPr>
              <a:t>u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9459" y="2699095"/>
            <a:ext cx="290830" cy="95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b="1" spc="5" dirty="0">
                <a:solidFill>
                  <a:srgbClr val="C6C6C8"/>
                </a:solidFill>
                <a:latin typeface="Arial"/>
                <a:cs typeface="Arial"/>
              </a:rPr>
              <a:t>ad</a:t>
            </a:r>
            <a:r>
              <a:rPr sz="550" b="1" spc="-75" dirty="0">
                <a:solidFill>
                  <a:srgbClr val="C6C6C8"/>
                </a:solidFill>
                <a:latin typeface="Arial"/>
                <a:cs typeface="Arial"/>
              </a:rPr>
              <a:t> </a:t>
            </a:r>
            <a:r>
              <a:rPr sz="550" b="1" spc="-45" dirty="0">
                <a:solidFill>
                  <a:srgbClr val="C6C6C8"/>
                </a:solidFill>
                <a:latin typeface="Arial"/>
                <a:cs typeface="Arial"/>
              </a:rPr>
              <a:t>To</a:t>
            </a:r>
            <a:r>
              <a:rPr sz="550" b="1" dirty="0">
                <a:solidFill>
                  <a:srgbClr val="C6C6C8"/>
                </a:solidFill>
                <a:latin typeface="Arial"/>
                <a:cs typeface="Arial"/>
              </a:rPr>
              <a:t>  </a:t>
            </a:r>
            <a:r>
              <a:rPr sz="550" b="1" spc="-65" dirty="0">
                <a:solidFill>
                  <a:srgbClr val="C6C6C8"/>
                </a:solidFill>
                <a:latin typeface="Arial"/>
                <a:cs typeface="Arial"/>
              </a:rPr>
              <a:t> </a:t>
            </a:r>
            <a:r>
              <a:rPr sz="400" b="1" spc="-45" dirty="0">
                <a:solidFill>
                  <a:srgbClr val="C6C6C8"/>
                </a:solidFill>
                <a:latin typeface="Arial"/>
                <a:cs typeface="Arial"/>
              </a:rPr>
              <a:t>11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1195" y="2760212"/>
            <a:ext cx="64833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4029" dirty="0">
                <a:solidFill>
                  <a:srgbClr val="9E3852"/>
                </a:solidFill>
                <a:latin typeface="Arial"/>
                <a:cs typeface="Arial"/>
              </a:rPr>
              <a:t>I</a:t>
            </a:r>
            <a:endParaRPr sz="2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5584" y="2918633"/>
            <a:ext cx="32004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0" dirty="0">
                <a:solidFill>
                  <a:srgbClr val="979AA0"/>
                </a:solidFill>
                <a:latin typeface="Arial"/>
                <a:cs typeface="Arial"/>
              </a:rPr>
              <a:t>Bahra</a:t>
            </a:r>
            <a:r>
              <a:rPr sz="650" spc="-65" dirty="0">
                <a:solidFill>
                  <a:srgbClr val="979AA0"/>
                </a:solidFill>
                <a:latin typeface="Arial"/>
                <a:cs typeface="Arial"/>
              </a:rPr>
              <a:t>i</a:t>
            </a:r>
            <a:r>
              <a:rPr sz="650" spc="65" dirty="0">
                <a:solidFill>
                  <a:srgbClr val="979AA0"/>
                </a:solidFill>
                <a:latin typeface="Arial"/>
                <a:cs typeface="Arial"/>
              </a:rPr>
              <a:t>n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7732" y="3040406"/>
            <a:ext cx="2507615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310" dirty="0">
                <a:solidFill>
                  <a:srgbClr val="9E3852"/>
                </a:solidFill>
                <a:latin typeface="Arial"/>
                <a:cs typeface="Arial"/>
              </a:rPr>
              <a:t>G</a:t>
            </a:r>
            <a:r>
              <a:rPr sz="650" spc="-25" dirty="0">
                <a:solidFill>
                  <a:srgbClr val="4F545B"/>
                </a:solidFill>
                <a:latin typeface="Arial"/>
                <a:cs typeface="Arial"/>
              </a:rPr>
              <a:t>l</a:t>
            </a:r>
            <a:r>
              <a:rPr sz="650" spc="10" dirty="0">
                <a:solidFill>
                  <a:srgbClr val="858991"/>
                </a:solidFill>
                <a:latin typeface="Arial"/>
                <a:cs typeface="Arial"/>
              </a:rPr>
              <a:t>ns</a:t>
            </a:r>
            <a:r>
              <a:rPr sz="650" spc="-35" dirty="0">
                <a:solidFill>
                  <a:srgbClr val="858991"/>
                </a:solidFill>
                <a:latin typeface="Arial"/>
                <a:cs typeface="Arial"/>
              </a:rPr>
              <a:t>i</a:t>
            </a:r>
            <a:r>
              <a:rPr sz="650" spc="-15" dirty="0">
                <a:solidFill>
                  <a:srgbClr val="858991"/>
                </a:solidFill>
                <a:latin typeface="Arial"/>
                <a:cs typeface="Arial"/>
              </a:rPr>
              <a:t>ghty</a:t>
            </a:r>
            <a:endParaRPr sz="650">
              <a:latin typeface="Arial"/>
              <a:cs typeface="Arial"/>
            </a:endParaRPr>
          </a:p>
          <a:p>
            <a:pPr marL="38735" marR="5080">
              <a:lnSpc>
                <a:spcPct val="142400"/>
              </a:lnSpc>
              <a:spcBef>
                <a:spcPts val="1105"/>
              </a:spcBef>
            </a:pPr>
            <a:r>
              <a:rPr sz="650" spc="20" dirty="0">
                <a:solidFill>
                  <a:srgbClr val="858991"/>
                </a:solidFill>
                <a:latin typeface="Arial"/>
                <a:cs typeface="Arial"/>
              </a:rPr>
              <a:t>Hello!</a:t>
            </a:r>
            <a:r>
              <a:rPr sz="650" spc="-60" dirty="0">
                <a:solidFill>
                  <a:srgbClr val="858991"/>
                </a:solidFill>
                <a:latin typeface="Arial"/>
                <a:cs typeface="Arial"/>
              </a:rPr>
              <a:t> </a:t>
            </a:r>
            <a:r>
              <a:rPr sz="650" spc="20" dirty="0">
                <a:solidFill>
                  <a:srgbClr val="6B707C"/>
                </a:solidFill>
                <a:latin typeface="Arial"/>
                <a:cs typeface="Arial"/>
              </a:rPr>
              <a:t>H</a:t>
            </a:r>
            <a:r>
              <a:rPr sz="650" spc="45" dirty="0">
                <a:solidFill>
                  <a:srgbClr val="858991"/>
                </a:solidFill>
                <a:latin typeface="Arial"/>
                <a:cs typeface="Arial"/>
              </a:rPr>
              <a:t>ow</a:t>
            </a:r>
            <a:r>
              <a:rPr sz="650" spc="5" dirty="0">
                <a:solidFill>
                  <a:srgbClr val="858991"/>
                </a:solidFill>
                <a:latin typeface="Arial"/>
                <a:cs typeface="Arial"/>
              </a:rPr>
              <a:t> </a:t>
            </a:r>
            <a:r>
              <a:rPr sz="650" spc="20" dirty="0">
                <a:solidFill>
                  <a:srgbClr val="858991"/>
                </a:solidFill>
                <a:latin typeface="Arial"/>
                <a:cs typeface="Arial"/>
              </a:rPr>
              <a:t>can</a:t>
            </a:r>
            <a:r>
              <a:rPr sz="650" spc="-30" dirty="0">
                <a:solidFill>
                  <a:srgbClr val="858991"/>
                </a:solidFill>
                <a:latin typeface="Arial"/>
                <a:cs typeface="Arial"/>
              </a:rPr>
              <a:t> </a:t>
            </a:r>
            <a:r>
              <a:rPr sz="650" spc="145" dirty="0">
                <a:solidFill>
                  <a:srgbClr val="858991"/>
                </a:solidFill>
                <a:latin typeface="Arial"/>
                <a:cs typeface="Arial"/>
              </a:rPr>
              <a:t>I</a:t>
            </a:r>
            <a:r>
              <a:rPr sz="650" spc="35" dirty="0">
                <a:solidFill>
                  <a:srgbClr val="858991"/>
                </a:solidFill>
                <a:latin typeface="Arial"/>
                <a:cs typeface="Arial"/>
              </a:rPr>
              <a:t>ass</a:t>
            </a:r>
            <a:r>
              <a:rPr sz="650" spc="5" dirty="0">
                <a:solidFill>
                  <a:srgbClr val="858991"/>
                </a:solidFill>
                <a:latin typeface="Arial"/>
                <a:cs typeface="Arial"/>
              </a:rPr>
              <a:t>i</a:t>
            </a:r>
            <a:r>
              <a:rPr sz="650" dirty="0">
                <a:solidFill>
                  <a:srgbClr val="858991"/>
                </a:solidFill>
                <a:latin typeface="Arial"/>
                <a:cs typeface="Arial"/>
              </a:rPr>
              <a:t>st</a:t>
            </a:r>
            <a:r>
              <a:rPr sz="650" spc="5" dirty="0">
                <a:solidFill>
                  <a:srgbClr val="858991"/>
                </a:solidFill>
                <a:latin typeface="Arial"/>
                <a:cs typeface="Arial"/>
              </a:rPr>
              <a:t> </a:t>
            </a:r>
            <a:r>
              <a:rPr sz="650" spc="35" dirty="0">
                <a:solidFill>
                  <a:srgbClr val="858991"/>
                </a:solidFill>
                <a:latin typeface="Arial"/>
                <a:cs typeface="Arial"/>
              </a:rPr>
              <a:t>you</a:t>
            </a:r>
            <a:r>
              <a:rPr sz="650" spc="-20" dirty="0">
                <a:solidFill>
                  <a:srgbClr val="858991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858991"/>
                </a:solidFill>
                <a:latin typeface="Arial"/>
                <a:cs typeface="Arial"/>
              </a:rPr>
              <a:t>today</a:t>
            </a:r>
            <a:r>
              <a:rPr sz="650" spc="-150" dirty="0">
                <a:solidFill>
                  <a:srgbClr val="858991"/>
                </a:solidFill>
                <a:latin typeface="Arial"/>
                <a:cs typeface="Arial"/>
              </a:rPr>
              <a:t>?</a:t>
            </a:r>
            <a:r>
              <a:rPr sz="650" spc="-370" dirty="0">
                <a:solidFill>
                  <a:srgbClr val="858991"/>
                </a:solidFill>
                <a:latin typeface="Arial"/>
                <a:cs typeface="Arial"/>
              </a:rPr>
              <a:t>I</a:t>
            </a:r>
            <a:r>
              <a:rPr sz="650" spc="35" dirty="0">
                <a:solidFill>
                  <a:srgbClr val="858991"/>
                </a:solidFill>
                <a:latin typeface="Arial"/>
                <a:cs typeface="Arial"/>
              </a:rPr>
              <a:t>f</a:t>
            </a:r>
            <a:r>
              <a:rPr sz="650" spc="5" dirty="0">
                <a:solidFill>
                  <a:srgbClr val="858991"/>
                </a:solidFill>
                <a:latin typeface="Arial"/>
                <a:cs typeface="Arial"/>
              </a:rPr>
              <a:t> </a:t>
            </a:r>
            <a:r>
              <a:rPr sz="650" spc="35" dirty="0">
                <a:solidFill>
                  <a:srgbClr val="858991"/>
                </a:solidFill>
                <a:latin typeface="Arial"/>
                <a:cs typeface="Arial"/>
              </a:rPr>
              <a:t>you</a:t>
            </a:r>
            <a:r>
              <a:rPr sz="650" spc="-20" dirty="0">
                <a:solidFill>
                  <a:srgbClr val="858991"/>
                </a:solidFill>
                <a:latin typeface="Arial"/>
                <a:cs typeface="Arial"/>
              </a:rPr>
              <a:t> </a:t>
            </a:r>
            <a:r>
              <a:rPr sz="650" spc="30" dirty="0">
                <a:solidFill>
                  <a:srgbClr val="858991"/>
                </a:solidFill>
                <a:latin typeface="Arial"/>
                <a:cs typeface="Arial"/>
              </a:rPr>
              <a:t>have</a:t>
            </a:r>
            <a:r>
              <a:rPr sz="650" spc="-75" dirty="0">
                <a:solidFill>
                  <a:srgbClr val="858991"/>
                </a:solidFill>
                <a:latin typeface="Arial"/>
                <a:cs typeface="Arial"/>
              </a:rPr>
              <a:t> </a:t>
            </a:r>
            <a:r>
              <a:rPr sz="650" spc="35" dirty="0">
                <a:solidFill>
                  <a:srgbClr val="858991"/>
                </a:solidFill>
                <a:latin typeface="Arial"/>
                <a:cs typeface="Arial"/>
              </a:rPr>
              <a:t>any</a:t>
            </a:r>
            <a:r>
              <a:rPr sz="650" spc="-30" dirty="0">
                <a:solidFill>
                  <a:srgbClr val="858991"/>
                </a:solidFill>
                <a:latin typeface="Arial"/>
                <a:cs typeface="Arial"/>
              </a:rPr>
              <a:t> </a:t>
            </a:r>
            <a:r>
              <a:rPr sz="650" spc="25" dirty="0">
                <a:solidFill>
                  <a:srgbClr val="858991"/>
                </a:solidFill>
                <a:latin typeface="Arial"/>
                <a:cs typeface="Arial"/>
              </a:rPr>
              <a:t>ques</a:t>
            </a:r>
            <a:r>
              <a:rPr sz="650" spc="5" dirty="0">
                <a:solidFill>
                  <a:srgbClr val="858991"/>
                </a:solidFill>
                <a:latin typeface="Arial"/>
                <a:cs typeface="Arial"/>
              </a:rPr>
              <a:t>t</a:t>
            </a:r>
            <a:r>
              <a:rPr sz="650" spc="15" dirty="0">
                <a:solidFill>
                  <a:srgbClr val="6B707C"/>
                </a:solidFill>
                <a:latin typeface="Arial"/>
                <a:cs typeface="Arial"/>
              </a:rPr>
              <a:t>i</a:t>
            </a:r>
            <a:r>
              <a:rPr sz="650" spc="30" dirty="0">
                <a:solidFill>
                  <a:srgbClr val="858991"/>
                </a:solidFill>
                <a:latin typeface="Arial"/>
                <a:cs typeface="Arial"/>
              </a:rPr>
              <a:t>ons</a:t>
            </a:r>
            <a:r>
              <a:rPr sz="650" spc="-50" dirty="0">
                <a:solidFill>
                  <a:srgbClr val="858991"/>
                </a:solidFill>
                <a:latin typeface="Arial"/>
                <a:cs typeface="Arial"/>
              </a:rPr>
              <a:t> </a:t>
            </a:r>
            <a:r>
              <a:rPr sz="650" spc="40" dirty="0">
                <a:solidFill>
                  <a:srgbClr val="858991"/>
                </a:solidFill>
                <a:latin typeface="Arial"/>
                <a:cs typeface="Arial"/>
              </a:rPr>
              <a:t>or</a:t>
            </a:r>
            <a:r>
              <a:rPr sz="650" spc="25" dirty="0">
                <a:solidFill>
                  <a:srgbClr val="858991"/>
                </a:solidFill>
                <a:latin typeface="Arial"/>
                <a:cs typeface="Arial"/>
              </a:rPr>
              <a:t> need</a:t>
            </a:r>
            <a:r>
              <a:rPr sz="650" dirty="0">
                <a:solidFill>
                  <a:srgbClr val="858991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858991"/>
                </a:solidFill>
                <a:latin typeface="Arial"/>
                <a:cs typeface="Arial"/>
              </a:rPr>
              <a:t>ana</a:t>
            </a:r>
            <a:r>
              <a:rPr sz="650" dirty="0">
                <a:solidFill>
                  <a:srgbClr val="858991"/>
                </a:solidFill>
                <a:latin typeface="Arial"/>
                <a:cs typeface="Arial"/>
              </a:rPr>
              <a:t>l</a:t>
            </a:r>
            <a:r>
              <a:rPr sz="650" spc="25" dirty="0">
                <a:solidFill>
                  <a:srgbClr val="858991"/>
                </a:solidFill>
                <a:latin typeface="Arial"/>
                <a:cs typeface="Arial"/>
              </a:rPr>
              <a:t>ys</a:t>
            </a:r>
            <a:r>
              <a:rPr sz="650" spc="5" dirty="0">
                <a:solidFill>
                  <a:srgbClr val="858991"/>
                </a:solidFill>
                <a:latin typeface="Arial"/>
                <a:cs typeface="Arial"/>
              </a:rPr>
              <a:t>i</a:t>
            </a:r>
            <a:r>
              <a:rPr sz="650" spc="45" dirty="0">
                <a:solidFill>
                  <a:srgbClr val="858991"/>
                </a:solidFill>
                <a:latin typeface="Arial"/>
                <a:cs typeface="Arial"/>
              </a:rPr>
              <a:t>s</a:t>
            </a:r>
            <a:r>
              <a:rPr sz="650" spc="-20" dirty="0">
                <a:solidFill>
                  <a:srgbClr val="858991"/>
                </a:solidFill>
                <a:latin typeface="Arial"/>
                <a:cs typeface="Arial"/>
              </a:rPr>
              <a:t> </a:t>
            </a:r>
            <a:r>
              <a:rPr sz="650" spc="35" dirty="0">
                <a:solidFill>
                  <a:srgbClr val="858991"/>
                </a:solidFill>
                <a:latin typeface="Arial"/>
                <a:cs typeface="Arial"/>
              </a:rPr>
              <a:t>on</a:t>
            </a:r>
            <a:r>
              <a:rPr sz="650" spc="-40" dirty="0">
                <a:solidFill>
                  <a:srgbClr val="858991"/>
                </a:solidFill>
                <a:latin typeface="Arial"/>
                <a:cs typeface="Arial"/>
              </a:rPr>
              <a:t> </a:t>
            </a:r>
            <a:r>
              <a:rPr sz="650" spc="25" dirty="0">
                <a:solidFill>
                  <a:srgbClr val="858991"/>
                </a:solidFill>
                <a:latin typeface="Arial"/>
                <a:cs typeface="Arial"/>
              </a:rPr>
              <a:t>spec</a:t>
            </a:r>
            <a:r>
              <a:rPr sz="650" spc="15" dirty="0">
                <a:solidFill>
                  <a:srgbClr val="858991"/>
                </a:solidFill>
                <a:latin typeface="Arial"/>
                <a:cs typeface="Arial"/>
              </a:rPr>
              <a:t>i</a:t>
            </a:r>
            <a:r>
              <a:rPr sz="650" spc="-30" dirty="0">
                <a:solidFill>
                  <a:srgbClr val="858991"/>
                </a:solidFill>
                <a:latin typeface="Arial"/>
                <a:cs typeface="Arial"/>
              </a:rPr>
              <a:t>f</a:t>
            </a:r>
            <a:r>
              <a:rPr sz="650" spc="-114" dirty="0">
                <a:solidFill>
                  <a:srgbClr val="6B707C"/>
                </a:solidFill>
                <a:latin typeface="Arial"/>
                <a:cs typeface="Arial"/>
              </a:rPr>
              <a:t>i</a:t>
            </a:r>
            <a:r>
              <a:rPr sz="650" spc="75" dirty="0">
                <a:solidFill>
                  <a:srgbClr val="979AA0"/>
                </a:solidFill>
                <a:latin typeface="Arial"/>
                <a:cs typeface="Arial"/>
              </a:rPr>
              <a:t>c</a:t>
            </a:r>
            <a:r>
              <a:rPr sz="650" spc="-10" dirty="0">
                <a:solidFill>
                  <a:srgbClr val="979AA0"/>
                </a:solidFill>
                <a:latin typeface="Arial"/>
                <a:cs typeface="Arial"/>
              </a:rPr>
              <a:t> </a:t>
            </a:r>
            <a:r>
              <a:rPr sz="650" spc="15" dirty="0">
                <a:solidFill>
                  <a:srgbClr val="858991"/>
                </a:solidFill>
                <a:latin typeface="Arial"/>
                <a:cs typeface="Arial"/>
              </a:rPr>
              <a:t>data</a:t>
            </a:r>
            <a:r>
              <a:rPr sz="650" dirty="0">
                <a:solidFill>
                  <a:srgbClr val="858991"/>
                </a:solidFill>
                <a:latin typeface="Arial"/>
                <a:cs typeface="Arial"/>
              </a:rPr>
              <a:t> </a:t>
            </a:r>
            <a:r>
              <a:rPr sz="650" spc="40" dirty="0">
                <a:solidFill>
                  <a:srgbClr val="858991"/>
                </a:solidFill>
                <a:latin typeface="Arial"/>
                <a:cs typeface="Arial"/>
              </a:rPr>
              <a:t>or</a:t>
            </a:r>
            <a:r>
              <a:rPr sz="650" spc="-20" dirty="0">
                <a:solidFill>
                  <a:srgbClr val="858991"/>
                </a:solidFill>
                <a:latin typeface="Arial"/>
                <a:cs typeface="Arial"/>
              </a:rPr>
              <a:t> </a:t>
            </a:r>
            <a:r>
              <a:rPr sz="650" spc="15" dirty="0">
                <a:solidFill>
                  <a:srgbClr val="858991"/>
                </a:solidFill>
                <a:latin typeface="Arial"/>
                <a:cs typeface="Arial"/>
              </a:rPr>
              <a:t>graphs,</a:t>
            </a:r>
            <a:r>
              <a:rPr sz="650" spc="-10" dirty="0">
                <a:solidFill>
                  <a:srgbClr val="858991"/>
                </a:solidFill>
                <a:latin typeface="Arial"/>
                <a:cs typeface="Arial"/>
              </a:rPr>
              <a:t> </a:t>
            </a:r>
            <a:r>
              <a:rPr sz="650" spc="20" dirty="0">
                <a:solidFill>
                  <a:srgbClr val="858991"/>
                </a:solidFill>
                <a:latin typeface="Arial"/>
                <a:cs typeface="Arial"/>
              </a:rPr>
              <a:t>feel</a:t>
            </a:r>
            <a:r>
              <a:rPr sz="650" spc="-20" dirty="0">
                <a:solidFill>
                  <a:srgbClr val="858991"/>
                </a:solidFill>
                <a:latin typeface="Arial"/>
                <a:cs typeface="Arial"/>
              </a:rPr>
              <a:t> </a:t>
            </a:r>
            <a:r>
              <a:rPr sz="650" spc="35" dirty="0">
                <a:solidFill>
                  <a:srgbClr val="858991"/>
                </a:solidFill>
                <a:latin typeface="Arial"/>
                <a:cs typeface="Arial"/>
              </a:rPr>
              <a:t>free</a:t>
            </a:r>
            <a:r>
              <a:rPr sz="650" spc="-30" dirty="0">
                <a:solidFill>
                  <a:srgbClr val="858991"/>
                </a:solidFill>
                <a:latin typeface="Arial"/>
                <a:cs typeface="Arial"/>
              </a:rPr>
              <a:t> </a:t>
            </a:r>
            <a:r>
              <a:rPr sz="650" spc="50" dirty="0">
                <a:solidFill>
                  <a:srgbClr val="858991"/>
                </a:solidFill>
                <a:latin typeface="Arial"/>
                <a:cs typeface="Arial"/>
              </a:rPr>
              <a:t>to</a:t>
            </a:r>
            <a:r>
              <a:rPr sz="650" spc="-10" dirty="0">
                <a:solidFill>
                  <a:srgbClr val="858991"/>
                </a:solidFill>
                <a:latin typeface="Arial"/>
                <a:cs typeface="Arial"/>
              </a:rPr>
              <a:t> </a:t>
            </a:r>
            <a:r>
              <a:rPr sz="650" spc="10" dirty="0">
                <a:solidFill>
                  <a:srgbClr val="858991"/>
                </a:solidFill>
                <a:latin typeface="Arial"/>
                <a:cs typeface="Arial"/>
              </a:rPr>
              <a:t>share!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55135" y="3607886"/>
            <a:ext cx="195580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" i="1" spc="125" dirty="0">
                <a:solidFill>
                  <a:srgbClr val="AAACAF"/>
                </a:solidFill>
                <a:latin typeface="Arial"/>
                <a:cs typeface="Arial"/>
              </a:rPr>
              <a:t>II     </a:t>
            </a:r>
            <a:r>
              <a:rPr sz="400" i="1" spc="5" dirty="0">
                <a:solidFill>
                  <a:srgbClr val="AAACAF"/>
                </a:solidFill>
                <a:latin typeface="Arial"/>
                <a:cs typeface="Arial"/>
              </a:rPr>
              <a:t> </a:t>
            </a:r>
            <a:r>
              <a:rPr sz="500" i="1" spc="45" dirty="0">
                <a:solidFill>
                  <a:srgbClr val="AAACAF"/>
                </a:solidFill>
                <a:latin typeface="Arial"/>
                <a:cs typeface="Arial"/>
              </a:rPr>
              <a:t>f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67199" y="4193523"/>
            <a:ext cx="128905" cy="56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50" spc="-135" dirty="0">
                <a:solidFill>
                  <a:srgbClr val="858991"/>
                </a:solidFill>
                <a:latin typeface="Arial"/>
                <a:cs typeface="Arial"/>
              </a:rPr>
              <a:t>l</a:t>
            </a:r>
            <a:endParaRPr sz="42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2603" y="4606799"/>
            <a:ext cx="6667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45" dirty="0">
                <a:solidFill>
                  <a:srgbClr val="C6C6C8"/>
                </a:solidFill>
                <a:latin typeface="Arial"/>
                <a:cs typeface="Arial"/>
              </a:rPr>
              <a:t>"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9448" y="5629570"/>
            <a:ext cx="69469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-45" dirty="0">
                <a:solidFill>
                  <a:srgbClr val="AAACAF"/>
                </a:solidFill>
                <a:latin typeface="Arial"/>
                <a:cs typeface="Arial"/>
              </a:rPr>
              <a:t>Ask</a:t>
            </a:r>
            <a:r>
              <a:rPr sz="650" spc="45" dirty="0">
                <a:solidFill>
                  <a:srgbClr val="AAACAF"/>
                </a:solidFill>
                <a:latin typeface="Arial"/>
                <a:cs typeface="Arial"/>
              </a:rPr>
              <a:t> </a:t>
            </a:r>
            <a:r>
              <a:rPr sz="650" spc="-15" dirty="0">
                <a:solidFill>
                  <a:srgbClr val="AAACAF"/>
                </a:solidFill>
                <a:latin typeface="Arial"/>
                <a:cs typeface="Arial"/>
              </a:rPr>
              <a:t>me</a:t>
            </a:r>
            <a:r>
              <a:rPr sz="650" spc="-70" dirty="0">
                <a:solidFill>
                  <a:srgbClr val="AAACAF"/>
                </a:solidFill>
                <a:latin typeface="Arial"/>
                <a:cs typeface="Arial"/>
              </a:rPr>
              <a:t> </a:t>
            </a:r>
            <a:r>
              <a:rPr sz="650" spc="-5" dirty="0">
                <a:solidFill>
                  <a:srgbClr val="AAACAF"/>
                </a:solidFill>
                <a:latin typeface="Arial"/>
                <a:cs typeface="Arial"/>
              </a:rPr>
              <a:t>a</a:t>
            </a:r>
            <a:r>
              <a:rPr sz="650" spc="-105" dirty="0">
                <a:solidFill>
                  <a:srgbClr val="AAACAF"/>
                </a:solidFill>
                <a:latin typeface="Arial"/>
                <a:cs typeface="Arial"/>
              </a:rPr>
              <a:t>n</a:t>
            </a:r>
            <a:r>
              <a:rPr sz="650" spc="10" dirty="0">
                <a:solidFill>
                  <a:srgbClr val="AAACAF"/>
                </a:solidFill>
                <a:latin typeface="Arial"/>
                <a:cs typeface="Arial"/>
              </a:rPr>
              <a:t>yth</a:t>
            </a:r>
            <a:r>
              <a:rPr sz="650" spc="-40" dirty="0">
                <a:solidFill>
                  <a:srgbClr val="AAACAF"/>
                </a:solidFill>
                <a:latin typeface="Arial"/>
                <a:cs typeface="Arial"/>
              </a:rPr>
              <a:t>i</a:t>
            </a:r>
            <a:r>
              <a:rPr sz="650" dirty="0">
                <a:solidFill>
                  <a:srgbClr val="AAACAF"/>
                </a:solidFill>
                <a:latin typeface="Arial"/>
                <a:cs typeface="Arial"/>
              </a:rPr>
              <a:t>n</a:t>
            </a:r>
            <a:r>
              <a:rPr sz="650" spc="-35" dirty="0">
                <a:solidFill>
                  <a:srgbClr val="AAACAF"/>
                </a:solidFill>
                <a:latin typeface="Arial"/>
                <a:cs typeface="Arial"/>
              </a:rPr>
              <a:t>g</a:t>
            </a:r>
            <a:r>
              <a:rPr sz="650" spc="-85" dirty="0">
                <a:solidFill>
                  <a:srgbClr val="AAACAF"/>
                </a:solidFill>
                <a:latin typeface="Arial"/>
                <a:cs typeface="Arial"/>
              </a:rPr>
              <a:t>.</a:t>
            </a:r>
            <a:r>
              <a:rPr sz="650" spc="-130" dirty="0">
                <a:solidFill>
                  <a:srgbClr val="AAACAF"/>
                </a:solidFill>
                <a:latin typeface="Arial"/>
                <a:cs typeface="Arial"/>
              </a:rPr>
              <a:t>.</a:t>
            </a:r>
            <a:r>
              <a:rPr sz="650" spc="270" dirty="0">
                <a:solidFill>
                  <a:srgbClr val="AAACAF"/>
                </a:solidFill>
                <a:latin typeface="Arial"/>
                <a:cs typeface="Arial"/>
              </a:rPr>
              <a:t>.</a:t>
            </a:r>
            <a:endParaRPr sz="65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992891" y="4304576"/>
          <a:ext cx="1161415" cy="103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750" b="1" dirty="0">
                          <a:solidFill>
                            <a:srgbClr val="4F545B"/>
                          </a:solidFill>
                          <a:latin typeface="Arial"/>
                          <a:cs typeface="Arial"/>
                        </a:rPr>
                        <a:t>Al</a:t>
                      </a:r>
                      <a:r>
                        <a:rPr sz="750" b="1" spc="-85" dirty="0">
                          <a:solidFill>
                            <a:srgbClr val="4F54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dirty="0">
                          <a:solidFill>
                            <a:srgbClr val="4F545B"/>
                          </a:solidFill>
                          <a:latin typeface="Arial"/>
                          <a:cs typeface="Arial"/>
                        </a:rPr>
                        <a:t>Sheehan</a:t>
                      </a:r>
                      <a:r>
                        <a:rPr sz="750" b="1" spc="-65" dirty="0">
                          <a:solidFill>
                            <a:srgbClr val="4F545B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750" b="1" dirty="0">
                          <a:solidFill>
                            <a:srgbClr val="4F545B"/>
                          </a:solidFill>
                          <a:latin typeface="Arial"/>
                          <a:cs typeface="Arial"/>
                        </a:rPr>
                        <a:t>ya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</a:pPr>
                      <a:r>
                        <a:rPr sz="850" dirty="0">
                          <a:solidFill>
                            <a:srgbClr val="AAACAF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65">
                <a:tc>
                  <a:txBody>
                    <a:bodyPr/>
                    <a:lstStyle/>
                    <a:p>
                      <a:pPr marL="128905" indent="-93980">
                        <a:lnSpc>
                          <a:spcPct val="100000"/>
                        </a:lnSpc>
                        <a:buClr>
                          <a:srgbClr val="ED4F50"/>
                        </a:buClr>
                        <a:buFont typeface="Arial"/>
                        <a:buChar char="•"/>
                        <a:tabLst>
                          <a:tab pos="129539" algn="l"/>
                        </a:tabLst>
                      </a:pPr>
                      <a:r>
                        <a:rPr sz="650" dirty="0">
                          <a:solidFill>
                            <a:srgbClr val="AAACA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650" spc="-50" dirty="0">
                          <a:solidFill>
                            <a:srgbClr val="AAACA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650" dirty="0">
                          <a:solidFill>
                            <a:srgbClr val="85899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650" spc="25" dirty="0">
                          <a:solidFill>
                            <a:srgbClr val="85899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650" dirty="0">
                          <a:solidFill>
                            <a:srgbClr val="AAACAF"/>
                          </a:solidFill>
                          <a:latin typeface="Arial"/>
                          <a:cs typeface="Arial"/>
                        </a:rPr>
                        <a:t>hs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</a:pPr>
                      <a:r>
                        <a:rPr sz="550" dirty="0">
                          <a:solidFill>
                            <a:srgbClr val="979AA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033">
                <a:tc>
                  <a:txBody>
                    <a:bodyPr/>
                    <a:lstStyle/>
                    <a:p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</a:pPr>
                      <a:r>
                        <a:rPr sz="650" spc="-295" dirty="0">
                          <a:solidFill>
                            <a:srgbClr val="6B707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650" dirty="0">
                          <a:solidFill>
                            <a:srgbClr val="858991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50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</a:pPr>
                      <a:r>
                        <a:rPr sz="550" b="1" dirty="0">
                          <a:solidFill>
                            <a:srgbClr val="AAACA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550" b="1" spc="-75" dirty="0">
                          <a:solidFill>
                            <a:srgbClr val="AAACA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550" b="1" dirty="0">
                          <a:solidFill>
                            <a:srgbClr val="AAACAF"/>
                          </a:solidFill>
                          <a:latin typeface="Arial"/>
                          <a:cs typeface="Arial"/>
                        </a:rPr>
                        <a:t>nor</a:t>
                      </a:r>
                      <a:r>
                        <a:rPr sz="550" b="1" spc="-45" dirty="0">
                          <a:solidFill>
                            <a:srgbClr val="AAACA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50" b="1" spc="-145" dirty="0">
                          <a:solidFill>
                            <a:srgbClr val="AAACA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550" b="1" spc="-75" dirty="0">
                          <a:solidFill>
                            <a:srgbClr val="AAACA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550" b="1" spc="30" dirty="0">
                          <a:solidFill>
                            <a:srgbClr val="858991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sz="550" b="1" dirty="0">
                          <a:solidFill>
                            <a:srgbClr val="AAACAF"/>
                          </a:solidFill>
                          <a:latin typeface="Arial"/>
                          <a:cs typeface="Arial"/>
                        </a:rPr>
                        <a:t>uries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</a:pPr>
                      <a:r>
                        <a:rPr sz="700" spc="-190" dirty="0">
                          <a:solidFill>
                            <a:srgbClr val="979AA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700" dirty="0">
                          <a:solidFill>
                            <a:srgbClr val="979AA0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934">
                <a:tc>
                  <a:txBody>
                    <a:bodyPr/>
                    <a:lstStyle/>
                    <a:p>
                      <a:endParaRPr sz="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5675">
                      <a:solidFill>
                        <a:srgbClr val="D4AF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700" dirty="0">
                          <a:solidFill>
                            <a:srgbClr val="4F545B"/>
                          </a:solidFill>
                          <a:latin typeface="Times New Roman"/>
                          <a:cs typeface="Times New Roman"/>
                        </a:rPr>
                        <a:t>235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5675">
                      <a:solidFill>
                        <a:srgbClr val="D4AF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0610" y="1045029"/>
            <a:ext cx="8757339" cy="2163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608" y="4666052"/>
            <a:ext cx="7461504" cy="2053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11972" y="3474720"/>
            <a:ext cx="1661595" cy="8307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9428" y="3401567"/>
            <a:ext cx="1807899" cy="10032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0020" y="3474720"/>
            <a:ext cx="1295835" cy="8569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1144" y="2851969"/>
            <a:ext cx="0" cy="1833880"/>
          </a:xfrm>
          <a:custGeom>
            <a:avLst/>
            <a:gdLst/>
            <a:ahLst/>
            <a:cxnLst/>
            <a:rect l="l" t="t" r="r" b="b"/>
            <a:pathLst>
              <a:path h="1833879">
                <a:moveTo>
                  <a:pt x="0" y="1833408"/>
                </a:moveTo>
                <a:lnTo>
                  <a:pt x="0" y="0"/>
                </a:lnTo>
              </a:path>
            </a:pathLst>
          </a:custGeom>
          <a:ln w="313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52159" y="3525786"/>
            <a:ext cx="0" cy="898525"/>
          </a:xfrm>
          <a:custGeom>
            <a:avLst/>
            <a:gdLst/>
            <a:ahLst/>
            <a:cxnLst/>
            <a:rect l="l" t="t" r="r" b="b"/>
            <a:pathLst>
              <a:path h="898525">
                <a:moveTo>
                  <a:pt x="0" y="898422"/>
                </a:moveTo>
                <a:lnTo>
                  <a:pt x="0" y="0"/>
                </a:lnTo>
              </a:path>
            </a:pathLst>
          </a:custGeom>
          <a:ln w="10450">
            <a:solidFill>
              <a:srgbClr val="AF57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89181" y="3531010"/>
            <a:ext cx="0" cy="888365"/>
          </a:xfrm>
          <a:custGeom>
            <a:avLst/>
            <a:gdLst/>
            <a:ahLst/>
            <a:cxnLst/>
            <a:rect l="l" t="t" r="r" b="b"/>
            <a:pathLst>
              <a:path h="888364">
                <a:moveTo>
                  <a:pt x="0" y="887975"/>
                </a:moveTo>
                <a:lnTo>
                  <a:pt x="0" y="0"/>
                </a:lnTo>
              </a:path>
            </a:pathLst>
          </a:custGeom>
          <a:ln w="5225">
            <a:solidFill>
              <a:srgbClr val="A03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0674" y="3113138"/>
            <a:ext cx="0" cy="2549525"/>
          </a:xfrm>
          <a:custGeom>
            <a:avLst/>
            <a:gdLst/>
            <a:ahLst/>
            <a:cxnLst/>
            <a:rect l="l" t="t" r="r" b="b"/>
            <a:pathLst>
              <a:path h="2549525">
                <a:moveTo>
                  <a:pt x="0" y="2549013"/>
                </a:moveTo>
                <a:lnTo>
                  <a:pt x="0" y="0"/>
                </a:lnTo>
              </a:path>
            </a:pathLst>
          </a:custGeom>
          <a:ln w="26125">
            <a:solidFill>
              <a:srgbClr val="C8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8674" y="351533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092"/>
                </a:moveTo>
                <a:lnTo>
                  <a:pt x="0" y="0"/>
                </a:lnTo>
              </a:path>
            </a:pathLst>
          </a:custGeom>
          <a:ln w="15675">
            <a:solidFill>
              <a:srgbClr val="AC7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3144" y="4452937"/>
            <a:ext cx="1698625" cy="0"/>
          </a:xfrm>
          <a:custGeom>
            <a:avLst/>
            <a:gdLst/>
            <a:ahLst/>
            <a:cxnLst/>
            <a:rect l="l" t="t" r="r" b="b"/>
            <a:pathLst>
              <a:path w="1698625">
                <a:moveTo>
                  <a:pt x="0" y="0"/>
                </a:moveTo>
                <a:lnTo>
                  <a:pt x="1698171" y="0"/>
                </a:lnTo>
              </a:path>
            </a:pathLst>
          </a:custGeom>
          <a:ln w="5225">
            <a:solidFill>
              <a:srgbClr val="A03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29522" y="5709161"/>
            <a:ext cx="5831840" cy="0"/>
          </a:xfrm>
          <a:custGeom>
            <a:avLst/>
            <a:gdLst/>
            <a:ahLst/>
            <a:cxnLst/>
            <a:rect l="l" t="t" r="r" b="b"/>
            <a:pathLst>
              <a:path w="5831840">
                <a:moveTo>
                  <a:pt x="0" y="0"/>
                </a:moveTo>
                <a:lnTo>
                  <a:pt x="5831258" y="0"/>
                </a:lnTo>
              </a:path>
            </a:pathLst>
          </a:custGeom>
          <a:ln w="104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2637" y="4452937"/>
            <a:ext cx="1693545" cy="0"/>
          </a:xfrm>
          <a:custGeom>
            <a:avLst/>
            <a:gdLst/>
            <a:ahLst/>
            <a:cxnLst/>
            <a:rect l="l" t="t" r="r" b="b"/>
            <a:pathLst>
              <a:path w="1693545">
                <a:moveTo>
                  <a:pt x="0" y="0"/>
                </a:moveTo>
                <a:lnTo>
                  <a:pt x="1692946" y="0"/>
                </a:lnTo>
              </a:path>
            </a:pathLst>
          </a:custGeom>
          <a:ln w="5225">
            <a:solidFill>
              <a:srgbClr val="9C3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3747" y="5709161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>
                <a:moveTo>
                  <a:pt x="0" y="0"/>
                </a:moveTo>
                <a:lnTo>
                  <a:pt x="517288" y="0"/>
                </a:lnTo>
              </a:path>
            </a:pathLst>
          </a:custGeom>
          <a:ln w="10450">
            <a:solidFill>
              <a:srgbClr val="C8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75012" y="5824076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5">
                <a:moveTo>
                  <a:pt x="0" y="0"/>
                </a:moveTo>
                <a:lnTo>
                  <a:pt x="658368" y="0"/>
                </a:lnTo>
              </a:path>
            </a:pathLst>
          </a:custGeom>
          <a:ln w="522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57900" y="2590104"/>
            <a:ext cx="18065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70" dirty="0">
                <a:solidFill>
                  <a:srgbClr val="4B4B49"/>
                </a:solidFill>
                <a:latin typeface="Arial"/>
                <a:cs typeface="Arial"/>
              </a:rPr>
              <a:t>S</a:t>
            </a:r>
            <a:r>
              <a:rPr sz="1000" b="1" spc="-125" dirty="0">
                <a:solidFill>
                  <a:srgbClr val="4B4B49"/>
                </a:solidFill>
                <a:latin typeface="Arial"/>
                <a:cs typeface="Arial"/>
              </a:rPr>
              <a:t>e</a:t>
            </a:r>
            <a:r>
              <a:rPr sz="1000" b="1" spc="-100" dirty="0">
                <a:solidFill>
                  <a:srgbClr val="4B4B49"/>
                </a:solidFill>
                <a:latin typeface="Arial"/>
                <a:cs typeface="Arial"/>
              </a:rPr>
              <a:t>l</a:t>
            </a:r>
            <a:r>
              <a:rPr sz="1000" b="1" spc="-55" dirty="0">
                <a:solidFill>
                  <a:srgbClr val="4B4B49"/>
                </a:solidFill>
                <a:latin typeface="Arial"/>
                <a:cs typeface="Arial"/>
              </a:rPr>
              <a:t>ect</a:t>
            </a:r>
            <a:r>
              <a:rPr sz="1000" b="1" spc="-85" dirty="0">
                <a:solidFill>
                  <a:srgbClr val="4B4B49"/>
                </a:solidFill>
                <a:latin typeface="Arial"/>
                <a:cs typeface="Arial"/>
              </a:rPr>
              <a:t> </a:t>
            </a:r>
            <a:r>
              <a:rPr sz="1000" b="1" spc="-150" dirty="0">
                <a:solidFill>
                  <a:srgbClr val="4B4B49"/>
                </a:solidFill>
                <a:latin typeface="Arial"/>
                <a:cs typeface="Arial"/>
              </a:rPr>
              <a:t>D</a:t>
            </a:r>
            <a:r>
              <a:rPr sz="1000" b="1" spc="-50" dirty="0">
                <a:solidFill>
                  <a:srgbClr val="4B4B49"/>
                </a:solidFill>
                <a:latin typeface="Arial"/>
                <a:cs typeface="Arial"/>
              </a:rPr>
              <a:t>ata</a:t>
            </a:r>
            <a:r>
              <a:rPr sz="1000" b="1" spc="-135" dirty="0">
                <a:solidFill>
                  <a:srgbClr val="4B4B49"/>
                </a:solidFill>
                <a:latin typeface="Arial"/>
                <a:cs typeface="Arial"/>
              </a:rPr>
              <a:t>s</a:t>
            </a:r>
            <a:r>
              <a:rPr sz="1000" b="1" spc="-45" dirty="0">
                <a:solidFill>
                  <a:srgbClr val="4B4B49"/>
                </a:solidFill>
                <a:latin typeface="Arial"/>
                <a:cs typeface="Arial"/>
              </a:rPr>
              <a:t>ets</a:t>
            </a:r>
            <a:r>
              <a:rPr sz="1000" b="1" spc="-155" dirty="0">
                <a:solidFill>
                  <a:srgbClr val="4B4B49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4B4B49"/>
                </a:solidFill>
                <a:latin typeface="Arial"/>
                <a:cs typeface="Arial"/>
              </a:rPr>
              <a:t>to</a:t>
            </a:r>
            <a:r>
              <a:rPr sz="1000" b="1" spc="-65" dirty="0">
                <a:solidFill>
                  <a:srgbClr val="4B4B49"/>
                </a:solidFill>
                <a:latin typeface="Arial"/>
                <a:cs typeface="Arial"/>
              </a:rPr>
              <a:t> </a:t>
            </a:r>
            <a:r>
              <a:rPr sz="1000" b="1" spc="-95" dirty="0">
                <a:solidFill>
                  <a:srgbClr val="4B4B49"/>
                </a:solidFill>
                <a:latin typeface="Arial"/>
                <a:cs typeface="Arial"/>
              </a:rPr>
              <a:t>Ex</a:t>
            </a:r>
            <a:r>
              <a:rPr sz="1000" b="1" spc="-170" dirty="0">
                <a:solidFill>
                  <a:srgbClr val="4B4B49"/>
                </a:solidFill>
                <a:latin typeface="Arial"/>
                <a:cs typeface="Arial"/>
              </a:rPr>
              <a:t>p</a:t>
            </a:r>
            <a:r>
              <a:rPr sz="1000" b="1" spc="-100" dirty="0">
                <a:solidFill>
                  <a:srgbClr val="4B4B49"/>
                </a:solidFill>
                <a:latin typeface="Arial"/>
                <a:cs typeface="Arial"/>
              </a:rPr>
              <a:t>l</a:t>
            </a:r>
            <a:r>
              <a:rPr sz="1000" b="1" spc="-60" dirty="0">
                <a:solidFill>
                  <a:srgbClr val="4B4B49"/>
                </a:solidFill>
                <a:latin typeface="Arial"/>
                <a:cs typeface="Arial"/>
              </a:rPr>
              <a:t>ore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600" spc="-10" dirty="0">
                <a:solidFill>
                  <a:srgbClr val="AEAEAE"/>
                </a:solidFill>
                <a:latin typeface="Times New Roman"/>
                <a:cs typeface="Times New Roman"/>
              </a:rPr>
              <a:t>Choos</a:t>
            </a:r>
            <a:r>
              <a:rPr sz="600" spc="15" dirty="0">
                <a:solidFill>
                  <a:srgbClr val="AEAEAE"/>
                </a:solidFill>
                <a:latin typeface="Times New Roman"/>
                <a:cs typeface="Times New Roman"/>
              </a:rPr>
              <a:t>e</a:t>
            </a:r>
            <a:r>
              <a:rPr sz="600" spc="-10" dirty="0">
                <a:solidFill>
                  <a:srgbClr val="AEAEAE"/>
                </a:solidFill>
                <a:latin typeface="Arial"/>
                <a:cs typeface="Arial"/>
              </a:rPr>
              <a:t>on</a:t>
            </a:r>
            <a:r>
              <a:rPr sz="600" spc="0" dirty="0">
                <a:solidFill>
                  <a:srgbClr val="AEAEAE"/>
                </a:solidFill>
                <a:latin typeface="Arial"/>
                <a:cs typeface="Arial"/>
              </a:rPr>
              <a:t>e</a:t>
            </a:r>
            <a:r>
              <a:rPr sz="600" dirty="0">
                <a:solidFill>
                  <a:srgbClr val="AEAEAE"/>
                </a:solidFill>
                <a:latin typeface="Arial"/>
                <a:cs typeface="Arial"/>
              </a:rPr>
              <a:t>or</a:t>
            </a:r>
            <a:r>
              <a:rPr sz="600" spc="-85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AEAEAE"/>
                </a:solidFill>
                <a:latin typeface="Arial"/>
                <a:cs typeface="Arial"/>
              </a:rPr>
              <a:t>mor</a:t>
            </a:r>
            <a:r>
              <a:rPr sz="600" spc="5" dirty="0">
                <a:solidFill>
                  <a:srgbClr val="AEAEAE"/>
                </a:solidFill>
                <a:latin typeface="Arial"/>
                <a:cs typeface="Arial"/>
              </a:rPr>
              <a:t>e</a:t>
            </a:r>
            <a:r>
              <a:rPr sz="600" spc="-40" dirty="0">
                <a:solidFill>
                  <a:srgbClr val="AEAEAE"/>
                </a:solidFill>
                <a:latin typeface="Arial"/>
                <a:cs typeface="Arial"/>
              </a:rPr>
              <a:t>datasets</a:t>
            </a:r>
            <a:r>
              <a:rPr sz="600" spc="-85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9E9E9E"/>
                </a:solidFill>
                <a:latin typeface="Arial"/>
                <a:cs typeface="Arial"/>
              </a:rPr>
              <a:t>t</a:t>
            </a:r>
            <a:r>
              <a:rPr sz="600" spc="65" dirty="0">
                <a:solidFill>
                  <a:srgbClr val="9E9E9E"/>
                </a:solidFill>
                <a:latin typeface="Arial"/>
                <a:cs typeface="Arial"/>
              </a:rPr>
              <a:t>o</a:t>
            </a:r>
            <a:r>
              <a:rPr sz="600" spc="-35" dirty="0">
                <a:solidFill>
                  <a:srgbClr val="AEAEAE"/>
                </a:solidFill>
                <a:latin typeface="Arial"/>
                <a:cs typeface="Arial"/>
              </a:rPr>
              <a:t>ana</a:t>
            </a:r>
            <a:r>
              <a:rPr sz="600" spc="-90" dirty="0">
                <a:solidFill>
                  <a:srgbClr val="AEAEAE"/>
                </a:solidFill>
                <a:latin typeface="Arial"/>
                <a:cs typeface="Arial"/>
              </a:rPr>
              <a:t>l</a:t>
            </a:r>
            <a:r>
              <a:rPr sz="600" spc="-20" dirty="0">
                <a:solidFill>
                  <a:srgbClr val="AEAEAE"/>
                </a:solidFill>
                <a:latin typeface="Arial"/>
                <a:cs typeface="Arial"/>
              </a:rPr>
              <a:t>yz</a:t>
            </a:r>
            <a:r>
              <a:rPr sz="600" spc="5" dirty="0">
                <a:solidFill>
                  <a:srgbClr val="AEAEAE"/>
                </a:solidFill>
                <a:latin typeface="Arial"/>
                <a:cs typeface="Arial"/>
              </a:rPr>
              <a:t>e</a:t>
            </a:r>
            <a:r>
              <a:rPr sz="600" spc="-20" dirty="0">
                <a:solidFill>
                  <a:srgbClr val="AEAEAE"/>
                </a:solidFill>
                <a:latin typeface="Arial"/>
                <a:cs typeface="Arial"/>
              </a:rPr>
              <a:t>an</a:t>
            </a:r>
            <a:r>
              <a:rPr sz="600" spc="15" dirty="0">
                <a:solidFill>
                  <a:srgbClr val="AEAEAE"/>
                </a:solidFill>
                <a:latin typeface="Arial"/>
                <a:cs typeface="Arial"/>
              </a:rPr>
              <a:t>d</a:t>
            </a:r>
            <a:r>
              <a:rPr sz="600" spc="-40" dirty="0">
                <a:solidFill>
                  <a:srgbClr val="AEAEAE"/>
                </a:solidFill>
                <a:latin typeface="Arial"/>
                <a:cs typeface="Arial"/>
              </a:rPr>
              <a:t>visual</a:t>
            </a:r>
            <a:r>
              <a:rPr sz="600" spc="-20" dirty="0">
                <a:solidFill>
                  <a:srgbClr val="AEAEAE"/>
                </a:solidFill>
                <a:latin typeface="Arial"/>
                <a:cs typeface="Arial"/>
              </a:rPr>
              <a:t>iz</a:t>
            </a:r>
            <a:r>
              <a:rPr sz="600" spc="0" dirty="0">
                <a:solidFill>
                  <a:srgbClr val="AEAEAE"/>
                </a:solidFill>
                <a:latin typeface="Arial"/>
                <a:cs typeface="Arial"/>
              </a:rPr>
              <a:t>e</a:t>
            </a:r>
            <a:r>
              <a:rPr sz="600" spc="-20" dirty="0">
                <a:solidFill>
                  <a:srgbClr val="AEAEAE"/>
                </a:solidFill>
                <a:latin typeface="Arial"/>
                <a:cs typeface="Arial"/>
              </a:rPr>
              <a:t>ins</a:t>
            </a:r>
            <a:r>
              <a:rPr sz="600" spc="-110" dirty="0">
                <a:solidFill>
                  <a:srgbClr val="AEAEAE"/>
                </a:solidFill>
                <a:latin typeface="Arial"/>
                <a:cs typeface="Arial"/>
              </a:rPr>
              <a:t>i</a:t>
            </a:r>
            <a:r>
              <a:rPr sz="600" spc="-70" dirty="0">
                <a:solidFill>
                  <a:srgbClr val="AEAEAE"/>
                </a:solidFill>
                <a:latin typeface="Arial"/>
                <a:cs typeface="Arial"/>
              </a:rPr>
              <a:t>!V&gt;ts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36278" y="2997562"/>
            <a:ext cx="1244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45" dirty="0">
                <a:solidFill>
                  <a:srgbClr val="C17C90"/>
                </a:solidFill>
                <a:latin typeface="Times New Roman"/>
                <a:cs typeface="Times New Roman"/>
              </a:rPr>
              <a:t>All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39336" y="3012575"/>
            <a:ext cx="140716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7375" algn="l"/>
                <a:tab pos="1183005" algn="l"/>
              </a:tabLst>
            </a:pPr>
            <a:r>
              <a:rPr sz="600" spc="25" dirty="0">
                <a:solidFill>
                  <a:srgbClr val="9E9E9E"/>
                </a:solidFill>
                <a:latin typeface="Arial"/>
                <a:cs typeface="Arial"/>
              </a:rPr>
              <a:t>Propert</a:t>
            </a:r>
            <a:r>
              <a:rPr sz="600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600" spc="5" dirty="0">
                <a:solidFill>
                  <a:srgbClr val="9E9E9E"/>
                </a:solidFill>
                <a:latin typeface="Arial"/>
                <a:cs typeface="Arial"/>
              </a:rPr>
              <a:t>es</a:t>
            </a:r>
            <a:r>
              <a:rPr sz="600" dirty="0">
                <a:solidFill>
                  <a:srgbClr val="9E9E9E"/>
                </a:solidFill>
                <a:latin typeface="Arial"/>
                <a:cs typeface="Arial"/>
              </a:rPr>
              <a:t>	</a:t>
            </a:r>
            <a:r>
              <a:rPr sz="600" spc="35" dirty="0">
                <a:solidFill>
                  <a:srgbClr val="AEAEAE"/>
                </a:solidFill>
                <a:latin typeface="Arial"/>
                <a:cs typeface="Arial"/>
              </a:rPr>
              <a:t>Popu</a:t>
            </a:r>
            <a:r>
              <a:rPr sz="600" spc="-65" dirty="0">
                <a:solidFill>
                  <a:srgbClr val="AEAEAE"/>
                </a:solidFill>
                <a:latin typeface="Arial"/>
                <a:cs typeface="Arial"/>
              </a:rPr>
              <a:t>l</a:t>
            </a:r>
            <a:r>
              <a:rPr sz="600" spc="30" dirty="0">
                <a:solidFill>
                  <a:srgbClr val="AEAEAE"/>
                </a:solidFill>
                <a:latin typeface="Arial"/>
                <a:cs typeface="Arial"/>
              </a:rPr>
              <a:t>ation</a:t>
            </a:r>
            <a:r>
              <a:rPr sz="600" dirty="0">
                <a:solidFill>
                  <a:srgbClr val="AEAEAE"/>
                </a:solidFill>
                <a:latin typeface="Arial"/>
                <a:cs typeface="Arial"/>
              </a:rPr>
              <a:t>	</a:t>
            </a:r>
            <a:r>
              <a:rPr sz="600" spc="15" dirty="0">
                <a:solidFill>
                  <a:srgbClr val="AEAEAE"/>
                </a:solidFill>
                <a:latin typeface="Arial"/>
                <a:cs typeface="Arial"/>
              </a:rPr>
              <a:t>Trade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22555" y="3012575"/>
            <a:ext cx="3060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25" dirty="0">
                <a:solidFill>
                  <a:srgbClr val="AEAEAE"/>
                </a:solidFill>
                <a:latin typeface="Arial"/>
                <a:cs typeface="Arial"/>
              </a:rPr>
              <a:t>F</a:t>
            </a:r>
            <a:r>
              <a:rPr sz="600" spc="-45" dirty="0">
                <a:solidFill>
                  <a:srgbClr val="AEAEAE"/>
                </a:solidFill>
                <a:latin typeface="Arial"/>
                <a:cs typeface="Arial"/>
              </a:rPr>
              <a:t>i</a:t>
            </a:r>
            <a:r>
              <a:rPr sz="600" spc="15" dirty="0">
                <a:solidFill>
                  <a:srgbClr val="AEAEAE"/>
                </a:solidFill>
                <a:latin typeface="Arial"/>
                <a:cs typeface="Arial"/>
              </a:rPr>
              <a:t>nance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08492" y="3012575"/>
            <a:ext cx="38417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30" dirty="0">
                <a:solidFill>
                  <a:srgbClr val="AEAEAE"/>
                </a:solidFill>
                <a:latin typeface="Arial"/>
                <a:cs typeface="Arial"/>
              </a:rPr>
              <a:t>E</a:t>
            </a:r>
            <a:r>
              <a:rPr sz="600" spc="-40" dirty="0">
                <a:solidFill>
                  <a:srgbClr val="AEAEAE"/>
                </a:solidFill>
                <a:latin typeface="Arial"/>
                <a:cs typeface="Arial"/>
              </a:rPr>
              <a:t>l</a:t>
            </a:r>
            <a:r>
              <a:rPr sz="600" spc="20" dirty="0">
                <a:solidFill>
                  <a:srgbClr val="AEAEAE"/>
                </a:solidFill>
                <a:latin typeface="Arial"/>
                <a:cs typeface="Arial"/>
              </a:rPr>
              <a:t>ectroni</a:t>
            </a:r>
            <a:r>
              <a:rPr sz="600" spc="10" dirty="0">
                <a:solidFill>
                  <a:srgbClr val="AEAEAE"/>
                </a:solidFill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2808" y="3012575"/>
            <a:ext cx="43624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5" dirty="0">
                <a:solidFill>
                  <a:srgbClr val="9E9E9E"/>
                </a:solidFill>
                <a:latin typeface="Arial"/>
                <a:cs typeface="Arial"/>
              </a:rPr>
              <a:t>Pr</a:t>
            </a:r>
            <a:r>
              <a:rPr sz="600" spc="-35" dirty="0">
                <a:solidFill>
                  <a:srgbClr val="9E9E9E"/>
                </a:solidFill>
                <a:latin typeface="Arial"/>
                <a:cs typeface="Arial"/>
              </a:rPr>
              <a:t>i</a:t>
            </a:r>
            <a:r>
              <a:rPr sz="600" spc="55" dirty="0">
                <a:solidFill>
                  <a:srgbClr val="9E9E9E"/>
                </a:solidFill>
                <a:latin typeface="Arial"/>
                <a:cs typeface="Arial"/>
              </a:rPr>
              <a:t>ce</a:t>
            </a:r>
            <a:r>
              <a:rPr sz="600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600" spc="25" dirty="0">
                <a:solidFill>
                  <a:srgbClr val="9E9E9E"/>
                </a:solidFill>
                <a:latin typeface="Arial"/>
                <a:cs typeface="Arial"/>
              </a:rPr>
              <a:t> </a:t>
            </a:r>
            <a:r>
              <a:rPr sz="600" spc="15" dirty="0">
                <a:solidFill>
                  <a:srgbClr val="AEAEAE"/>
                </a:solidFill>
                <a:latin typeface="Arial"/>
                <a:cs typeface="Arial"/>
              </a:rPr>
              <a:t>ndex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84149" y="3012575"/>
            <a:ext cx="24765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solidFill>
                  <a:srgbClr val="AEAEAE"/>
                </a:solidFill>
                <a:latin typeface="Arial"/>
                <a:cs typeface="Arial"/>
              </a:rPr>
              <a:t>Traffic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17836" y="3012575"/>
            <a:ext cx="75501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10" dirty="0">
                <a:solidFill>
                  <a:srgbClr val="AEAEAE"/>
                </a:solidFill>
                <a:latin typeface="Arial"/>
                <a:cs typeface="Arial"/>
              </a:rPr>
              <a:t>Env</a:t>
            </a:r>
            <a:r>
              <a:rPr sz="600" spc="-30" dirty="0">
                <a:solidFill>
                  <a:srgbClr val="AEAEAE"/>
                </a:solidFill>
                <a:latin typeface="Arial"/>
                <a:cs typeface="Arial"/>
              </a:rPr>
              <a:t>i</a:t>
            </a:r>
            <a:r>
              <a:rPr sz="600" spc="30" dirty="0">
                <a:solidFill>
                  <a:srgbClr val="AEAEAE"/>
                </a:solidFill>
                <a:latin typeface="Arial"/>
                <a:cs typeface="Arial"/>
              </a:rPr>
              <a:t>ronment</a:t>
            </a:r>
            <a:r>
              <a:rPr sz="600" spc="-20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AEAEAE"/>
                </a:solidFill>
                <a:latin typeface="Arial"/>
                <a:cs typeface="Arial"/>
              </a:rPr>
              <a:t>Energy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09430" y="4465066"/>
            <a:ext cx="1517650" cy="425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56235">
              <a:lnSpc>
                <a:spcPct val="108900"/>
              </a:lnSpc>
            </a:pPr>
            <a:r>
              <a:rPr sz="850" b="1" spc="-35" dirty="0">
                <a:solidFill>
                  <a:srgbClr val="4B4B49"/>
                </a:solidFill>
                <a:latin typeface="Arial"/>
                <a:cs typeface="Arial"/>
              </a:rPr>
              <a:t>Num</a:t>
            </a:r>
            <a:r>
              <a:rPr sz="850" b="1" spc="-75" dirty="0">
                <a:solidFill>
                  <a:srgbClr val="4B4B49"/>
                </a:solidFill>
                <a:latin typeface="Arial"/>
                <a:cs typeface="Arial"/>
              </a:rPr>
              <a:t> </a:t>
            </a:r>
            <a:r>
              <a:rPr sz="850" b="1" spc="-55" dirty="0">
                <a:solidFill>
                  <a:srgbClr val="4B4B49"/>
                </a:solidFill>
                <a:latin typeface="Arial"/>
                <a:cs typeface="Arial"/>
              </a:rPr>
              <a:t>So</a:t>
            </a:r>
            <a:r>
              <a:rPr sz="850" b="1" spc="-75" dirty="0">
                <a:solidFill>
                  <a:srgbClr val="4B4B49"/>
                </a:solidFill>
                <a:latin typeface="Arial"/>
                <a:cs typeface="Arial"/>
              </a:rPr>
              <a:t>l</a:t>
            </a:r>
            <a:r>
              <a:rPr sz="850" b="1" spc="10" dirty="0">
                <a:solidFill>
                  <a:srgbClr val="4B4B49"/>
                </a:solidFill>
                <a:latin typeface="Arial"/>
                <a:cs typeface="Arial"/>
              </a:rPr>
              <a:t>d</a:t>
            </a:r>
            <a:r>
              <a:rPr sz="850" b="1" spc="-30" dirty="0">
                <a:solidFill>
                  <a:srgbClr val="4B4B49"/>
                </a:solidFill>
                <a:latin typeface="Arial"/>
                <a:cs typeface="Arial"/>
              </a:rPr>
              <a:t> </a:t>
            </a:r>
            <a:r>
              <a:rPr sz="850" b="1" spc="-45" dirty="0">
                <a:solidFill>
                  <a:srgbClr val="4B4B49"/>
                </a:solidFill>
                <a:latin typeface="Arial"/>
                <a:cs typeface="Arial"/>
              </a:rPr>
              <a:t>Properties</a:t>
            </a:r>
            <a:r>
              <a:rPr sz="850" b="1" spc="55" dirty="0">
                <a:solidFill>
                  <a:srgbClr val="4B4B49"/>
                </a:solidFill>
                <a:latin typeface="Arial"/>
                <a:cs typeface="Arial"/>
              </a:rPr>
              <a:t> </a:t>
            </a:r>
            <a:r>
              <a:rPr sz="850" b="1" spc="-45" dirty="0">
                <a:solidFill>
                  <a:srgbClr val="4B4B49"/>
                </a:solidFill>
                <a:latin typeface="Arial"/>
                <a:cs typeface="Arial"/>
              </a:rPr>
              <a:t>By</a:t>
            </a:r>
            <a:r>
              <a:rPr sz="850" b="1" spc="-20" dirty="0">
                <a:solidFill>
                  <a:srgbClr val="4B4B49"/>
                </a:solidFill>
                <a:latin typeface="Arial"/>
                <a:cs typeface="Arial"/>
              </a:rPr>
              <a:t> </a:t>
            </a:r>
            <a:r>
              <a:rPr sz="850" b="1" spc="-45" dirty="0">
                <a:solidFill>
                  <a:srgbClr val="4B4B49"/>
                </a:solidFill>
                <a:latin typeface="Arial"/>
                <a:cs typeface="Arial"/>
              </a:rPr>
              <a:t>Municipa</a:t>
            </a:r>
            <a:r>
              <a:rPr sz="850" b="1" spc="30" dirty="0">
                <a:solidFill>
                  <a:srgbClr val="4B4B49"/>
                </a:solidFill>
                <a:latin typeface="Arial"/>
                <a:cs typeface="Arial"/>
              </a:rPr>
              <a:t>l</a:t>
            </a:r>
            <a:r>
              <a:rPr sz="850" b="1" spc="-30" dirty="0">
                <a:solidFill>
                  <a:srgbClr val="4B4B49"/>
                </a:solidFill>
                <a:latin typeface="Arial"/>
                <a:cs typeface="Arial"/>
              </a:rPr>
              <a:t>ity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600" spc="-25" dirty="0">
                <a:solidFill>
                  <a:srgbClr val="AEAEAE"/>
                </a:solidFill>
                <a:latin typeface="Arial"/>
                <a:cs typeface="Arial"/>
              </a:rPr>
              <a:t>Click</a:t>
            </a:r>
            <a:r>
              <a:rPr sz="600" spc="-5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sz="600" spc="-65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AEAEAE"/>
                </a:solidFill>
                <a:latin typeface="Arial"/>
                <a:cs typeface="Arial"/>
              </a:rPr>
              <a:t>se</a:t>
            </a:r>
            <a:r>
              <a:rPr sz="600" spc="-95" dirty="0">
                <a:solidFill>
                  <a:srgbClr val="AEAEAE"/>
                </a:solidFill>
                <a:latin typeface="Arial"/>
                <a:cs typeface="Arial"/>
              </a:rPr>
              <a:t>l</a:t>
            </a:r>
            <a:r>
              <a:rPr sz="600" spc="-10" dirty="0">
                <a:solidFill>
                  <a:srgbClr val="AEAEAE"/>
                </a:solidFill>
                <a:latin typeface="Arial"/>
                <a:cs typeface="Arial"/>
              </a:rPr>
              <a:t>ect</a:t>
            </a:r>
            <a:r>
              <a:rPr sz="600" spc="-55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spc="25" dirty="0">
                <a:solidFill>
                  <a:srgbClr val="AEAEAE"/>
                </a:solidFill>
                <a:latin typeface="Arial"/>
                <a:cs typeface="Arial"/>
              </a:rPr>
              <a:t>th</a:t>
            </a:r>
            <a:r>
              <a:rPr sz="600" spc="-35" dirty="0">
                <a:solidFill>
                  <a:srgbClr val="AEAEAE"/>
                </a:solidFill>
                <a:latin typeface="Arial"/>
                <a:cs typeface="Arial"/>
              </a:rPr>
              <a:t>i</a:t>
            </a:r>
            <a:r>
              <a:rPr sz="600" spc="25" dirty="0">
                <a:solidFill>
                  <a:srgbClr val="AEAEAE"/>
                </a:solidFill>
                <a:latin typeface="Arial"/>
                <a:cs typeface="Arial"/>
              </a:rPr>
              <a:t>s</a:t>
            </a:r>
            <a:r>
              <a:rPr sz="600" spc="-85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AEAEAE"/>
                </a:solidFill>
                <a:latin typeface="Arial"/>
                <a:cs typeface="Arial"/>
              </a:rPr>
              <a:t>dataset</a:t>
            </a:r>
            <a:r>
              <a:rPr sz="600" spc="20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sz="600" spc="-90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EAEAE"/>
                </a:solidFill>
                <a:latin typeface="Arial"/>
                <a:cs typeface="Arial"/>
              </a:rPr>
              <a:t>exp</a:t>
            </a:r>
            <a:r>
              <a:rPr sz="600" spc="-5" dirty="0">
                <a:solidFill>
                  <a:srgbClr val="AEAEAE"/>
                </a:solidFill>
                <a:latin typeface="Arial"/>
                <a:cs typeface="Arial"/>
              </a:rPr>
              <a:t>l</a:t>
            </a:r>
            <a:r>
              <a:rPr sz="600" spc="-20" dirty="0">
                <a:solidFill>
                  <a:srgbClr val="AEAEAE"/>
                </a:solidFill>
                <a:latin typeface="Arial"/>
                <a:cs typeface="Arial"/>
              </a:rPr>
              <a:t>or</a:t>
            </a:r>
            <a:r>
              <a:rPr sz="600" spc="-10" dirty="0">
                <a:solidFill>
                  <a:srgbClr val="AEAEAE"/>
                </a:solidFill>
                <a:latin typeface="Arial"/>
                <a:cs typeface="Arial"/>
              </a:rPr>
              <a:t>e</a:t>
            </a:r>
            <a:r>
              <a:rPr sz="600" spc="-135" dirty="0">
                <a:solidFill>
                  <a:srgbClr val="AEAEAE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EAEAE"/>
                </a:solidFill>
                <a:latin typeface="Arial"/>
                <a:cs typeface="Arial"/>
              </a:rPr>
              <a:t>ns</a:t>
            </a:r>
            <a:r>
              <a:rPr sz="600" spc="-70" dirty="0">
                <a:solidFill>
                  <a:srgbClr val="AEAEAE"/>
                </a:solidFill>
                <a:latin typeface="Arial"/>
                <a:cs typeface="Arial"/>
              </a:rPr>
              <a:t>i</a:t>
            </a:r>
            <a:r>
              <a:rPr sz="600" spc="-5" dirty="0">
                <a:solidFill>
                  <a:srgbClr val="AEAEAE"/>
                </a:solidFill>
                <a:latin typeface="Arial"/>
                <a:cs typeface="Arial"/>
              </a:rPr>
              <a:t>ghts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15163" y="3786635"/>
            <a:ext cx="2269490" cy="66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75" spc="-135" baseline="52287" dirty="0">
                <a:solidFill>
                  <a:srgbClr val="DDA5AF"/>
                </a:solidFill>
                <a:latin typeface="Times New Roman"/>
                <a:cs typeface="Times New Roman"/>
              </a:rPr>
              <a:t>,</a:t>
            </a:r>
            <a:r>
              <a:rPr sz="1275" spc="-82" baseline="52287" dirty="0">
                <a:solidFill>
                  <a:srgbClr val="DDA5AF"/>
                </a:solidFill>
                <a:latin typeface="Times New Roman"/>
                <a:cs typeface="Times New Roman"/>
              </a:rPr>
              <a:t>.</a:t>
            </a:r>
            <a:r>
              <a:rPr sz="1500" spc="-380" dirty="0">
                <a:solidFill>
                  <a:srgbClr val="DDA5AF"/>
                </a:solidFill>
                <a:latin typeface="Arial"/>
                <a:cs typeface="Arial"/>
              </a:rPr>
              <a:t>·</a:t>
            </a:r>
            <a:r>
              <a:rPr sz="1500" spc="95" dirty="0">
                <a:solidFill>
                  <a:srgbClr val="DDA5AF"/>
                </a:solidFill>
                <a:latin typeface="Arial"/>
                <a:cs typeface="Arial"/>
              </a:rPr>
              <a:t>-</a:t>
            </a:r>
            <a:r>
              <a:rPr sz="1500" spc="140" dirty="0">
                <a:solidFill>
                  <a:srgbClr val="DDA5AF"/>
                </a:solidFill>
                <a:latin typeface="Arial"/>
                <a:cs typeface="Arial"/>
              </a:rPr>
              <a:t> </a:t>
            </a:r>
            <a:r>
              <a:rPr sz="800" spc="-60" dirty="0">
                <a:solidFill>
                  <a:srgbClr val="9A9ABD"/>
                </a:solidFill>
                <a:latin typeface="Times New Roman"/>
                <a:cs typeface="Times New Roman"/>
              </a:rPr>
              <a:t>.</a:t>
            </a:r>
            <a:r>
              <a:rPr sz="800" spc="-135" dirty="0">
                <a:solidFill>
                  <a:srgbClr val="9A9ABD"/>
                </a:solidFill>
                <a:latin typeface="Times New Roman"/>
                <a:cs typeface="Times New Roman"/>
              </a:rPr>
              <a:t>.</a:t>
            </a:r>
            <a:r>
              <a:rPr sz="800" spc="-60" dirty="0">
                <a:solidFill>
                  <a:srgbClr val="A8B5D1"/>
                </a:solidFill>
                <a:latin typeface="Times New Roman"/>
                <a:cs typeface="Times New Roman"/>
              </a:rPr>
              <a:t>..</a:t>
            </a:r>
            <a:endParaRPr sz="8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155"/>
              </a:spcBef>
            </a:pPr>
            <a:r>
              <a:rPr sz="1750" spc="-340" dirty="0">
                <a:solidFill>
                  <a:srgbClr val="9E9E9E"/>
                </a:solidFill>
                <a:latin typeface="Arial"/>
                <a:cs typeface="Arial"/>
              </a:rPr>
              <a:t>·</a:t>
            </a:r>
            <a:r>
              <a:rPr sz="1750" spc="180" dirty="0">
                <a:solidFill>
                  <a:srgbClr val="9E9E9E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10444" y="4538194"/>
            <a:ext cx="151701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850" b="1" spc="-45" dirty="0">
                <a:solidFill>
                  <a:srgbClr val="4B4B49"/>
                </a:solidFill>
                <a:latin typeface="Arial"/>
                <a:cs typeface="Arial"/>
              </a:rPr>
              <a:t>Marriages</a:t>
            </a:r>
            <a:r>
              <a:rPr sz="850" b="1" spc="-25" dirty="0">
                <a:solidFill>
                  <a:srgbClr val="4B4B49"/>
                </a:solidFill>
                <a:latin typeface="Arial"/>
                <a:cs typeface="Arial"/>
              </a:rPr>
              <a:t> </a:t>
            </a:r>
            <a:r>
              <a:rPr sz="850" b="1" spc="-85" dirty="0">
                <a:solidFill>
                  <a:srgbClr val="4B4B49"/>
                </a:solidFill>
                <a:latin typeface="Arial"/>
                <a:cs typeface="Arial"/>
              </a:rPr>
              <a:t>Vs</a:t>
            </a:r>
            <a:r>
              <a:rPr sz="850" b="1" spc="-10" dirty="0">
                <a:solidFill>
                  <a:srgbClr val="4B4B49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4B4B49"/>
                </a:solidFill>
                <a:latin typeface="Arial"/>
                <a:cs typeface="Arial"/>
              </a:rPr>
              <a:t>Nat</a:t>
            </a:r>
            <a:r>
              <a:rPr sz="850" b="1" spc="-60" dirty="0">
                <a:solidFill>
                  <a:srgbClr val="4B4B49"/>
                </a:solidFill>
                <a:latin typeface="Arial"/>
                <a:cs typeface="Arial"/>
              </a:rPr>
              <a:t>i</a:t>
            </a:r>
            <a:r>
              <a:rPr sz="850" b="1" spc="-35" dirty="0">
                <a:solidFill>
                  <a:srgbClr val="4B4B49"/>
                </a:solidFill>
                <a:latin typeface="Arial"/>
                <a:cs typeface="Arial"/>
              </a:rPr>
              <a:t>onality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600" spc="5" dirty="0">
                <a:solidFill>
                  <a:srgbClr val="AEAEAE"/>
                </a:solidFill>
                <a:latin typeface="Arial"/>
                <a:cs typeface="Arial"/>
              </a:rPr>
              <a:t>Cl</a:t>
            </a:r>
            <a:r>
              <a:rPr sz="600" spc="-105" dirty="0">
                <a:solidFill>
                  <a:srgbClr val="AEAEAE"/>
                </a:solidFill>
                <a:latin typeface="Arial"/>
                <a:cs typeface="Arial"/>
              </a:rPr>
              <a:t>i</a:t>
            </a:r>
            <a:r>
              <a:rPr sz="600" spc="15" dirty="0">
                <a:solidFill>
                  <a:srgbClr val="AEAEAE"/>
                </a:solidFill>
                <a:latin typeface="Arial"/>
                <a:cs typeface="Arial"/>
              </a:rPr>
              <a:t>ck</a:t>
            </a:r>
            <a:r>
              <a:rPr sz="600" spc="-65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spc="15" dirty="0">
                <a:solidFill>
                  <a:srgbClr val="AEAEAE"/>
                </a:solidFill>
                <a:latin typeface="Arial"/>
                <a:cs typeface="Arial"/>
              </a:rPr>
              <a:t>t</a:t>
            </a:r>
            <a:r>
              <a:rPr sz="600" spc="90" dirty="0">
                <a:solidFill>
                  <a:srgbClr val="AEAEAE"/>
                </a:solidFill>
                <a:latin typeface="Arial"/>
                <a:cs typeface="Arial"/>
              </a:rPr>
              <a:t>o</a:t>
            </a:r>
            <a:r>
              <a:rPr sz="600" spc="5" dirty="0">
                <a:solidFill>
                  <a:srgbClr val="AEAEAE"/>
                </a:solidFill>
                <a:latin typeface="Arial"/>
                <a:cs typeface="Arial"/>
              </a:rPr>
              <a:t>se</a:t>
            </a:r>
            <a:r>
              <a:rPr sz="600" spc="-50" dirty="0">
                <a:solidFill>
                  <a:srgbClr val="AEAEAE"/>
                </a:solidFill>
                <a:latin typeface="Arial"/>
                <a:cs typeface="Arial"/>
              </a:rPr>
              <a:t>l</a:t>
            </a:r>
            <a:r>
              <a:rPr sz="600" spc="-10" dirty="0">
                <a:solidFill>
                  <a:srgbClr val="AEAEAE"/>
                </a:solidFill>
                <a:latin typeface="Arial"/>
                <a:cs typeface="Arial"/>
              </a:rPr>
              <a:t>ect</a:t>
            </a:r>
            <a:r>
              <a:rPr sz="600" spc="-55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EAEAE"/>
                </a:solidFill>
                <a:latin typeface="Arial"/>
                <a:cs typeface="Arial"/>
              </a:rPr>
              <a:t>thi</a:t>
            </a:r>
            <a:r>
              <a:rPr sz="600" spc="70" dirty="0">
                <a:solidFill>
                  <a:srgbClr val="AEAEAE"/>
                </a:solidFill>
                <a:latin typeface="Arial"/>
                <a:cs typeface="Arial"/>
              </a:rPr>
              <a:t>s</a:t>
            </a:r>
            <a:r>
              <a:rPr sz="600" spc="-10" dirty="0">
                <a:solidFill>
                  <a:srgbClr val="AEAEAE"/>
                </a:solidFill>
                <a:latin typeface="Arial"/>
                <a:cs typeface="Arial"/>
              </a:rPr>
              <a:t>dataset</a:t>
            </a:r>
            <a:r>
              <a:rPr sz="600" dirty="0">
                <a:solidFill>
                  <a:srgbClr val="AEAEAE"/>
                </a:solidFill>
                <a:latin typeface="Arial"/>
                <a:cs typeface="Arial"/>
              </a:rPr>
              <a:t> a</a:t>
            </a:r>
            <a:r>
              <a:rPr sz="600" spc="-95" dirty="0">
                <a:solidFill>
                  <a:srgbClr val="AEAEAE"/>
                </a:solidFill>
                <a:latin typeface="Arial"/>
                <a:cs typeface="Arial"/>
              </a:rPr>
              <a:t>n</a:t>
            </a:r>
            <a:r>
              <a:rPr sz="600" spc="114" dirty="0">
                <a:solidFill>
                  <a:srgbClr val="AEAEAE"/>
                </a:solidFill>
                <a:latin typeface="Arial"/>
                <a:cs typeface="Arial"/>
              </a:rPr>
              <a:t>d</a:t>
            </a:r>
            <a:r>
              <a:rPr sz="600" dirty="0">
                <a:solidFill>
                  <a:srgbClr val="AEAEAE"/>
                </a:solidFill>
                <a:latin typeface="Arial"/>
                <a:cs typeface="Arial"/>
              </a:rPr>
              <a:t>exp</a:t>
            </a:r>
            <a:r>
              <a:rPr sz="600" spc="-45" dirty="0">
                <a:solidFill>
                  <a:srgbClr val="AEAEAE"/>
                </a:solidFill>
                <a:latin typeface="Arial"/>
                <a:cs typeface="Arial"/>
              </a:rPr>
              <a:t>l</a:t>
            </a:r>
            <a:r>
              <a:rPr sz="600" spc="-10" dirty="0">
                <a:solidFill>
                  <a:srgbClr val="AEAEAE"/>
                </a:solidFill>
                <a:latin typeface="Arial"/>
                <a:cs typeface="Arial"/>
              </a:rPr>
              <a:t>or</a:t>
            </a:r>
            <a:r>
              <a:rPr sz="600" spc="-275" dirty="0">
                <a:solidFill>
                  <a:srgbClr val="AEAEAE"/>
                </a:solidFill>
                <a:latin typeface="Arial"/>
                <a:cs typeface="Arial"/>
              </a:rPr>
              <a:t>e</a:t>
            </a:r>
            <a:r>
              <a:rPr sz="600" spc="-335" dirty="0">
                <a:solidFill>
                  <a:srgbClr val="AEAEAE"/>
                </a:solidFill>
                <a:latin typeface="Arial"/>
                <a:cs typeface="Arial"/>
              </a:rPr>
              <a:t>i</a:t>
            </a:r>
            <a:r>
              <a:rPr sz="600" dirty="0">
                <a:solidFill>
                  <a:srgbClr val="AEAEAE"/>
                </a:solidFill>
                <a:latin typeface="Arial"/>
                <a:cs typeface="Arial"/>
              </a:rPr>
              <a:t>ns</a:t>
            </a:r>
            <a:r>
              <a:rPr sz="600" spc="-70" dirty="0">
                <a:solidFill>
                  <a:srgbClr val="AEAEAE"/>
                </a:solidFill>
                <a:latin typeface="Arial"/>
                <a:cs typeface="Arial"/>
              </a:rPr>
              <a:t>i</a:t>
            </a:r>
            <a:r>
              <a:rPr sz="600" spc="-15" dirty="0">
                <a:solidFill>
                  <a:srgbClr val="AEAEAE"/>
                </a:solidFill>
                <a:latin typeface="Arial"/>
                <a:cs typeface="Arial"/>
              </a:rPr>
              <a:t>ghts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89160" y="5364657"/>
            <a:ext cx="9239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40" dirty="0">
                <a:solidFill>
                  <a:srgbClr val="838383"/>
                </a:solidFill>
                <a:latin typeface="Arial"/>
                <a:cs typeface="Arial"/>
              </a:rPr>
              <a:t>Ca</a:t>
            </a:r>
            <a:r>
              <a:rPr sz="600" spc="-80" dirty="0">
                <a:solidFill>
                  <a:srgbClr val="838383"/>
                </a:solidFill>
                <a:latin typeface="Arial"/>
                <a:cs typeface="Arial"/>
              </a:rPr>
              <a:t>n</a:t>
            </a:r>
            <a:r>
              <a:rPr sz="600" spc="-15" dirty="0">
                <a:solidFill>
                  <a:srgbClr val="9E9E9E"/>
                </a:solidFill>
                <a:latin typeface="Arial"/>
                <a:cs typeface="Arial"/>
              </a:rPr>
              <a:t>c</a:t>
            </a:r>
            <a:r>
              <a:rPr sz="600" spc="-10" dirty="0">
                <a:solidFill>
                  <a:srgbClr val="838383"/>
                </a:solidFill>
                <a:latin typeface="Arial"/>
                <a:cs typeface="Arial"/>
              </a:rPr>
              <a:t>e</a:t>
            </a:r>
            <a:r>
              <a:rPr sz="600" spc="175" dirty="0">
                <a:solidFill>
                  <a:srgbClr val="676767"/>
                </a:solidFill>
                <a:latin typeface="Arial"/>
                <a:cs typeface="Arial"/>
              </a:rPr>
              <a:t>l</a:t>
            </a:r>
            <a:r>
              <a:rPr sz="600" dirty="0">
                <a:solidFill>
                  <a:srgbClr val="676767"/>
                </a:solidFill>
                <a:latin typeface="Arial"/>
                <a:cs typeface="Arial"/>
              </a:rPr>
              <a:t>     </a:t>
            </a:r>
            <a:r>
              <a:rPr sz="600" spc="-80" dirty="0">
                <a:solidFill>
                  <a:srgbClr val="676767"/>
                </a:solidFill>
                <a:latin typeface="Arial"/>
                <a:cs typeface="Arial"/>
              </a:rPr>
              <a:t> </a:t>
            </a:r>
            <a:r>
              <a:rPr sz="1600" b="1" u="heavy" spc="204" dirty="0">
                <a:solidFill>
                  <a:srgbClr val="CC91A3"/>
                </a:solidFill>
                <a:latin typeface="Arial"/>
                <a:cs typeface="Arial"/>
              </a:rPr>
              <a:t>ff</a:t>
            </a:r>
            <a:r>
              <a:rPr sz="1600" b="1" u="heavy" spc="40" dirty="0">
                <a:solidFill>
                  <a:srgbClr val="CC91A3"/>
                </a:solidFill>
                <a:latin typeface="Arial"/>
                <a:cs typeface="Arial"/>
              </a:rPr>
              <a:t>j</a:t>
            </a:r>
            <a:r>
              <a:rPr sz="1600" b="1" u="heavy" spc="-155" dirty="0">
                <a:solidFill>
                  <a:srgbClr val="CC91A3"/>
                </a:solidFill>
                <a:latin typeface="Arial"/>
                <a:cs typeface="Arial"/>
              </a:rPr>
              <a:t>§</a:t>
            </a:r>
            <a:r>
              <a:rPr sz="1600" b="1" u="heavy" spc="225" dirty="0">
                <a:solidFill>
                  <a:srgbClr val="CC91A3"/>
                </a:solidFill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37723" y="5386015"/>
            <a:ext cx="81978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200" dirty="0">
                <a:solidFill>
                  <a:srgbClr val="AEAEAE"/>
                </a:solidFill>
                <a:latin typeface="Times New Roman"/>
                <a:cs typeface="Times New Roman"/>
              </a:rPr>
              <a:t>re</a:t>
            </a:r>
            <a:r>
              <a:rPr sz="1300" spc="-5" dirty="0">
                <a:solidFill>
                  <a:srgbClr val="AEAEAE"/>
                </a:solidFill>
                <a:latin typeface="Times New Roman"/>
                <a:cs typeface="Times New Roman"/>
              </a:rPr>
              <a:t> </a:t>
            </a:r>
            <a:r>
              <a:rPr sz="600" spc="15" dirty="0">
                <a:solidFill>
                  <a:srgbClr val="AEAEAE"/>
                </a:solidFill>
                <a:latin typeface="Arial"/>
                <a:cs typeface="Arial"/>
              </a:rPr>
              <a:t>N</a:t>
            </a:r>
            <a:r>
              <a:rPr sz="600" spc="35" dirty="0">
                <a:solidFill>
                  <a:srgbClr val="AEAEAE"/>
                </a:solidFill>
                <a:latin typeface="Arial"/>
                <a:cs typeface="Arial"/>
              </a:rPr>
              <a:t>o</a:t>
            </a:r>
            <a:r>
              <a:rPr sz="600" spc="-15" dirty="0">
                <a:solidFill>
                  <a:srgbClr val="AEAEAE"/>
                </a:solidFill>
                <a:latin typeface="Arial"/>
                <a:cs typeface="Arial"/>
              </a:rPr>
              <a:t>datasets</a:t>
            </a:r>
            <a:r>
              <a:rPr sz="600" spc="-40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AEAEAE"/>
                </a:solidFill>
                <a:latin typeface="Arial"/>
                <a:cs typeface="Arial"/>
              </a:rPr>
              <a:t>selected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09938" y="4538194"/>
            <a:ext cx="152146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850" b="1" spc="-45" dirty="0">
                <a:solidFill>
                  <a:srgbClr val="4B4B49"/>
                </a:solidFill>
                <a:latin typeface="Arial"/>
                <a:cs typeface="Arial"/>
              </a:rPr>
              <a:t>Population</a:t>
            </a:r>
            <a:r>
              <a:rPr sz="850" b="1" spc="-75" dirty="0">
                <a:solidFill>
                  <a:srgbClr val="4B4B49"/>
                </a:solidFill>
                <a:latin typeface="Arial"/>
                <a:cs typeface="Arial"/>
              </a:rPr>
              <a:t> </a:t>
            </a:r>
            <a:r>
              <a:rPr sz="850" b="1" spc="-50" dirty="0">
                <a:solidFill>
                  <a:srgbClr val="4B4B49"/>
                </a:solidFill>
                <a:latin typeface="Arial"/>
                <a:cs typeface="Arial"/>
              </a:rPr>
              <a:t>A</a:t>
            </a:r>
            <a:r>
              <a:rPr sz="850" b="1" spc="-114" dirty="0">
                <a:solidFill>
                  <a:srgbClr val="4B4B49"/>
                </a:solidFill>
                <a:latin typeface="Arial"/>
                <a:cs typeface="Arial"/>
              </a:rPr>
              <a:t>g</a:t>
            </a:r>
            <a:r>
              <a:rPr sz="850" b="1" spc="35" dirty="0">
                <a:solidFill>
                  <a:srgbClr val="4B4B49"/>
                </a:solidFill>
                <a:latin typeface="Arial"/>
                <a:cs typeface="Arial"/>
              </a:rPr>
              <a:t>e</a:t>
            </a:r>
            <a:r>
              <a:rPr sz="850" b="1" spc="-50" dirty="0">
                <a:solidFill>
                  <a:srgbClr val="4B4B49"/>
                </a:solidFill>
                <a:latin typeface="Arial"/>
                <a:cs typeface="Arial"/>
              </a:rPr>
              <a:t> </a:t>
            </a:r>
            <a:r>
              <a:rPr sz="850" b="1" spc="-65" dirty="0">
                <a:solidFill>
                  <a:srgbClr val="4B4B49"/>
                </a:solidFill>
                <a:latin typeface="Arial"/>
                <a:cs typeface="Arial"/>
              </a:rPr>
              <a:t>Group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600" spc="-10" dirty="0">
                <a:solidFill>
                  <a:srgbClr val="AEAEAE"/>
                </a:solidFill>
                <a:latin typeface="Arial"/>
                <a:cs typeface="Arial"/>
              </a:rPr>
              <a:t>C</a:t>
            </a:r>
            <a:r>
              <a:rPr sz="600" spc="-30" dirty="0">
                <a:solidFill>
                  <a:srgbClr val="AEAEAE"/>
                </a:solidFill>
                <a:latin typeface="Arial"/>
                <a:cs typeface="Arial"/>
              </a:rPr>
              <a:t>l</a:t>
            </a:r>
            <a:r>
              <a:rPr sz="600" spc="-20" dirty="0">
                <a:solidFill>
                  <a:srgbClr val="AEAEAE"/>
                </a:solidFill>
                <a:latin typeface="Arial"/>
                <a:cs typeface="Arial"/>
              </a:rPr>
              <a:t>ick</a:t>
            </a:r>
            <a:r>
              <a:rPr sz="600" spc="-30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AEAEAE"/>
                </a:solidFill>
                <a:latin typeface="Arial"/>
                <a:cs typeface="Arial"/>
              </a:rPr>
              <a:t>to</a:t>
            </a:r>
            <a:r>
              <a:rPr sz="600" spc="-65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AEAEAE"/>
                </a:solidFill>
                <a:latin typeface="Arial"/>
                <a:cs typeface="Arial"/>
              </a:rPr>
              <a:t>se</a:t>
            </a:r>
            <a:r>
              <a:rPr sz="600" spc="-80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AEAEAE"/>
                </a:solidFill>
                <a:latin typeface="Arial"/>
                <a:cs typeface="Arial"/>
              </a:rPr>
              <a:t>ect</a:t>
            </a:r>
            <a:r>
              <a:rPr sz="600" spc="-15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EAEAE"/>
                </a:solidFill>
                <a:latin typeface="Arial"/>
                <a:cs typeface="Arial"/>
              </a:rPr>
              <a:t>this</a:t>
            </a:r>
            <a:r>
              <a:rPr sz="600" spc="-65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AEAEAE"/>
                </a:solidFill>
                <a:latin typeface="Arial"/>
                <a:cs typeface="Arial"/>
              </a:rPr>
              <a:t>dataset</a:t>
            </a:r>
            <a:r>
              <a:rPr sz="600" spc="20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AEAEAE"/>
                </a:solidFill>
                <a:latin typeface="Arial"/>
                <a:cs typeface="Arial"/>
              </a:rPr>
              <a:t>and</a:t>
            </a:r>
            <a:r>
              <a:rPr sz="600" spc="-90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EAEAE"/>
                </a:solidFill>
                <a:latin typeface="Arial"/>
                <a:cs typeface="Arial"/>
              </a:rPr>
              <a:t>exp</a:t>
            </a:r>
            <a:r>
              <a:rPr sz="600" spc="-45" dirty="0">
                <a:solidFill>
                  <a:srgbClr val="AEAEAE"/>
                </a:solidFill>
                <a:latin typeface="Arial"/>
                <a:cs typeface="Arial"/>
              </a:rPr>
              <a:t>l</a:t>
            </a:r>
            <a:r>
              <a:rPr sz="600" spc="-10" dirty="0">
                <a:solidFill>
                  <a:srgbClr val="AEAEAE"/>
                </a:solidFill>
                <a:latin typeface="Arial"/>
                <a:cs typeface="Arial"/>
              </a:rPr>
              <a:t>ore</a:t>
            </a:r>
            <a:r>
              <a:rPr sz="600" spc="-100" dirty="0">
                <a:solidFill>
                  <a:srgbClr val="AEAEAE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AEAEAE"/>
                </a:solidFill>
                <a:latin typeface="Arial"/>
                <a:cs typeface="Arial"/>
              </a:rPr>
              <a:t>ins</a:t>
            </a:r>
            <a:r>
              <a:rPr sz="600" spc="-70" dirty="0">
                <a:solidFill>
                  <a:srgbClr val="AEAEAE"/>
                </a:solidFill>
                <a:latin typeface="Arial"/>
                <a:cs typeface="Arial"/>
              </a:rPr>
              <a:t>i</a:t>
            </a:r>
            <a:r>
              <a:rPr sz="600" spc="-50" dirty="0">
                <a:solidFill>
                  <a:srgbClr val="AEAEAE"/>
                </a:solidFill>
                <a:latin typeface="Arial"/>
                <a:cs typeface="Arial"/>
              </a:rPr>
              <a:t>g</a:t>
            </a:r>
            <a:r>
              <a:rPr sz="600" spc="5" dirty="0">
                <a:solidFill>
                  <a:srgbClr val="AEAEAE"/>
                </a:solidFill>
                <a:latin typeface="Arial"/>
                <a:cs typeface="Arial"/>
              </a:rPr>
              <a:t>hts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344</Words>
  <Application>Microsoft Office PowerPoint</Application>
  <PresentationFormat>Benutzerdefiniert</PresentationFormat>
  <Paragraphs>84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IU"  !,JIy'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Online2PDF.com</cp:lastModifiedBy>
  <cp:revision>1</cp:revision>
  <dcterms:created xsi:type="dcterms:W3CDTF">2025-02-21T17:45:52Z</dcterms:created>
  <dcterms:modified xsi:type="dcterms:W3CDTF">2025-02-21T16:45:54Z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2025-02-21T00:00:00Z</vt:filetime>
  </property>
  <property fmtid="{D5CDD505-2E9C-101B-9397-08002B2CF9AE}" pid="3" name="LastSaved">
    <vt:filetime>2025-02-21T00:00:00Z</vt:filetime>
  </property>
</Properties>
</file>