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20104100" cy="11309350"/>
  <p:notesSz cx="20104100" cy="11309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AC345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369" y="0"/>
            <a:ext cx="19517730" cy="1130860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23173" y="7811316"/>
            <a:ext cx="2094177" cy="5235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AC345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AC345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AC345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60960" y="3343961"/>
            <a:ext cx="1889759" cy="495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AC345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image" Target="../media/image3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6.jpg"/><Relationship Id="rId6" Type="http://schemas.openxmlformats.org/officeDocument/2006/relationships/image" Target="../media/image37.jpg"/><Relationship Id="rId7" Type="http://schemas.openxmlformats.org/officeDocument/2006/relationships/image" Target="../media/image38.jpg"/><Relationship Id="rId8" Type="http://schemas.openxmlformats.org/officeDocument/2006/relationships/image" Target="../media/image39.jpg"/><Relationship Id="rId9" Type="http://schemas.openxmlformats.org/officeDocument/2006/relationships/image" Target="../media/image40.jpg"/><Relationship Id="rId10" Type="http://schemas.openxmlformats.org/officeDocument/2006/relationships/image" Target="../media/image41.jp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jpg"/><Relationship Id="rId14" Type="http://schemas.openxmlformats.org/officeDocument/2006/relationships/image" Target="../media/image45.jp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jpg"/><Relationship Id="rId19" Type="http://schemas.openxmlformats.org/officeDocument/2006/relationships/image" Target="../media/image50.jpg"/><Relationship Id="rId20" Type="http://schemas.openxmlformats.org/officeDocument/2006/relationships/image" Target="../media/image51.png"/><Relationship Id="rId21" Type="http://schemas.openxmlformats.org/officeDocument/2006/relationships/image" Target="../media/image52.png"/><Relationship Id="rId22" Type="http://schemas.openxmlformats.org/officeDocument/2006/relationships/image" Target="../media/image53.png"/><Relationship Id="rId23" Type="http://schemas.openxmlformats.org/officeDocument/2006/relationships/image" Target="../media/image54.png"/><Relationship Id="rId24" Type="http://schemas.openxmlformats.org/officeDocument/2006/relationships/image" Target="../media/image55.png"/><Relationship Id="rId25" Type="http://schemas.openxmlformats.org/officeDocument/2006/relationships/image" Target="../media/image56.png"/><Relationship Id="rId26" Type="http://schemas.openxmlformats.org/officeDocument/2006/relationships/image" Target="../media/image57.png"/><Relationship Id="rId27" Type="http://schemas.openxmlformats.org/officeDocument/2006/relationships/image" Target="../media/image58.png"/><Relationship Id="rId28" Type="http://schemas.openxmlformats.org/officeDocument/2006/relationships/image" Target="../media/image59.png"/><Relationship Id="rId29" Type="http://schemas.openxmlformats.org/officeDocument/2006/relationships/image" Target="../media/image60.png"/><Relationship Id="rId30" Type="http://schemas.openxmlformats.org/officeDocument/2006/relationships/image" Target="../media/image61.png"/><Relationship Id="rId31" Type="http://schemas.openxmlformats.org/officeDocument/2006/relationships/image" Target="../media/image62.png"/><Relationship Id="rId32" Type="http://schemas.openxmlformats.org/officeDocument/2006/relationships/image" Target="../media/image63.png"/><Relationship Id="rId33" Type="http://schemas.openxmlformats.org/officeDocument/2006/relationships/image" Target="../media/image64.png"/><Relationship Id="rId34" Type="http://schemas.openxmlformats.org/officeDocument/2006/relationships/image" Target="../media/image65.png"/><Relationship Id="rId35" Type="http://schemas.openxmlformats.org/officeDocument/2006/relationships/image" Target="../media/image66.png"/><Relationship Id="rId36" Type="http://schemas.openxmlformats.org/officeDocument/2006/relationships/image" Target="../media/image67.png"/><Relationship Id="rId37" Type="http://schemas.openxmlformats.org/officeDocument/2006/relationships/image" Target="../media/image68.png"/><Relationship Id="rId38" Type="http://schemas.openxmlformats.org/officeDocument/2006/relationships/image" Target="../media/image6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6.jp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26.jpg"/><Relationship Id="rId8" Type="http://schemas.openxmlformats.org/officeDocument/2006/relationships/image" Target="../media/image2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6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2283" y="5434414"/>
            <a:ext cx="1999938" cy="34554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9285" y="4984164"/>
            <a:ext cx="1298389" cy="13507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88105" y="5329704"/>
            <a:ext cx="460718" cy="52354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335" y="6167380"/>
            <a:ext cx="2209356" cy="16753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644522" y="5707919"/>
            <a:ext cx="321183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90">
                <a:latin typeface="Arial MT"/>
                <a:cs typeface="Arial MT"/>
              </a:rPr>
              <a:t>National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40">
                <a:latin typeface="Arial MT"/>
                <a:cs typeface="Arial MT"/>
              </a:rPr>
              <a:t>Planning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80">
                <a:latin typeface="Arial MT"/>
                <a:cs typeface="Arial MT"/>
              </a:rPr>
              <a:t>Council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6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258" y="3528704"/>
            <a:ext cx="3434450" cy="416743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5777" y="3528704"/>
            <a:ext cx="3434450" cy="256537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1441" y="3528704"/>
            <a:ext cx="1298389" cy="416743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16425" y="3528704"/>
            <a:ext cx="795787" cy="416743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52923" y="3528704"/>
            <a:ext cx="3434450" cy="397895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70" y="1570639"/>
            <a:ext cx="20093627" cy="99473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470" y="858616"/>
            <a:ext cx="20093627" cy="45025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42196" y="6858461"/>
            <a:ext cx="1068030" cy="83767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4575777" y="6858461"/>
            <a:ext cx="3434715" cy="157480"/>
            <a:chOff x="4575777" y="6858461"/>
            <a:chExt cx="3434715" cy="157480"/>
          </a:xfrm>
        </p:grpSpPr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5777" y="6858461"/>
              <a:ext cx="1319332" cy="8376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5777" y="6858461"/>
              <a:ext cx="3434450" cy="15706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75777" y="6973641"/>
              <a:ext cx="3434450" cy="41883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753721" y="7099293"/>
            <a:ext cx="1256506" cy="366482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4575777" y="7099293"/>
            <a:ext cx="3434715" cy="367030"/>
            <a:chOff x="4575777" y="7099293"/>
            <a:chExt cx="3434715" cy="367030"/>
          </a:xfrm>
        </p:grpSpPr>
        <p:pic>
          <p:nvPicPr>
            <p:cNvPr id="16" name="object 1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75777" y="7099293"/>
              <a:ext cx="1340273" cy="36648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75777" y="7099293"/>
              <a:ext cx="3434450" cy="366482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8334824" y="3528704"/>
            <a:ext cx="83820" cy="4167504"/>
            <a:chOff x="8334824" y="3528704"/>
            <a:chExt cx="83820" cy="4167504"/>
          </a:xfrm>
        </p:grpSpPr>
        <p:pic>
          <p:nvPicPr>
            <p:cNvPr id="19" name="object 1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34824" y="3528704"/>
              <a:ext cx="83767" cy="4167431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34824" y="3528704"/>
              <a:ext cx="83767" cy="4167431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8669893" y="3528704"/>
            <a:ext cx="554990" cy="3686175"/>
            <a:chOff x="8669893" y="3528704"/>
            <a:chExt cx="554990" cy="3686175"/>
          </a:xfrm>
        </p:grpSpPr>
        <p:pic>
          <p:nvPicPr>
            <p:cNvPr id="22" name="object 2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69893" y="3539175"/>
              <a:ext cx="554956" cy="359153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69893" y="3528704"/>
              <a:ext cx="554956" cy="3685768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8669893" y="3528704"/>
            <a:ext cx="554990" cy="4167504"/>
            <a:chOff x="8669893" y="3528704"/>
            <a:chExt cx="554990" cy="4167504"/>
          </a:xfrm>
        </p:grpSpPr>
        <p:pic>
          <p:nvPicPr>
            <p:cNvPr id="25" name="object 2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42135" y="7444833"/>
              <a:ext cx="282713" cy="6282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63078" y="7298240"/>
              <a:ext cx="261772" cy="10470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69893" y="3528704"/>
              <a:ext cx="554956" cy="4167431"/>
            </a:xfrm>
            <a:prstGeom prst="rect">
              <a:avLst/>
            </a:prstGeom>
          </p:spPr>
        </p:pic>
      </p:grpSp>
      <p:grpSp>
        <p:nvGrpSpPr>
          <p:cNvPr id="28" name="object 28" descr=""/>
          <p:cNvGrpSpPr/>
          <p:nvPr/>
        </p:nvGrpSpPr>
        <p:grpSpPr>
          <a:xfrm>
            <a:off x="11727391" y="3528704"/>
            <a:ext cx="31750" cy="4167504"/>
            <a:chOff x="11727391" y="3528704"/>
            <a:chExt cx="31750" cy="4167504"/>
          </a:xfrm>
        </p:grpSpPr>
        <p:pic>
          <p:nvPicPr>
            <p:cNvPr id="29" name="object 2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727391" y="3528704"/>
              <a:ext cx="31412" cy="4167431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727391" y="3528704"/>
              <a:ext cx="31412" cy="4167431"/>
            </a:xfrm>
            <a:prstGeom prst="rect">
              <a:avLst/>
            </a:prstGeom>
          </p:spPr>
        </p:pic>
      </p:grpSp>
      <p:grpSp>
        <p:nvGrpSpPr>
          <p:cNvPr id="31" name="object 31" descr=""/>
          <p:cNvGrpSpPr/>
          <p:nvPr/>
        </p:nvGrpSpPr>
        <p:grpSpPr>
          <a:xfrm>
            <a:off x="12638357" y="3528704"/>
            <a:ext cx="52705" cy="4167504"/>
            <a:chOff x="12638357" y="3528704"/>
            <a:chExt cx="52705" cy="4167504"/>
          </a:xfrm>
        </p:grpSpPr>
        <p:pic>
          <p:nvPicPr>
            <p:cNvPr id="32" name="object 32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638357" y="3528704"/>
              <a:ext cx="52354" cy="4167431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638357" y="3528704"/>
              <a:ext cx="52354" cy="4167431"/>
            </a:xfrm>
            <a:prstGeom prst="rect">
              <a:avLst/>
            </a:prstGeom>
          </p:spPr>
        </p:pic>
      </p:grpSp>
      <p:pic>
        <p:nvPicPr>
          <p:cNvPr id="34" name="object 34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2753540" y="3528704"/>
            <a:ext cx="52354" cy="2177954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2753540" y="5790426"/>
            <a:ext cx="52354" cy="62825"/>
          </a:xfrm>
          <a:prstGeom prst="rect">
            <a:avLst/>
          </a:prstGeom>
        </p:spPr>
      </p:pic>
      <p:grpSp>
        <p:nvGrpSpPr>
          <p:cNvPr id="36" name="object 36" descr=""/>
          <p:cNvGrpSpPr/>
          <p:nvPr/>
        </p:nvGrpSpPr>
        <p:grpSpPr>
          <a:xfrm>
            <a:off x="12753540" y="3528704"/>
            <a:ext cx="52705" cy="4167504"/>
            <a:chOff x="12753540" y="3528704"/>
            <a:chExt cx="52705" cy="4167504"/>
          </a:xfrm>
        </p:grpSpPr>
        <p:pic>
          <p:nvPicPr>
            <p:cNvPr id="37" name="object 37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753540" y="6272089"/>
              <a:ext cx="52354" cy="1151802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753540" y="3528704"/>
              <a:ext cx="52354" cy="4167431"/>
            </a:xfrm>
            <a:prstGeom prst="rect">
              <a:avLst/>
            </a:prstGeom>
          </p:spPr>
        </p:pic>
      </p:grpSp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2858252" y="3528704"/>
            <a:ext cx="157063" cy="1696291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2858252" y="6460565"/>
            <a:ext cx="157063" cy="1235570"/>
          </a:xfrm>
          <a:prstGeom prst="rect">
            <a:avLst/>
          </a:prstGeom>
        </p:spPr>
      </p:pic>
      <p:grpSp>
        <p:nvGrpSpPr>
          <p:cNvPr id="41" name="object 41" descr=""/>
          <p:cNvGrpSpPr/>
          <p:nvPr/>
        </p:nvGrpSpPr>
        <p:grpSpPr>
          <a:xfrm>
            <a:off x="12858252" y="3528704"/>
            <a:ext cx="157480" cy="4167504"/>
            <a:chOff x="12858252" y="3528704"/>
            <a:chExt cx="157480" cy="4167504"/>
          </a:xfrm>
        </p:grpSpPr>
        <p:pic>
          <p:nvPicPr>
            <p:cNvPr id="42" name="object 42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921075" y="5727600"/>
              <a:ext cx="94237" cy="230360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858252" y="3528704"/>
              <a:ext cx="157063" cy="4167431"/>
            </a:xfrm>
            <a:prstGeom prst="rect">
              <a:avLst/>
            </a:prstGeom>
          </p:spPr>
        </p:pic>
      </p:grpSp>
      <p:pic>
        <p:nvPicPr>
          <p:cNvPr id="44" name="object 44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3790152" y="3528704"/>
            <a:ext cx="41883" cy="1026151"/>
          </a:xfrm>
          <a:prstGeom prst="rect">
            <a:avLst/>
          </a:prstGeom>
        </p:spPr>
      </p:pic>
      <p:grpSp>
        <p:nvGrpSpPr>
          <p:cNvPr id="45" name="object 45" descr=""/>
          <p:cNvGrpSpPr/>
          <p:nvPr/>
        </p:nvGrpSpPr>
        <p:grpSpPr>
          <a:xfrm>
            <a:off x="13790152" y="3528704"/>
            <a:ext cx="41910" cy="4167504"/>
            <a:chOff x="13790152" y="3528704"/>
            <a:chExt cx="41910" cy="4167504"/>
          </a:xfrm>
        </p:grpSpPr>
        <p:pic>
          <p:nvPicPr>
            <p:cNvPr id="46" name="object 46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790152" y="5727600"/>
              <a:ext cx="41883" cy="293186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3790152" y="3528704"/>
              <a:ext cx="41883" cy="4167431"/>
            </a:xfrm>
            <a:prstGeom prst="rect">
              <a:avLst/>
            </a:prstGeom>
          </p:spPr>
        </p:pic>
      </p:grpSp>
      <p:grpSp>
        <p:nvGrpSpPr>
          <p:cNvPr id="48" name="object 48" descr=""/>
          <p:cNvGrpSpPr/>
          <p:nvPr/>
        </p:nvGrpSpPr>
        <p:grpSpPr>
          <a:xfrm>
            <a:off x="10470" y="7811316"/>
            <a:ext cx="20083780" cy="251460"/>
            <a:chOff x="10470" y="7811316"/>
            <a:chExt cx="20083780" cy="251460"/>
          </a:xfrm>
        </p:grpSpPr>
        <p:pic>
          <p:nvPicPr>
            <p:cNvPr id="49" name="object 49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790521" y="7811316"/>
              <a:ext cx="2439716" cy="209418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10470" y="7811316"/>
              <a:ext cx="20083780" cy="251460"/>
            </a:xfrm>
            <a:custGeom>
              <a:avLst/>
              <a:gdLst/>
              <a:ahLst/>
              <a:cxnLst/>
              <a:rect l="l" t="t" r="r" b="b"/>
              <a:pathLst>
                <a:path w="20083780" h="251459">
                  <a:moveTo>
                    <a:pt x="20083164" y="251302"/>
                  </a:moveTo>
                  <a:lnTo>
                    <a:pt x="0" y="251302"/>
                  </a:lnTo>
                  <a:lnTo>
                    <a:pt x="0" y="0"/>
                  </a:lnTo>
                  <a:lnTo>
                    <a:pt x="20083164" y="0"/>
                  </a:lnTo>
                  <a:lnTo>
                    <a:pt x="20083164" y="251302"/>
                  </a:lnTo>
                  <a:close/>
                </a:path>
              </a:pathLst>
            </a:custGeom>
            <a:solidFill>
              <a:srgbClr val="9A21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5401151" y="7712230"/>
            <a:ext cx="1744980" cy="3556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150">
                <a:solidFill>
                  <a:srgbClr val="FFFFFF"/>
                </a:solidFill>
                <a:latin typeface="Arial MT"/>
                <a:cs typeface="Arial MT"/>
              </a:rPr>
              <a:t>Ahmed</a:t>
            </a:r>
            <a:r>
              <a:rPr dirty="0" sz="21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Arial MT"/>
                <a:cs typeface="Arial MT"/>
              </a:rPr>
              <a:t>Ashraf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9316111" y="7732591"/>
            <a:ext cx="14560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Youssef</a:t>
            </a:r>
            <a:r>
              <a:rPr dirty="0" sz="2000" spc="4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Arial MT"/>
                <a:cs typeface="Arial MT"/>
              </a:rPr>
              <a:t>Aly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2832692" y="7707141"/>
            <a:ext cx="187134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160">
                <a:solidFill>
                  <a:srgbClr val="FFFFFF"/>
                </a:solidFill>
                <a:latin typeface="Arial MT"/>
                <a:cs typeface="Arial MT"/>
              </a:rPr>
              <a:t>"Osama</a:t>
            </a:r>
            <a:r>
              <a:rPr dirty="0" sz="22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Arial MT"/>
                <a:cs typeface="Arial MT"/>
              </a:rPr>
              <a:t>Hardän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6607028" y="7737681"/>
            <a:ext cx="1918970" cy="325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100">
                <a:solidFill>
                  <a:srgbClr val="FFFFFF"/>
                </a:solidFill>
                <a:latin typeface="Arial MT"/>
                <a:cs typeface="Arial MT"/>
              </a:rPr>
              <a:t>Mohaned</a:t>
            </a:r>
            <a:r>
              <a:rPr dirty="0" sz="1950" spc="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60">
                <a:solidFill>
                  <a:srgbClr val="FFFFFF"/>
                </a:solidFill>
                <a:latin typeface="Arial MT"/>
                <a:cs typeface="Arial MT"/>
              </a:rPr>
              <a:t>Walid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10470" y="8156857"/>
            <a:ext cx="20083780" cy="209550"/>
          </a:xfrm>
          <a:custGeom>
            <a:avLst/>
            <a:gdLst/>
            <a:ahLst/>
            <a:cxnLst/>
            <a:rect l="l" t="t" r="r" b="b"/>
            <a:pathLst>
              <a:path w="20083780" h="209550">
                <a:moveTo>
                  <a:pt x="20083164" y="209418"/>
                </a:moveTo>
                <a:lnTo>
                  <a:pt x="0" y="209418"/>
                </a:lnTo>
                <a:lnTo>
                  <a:pt x="0" y="0"/>
                </a:lnTo>
                <a:lnTo>
                  <a:pt x="20083164" y="0"/>
                </a:lnTo>
                <a:lnTo>
                  <a:pt x="20083164" y="209418"/>
                </a:lnTo>
                <a:close/>
              </a:path>
            </a:pathLst>
          </a:custGeom>
          <a:solidFill>
            <a:srgbClr val="9A2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1664778" y="8061989"/>
            <a:ext cx="1698625" cy="3130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-70">
                <a:solidFill>
                  <a:srgbClr val="FFFFFF"/>
                </a:solidFill>
                <a:latin typeface="Arial MT"/>
                <a:cs typeface="Arial MT"/>
              </a:rPr>
              <a:t>UI/UX</a:t>
            </a:r>
            <a:r>
              <a:rPr dirty="0" sz="18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50">
                <a:solidFill>
                  <a:srgbClr val="FBD4DD"/>
                </a:solidFill>
                <a:latin typeface="Arial MT"/>
                <a:cs typeface="Arial MT"/>
              </a:rPr>
              <a:t>/</a:t>
            </a:r>
            <a:r>
              <a:rPr dirty="0" sz="1850" spc="-165">
                <a:solidFill>
                  <a:srgbClr val="FBD4DD"/>
                </a:solidFill>
                <a:latin typeface="Arial MT"/>
                <a:cs typeface="Arial MT"/>
              </a:rPr>
              <a:t> </a:t>
            </a:r>
            <a:r>
              <a:rPr dirty="0" sz="1850" spc="-20">
                <a:solidFill>
                  <a:srgbClr val="FFFFFF"/>
                </a:solidFill>
                <a:latin typeface="Arial MT"/>
                <a:cs typeface="Arial MT"/>
              </a:rPr>
              <a:t>Frontend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301320" y="8087439"/>
            <a:ext cx="1977389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50">
                <a:solidFill>
                  <a:srgbClr val="FFFFFF"/>
                </a:solidFill>
                <a:latin typeface="Arial MT"/>
                <a:cs typeface="Arial MT"/>
              </a:rPr>
              <a:t>Backend</a:t>
            </a:r>
            <a:r>
              <a:rPr dirty="0" sz="1650" spc="20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FFFFFF"/>
                </a:solidFill>
                <a:latin typeface="Arial MT"/>
                <a:cs typeface="Arial MT"/>
              </a:rPr>
              <a:t>Engineer</a:t>
            </a:r>
            <a:r>
              <a:rPr dirty="0" sz="1650" spc="3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50" spc="-5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9257696" y="8077259"/>
            <a:ext cx="1560195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7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FFFFFF"/>
                </a:solidFill>
                <a:latin typeface="Arial MT"/>
                <a:cs typeface="Arial MT"/>
              </a:rPr>
              <a:t>Scientist</a:t>
            </a:r>
            <a:r>
              <a:rPr dirty="0" sz="1750" spc="20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50" spc="-5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3017138" y="8082349"/>
            <a:ext cx="156972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700" spc="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Scientist</a:t>
            </a:r>
            <a:r>
              <a:rPr dirty="0" sz="1700" spc="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0">
                <a:solidFill>
                  <a:srgbClr val="5D3849"/>
                </a:solidFill>
                <a:latin typeface="Arial MT"/>
                <a:cs typeface="Arial MT"/>
              </a:rPr>
              <a:t>/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6555232" y="8082349"/>
            <a:ext cx="19983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Frontend</a:t>
            </a:r>
            <a:r>
              <a:rPr dirty="0" sz="1700" spc="3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Arial MT"/>
                <a:cs typeface="Arial MT"/>
              </a:rPr>
              <a:t>Developer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10470" y="8408160"/>
            <a:ext cx="20083780" cy="209550"/>
          </a:xfrm>
          <a:custGeom>
            <a:avLst/>
            <a:gdLst/>
            <a:ahLst/>
            <a:cxnLst/>
            <a:rect l="l" t="t" r="r" b="b"/>
            <a:pathLst>
              <a:path w="20083780" h="209550">
                <a:moveTo>
                  <a:pt x="20083164" y="209418"/>
                </a:moveTo>
                <a:lnTo>
                  <a:pt x="0" y="209418"/>
                </a:lnTo>
                <a:lnTo>
                  <a:pt x="0" y="0"/>
                </a:lnTo>
                <a:lnTo>
                  <a:pt x="20083164" y="0"/>
                </a:lnTo>
                <a:lnTo>
                  <a:pt x="20083164" y="209418"/>
                </a:lnTo>
                <a:close/>
              </a:path>
            </a:pathLst>
          </a:custGeom>
          <a:solidFill>
            <a:srgbClr val="9A2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1990900" y="8328562"/>
            <a:ext cx="1036319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-10">
                <a:solidFill>
                  <a:srgbClr val="FFFFFF"/>
                </a:solidFill>
                <a:latin typeface="Arial MT"/>
                <a:cs typeface="Arial MT"/>
              </a:rPr>
              <a:t>Developer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5516241" y="8338742"/>
            <a:ext cx="153225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>
                <a:solidFill>
                  <a:srgbClr val="FFFFFF"/>
                </a:solidFill>
                <a:latin typeface="Arial MT"/>
                <a:cs typeface="Arial MT"/>
              </a:rPr>
              <a:t>AI/ML</a:t>
            </a:r>
            <a:r>
              <a:rPr dirty="0" sz="1650" spc="2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 MT"/>
                <a:cs typeface="Arial MT"/>
              </a:rPr>
              <a:t>Engineer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9275281" y="8343831"/>
            <a:ext cx="154622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10">
                <a:solidFill>
                  <a:srgbClr val="FFFFFF"/>
                </a:solidFill>
                <a:latin typeface="Arial MT"/>
                <a:cs typeface="Arial MT"/>
              </a:rPr>
              <a:t>Aì/</a:t>
            </a:r>
            <a:r>
              <a:rPr dirty="0" sz="1650" spc="-3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C69EA7"/>
                </a:solidFill>
                <a:latin typeface="Arial MT"/>
                <a:cs typeface="Arial MT"/>
              </a:rPr>
              <a:t>ML</a:t>
            </a:r>
            <a:r>
              <a:rPr dirty="0" sz="1650" spc="-40">
                <a:solidFill>
                  <a:srgbClr val="C69EA7"/>
                </a:solidFill>
                <a:latin typeface="Arial MT"/>
                <a:cs typeface="Arial MT"/>
              </a:rPr>
              <a:t> </a:t>
            </a:r>
            <a:r>
              <a:rPr dirty="0" sz="1650" spc="-110">
                <a:solidFill>
                  <a:srgbClr val="FFFFFF"/>
                </a:solidFill>
                <a:latin typeface="Arial MT"/>
                <a:cs typeface="Arial MT"/>
              </a:rPr>
              <a:t>Eng</a:t>
            </a:r>
            <a:r>
              <a:rPr dirty="0" sz="165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50" spc="-20">
                <a:solidFill>
                  <a:srgbClr val="B69CAF"/>
                </a:solidFill>
                <a:latin typeface="Arial MT"/>
                <a:cs typeface="Arial MT"/>
              </a:rPr>
              <a:t>in</a:t>
            </a:r>
            <a:r>
              <a:rPr dirty="0" sz="1650" spc="-20">
                <a:solidFill>
                  <a:srgbClr val="FFFFFF"/>
                </a:solidFill>
                <a:latin typeface="Arial MT"/>
                <a:cs typeface="Arial MT"/>
              </a:rPr>
              <a:t>eer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3023862" y="8343831"/>
            <a:ext cx="155511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>
                <a:solidFill>
                  <a:srgbClr val="FFFFFF"/>
                </a:solidFill>
                <a:latin typeface="Arial MT"/>
                <a:cs typeface="Arial MT"/>
              </a:rPr>
              <a:t>AI/</a:t>
            </a:r>
            <a:r>
              <a:rPr dirty="0" sz="1650" spc="-2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FFFFFF"/>
                </a:solidFill>
                <a:latin typeface="Arial MT"/>
                <a:cs typeface="Arial MT"/>
              </a:rPr>
              <a:t>ML</a:t>
            </a:r>
            <a:r>
              <a:rPr dirty="0" sz="16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650" spc="-10">
                <a:solidFill>
                  <a:srgbClr val="7C5B67"/>
                </a:solidFill>
                <a:latin typeface="Arial MT"/>
                <a:cs typeface="Arial MT"/>
              </a:rPr>
              <a:t>n</a:t>
            </a:r>
            <a:r>
              <a:rPr dirty="0" sz="1650" spc="-10">
                <a:solidFill>
                  <a:srgbClr val="380F1C"/>
                </a:solidFill>
                <a:latin typeface="Arial MT"/>
                <a:cs typeface="Arial MT"/>
              </a:rPr>
              <a:t>g</a:t>
            </a:r>
            <a:r>
              <a:rPr dirty="0" sz="1650" spc="-10">
                <a:solidFill>
                  <a:srgbClr val="FFFFFF"/>
                </a:solidFill>
                <a:latin typeface="Arial MT"/>
                <a:cs typeface="Arial MT"/>
              </a:rPr>
              <a:t>ineer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6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6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6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6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369" y="8209212"/>
            <a:ext cx="4261650" cy="309939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1786" y="9727497"/>
            <a:ext cx="10481357" cy="158111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72617" y="7361066"/>
            <a:ext cx="8669893" cy="59684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04648" y="0"/>
            <a:ext cx="17999450" cy="671186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294727" y="5666908"/>
            <a:ext cx="47625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BABABA"/>
                </a:solidFill>
                <a:latin typeface="Arial MT"/>
                <a:cs typeface="Arial MT"/>
              </a:rPr>
              <a:t>Predict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43922" y="5666908"/>
            <a:ext cx="38620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solidFill>
                  <a:srgbClr val="8C8C8C"/>
                </a:solidFill>
                <a:latin typeface="Arial MT"/>
                <a:cs typeface="Arial MT"/>
              </a:rPr>
              <a:t>Predim</a:t>
            </a:r>
            <a:r>
              <a:rPr dirty="0" sz="1200" spc="-45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979797"/>
                </a:solidFill>
                <a:latin typeface="Arial MT"/>
                <a:cs typeface="Arial MT"/>
              </a:rPr>
              <a:t>the</a:t>
            </a:r>
            <a:r>
              <a:rPr dirty="0" sz="1200" spc="-75">
                <a:solidFill>
                  <a:srgbClr val="979797"/>
                </a:solidFill>
                <a:latin typeface="Arial MT"/>
                <a:cs typeface="Arial MT"/>
              </a:rPr>
              <a:t> </a:t>
            </a:r>
            <a:r>
              <a:rPr dirty="0" sz="1200" spc="-45">
                <a:solidFill>
                  <a:srgbClr val="7E7E7E"/>
                </a:solidFill>
                <a:latin typeface="Arial MT"/>
                <a:cs typeface="Arial MT"/>
              </a:rPr>
              <a:t>number</a:t>
            </a:r>
            <a:r>
              <a:rPr dirty="0" sz="1200" spc="-1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828282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828282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909090"/>
                </a:solidFill>
                <a:latin typeface="Arial MT"/>
                <a:cs typeface="Arial MT"/>
              </a:rPr>
              <a:t>patients</a:t>
            </a:r>
            <a:r>
              <a:rPr dirty="0" sz="1200" spc="-55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858585"/>
                </a:solidFill>
                <a:latin typeface="Arial MT"/>
                <a:cs typeface="Arial MT"/>
              </a:rPr>
              <a:t>In</a:t>
            </a:r>
            <a:r>
              <a:rPr dirty="0" sz="1200" spc="-75">
                <a:solidFill>
                  <a:srgbClr val="858585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959595"/>
                </a:solidFill>
                <a:latin typeface="Arial MT"/>
                <a:cs typeface="Arial MT"/>
              </a:rPr>
              <a:t>the</a:t>
            </a:r>
            <a:r>
              <a:rPr dirty="0" sz="1200" spc="-5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dirty="0" sz="1200" spc="-40">
                <a:solidFill>
                  <a:srgbClr val="777777"/>
                </a:solidFill>
                <a:latin typeface="Arial MT"/>
                <a:cs typeface="Arial MT"/>
              </a:rPr>
              <a:t>emergency</a:t>
            </a:r>
            <a:r>
              <a:rPr dirty="0" sz="1200" spc="45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1200" spc="-35">
                <a:solidFill>
                  <a:srgbClr val="898989"/>
                </a:solidFill>
                <a:latin typeface="Arial MT"/>
                <a:cs typeface="Arial MT"/>
              </a:rPr>
              <a:t>department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38374" y="6101453"/>
            <a:ext cx="12814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5">
                <a:solidFill>
                  <a:srgbClr val="909090"/>
                </a:solidFill>
                <a:latin typeface="Arial MT"/>
                <a:cs typeface="Arial MT"/>
              </a:rPr>
              <a:t>Show</a:t>
            </a:r>
            <a:r>
              <a:rPr dirty="0" sz="1200" spc="2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8E8E8E"/>
                </a:solidFill>
                <a:latin typeface="Arial MT"/>
                <a:cs typeface="Arial MT"/>
              </a:rPr>
              <a:t>helg</a:t>
            </a:r>
            <a:r>
              <a:rPr dirty="0" sz="1200" spc="-60">
                <a:solidFill>
                  <a:srgbClr val="8E8E8E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8C8C8C"/>
                </a:solidFill>
                <a:latin typeface="Arial MT"/>
                <a:cs typeface="Arial MT"/>
              </a:rPr>
              <a:t>message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95905" y="6546030"/>
            <a:ext cx="60007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0">
                <a:solidFill>
                  <a:srgbClr val="8C5467"/>
                </a:solidFill>
                <a:latin typeface="Arial MT"/>
                <a:cs typeface="Arial MT"/>
              </a:rPr>
              <a:t>Describe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60281" y="6546030"/>
            <a:ext cx="115760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>
                <a:solidFill>
                  <a:srgbClr val="828282"/>
                </a:solidFill>
                <a:latin typeface="Arial MT"/>
                <a:cs typeface="Arial MT"/>
              </a:rPr>
              <a:t>Describe</a:t>
            </a:r>
            <a:r>
              <a:rPr dirty="0" sz="1050" spc="180">
                <a:solidFill>
                  <a:srgbClr val="828282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707070"/>
                </a:solidFill>
                <a:latin typeface="Arial MT"/>
                <a:cs typeface="Arial MT"/>
              </a:rPr>
              <a:t>the</a:t>
            </a:r>
            <a:r>
              <a:rPr dirty="0" sz="1050" spc="24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dirty="0" sz="1050" spc="-20">
                <a:solidFill>
                  <a:srgbClr val="757575"/>
                </a:solidFill>
                <a:latin typeface="Arial MT"/>
                <a:cs typeface="Arial MT"/>
              </a:rPr>
              <a:t>data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306726" y="6965159"/>
            <a:ext cx="52451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20">
                <a:solidFill>
                  <a:srgbClr val="8E5E6E"/>
                </a:solidFill>
                <a:latin typeface="Arial MT"/>
                <a:cs typeface="Arial MT"/>
              </a:rPr>
              <a:t>Analyze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008276" y="6965159"/>
            <a:ext cx="108331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20">
                <a:solidFill>
                  <a:srgbClr val="858585"/>
                </a:solidFill>
                <a:latin typeface="Arial MT"/>
                <a:cs typeface="Arial MT"/>
              </a:rPr>
              <a:t>Analyze</a:t>
            </a:r>
            <a:r>
              <a:rPr dirty="0" sz="1150" spc="-55">
                <a:solidFill>
                  <a:srgbClr val="858585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8C8C8C"/>
                </a:solidFill>
                <a:latin typeface="Arial MT"/>
                <a:cs typeface="Arial MT"/>
              </a:rPr>
              <a:t>the</a:t>
            </a:r>
            <a:r>
              <a:rPr dirty="0" sz="1150" spc="3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757575"/>
                </a:solidFill>
                <a:latin typeface="Arial MT"/>
                <a:cs typeface="Arial MT"/>
              </a:rPr>
              <a:t>data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790333" y="3038559"/>
            <a:ext cx="648335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25">
                <a:solidFill>
                  <a:srgbClr val="BF90A0"/>
                </a:solidFill>
                <a:latin typeface="Consolas"/>
                <a:cs typeface="Consolas"/>
              </a:rPr>
              <a:t>ShovvYap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9709" y="3383517"/>
            <a:ext cx="41973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65">
                <a:solidFill>
                  <a:srgbClr val="3A3A3A"/>
                </a:solidFill>
                <a:latin typeface="Courier New"/>
                <a:cs typeface="Courier New"/>
              </a:rPr>
              <a:t>ins</a:t>
            </a:r>
            <a:r>
              <a:rPr dirty="0" sz="1000" spc="25">
                <a:solidFill>
                  <a:srgbClr val="3A3A3A"/>
                </a:solidFill>
                <a:latin typeface="Courier New"/>
                <a:cs typeface="Courier New"/>
              </a:rPr>
              <a:t> </a:t>
            </a:r>
            <a:r>
              <a:rPr dirty="0" sz="1000" spc="-200">
                <a:solidFill>
                  <a:srgbClr val="3A3A3A"/>
                </a:solidFill>
                <a:latin typeface="Courier New"/>
                <a:cs typeface="Courier New"/>
              </a:rPr>
              <a:t>hty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9813" y="3761418"/>
            <a:ext cx="2893695" cy="132397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241300" indent="5715">
              <a:lnSpc>
                <a:spcPct val="132200"/>
              </a:lnSpc>
              <a:spcBef>
                <a:spcPts val="175"/>
              </a:spcBef>
            </a:pPr>
            <a:r>
              <a:rPr dirty="0" sz="1050" spc="-75">
                <a:solidFill>
                  <a:srgbClr val="6B6B6B"/>
                </a:solidFill>
                <a:latin typeface="Arial MT"/>
                <a:cs typeface="Arial MT"/>
              </a:rPr>
              <a:t>To</a:t>
            </a:r>
            <a:r>
              <a:rPr dirty="0" sz="105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1050" spc="-45">
                <a:solidFill>
                  <a:srgbClr val="4B4B4B"/>
                </a:solidFill>
                <a:latin typeface="Arial MT"/>
                <a:cs typeface="Arial MT"/>
              </a:rPr>
              <a:t>ei1'ectively</a:t>
            </a:r>
            <a:r>
              <a:rPr dirty="0" sz="1050" spc="-5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464646"/>
                </a:solidFill>
                <a:latin typeface="Arial MT"/>
                <a:cs typeface="Arial MT"/>
              </a:rPr>
              <a:t>describe</a:t>
            </a:r>
            <a:r>
              <a:rPr dirty="0" sz="1050" spc="-1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050" spc="-165">
                <a:solidFill>
                  <a:srgbClr val="5E5E5E"/>
                </a:solidFill>
                <a:latin typeface="Arial MT"/>
                <a:cs typeface="Arial MT"/>
              </a:rPr>
              <a:t>The</a:t>
            </a:r>
            <a:r>
              <a:rPr dirty="0" sz="1050" spc="85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484848"/>
                </a:solidFill>
                <a:latin typeface="Arial MT"/>
                <a:cs typeface="Arial MT"/>
              </a:rPr>
              <a:t>oata</a:t>
            </a:r>
            <a:r>
              <a:rPr dirty="0" sz="1050" spc="-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3B3B3B"/>
                </a:solidFill>
                <a:latin typeface="Arial MT"/>
                <a:cs typeface="Arial MT"/>
              </a:rPr>
              <a:t>boarding </a:t>
            </a:r>
            <a:r>
              <a:rPr dirty="0" sz="1050" spc="-25">
                <a:solidFill>
                  <a:srgbClr val="414141"/>
                </a:solidFill>
                <a:latin typeface="Arial MT"/>
                <a:cs typeface="Arial MT"/>
              </a:rPr>
              <a:t>popufat </a:t>
            </a:r>
            <a:r>
              <a:rPr dirty="0" sz="1050" spc="-20">
                <a:solidFill>
                  <a:srgbClr val="414141"/>
                </a:solidFill>
                <a:latin typeface="Arial MT"/>
                <a:cs typeface="Arial MT"/>
              </a:rPr>
              <a:t>on</a:t>
            </a:r>
            <a:r>
              <a:rPr dirty="0" sz="1050" spc="-55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1050" spc="-20">
                <a:solidFill>
                  <a:srgbClr val="6E6E6E"/>
                </a:solidFill>
                <a:latin typeface="Arial MT"/>
                <a:cs typeface="Arial MT"/>
              </a:rPr>
              <a:t>age</a:t>
            </a:r>
            <a:r>
              <a:rPr dirty="0" sz="1050" spc="-3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4D4D4D"/>
                </a:solidFill>
                <a:latin typeface="Arial MT"/>
                <a:cs typeface="Arial MT"/>
              </a:rPr>
              <a:t>groups</a:t>
            </a:r>
            <a:r>
              <a:rPr dirty="0" sz="105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50" spc="-25">
                <a:solidFill>
                  <a:srgbClr val="5B5B5B"/>
                </a:solidFill>
                <a:latin typeface="Arial MT"/>
                <a:cs typeface="Arial MT"/>
              </a:rPr>
              <a:t>and</a:t>
            </a:r>
            <a:r>
              <a:rPr dirty="0" sz="1050" spc="-65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1050" spc="-55">
                <a:solidFill>
                  <a:srgbClr val="696969"/>
                </a:solidFill>
                <a:latin typeface="Arial MT"/>
                <a:cs typeface="Arial MT"/>
              </a:rPr>
              <a:t>mar</a:t>
            </a:r>
            <a:r>
              <a:rPr dirty="0" sz="1050" spc="-15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575757"/>
                </a:solidFill>
                <a:latin typeface="Arial MT"/>
                <a:cs typeface="Arial MT"/>
              </a:rPr>
              <a:t>rtaqes</a:t>
            </a:r>
            <a:r>
              <a:rPr dirty="0" sz="105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4D4D4D"/>
                </a:solidFill>
                <a:latin typeface="Arial MT"/>
                <a:cs typeface="Arial MT"/>
              </a:rPr>
              <a:t>versus </a:t>
            </a:r>
            <a:r>
              <a:rPr dirty="0" sz="1100" spc="-40">
                <a:solidFill>
                  <a:srgbClr val="5E5E5E"/>
                </a:solidFill>
                <a:latin typeface="Arial MT"/>
                <a:cs typeface="Arial MT"/>
              </a:rPr>
              <a:t>nationality.</a:t>
            </a:r>
            <a:r>
              <a:rPr dirty="0" sz="1100" spc="5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dirty="0" sz="1100" spc="-55">
                <a:solidFill>
                  <a:srgbClr val="626262"/>
                </a:solidFill>
                <a:latin typeface="Arial MT"/>
                <a:cs typeface="Arial MT"/>
              </a:rPr>
              <a:t>please</a:t>
            </a:r>
            <a:r>
              <a:rPr dirty="0" sz="1100" spc="-5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5E5E5E"/>
                </a:solidFill>
                <a:latin typeface="Arial MT"/>
                <a:cs typeface="Arial MT"/>
              </a:rPr>
              <a:t>provide</a:t>
            </a:r>
            <a:r>
              <a:rPr dirty="0" sz="1100" spc="3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565656"/>
                </a:solidFill>
                <a:latin typeface="Arial MT"/>
                <a:cs typeface="Arial MT"/>
              </a:rPr>
              <a:t>specific</a:t>
            </a:r>
            <a:r>
              <a:rPr dirty="0" sz="1100" spc="30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505050"/>
                </a:solidFill>
                <a:latin typeface="Arial MT"/>
                <a:cs typeface="Arial MT"/>
              </a:rPr>
              <a:t>irSights</a:t>
            </a:r>
            <a:r>
              <a:rPr dirty="0" sz="1100" spc="5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676767"/>
                </a:solidFill>
                <a:latin typeface="Arial MT"/>
                <a:cs typeface="Arial MT"/>
              </a:rPr>
              <a:t>or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050">
              <a:latin typeface="Arial MT"/>
              <a:cs typeface="Arial MT"/>
            </a:endParaRPr>
          </a:p>
          <a:p>
            <a:pPr marL="16510" marR="5080" indent="1270">
              <a:lnSpc>
                <a:spcPct val="114500"/>
              </a:lnSpc>
            </a:pPr>
            <a:r>
              <a:rPr dirty="0" sz="1200" spc="-114">
                <a:solidFill>
                  <a:srgbClr val="797979"/>
                </a:solidFill>
                <a:latin typeface="Arial MT"/>
                <a:cs typeface="Arial MT"/>
              </a:rPr>
              <a:t>This</a:t>
            </a:r>
            <a:r>
              <a:rPr dirty="0" sz="1200" spc="-5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1200" spc="-100">
                <a:solidFill>
                  <a:srgbClr val="646464"/>
                </a:solidFill>
                <a:latin typeface="Arial MT"/>
                <a:cs typeface="Arial MT"/>
              </a:rPr>
              <a:t>would</a:t>
            </a:r>
            <a:r>
              <a:rPr dirty="0" sz="1200" spc="2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1200" spc="-110">
                <a:solidFill>
                  <a:srgbClr val="5B5B5B"/>
                </a:solidFill>
                <a:latin typeface="Arial MT"/>
                <a:cs typeface="Arial MT"/>
              </a:rPr>
              <a:t>enable</a:t>
            </a:r>
            <a:r>
              <a:rPr dirty="0" sz="1200" spc="45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1200" spc="-145">
                <a:solidFill>
                  <a:srgbClr val="777777"/>
                </a:solidFill>
                <a:latin typeface="Arial MT"/>
                <a:cs typeface="Arial MT"/>
              </a:rPr>
              <a:t>me</a:t>
            </a:r>
            <a:r>
              <a:rPr dirty="0" sz="1200" spc="-1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1200" spc="-90">
                <a:solidFill>
                  <a:srgbClr val="343434"/>
                </a:solidFill>
                <a:latin typeface="Arial MT"/>
                <a:cs typeface="Arial MT"/>
              </a:rPr>
              <a:t>\o</a:t>
            </a:r>
            <a:r>
              <a:rPr dirty="0" sz="1200" spc="-6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200" spc="-70">
                <a:solidFill>
                  <a:srgbClr val="363636"/>
                </a:solidFill>
                <a:latin typeface="Arial MT"/>
                <a:cs typeface="Arial MT"/>
              </a:rPr>
              <a:t>offer</a:t>
            </a:r>
            <a:r>
              <a:rPr dirty="0" sz="1200" spc="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200" spc="-114">
                <a:solidFill>
                  <a:srgbClr val="646464"/>
                </a:solidFill>
                <a:latin typeface="Arial MT"/>
                <a:cs typeface="Arial MT"/>
              </a:rPr>
              <a:t>a</a:t>
            </a:r>
            <a:r>
              <a:rPr dirty="0" sz="1200" spc="-75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1200" spc="-80">
                <a:solidFill>
                  <a:srgbClr val="5D5D5D"/>
                </a:solidFill>
                <a:latin typeface="Arial MT"/>
                <a:cs typeface="Arial MT"/>
              </a:rPr>
              <a:t>concise</a:t>
            </a:r>
            <a:r>
              <a:rPr dirty="0" sz="1200" spc="75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1200" spc="-130">
                <a:solidFill>
                  <a:srgbClr val="575757"/>
                </a:solidFill>
                <a:latin typeface="Arial MT"/>
                <a:cs typeface="Arial MT"/>
              </a:rPr>
              <a:t>and</a:t>
            </a:r>
            <a:r>
              <a:rPr dirty="0" sz="1200" spc="-5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1200" spc="-70">
                <a:solidFill>
                  <a:srgbClr val="4B4B4B"/>
                </a:solidFill>
                <a:latin typeface="Arial MT"/>
                <a:cs typeface="Arial MT"/>
              </a:rPr>
              <a:t>clear </a:t>
            </a:r>
            <a:r>
              <a:rPr dirty="0" sz="1200" spc="-85">
                <a:solidFill>
                  <a:srgbClr val="4B4B4B"/>
                </a:solidFill>
                <a:latin typeface="Arial MT"/>
                <a:cs typeface="Arial MT"/>
              </a:rPr>
              <a:t>desc</a:t>
            </a:r>
            <a:r>
              <a:rPr dirty="0" sz="1200" spc="15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1200" spc="-75">
                <a:solidFill>
                  <a:srgbClr val="4B4B4B"/>
                </a:solidFill>
                <a:latin typeface="Arial MT"/>
                <a:cs typeface="Arial MT"/>
              </a:rPr>
              <a:t>'ption</a:t>
            </a:r>
            <a:r>
              <a:rPr dirty="0" sz="1200" spc="-25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1200" spc="-95">
                <a:solidFill>
                  <a:srgbClr val="606060"/>
                </a:solidFill>
                <a:latin typeface="Arial MT"/>
                <a:cs typeface="Arial MT"/>
              </a:rPr>
              <a:t>baserl</a:t>
            </a:r>
            <a:r>
              <a:rPr dirty="0" sz="1200" spc="-3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1200" spc="-105">
                <a:solidFill>
                  <a:srgbClr val="6B6B6B"/>
                </a:solidFill>
                <a:latin typeface="Arial MT"/>
                <a:cs typeface="Arial MT"/>
              </a:rPr>
              <a:t>on</a:t>
            </a:r>
            <a:r>
              <a:rPr dirty="0" sz="1200" spc="-6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1200" spc="-85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200" spc="-90">
                <a:solidFill>
                  <a:srgbClr val="595959"/>
                </a:solidFill>
                <a:latin typeface="Arial MT"/>
                <a:cs typeface="Arial MT"/>
              </a:rPr>
              <a:t>provided</a:t>
            </a:r>
            <a:r>
              <a:rPr dirty="0" sz="1200" spc="7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494949"/>
                </a:solidFill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77979" y="9108792"/>
            <a:ext cx="1902460" cy="520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50" spc="-170">
                <a:latin typeface="Cambria"/>
                <a:cs typeface="Cambria"/>
              </a:rPr>
              <a:t>Think***9•-</a:t>
            </a:r>
            <a:endParaRPr sz="325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4553" sz="4575" spc="60"/>
              <a:t>R</a:t>
            </a:r>
            <a:r>
              <a:rPr dirty="0" baseline="1821" sz="4575" spc="60"/>
              <a:t>e</a:t>
            </a:r>
            <a:r>
              <a:rPr dirty="0" sz="3050" spc="40"/>
              <a:t>sp</a:t>
            </a:r>
            <a:r>
              <a:rPr dirty="0" baseline="-2732" sz="4575" spc="60"/>
              <a:t>on</a:t>
            </a:r>
            <a:r>
              <a:rPr dirty="0" baseline="-9107" sz="4575" spc="60"/>
              <a:t>s</a:t>
            </a:r>
            <a:r>
              <a:rPr dirty="0" baseline="-10928" sz="4575" spc="60"/>
              <a:t>e</a:t>
            </a:r>
            <a:endParaRPr baseline="-10928" sz="4575"/>
          </a:p>
        </p:txBody>
      </p:sp>
      <p:sp>
        <p:nvSpPr>
          <p:cNvPr id="6" name="object 6" descr=""/>
          <p:cNvSpPr txBox="1"/>
          <p:nvPr/>
        </p:nvSpPr>
        <p:spPr>
          <a:xfrm>
            <a:off x="14762895" y="5783689"/>
            <a:ext cx="2354580" cy="4959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50" spc="35">
                <a:latin typeface="Arial MT"/>
                <a:cs typeface="Arial MT"/>
              </a:rPr>
              <a:t>Processing...</a:t>
            </a:r>
            <a:endParaRPr sz="3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369" y="9654200"/>
            <a:ext cx="4230237" cy="165440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1786" y="7266827"/>
            <a:ext cx="10868776" cy="404178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5478" y="4125548"/>
            <a:ext cx="324597" cy="32459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53540" y="3151751"/>
            <a:ext cx="3423979" cy="405225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2627" y="0"/>
            <a:ext cx="18711471" cy="297374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64130" y="3486820"/>
            <a:ext cx="439777" cy="11518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89782" y="3685768"/>
            <a:ext cx="314126" cy="146593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8764130" y="3486820"/>
            <a:ext cx="440055" cy="554990"/>
            <a:chOff x="8764130" y="3486820"/>
            <a:chExt cx="440055" cy="554990"/>
          </a:xfrm>
        </p:grpSpPr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64130" y="3916129"/>
              <a:ext cx="439777" cy="12565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64130" y="3486820"/>
              <a:ext cx="439777" cy="55495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2371274" y="4164329"/>
            <a:ext cx="492315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46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424242"/>
                </a:solidFill>
                <a:latin typeface="Arial MT"/>
                <a:cs typeface="Arial MT"/>
              </a:rPr>
              <a:t>Insighty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1200">
              <a:latin typeface="Arial MT"/>
              <a:cs typeface="Arial MT"/>
            </a:endParaRPr>
          </a:p>
          <a:p>
            <a:pPr marL="14604" marR="5080" indent="-2540">
              <a:lnSpc>
                <a:spcPct val="142500"/>
              </a:lnSpc>
            </a:pPr>
            <a:r>
              <a:rPr dirty="0" sz="1350">
                <a:solidFill>
                  <a:srgbClr val="5B5B5B"/>
                </a:solidFill>
                <a:latin typeface="Arial MT"/>
                <a:cs typeface="Arial MT"/>
              </a:rPr>
              <a:t>Hello!</a:t>
            </a:r>
            <a:r>
              <a:rPr dirty="0" sz="1350" spc="-75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696969"/>
                </a:solidFill>
                <a:latin typeface="Arial MT"/>
                <a:cs typeface="Arial MT"/>
              </a:rPr>
              <a:t>H</a:t>
            </a:r>
            <a:r>
              <a:rPr dirty="0" sz="1350">
                <a:solidFill>
                  <a:srgbClr val="6B6B6B"/>
                </a:solidFill>
                <a:latin typeface="Arial MT"/>
                <a:cs typeface="Arial MT"/>
              </a:rPr>
              <a:t>ow</a:t>
            </a:r>
            <a:r>
              <a:rPr dirty="0" sz="1350" spc="25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676767"/>
                </a:solidFill>
                <a:latin typeface="Arial MT"/>
                <a:cs typeface="Arial MT"/>
              </a:rPr>
              <a:t>can</a:t>
            </a:r>
            <a:r>
              <a:rPr dirty="0" sz="1350" spc="-4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676767"/>
                </a:solidFill>
                <a:latin typeface="Arial MT"/>
                <a:cs typeface="Arial MT"/>
              </a:rPr>
              <a:t>I</a:t>
            </a:r>
            <a:r>
              <a:rPr dirty="0" sz="1350" spc="1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1350" spc="-195">
                <a:solidFill>
                  <a:srgbClr val="5B5B5B"/>
                </a:solidFill>
                <a:latin typeface="Arial MT"/>
                <a:cs typeface="Arial MT"/>
              </a:rPr>
              <a:t>a</a:t>
            </a:r>
            <a:r>
              <a:rPr dirty="0" sz="1350" spc="-19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3B3B3B"/>
                </a:solidFill>
                <a:latin typeface="Arial MT"/>
                <a:cs typeface="Arial MT"/>
              </a:rPr>
              <a:t>ssist</a:t>
            </a:r>
            <a:r>
              <a:rPr dirty="0" sz="1350" spc="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646464"/>
                </a:solidFill>
                <a:latin typeface="Arial MT"/>
                <a:cs typeface="Arial MT"/>
              </a:rPr>
              <a:t>you</a:t>
            </a:r>
            <a:r>
              <a:rPr dirty="0" sz="1350" spc="-1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363636"/>
                </a:solidFill>
                <a:latin typeface="Arial MT"/>
                <a:cs typeface="Arial MT"/>
              </a:rPr>
              <a:t>today?</a:t>
            </a:r>
            <a:r>
              <a:rPr dirty="0" sz="1350" spc="2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3B3B3B"/>
                </a:solidFill>
                <a:latin typeface="Arial MT"/>
                <a:cs typeface="Arial MT"/>
              </a:rPr>
              <a:t>If</a:t>
            </a:r>
            <a:r>
              <a:rPr dirty="0" sz="1350" spc="7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B2B2B"/>
                </a:solidFill>
                <a:latin typeface="Arial MT"/>
                <a:cs typeface="Arial MT"/>
              </a:rPr>
              <a:t>IDU</a:t>
            </a:r>
            <a:r>
              <a:rPr dirty="0" sz="1350" spc="-1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4F4F4F"/>
                </a:solidFill>
                <a:latin typeface="Arial MT"/>
                <a:cs typeface="Arial MT"/>
              </a:rPr>
              <a:t>have</a:t>
            </a:r>
            <a:r>
              <a:rPr dirty="0" sz="1350" spc="1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4B4B4B"/>
                </a:solidFill>
                <a:latin typeface="Arial MT"/>
                <a:cs typeface="Arial MT"/>
              </a:rPr>
              <a:t>any</a:t>
            </a:r>
            <a:r>
              <a:rPr dirty="0" sz="1350" spc="10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1350" spc="-40">
                <a:solidFill>
                  <a:srgbClr val="3D3D3D"/>
                </a:solidFill>
                <a:latin typeface="Arial MT"/>
                <a:cs typeface="Arial MT"/>
              </a:rPr>
              <a:t>quest</a:t>
            </a:r>
            <a:r>
              <a:rPr dirty="0" sz="1350" spc="-155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1350" spc="-75">
                <a:solidFill>
                  <a:srgbClr val="606060"/>
                </a:solidFill>
                <a:latin typeface="Arial MT"/>
                <a:cs typeface="Arial MT"/>
              </a:rPr>
              <a:t>io</a:t>
            </a:r>
            <a:r>
              <a:rPr dirty="0" sz="1350" spc="-24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5D5D5D"/>
                </a:solidFill>
                <a:latin typeface="Arial MT"/>
                <a:cs typeface="Arial MT"/>
              </a:rPr>
              <a:t>ns</a:t>
            </a:r>
            <a:r>
              <a:rPr dirty="0" sz="1350" spc="75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1350" spc="-25">
                <a:solidFill>
                  <a:srgbClr val="676767"/>
                </a:solidFill>
                <a:latin typeface="Arial MT"/>
                <a:cs typeface="Arial MT"/>
              </a:rPr>
              <a:t>or </a:t>
            </a:r>
            <a:r>
              <a:rPr dirty="0" sz="1350">
                <a:solidFill>
                  <a:srgbClr val="4D4D4D"/>
                </a:solidFill>
                <a:latin typeface="Arial MT"/>
                <a:cs typeface="Arial MT"/>
              </a:rPr>
              <a:t>need</a:t>
            </a:r>
            <a:r>
              <a:rPr dirty="0" sz="1350" spc="3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575757"/>
                </a:solidFill>
                <a:latin typeface="Arial MT"/>
                <a:cs typeface="Arial MT"/>
              </a:rPr>
              <a:t>analysis</a:t>
            </a:r>
            <a:r>
              <a:rPr dirty="0" sz="1350" spc="155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797979"/>
                </a:solidFill>
                <a:latin typeface="Arial MT"/>
                <a:cs typeface="Arial MT"/>
              </a:rPr>
              <a:t>on</a:t>
            </a:r>
            <a:r>
              <a:rPr dirty="0" sz="1350" spc="55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505050"/>
                </a:solidFill>
                <a:latin typeface="Arial MT"/>
                <a:cs typeface="Arial MT"/>
              </a:rPr>
              <a:t>specific</a:t>
            </a:r>
            <a:r>
              <a:rPr dirty="0" sz="1350" spc="165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626262"/>
                </a:solidFill>
                <a:latin typeface="Arial MT"/>
                <a:cs typeface="Arial MT"/>
              </a:rPr>
              <a:t>data</a:t>
            </a:r>
            <a:r>
              <a:rPr dirty="0" sz="1350" spc="105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3B3B3B"/>
                </a:solidFill>
                <a:latin typeface="Arial MT"/>
                <a:cs typeface="Arial MT"/>
              </a:rPr>
              <a:t>or</a:t>
            </a:r>
            <a:r>
              <a:rPr dirty="0" sz="1350" spc="7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414141"/>
                </a:solidFill>
                <a:latin typeface="Arial MT"/>
                <a:cs typeface="Arial MT"/>
              </a:rPr>
              <a:t>graph</a:t>
            </a:r>
            <a:r>
              <a:rPr dirty="0" sz="1350" spc="-195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1350" spc="-25">
                <a:solidFill>
                  <a:srgbClr val="6B6B6B"/>
                </a:solidFill>
                <a:latin typeface="Arial MT"/>
                <a:cs typeface="Arial MT"/>
              </a:rPr>
              <a:t>s,</a:t>
            </a:r>
            <a:r>
              <a:rPr dirty="0" sz="1350" spc="7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414141"/>
                </a:solidFill>
                <a:latin typeface="Arial MT"/>
                <a:cs typeface="Arial MT"/>
              </a:rPr>
              <a:t>feel </a:t>
            </a:r>
            <a:r>
              <a:rPr dirty="0" sz="1350">
                <a:solidFill>
                  <a:srgbClr val="424242"/>
                </a:solidFill>
                <a:latin typeface="Arial MT"/>
                <a:cs typeface="Arial MT"/>
              </a:rPr>
              <a:t>fre•.</a:t>
            </a:r>
            <a:r>
              <a:rPr dirty="0" sz="1350" spc="-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494949"/>
                </a:solidFill>
                <a:latin typeface="Arial MT"/>
                <a:cs typeface="Arial MT"/>
              </a:rPr>
              <a:t>to</a:t>
            </a:r>
            <a:r>
              <a:rPr dirty="0" sz="1350" spc="5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4F4F4F"/>
                </a:solidFill>
                <a:latin typeface="Arial MT"/>
                <a:cs typeface="Arial MT"/>
              </a:rPr>
              <a:t>sl</a:t>
            </a:r>
            <a:r>
              <a:rPr dirty="0" sz="1350" spc="114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350" spc="-20">
                <a:solidFill>
                  <a:srgbClr val="464646"/>
                </a:solidFill>
                <a:latin typeface="Arial MT"/>
                <a:cs typeface="Arial MT"/>
              </a:rPr>
              <a:t>are!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050001" y="6621363"/>
            <a:ext cx="11836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45">
                <a:solidFill>
                  <a:srgbClr val="0A0A0A"/>
                </a:solidFill>
                <a:latin typeface="Arial MT"/>
                <a:cs typeface="Arial MT"/>
              </a:rPr>
              <a:t>Al</a:t>
            </a:r>
            <a:r>
              <a:rPr dirty="0" sz="1650" spc="-20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50" spc="-120">
                <a:latin typeface="Arial MT"/>
                <a:cs typeface="Arial MT"/>
              </a:rPr>
              <a:t>Sheehaniya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878688" y="8039738"/>
            <a:ext cx="328295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25">
                <a:solidFill>
                  <a:srgbClr val="212121"/>
                </a:solidFill>
                <a:latin typeface="Consolas"/>
                <a:cs typeface="Consolas"/>
              </a:rPr>
              <a:t>235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369" y="7224943"/>
            <a:ext cx="15224664" cy="408366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8465" y="4879454"/>
            <a:ext cx="3497276" cy="176958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9407" y="4711919"/>
            <a:ext cx="3507746" cy="11518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67290" y="4858513"/>
            <a:ext cx="3539159" cy="193712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66111" y="6010316"/>
            <a:ext cx="3528688" cy="7853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86308" y="0"/>
            <a:ext cx="17517791" cy="4314024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3976318" y="4765671"/>
            <a:ext cx="0" cy="1803400"/>
          </a:xfrm>
          <a:custGeom>
            <a:avLst/>
            <a:gdLst/>
            <a:ahLst/>
            <a:cxnLst/>
            <a:rect l="l" t="t" r="r" b="b"/>
            <a:pathLst>
              <a:path w="0" h="1803400">
                <a:moveTo>
                  <a:pt x="0" y="1803094"/>
                </a:moveTo>
                <a:lnTo>
                  <a:pt x="0" y="0"/>
                </a:lnTo>
              </a:path>
            </a:pathLst>
          </a:custGeom>
          <a:ln w="3175">
            <a:solidFill>
              <a:srgbClr val="833B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484764" y="4807205"/>
            <a:ext cx="0" cy="1793875"/>
          </a:xfrm>
          <a:custGeom>
            <a:avLst/>
            <a:gdLst/>
            <a:ahLst/>
            <a:cxnLst/>
            <a:rect l="l" t="t" r="r" b="b"/>
            <a:pathLst>
              <a:path w="0" h="1793875">
                <a:moveTo>
                  <a:pt x="0" y="1793321"/>
                </a:moveTo>
                <a:lnTo>
                  <a:pt x="0" y="0"/>
                </a:lnTo>
              </a:path>
            </a:pathLst>
          </a:custGeom>
          <a:ln w="3175">
            <a:solidFill>
              <a:srgbClr val="833B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2385837" y="4912263"/>
            <a:ext cx="0" cy="1781175"/>
          </a:xfrm>
          <a:custGeom>
            <a:avLst/>
            <a:gdLst/>
            <a:ahLst/>
            <a:cxnLst/>
            <a:rect l="l" t="t" r="r" b="b"/>
            <a:pathLst>
              <a:path w="0" h="1781175">
                <a:moveTo>
                  <a:pt x="0" y="1781105"/>
                </a:moveTo>
                <a:lnTo>
                  <a:pt x="0" y="0"/>
                </a:lnTo>
              </a:path>
            </a:pathLst>
          </a:custGeom>
          <a:ln w="3175">
            <a:solidFill>
              <a:srgbClr val="7C44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5904055" y="4963571"/>
            <a:ext cx="0" cy="1730375"/>
          </a:xfrm>
          <a:custGeom>
            <a:avLst/>
            <a:gdLst/>
            <a:ahLst/>
            <a:cxnLst/>
            <a:rect l="l" t="t" r="r" b="b"/>
            <a:pathLst>
              <a:path w="0" h="1730375">
                <a:moveTo>
                  <a:pt x="0" y="1729797"/>
                </a:moveTo>
                <a:lnTo>
                  <a:pt x="0" y="0"/>
                </a:lnTo>
              </a:path>
            </a:pathLst>
          </a:custGeom>
          <a:ln w="3175">
            <a:solidFill>
              <a:srgbClr val="7C44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2428588" y="4879280"/>
            <a:ext cx="3415665" cy="0"/>
          </a:xfrm>
          <a:custGeom>
            <a:avLst/>
            <a:gdLst/>
            <a:ahLst/>
            <a:cxnLst/>
            <a:rect l="l" t="t" r="r" b="b"/>
            <a:pathLst>
              <a:path w="3415665" h="0">
                <a:moveTo>
                  <a:pt x="0" y="0"/>
                </a:moveTo>
                <a:lnTo>
                  <a:pt x="3415603" y="0"/>
                </a:lnTo>
              </a:path>
            </a:pathLst>
          </a:custGeom>
          <a:ln w="3175">
            <a:solidFill>
              <a:srgbClr val="74344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491767" y="5099344"/>
            <a:ext cx="3350683" cy="67013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3735601" y="3051647"/>
            <a:ext cx="2712720" cy="3130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-50">
                <a:solidFill>
                  <a:srgbClr val="161616"/>
                </a:solidFill>
                <a:latin typeface="Arial MT"/>
                <a:cs typeface="Arial MT"/>
              </a:rPr>
              <a:t>Select</a:t>
            </a:r>
            <a:r>
              <a:rPr dirty="0" sz="1850" spc="-8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850" spc="-25">
                <a:latin typeface="Arial MT"/>
                <a:cs typeface="Arial MT"/>
              </a:rPr>
              <a:t>Datasets</a:t>
            </a:r>
            <a:r>
              <a:rPr dirty="0" sz="1850" spc="-10">
                <a:latin typeface="Arial MT"/>
                <a:cs typeface="Arial MT"/>
              </a:rPr>
              <a:t> </a:t>
            </a:r>
            <a:r>
              <a:rPr dirty="0" sz="1850" spc="50">
                <a:solidFill>
                  <a:srgbClr val="0F0F0F"/>
                </a:solidFill>
                <a:latin typeface="Arial MT"/>
                <a:cs typeface="Arial MT"/>
              </a:rPr>
              <a:t>to</a:t>
            </a:r>
            <a:r>
              <a:rPr dirty="0" sz="1850" spc="-14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850" spc="-25">
                <a:solidFill>
                  <a:srgbClr val="161616"/>
                </a:solidFill>
                <a:latin typeface="Arial MT"/>
                <a:cs typeface="Arial MT"/>
              </a:rPr>
              <a:t>Exp(ore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022860" y="6769120"/>
            <a:ext cx="2279650" cy="591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305" marR="5080" indent="-15240">
              <a:lnSpc>
                <a:spcPct val="109100"/>
              </a:lnSpc>
              <a:spcBef>
                <a:spcPts val="95"/>
              </a:spcBef>
            </a:pPr>
            <a:r>
              <a:rPr dirty="0" sz="1700">
                <a:solidFill>
                  <a:srgbClr val="151515"/>
                </a:solidFill>
                <a:latin typeface="Arial MT"/>
                <a:cs typeface="Arial MT"/>
              </a:rPr>
              <a:t>Num</a:t>
            </a:r>
            <a:r>
              <a:rPr dirty="0" sz="1700" spc="-8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700" spc="-30">
                <a:solidFill>
                  <a:srgbClr val="151515"/>
                </a:solidFill>
                <a:latin typeface="Arial MT"/>
                <a:cs typeface="Arial MT"/>
              </a:rPr>
              <a:t>Sold</a:t>
            </a:r>
            <a:r>
              <a:rPr dirty="0" sz="1700" spc="-6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0F0F0F"/>
                </a:solidFill>
                <a:latin typeface="Arial MT"/>
                <a:cs typeface="Arial MT"/>
              </a:rPr>
              <a:t>Properties</a:t>
            </a:r>
            <a:r>
              <a:rPr dirty="0" sz="1700" spc="-8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700" spc="-65">
                <a:solidFill>
                  <a:srgbClr val="212121"/>
                </a:solidFill>
                <a:latin typeface="Arial MT"/>
                <a:cs typeface="Arial MT"/>
              </a:rPr>
              <a:t>By </a:t>
            </a:r>
            <a:r>
              <a:rPr dirty="0" sz="1700" spc="-10">
                <a:solidFill>
                  <a:srgbClr val="1A1A1A"/>
                </a:solidFill>
                <a:latin typeface="Arial MT"/>
                <a:cs typeface="Arial MT"/>
              </a:rPr>
              <a:t>fflunicipality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231155" y="6925602"/>
            <a:ext cx="20783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151515"/>
                </a:solidFill>
                <a:latin typeface="Arial MT"/>
                <a:cs typeface="Arial MT"/>
              </a:rPr>
              <a:t>Population</a:t>
            </a:r>
            <a:r>
              <a:rPr dirty="0" sz="1800" spc="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800" spc="-170">
                <a:solidFill>
                  <a:srgbClr val="131313"/>
                </a:solidFill>
                <a:latin typeface="Arial MT"/>
                <a:cs typeface="Arial MT"/>
              </a:rPr>
              <a:t>Age</a:t>
            </a:r>
            <a:r>
              <a:rPr dirty="0" sz="1800" spc="-3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800" spc="-90">
                <a:solidFill>
                  <a:srgbClr val="111111"/>
                </a:solidFill>
                <a:latin typeface="Arial MT"/>
                <a:cs typeface="Arial MT"/>
              </a:rPr>
              <a:t>Group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431785" y="6940872"/>
            <a:ext cx="232092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>
                <a:solidFill>
                  <a:srgbClr val="151515"/>
                </a:solidFill>
                <a:latin typeface="Arial MT"/>
                <a:cs typeface="Arial MT"/>
              </a:rPr>
              <a:t>Marriages</a:t>
            </a:r>
            <a:r>
              <a:rPr dirty="0" sz="1650" spc="-1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50" spc="-20">
                <a:solidFill>
                  <a:srgbClr val="181818"/>
                </a:solidFill>
                <a:latin typeface="Arial MT"/>
                <a:cs typeface="Arial MT"/>
              </a:rPr>
              <a:t>Vs</a:t>
            </a:r>
            <a:r>
              <a:rPr dirty="0" sz="1650" spc="-8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161616"/>
                </a:solidFill>
                <a:latin typeface="Arial MT"/>
                <a:cs typeface="Arial MT"/>
              </a:rPr>
              <a:t>Nationality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2025-02-21T17:09:54Z</dcterms:created>
  <dcterms:modified xsi:type="dcterms:W3CDTF">2025-02-21T17:09:54Z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2025-02-21T00:00:00Z</vt:filetime>
  </property>
  <property fmtid="{D5CDD505-2E9C-101B-9397-08002B2CF9AE}" pid="3" name="LastSaved">
    <vt:filetime>2025-02-21T00:00:00Z</vt:filetime>
  </property>
  <property fmtid="{D5CDD505-2E9C-101B-9397-08002B2CF9AE}" pid="4" name="Producer">
    <vt:lpwstr>iLovePDF</vt:lpwstr>
  </property>
</Properties>
</file>