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0" r:id="rId1"/>
  </p:sldMasterIdLst>
  <p:sldIdLst>
    <p:sldId id="256" r:id="rId2"/>
    <p:sldId id="262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4686"/>
  </p:normalViewPr>
  <p:slideViewPr>
    <p:cSldViewPr snapToGrid="0" snapToObjects="1" showGuides="1">
      <p:cViewPr varScale="1">
        <p:scale>
          <a:sx n="159" d="100"/>
          <a:sy n="159" d="100"/>
        </p:scale>
        <p:origin x="52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ssef-Assbaghi/Matt-Omato.git" TargetMode="External"/><Relationship Id="rId7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7QP2RPM768?feature=oembed" TargetMode="Externa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1577" y="3054170"/>
            <a:ext cx="7848600" cy="1927225"/>
          </a:xfrm>
        </p:spPr>
        <p:txBody>
          <a:bodyPr/>
          <a:lstStyle/>
          <a:p>
            <a:r>
              <a:rPr lang="en-US" dirty="0"/>
              <a:t>Matt-</a:t>
            </a:r>
            <a:r>
              <a:rPr lang="en-US" dirty="0" err="1"/>
              <a:t>Omato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1578" y="4853519"/>
            <a:ext cx="3516019" cy="1752600"/>
          </a:xfrm>
        </p:spPr>
        <p:txBody>
          <a:bodyPr>
            <a:noAutofit/>
          </a:bodyPr>
          <a:lstStyle/>
          <a:p>
            <a:endParaRPr lang="en-US" sz="1400" dirty="0"/>
          </a:p>
          <a:p>
            <a:r>
              <a:rPr lang="en-US" sz="1400" dirty="0"/>
              <a:t>Alejandro </a:t>
            </a:r>
            <a:r>
              <a:rPr lang="en-US" sz="1400" dirty="0" err="1"/>
              <a:t>Miranada</a:t>
            </a:r>
            <a:r>
              <a:rPr lang="en-US" sz="1400" dirty="0"/>
              <a:t> Herrero</a:t>
            </a:r>
          </a:p>
          <a:p>
            <a:r>
              <a:rPr lang="en-US" sz="1400" dirty="0"/>
              <a:t>Martí </a:t>
            </a:r>
            <a:r>
              <a:rPr lang="en-US" sz="1400" dirty="0" err="1"/>
              <a:t>Arnaus</a:t>
            </a:r>
            <a:r>
              <a:rPr lang="en-US" sz="1400" dirty="0"/>
              <a:t> </a:t>
            </a:r>
            <a:r>
              <a:rPr lang="en-US" sz="1400" dirty="0" err="1"/>
              <a:t>Comellas</a:t>
            </a:r>
            <a:endParaRPr lang="en-US" sz="1400" dirty="0"/>
          </a:p>
          <a:p>
            <a:r>
              <a:rPr lang="en-US" sz="1400" dirty="0"/>
              <a:t>Youssef </a:t>
            </a:r>
            <a:r>
              <a:rPr lang="en-US" sz="1400" dirty="0" err="1"/>
              <a:t>Assbaghi</a:t>
            </a:r>
            <a:r>
              <a:rPr lang="en-US" sz="1400" dirty="0"/>
              <a:t> </a:t>
            </a:r>
            <a:r>
              <a:rPr lang="en-US" sz="1400" dirty="0" err="1"/>
              <a:t>Asbahi</a:t>
            </a:r>
            <a:endParaRPr lang="en-US" sz="1400" dirty="0"/>
          </a:p>
          <a:p>
            <a:r>
              <a:rPr lang="en-US" sz="1400" dirty="0"/>
              <a:t>Pablo Mora Claros</a:t>
            </a:r>
          </a:p>
          <a:p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302" y="6124050"/>
            <a:ext cx="3007964" cy="54086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5080741" y="4981394"/>
            <a:ext cx="462912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Robot cosechador de tomates con movimiento autónomo a través de una línea de tomateras</a:t>
            </a:r>
          </a:p>
          <a:p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28192" y="6124050"/>
            <a:ext cx="7504186" cy="733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err="1"/>
              <a:t>Robòtica</a:t>
            </a:r>
            <a:r>
              <a:rPr lang="en-US" sz="1000" dirty="0"/>
              <a:t>, </a:t>
            </a:r>
            <a:r>
              <a:rPr lang="en-US" sz="1000" dirty="0" err="1"/>
              <a:t>llenguatge</a:t>
            </a:r>
            <a:r>
              <a:rPr lang="en-US" sz="1000" dirty="0"/>
              <a:t> I </a:t>
            </a:r>
            <a:r>
              <a:rPr lang="en-US" sz="1000" dirty="0" err="1"/>
              <a:t>planificació</a:t>
            </a:r>
            <a:r>
              <a:rPr lang="en-US" sz="1000" dirty="0"/>
              <a:t> </a:t>
            </a:r>
            <a:r>
              <a:rPr lang="mr-IN" sz="1000" dirty="0"/>
              <a:t>–</a:t>
            </a:r>
            <a:r>
              <a:rPr lang="en-US" sz="1000" dirty="0"/>
              <a:t> </a:t>
            </a:r>
            <a:r>
              <a:rPr lang="en-US" sz="1000" dirty="0" err="1"/>
              <a:t>Enginyeria</a:t>
            </a:r>
            <a:r>
              <a:rPr lang="en-US" sz="1000" dirty="0"/>
              <a:t> </a:t>
            </a:r>
            <a:r>
              <a:rPr lang="en-US" sz="1000" dirty="0" err="1"/>
              <a:t>informàtica</a:t>
            </a:r>
            <a:r>
              <a:rPr lang="en-US" sz="1000" dirty="0"/>
              <a:t> - </a:t>
            </a:r>
            <a:r>
              <a:rPr lang="en-US" sz="1000" dirty="0" err="1"/>
              <a:t>uab</a:t>
            </a:r>
            <a:endParaRPr lang="en-US" sz="1000" dirty="0"/>
          </a:p>
        </p:txBody>
      </p:sp>
      <p:pic>
        <p:nvPicPr>
          <p:cNvPr id="6" name="Imagen 5" descr="Imagen que contiene juguete, lego, tabla, pasto&#10;&#10;Descripción generada automáticamente">
            <a:extLst>
              <a:ext uri="{FF2B5EF4-FFF2-40B4-BE49-F238E27FC236}">
                <a16:creationId xmlns:a16="http://schemas.microsoft.com/office/drawing/2014/main" id="{E90D90F3-F7BD-47EA-88F1-FD053D44E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397" y="546100"/>
            <a:ext cx="4789205" cy="348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1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95" y="370640"/>
            <a:ext cx="8229600" cy="990600"/>
          </a:xfrm>
        </p:spPr>
        <p:txBody>
          <a:bodyPr>
            <a:normAutofit/>
          </a:bodyPr>
          <a:lstStyle/>
          <a:p>
            <a:r>
              <a:rPr lang="ca-ES" dirty="0"/>
              <a:t>1. Arquitectura software</a:t>
            </a:r>
          </a:p>
        </p:txBody>
      </p:sp>
      <p:pic>
        <p:nvPicPr>
          <p:cNvPr id="7" name="Imagen 6" descr="Imagen que contiene juguete, lego, tabla, pasto&#10;&#10;Descripción generada automáticamente">
            <a:extLst>
              <a:ext uri="{FF2B5EF4-FFF2-40B4-BE49-F238E27FC236}">
                <a16:creationId xmlns:a16="http://schemas.microsoft.com/office/drawing/2014/main" id="{9832F60D-0889-4F8A-830E-D9E4F466C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465" y="573811"/>
            <a:ext cx="1792329" cy="1305789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5415BAB6-F01E-4A45-8A6E-09D1AAD70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423" y="865940"/>
            <a:ext cx="7462017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495" y="361087"/>
            <a:ext cx="8229600" cy="990600"/>
          </a:xfrm>
        </p:spPr>
        <p:txBody>
          <a:bodyPr>
            <a:normAutofit/>
          </a:bodyPr>
          <a:lstStyle/>
          <a:p>
            <a:r>
              <a:rPr lang="ca-ES" dirty="0"/>
              <a:t>2. Algorítmica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0859BE7-24F6-45F6-867E-867E0EE35B0D}"/>
              </a:ext>
            </a:extLst>
          </p:cNvPr>
          <p:cNvSpPr txBox="1"/>
          <p:nvPr/>
        </p:nvSpPr>
        <p:spPr>
          <a:xfrm>
            <a:off x="8488657" y="2249674"/>
            <a:ext cx="3073138" cy="397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400" dirty="0"/>
              <a:t>Sensor distancia detecta elemento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400" dirty="0"/>
              <a:t>Si detecta elemento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sz="1400" dirty="0"/>
              <a:t>Rota </a:t>
            </a:r>
            <a:r>
              <a:rPr lang="es-ES" sz="1400" dirty="0" err="1"/>
              <a:t>Joint</a:t>
            </a:r>
            <a:r>
              <a:rPr lang="es-ES" sz="1400" dirty="0"/>
              <a:t> de la cámara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sz="1400" dirty="0"/>
              <a:t>Cambia de dirección de movimiento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400" dirty="0"/>
              <a:t>No detecta elemento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sz="1400" dirty="0"/>
              <a:t>Ejecuta algoritmo visión por computador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sz="1400" dirty="0"/>
              <a:t>Detecta tomate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s-ES" sz="1400" dirty="0"/>
              <a:t>Cinemática inversa a las coordenadas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sz="1400" dirty="0"/>
              <a:t>No detecta tomate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s-ES" sz="1400" dirty="0"/>
              <a:t>Se mueve hacia dirección indicada 1 segundo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s-ES" sz="1400" dirty="0"/>
              <a:t>Vuelve a punto número 1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8CB7839-ACC3-46C4-8F48-EE41ADA37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62" y="1231901"/>
            <a:ext cx="8109881" cy="5385468"/>
          </a:xfrm>
          <a:prstGeom prst="rect">
            <a:avLst/>
          </a:prstGeom>
        </p:spPr>
      </p:pic>
      <p:pic>
        <p:nvPicPr>
          <p:cNvPr id="8" name="Imagen 7" descr="Imagen que contiene juguete, lego, tabla, pasto&#10;&#10;Descripción generada automáticamente">
            <a:extLst>
              <a:ext uri="{FF2B5EF4-FFF2-40B4-BE49-F238E27FC236}">
                <a16:creationId xmlns:a16="http://schemas.microsoft.com/office/drawing/2014/main" id="{75972E0B-3DC4-4172-AEC1-4B1712B8F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465" y="573811"/>
            <a:ext cx="1792329" cy="13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931" y="406744"/>
            <a:ext cx="10972800" cy="990600"/>
          </a:xfrm>
        </p:spPr>
        <p:txBody>
          <a:bodyPr/>
          <a:lstStyle/>
          <a:p>
            <a:r>
              <a:rPr lang="en-US" dirty="0"/>
              <a:t>FOTOS, VIDEO y GITHUB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DCBB09-BC7C-F046-AEE7-FCE0ACC2462A}"/>
              </a:ext>
            </a:extLst>
          </p:cNvPr>
          <p:cNvSpPr txBox="1">
            <a:spLocks/>
          </p:cNvSpPr>
          <p:nvPr/>
        </p:nvSpPr>
        <p:spPr>
          <a:xfrm>
            <a:off x="8388149" y="1524000"/>
            <a:ext cx="3124830" cy="667131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i="1" dirty="0">
                <a:hlinkClick r:id="rId3"/>
              </a:rPr>
              <a:t>https://github.com/Youssef-Assbaghi/Matt-Omato.git</a:t>
            </a:r>
            <a:endParaRPr lang="en-US" sz="1600" i="1" dirty="0"/>
          </a:p>
        </p:txBody>
      </p:sp>
      <p:pic>
        <p:nvPicPr>
          <p:cNvPr id="3" name="Elementos multimedia en línea 2" title="Matt-Omato">
            <a:hlinkClick r:id="" action="ppaction://media"/>
            <a:extLst>
              <a:ext uri="{FF2B5EF4-FFF2-40B4-BE49-F238E27FC236}">
                <a16:creationId xmlns:a16="http://schemas.microsoft.com/office/drawing/2014/main" id="{B34208BF-BA83-46BA-8BCE-26F341FCEEB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350299" y="4464893"/>
            <a:ext cx="3887649" cy="2196522"/>
          </a:xfrm>
          <a:prstGeom prst="rect">
            <a:avLst/>
          </a:prstGeom>
        </p:spPr>
      </p:pic>
      <p:pic>
        <p:nvPicPr>
          <p:cNvPr id="6" name="Imagen 5" descr="Imagen que contiene tabla, interior, juguete, pastel&#10;&#10;Descripción generada automáticamente">
            <a:extLst>
              <a:ext uri="{FF2B5EF4-FFF2-40B4-BE49-F238E27FC236}">
                <a16:creationId xmlns:a16="http://schemas.microsoft.com/office/drawing/2014/main" id="{CC4AE79C-2094-4FE9-826D-FA58590A5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773" y="1397344"/>
            <a:ext cx="2861210" cy="2523097"/>
          </a:xfrm>
          <a:prstGeom prst="rect">
            <a:avLst/>
          </a:prstGeom>
        </p:spPr>
      </p:pic>
      <p:pic>
        <p:nvPicPr>
          <p:cNvPr id="10" name="Imagen 9" descr="Imagen que contiene tabla, pastel, pequeño, cumpleaños&#10;&#10;Descripción generada automáticamente">
            <a:extLst>
              <a:ext uri="{FF2B5EF4-FFF2-40B4-BE49-F238E27FC236}">
                <a16:creationId xmlns:a16="http://schemas.microsoft.com/office/drawing/2014/main" id="{23E4B689-C892-48CF-B9B0-A4B93AD4D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8747" y="4025245"/>
            <a:ext cx="3349263" cy="2636170"/>
          </a:xfrm>
          <a:prstGeom prst="rect">
            <a:avLst/>
          </a:prstGeom>
        </p:spPr>
      </p:pic>
      <p:pic>
        <p:nvPicPr>
          <p:cNvPr id="13" name="Imagen 12" descr="Imagen que contiene tabla, silla, pastel, pequeño&#10;&#10;Descripción generada automáticamente">
            <a:extLst>
              <a:ext uri="{FF2B5EF4-FFF2-40B4-BE49-F238E27FC236}">
                <a16:creationId xmlns:a16="http://schemas.microsoft.com/office/drawing/2014/main" id="{F5A4E5C7-5DCB-4FA4-B6C8-427B35D918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0299" y="1397344"/>
            <a:ext cx="2511827" cy="294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8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1379</TotalTime>
  <Words>107</Words>
  <Application>Microsoft Office PowerPoint</Application>
  <PresentationFormat>Panorámica</PresentationFormat>
  <Paragraphs>23</Paragraphs>
  <Slides>4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Arial</vt:lpstr>
      <vt:lpstr>Clarity</vt:lpstr>
      <vt:lpstr>Matt-Omato</vt:lpstr>
      <vt:lpstr>1. Arquitectura software</vt:lpstr>
      <vt:lpstr>2. Algorítmica </vt:lpstr>
      <vt:lpstr>FOTOS, VIDEO y GITHUB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Fernando Vilariño</dc:creator>
  <cp:keywords/>
  <dc:description/>
  <cp:lastModifiedBy>Alejandro Miranda Herrero</cp:lastModifiedBy>
  <cp:revision>62</cp:revision>
  <dcterms:created xsi:type="dcterms:W3CDTF">2017-02-15T08:09:33Z</dcterms:created>
  <dcterms:modified xsi:type="dcterms:W3CDTF">2021-05-25T17:25:25Z</dcterms:modified>
  <cp:category/>
</cp:coreProperties>
</file>