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b36a6dc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b36a6dc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b36a6dc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b36a6dc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6b36a6dc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6b36a6dc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b36a6dc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b36a6dc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6b36a6dc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6b36a6dc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6b36a6dc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6b36a6dc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6b36a6dc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6b36a6dc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6b36a6dc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6b36a6dc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5E6pu8WYi1L0qHOMpSmiEqDnvsUn-EyW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-W8LRYTGSZni-SAl_OB-Fhz2g0460dil/view" TargetMode="External"/><Relationship Id="rId4" Type="http://schemas.openxmlformats.org/officeDocument/2006/relationships/image" Target="../media/image1.png"/><Relationship Id="rId10" Type="http://schemas.openxmlformats.org/officeDocument/2006/relationships/hyperlink" Target="http://drive.google.com/file/d/15E6pu8WYi1L0qHOMpSmiEqDnvsUn-EyW/view" TargetMode="External"/><Relationship Id="rId9" Type="http://schemas.openxmlformats.org/officeDocument/2006/relationships/hyperlink" Target="http://drive.google.com/file/d/1cLZponlXbVGtEMw5bGALq-GNHkmB1BFA/view" TargetMode="External"/><Relationship Id="rId5" Type="http://schemas.openxmlformats.org/officeDocument/2006/relationships/hyperlink" Target="http://drive.google.com/file/d/1_eYbOk67zJtqO8fAI5NnDot_-PnSKqj4/view" TargetMode="External"/><Relationship Id="rId6" Type="http://schemas.openxmlformats.org/officeDocument/2006/relationships/hyperlink" Target="http://drive.google.com/file/d/1gb9fMihqNKLpCh-qeKJCwBHX-7vcAAFk/view" TargetMode="External"/><Relationship Id="rId7" Type="http://schemas.openxmlformats.org/officeDocument/2006/relationships/hyperlink" Target="http://drive.google.com/file/d/1FNlgJeXvtKK39UxRMZ1y0Ee5-9GB1BY4/view" TargetMode="External"/><Relationship Id="rId8" Type="http://schemas.openxmlformats.org/officeDocument/2006/relationships/hyperlink" Target="http://drive.google.com/file/d/1-7kfnWpnFh19dWARV3mfiSrMFojNWDss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N31hvAF4pmWJgP8151JWPQba4cvHdhZN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Vocoder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Youssef Beltagy for EE235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839075" y="3967475"/>
            <a:ext cx="233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Discord: Chicken Lord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I’m in the class server. Feel free to DM for questions!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Visual results of “The fire is very hot.” for 4 bands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Demo with “The fire is very hot.” with 1, 4, 10, 30, 100, and 400 bands.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Limitations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Experiment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199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Split frequency into bands.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Convert every band into a single sine wave.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</a:t>
            </a:r>
            <a:r>
              <a:rPr lang="en"/>
              <a:t>Add the sine waves.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3920" l="4824" r="4824" t="5112"/>
          <a:stretch/>
        </p:blipFill>
        <p:spPr>
          <a:xfrm>
            <a:off x="2304850" y="1152475"/>
            <a:ext cx="6527449" cy="36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fire is very hot” with 4 bands</a:t>
            </a:r>
            <a:endParaRPr/>
          </a:p>
        </p:txBody>
      </p:sp>
      <p:pic>
        <p:nvPicPr>
          <p:cNvPr id="80" name="Google Shape;80;p16" title="sent007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900" y="23431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22012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1250" y="0"/>
            <a:ext cx="24082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9525" y="0"/>
            <a:ext cx="22993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8850" y="0"/>
            <a:ext cx="22351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645900" y="3759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915375" y="1427550"/>
            <a:ext cx="10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1 Bands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915375" y="1874175"/>
            <a:ext cx="10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4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Bands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915375" y="2371650"/>
            <a:ext cx="10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10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Bands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915375" y="2897625"/>
            <a:ext cx="10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30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Bands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915375" y="3423600"/>
            <a:ext cx="10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100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Bands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915375" y="3921075"/>
            <a:ext cx="10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500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Bands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2" name="Google Shape;102;p18" title="out1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575" y="13990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title="out4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575" y="18711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 title="out10.wav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575" y="238171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 title="out30.wav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575" y="291776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 title="out100.wav">
            <a:hlinkClick r:id="rId8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575" y="34638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 title="out500.wav">
            <a:hlinkClick r:id="rId9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575" y="394957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6146050" y="1399050"/>
            <a:ext cx="10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Original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9" name="Google Shape;109;p18" title="sent007.wav">
            <a:hlinkClick r:id="rId10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7050" y="13990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663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When the number of bands is small, the signal is hard to understand.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When the number of bands is large, the code is slow.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When the number of bands is very large, aliens start speaking.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For speech, the lower numbered bands are more relevant. Could the audio be more understandable if we narrow the window of frequencies to 300-2000 instead of 300-6000?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What is the minimum number of bands humans need to understand if the range is 300-6000? This will maximize the code’s efficiency.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749" y="0"/>
            <a:ext cx="2201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221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Asked two listeners to tell me the words they understood in a sentence.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Calculated the percentage of understanding of each listener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For each number of bands, plotted the average percentage of the two listeners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- 4 / 5 seems like the minimum but listeners preferred 8 / 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I added more sentences to the professor’s 15 to increase the accuracy of the data.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700" y="854100"/>
            <a:ext cx="6311100" cy="3593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04199" y="1152475"/>
            <a:ext cx="81195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If we have time, we can try to limit the range to 300-2000 with a low number of bands like 2.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My next steps are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Analyzing the spectrogram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Using white noise instead of a sine wave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Chimerization.</a:t>
            </a:r>
            <a:endParaRPr/>
          </a:p>
        </p:txBody>
      </p:sp>
      <p:pic>
        <p:nvPicPr>
          <p:cNvPr id="130" name="Google Shape;130;p21" title="out2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3694" y="12294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