
<file path=[Content_Types].xml><?xml version="1.0" encoding="utf-8"?>
<Types xmlns="http://schemas.openxmlformats.org/package/2006/content-types">
  <Default Extension="fntdata" ContentType="application/x-fontdata"/>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handoutMasterIdLst>
    <p:handoutMasterId r:id="rId35"/>
  </p:handoutMasterIdLst>
  <p:sldIdLst>
    <p:sldId id="256" r:id="rId2"/>
    <p:sldId id="730" r:id="rId3"/>
    <p:sldId id="740" r:id="rId4"/>
    <p:sldId id="732" r:id="rId5"/>
    <p:sldId id="719" r:id="rId6"/>
    <p:sldId id="717" r:id="rId7"/>
    <p:sldId id="733" r:id="rId8"/>
    <p:sldId id="721" r:id="rId9"/>
    <p:sldId id="734" r:id="rId10"/>
    <p:sldId id="727" r:id="rId11"/>
    <p:sldId id="763" r:id="rId12"/>
    <p:sldId id="747" r:id="rId13"/>
    <p:sldId id="741" r:id="rId14"/>
    <p:sldId id="748" r:id="rId15"/>
    <p:sldId id="749" r:id="rId16"/>
    <p:sldId id="750" r:id="rId17"/>
    <p:sldId id="751" r:id="rId18"/>
    <p:sldId id="752" r:id="rId19"/>
    <p:sldId id="753" r:id="rId20"/>
    <p:sldId id="754" r:id="rId21"/>
    <p:sldId id="755" r:id="rId22"/>
    <p:sldId id="756" r:id="rId23"/>
    <p:sldId id="757" r:id="rId24"/>
    <p:sldId id="758" r:id="rId25"/>
    <p:sldId id="735" r:id="rId26"/>
    <p:sldId id="759" r:id="rId27"/>
    <p:sldId id="760" r:id="rId28"/>
    <p:sldId id="761" r:id="rId29"/>
    <p:sldId id="762" r:id="rId30"/>
    <p:sldId id="736" r:id="rId31"/>
    <p:sldId id="724" r:id="rId32"/>
    <p:sldId id="697" r:id="rId33"/>
  </p:sldIdLst>
  <p:sldSz cx="12192000" cy="6858000"/>
  <p:notesSz cx="6858000" cy="9144000"/>
  <p:embeddedFontLst>
    <p:embeddedFont>
      <p:font typeface="28 Days Later" panose="020B0604020202020204"/>
      <p:regular r:id="rId36"/>
    </p:embeddedFont>
    <p:embeddedFont>
      <p:font typeface="Algerian" panose="04020705040A02060702" pitchFamily="82" charset="0"/>
      <p:regular r:id="rId37"/>
    </p:embeddedFont>
    <p:embeddedFont>
      <p:font typeface="Calibri" panose="020F0502020204030204" pitchFamily="34" charset="0"/>
      <p:regular r:id="rId38"/>
      <p:bold r:id="rId39"/>
      <p:italic r:id="rId40"/>
      <p:boldItalic r:id="rId41"/>
    </p:embeddedFont>
    <p:embeddedFont>
      <p:font typeface="Georgia" panose="02040502050405020303" pitchFamily="18" charset="0"/>
      <p:regular r:id="rId42"/>
      <p:bold r:id="rId43"/>
      <p:italic r:id="rId44"/>
      <p:boldItalic r:id="rId45"/>
    </p:embeddedFont>
    <p:embeddedFont>
      <p:font typeface="Georgia Pro Light" panose="02040302050405020303" pitchFamily="18" charset="0"/>
      <p:regular r:id="rId46"/>
      <p:italic r:id="rId47"/>
    </p:embeddedFont>
    <p:embeddedFont>
      <p:font typeface="Malgun Gothic" panose="020B0503020000020004" pitchFamily="34" charset="-127"/>
      <p:regular r:id="rId48"/>
      <p:bold r:id="rId49"/>
    </p:embeddedFont>
    <p:embeddedFont>
      <p:font typeface="Open Sans" panose="020B0606030504020204" pitchFamily="34" charset="0"/>
      <p:regular r:id="rId50"/>
      <p:bold r:id="rId51"/>
      <p:italic r:id="rId52"/>
      <p:boldItalic r:id="rId53"/>
    </p:embeddedFont>
    <p:embeddedFont>
      <p:font typeface="Roboto" panose="02000000000000000000" pitchFamily="2" charset="0"/>
      <p:regular r:id="rId54"/>
      <p:bold r:id="rId55"/>
      <p:italic r:id="rId56"/>
      <p:boldItalic r:id="rId57"/>
    </p:embeddedFont>
    <p:embeddedFont>
      <p:font typeface="Ubuntu" panose="020B0504030602030204" pitchFamily="34" charset="0"/>
      <p:regular r:id="rId58"/>
      <p:bold r:id="rId59"/>
      <p:italic r:id="rId60"/>
      <p:boldItalic r:id="rId61"/>
    </p:embeddedFont>
    <p:embeddedFont>
      <p:font typeface="Univers" panose="020B0503020202020204" pitchFamily="34" charset="0"/>
      <p:regular r:id="rId62"/>
      <p:bold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 userDrawn="1">
          <p15:clr>
            <a:srgbClr val="A4A3A4"/>
          </p15:clr>
        </p15:guide>
        <p15:guide id="2" orient="horz" pos="1071" userDrawn="1">
          <p15:clr>
            <a:srgbClr val="A4A3A4"/>
          </p15:clr>
        </p15:guide>
        <p15:guide id="3" pos="3840" userDrawn="1">
          <p15:clr>
            <a:srgbClr val="A4A3A4"/>
          </p15:clr>
        </p15:guide>
        <p15:guide id="4" pos="517" userDrawn="1">
          <p15:clr>
            <a:srgbClr val="A4A3A4"/>
          </p15:clr>
        </p15:guide>
        <p15:guide id="5" pos="351" userDrawn="1">
          <p15:clr>
            <a:srgbClr val="A4A3A4"/>
          </p15:clr>
        </p15:guide>
        <p15:guide id="6" orient="horz" pos="1207" userDrawn="1">
          <p15:clr>
            <a:srgbClr val="A4A3A4"/>
          </p15:clr>
        </p15:guide>
        <p15:guide id="7" pos="7247" userDrawn="1">
          <p15:clr>
            <a:srgbClr val="A4A3A4"/>
          </p15:clr>
        </p15:guide>
        <p15:guide id="8" orient="horz" pos="2160" userDrawn="1">
          <p15:clr>
            <a:srgbClr val="A4A3A4"/>
          </p15:clr>
        </p15:guide>
        <p15:guide id="9" orient="horz" pos="1117" userDrawn="1">
          <p15:clr>
            <a:srgbClr val="A4A3A4"/>
          </p15:clr>
        </p15:guide>
        <p15:guide id="10" pos="433" userDrawn="1">
          <p15:clr>
            <a:srgbClr val="A4A3A4"/>
          </p15:clr>
        </p15:guide>
        <p15:guide id="11" pos="7332" userDrawn="1">
          <p15:clr>
            <a:srgbClr val="A4A3A4"/>
          </p15:clr>
        </p15:guide>
        <p15:guide id="12" orient="horz" pos="867" userDrawn="1">
          <p15:clr>
            <a:srgbClr val="A4A3A4"/>
          </p15:clr>
        </p15:guide>
        <p15:guide id="13" orient="horz" pos="1298" userDrawn="1">
          <p15:clr>
            <a:srgbClr val="A4A3A4"/>
          </p15:clr>
        </p15:guide>
        <p15:guide id="14" pos="657" userDrawn="1">
          <p15:clr>
            <a:srgbClr val="A4A3A4"/>
          </p15:clr>
        </p15:guide>
        <p15:guide id="15" orient="horz" pos="3997" userDrawn="1">
          <p15:clr>
            <a:srgbClr val="A4A3A4"/>
          </p15:clr>
        </p15:guide>
        <p15:guide id="16" orient="horz" pos="1003" userDrawn="1">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6" roundtripDataSignature="AMtx7mgZezm+cf7/isNj4V/Ews4uChY2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4F5B7E-3F88-4AFB-B216-29724BD72461}">
  <a:tblStyle styleId="{724F5B7E-3F88-4AFB-B216-29724BD724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39AC56-17E9-49AA-B4E0-EA12E96140D4}"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5033" autoAdjust="0"/>
  </p:normalViewPr>
  <p:slideViewPr>
    <p:cSldViewPr snapToGrid="0">
      <p:cViewPr varScale="1">
        <p:scale>
          <a:sx n="65" d="100"/>
          <a:sy n="65" d="100"/>
        </p:scale>
        <p:origin x="846" y="108"/>
      </p:cViewPr>
      <p:guideLst>
        <p:guide orient="horz" pos="777"/>
        <p:guide orient="horz" pos="1071"/>
        <p:guide pos="3840"/>
        <p:guide pos="517"/>
        <p:guide pos="351"/>
        <p:guide orient="horz" pos="1207"/>
        <p:guide pos="7247"/>
        <p:guide orient="horz" pos="2160"/>
        <p:guide orient="horz" pos="1117"/>
        <p:guide pos="433"/>
        <p:guide pos="7332"/>
        <p:guide orient="horz" pos="867"/>
        <p:guide orient="horz" pos="1298"/>
        <p:guide pos="657"/>
        <p:guide orient="horz" pos="3997"/>
        <p:guide orient="horz" pos="1003"/>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font" Target="fonts/font28.fntdata"/><Relationship Id="rId7" Type="http://schemas.openxmlformats.org/officeDocument/2006/relationships/slide" Target="slides/slide6.xml"/><Relationship Id="rId4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font" Target="fonts/font26.fntdata"/><Relationship Id="rId436"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439"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437" Type="http://schemas.openxmlformats.org/officeDocument/2006/relationships/presProps" Target="presProps.xml"/><Relationship Id="rId440" Type="http://schemas.openxmlformats.org/officeDocument/2006/relationships/tableStyles" Target="tableStyle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F1050F-D125-B738-5AF5-5468F30691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5BC0672-C5B6-5D1E-C143-B2510CC7BE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47DAEA-C343-47D4-AA85-63496CF417AD}" type="datetimeFigureOut">
              <a:rPr lang="en-US" smtClean="0"/>
              <a:t>11/15/2022</a:t>
            </a:fld>
            <a:endParaRPr lang="en-US"/>
          </a:p>
        </p:txBody>
      </p:sp>
      <p:sp>
        <p:nvSpPr>
          <p:cNvPr id="6" name="Slide Number Placeholder 5">
            <a:extLst>
              <a:ext uri="{FF2B5EF4-FFF2-40B4-BE49-F238E27FC236}">
                <a16:creationId xmlns:a16="http://schemas.microsoft.com/office/drawing/2014/main" id="{64B56BFF-12C2-FFE2-D45F-AEA4852BF0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54541-EC91-4046-A574-0C3403EC840E}" type="slidenum">
              <a:rPr lang="en-US" smtClean="0"/>
              <a:t>‹#›</a:t>
            </a:fld>
            <a:endParaRPr lang="en-US"/>
          </a:p>
        </p:txBody>
      </p:sp>
      <p:sp>
        <p:nvSpPr>
          <p:cNvPr id="7" name="Footer Placeholder 6">
            <a:extLst>
              <a:ext uri="{FF2B5EF4-FFF2-40B4-BE49-F238E27FC236}">
                <a16:creationId xmlns:a16="http://schemas.microsoft.com/office/drawing/2014/main" id="{5AAE2DE5-3B1E-D0A2-DDA2-5417DE3E92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64131375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5:09:35.6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44,'13'-1,"0"-1,1 0,-1-1,23-8,38-6,325 10,-222 10,27-3,-169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5:09:38.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1 123,'27'-2,"0"-2,-1 0,1-1,-1-2,34-13,-32 10,0 2,1 0,1 2,33-3,369 7,-208 5,-201-5,0 0,0-2,31-8,30-5,-52 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5:09:40.3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1,'7'0,"9"0,9 0,7 0,6 0,2 0,2 0,0 0,1 0,0 0,-1 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5:09:43.2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43,'90'1,"104"-3,-92-17,-75 12,55-6,250 11,-174 4,-123-2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5:09:58.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1,'22'0,"1"1,-1 1,1 2,-1 0,0 1,0 1,-1 1,34 16,-33-15,0-2,0 0,0-1,1-2,0 0,0-1,0-2,25-2,-19 1,0 2,1 0,-1 2,35 8,-23-2,0-1,1-2,44 0,130-8,-81-1,3786 3,-3895-2,0 0,0-2,29-8,-25 5,54-6,-37 11,-21 2,0-2,-1-1,37-8,-4 0,0 2,1 3,0 2,100 7,-44 0,-80-3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573088" y="539750"/>
            <a:ext cx="8037513"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79769" y="5376929"/>
            <a:ext cx="5438140" cy="38052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Start</a:t>
            </a: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29265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737557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965168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172690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6457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Malgun Gothic"/>
                <a:ea typeface="Malgun Gothic"/>
                <a:cs typeface="Malgun Gothic"/>
                <a:sym typeface="Malgun Gothic"/>
              </a:rPr>
              <a:t>32</a:t>
            </a:fld>
            <a:endParaRPr lang="en-US" sz="1200" b="0" i="0" u="none" strike="noStrike" cap="none">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3217250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Front Cover">
  <p:cSld name="1_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430"/>
          <p:cNvPicPr preferRelativeResize="0"/>
          <p:nvPr/>
        </p:nvPicPr>
        <p:blipFill rotWithShape="1">
          <a:blip r:embed="rId2">
            <a:alphaModFix/>
          </a:blip>
          <a:srcRect/>
          <a:stretch/>
        </p:blipFill>
        <p:spPr>
          <a:xfrm>
            <a:off x="3" y="0"/>
            <a:ext cx="12192000" cy="6858000"/>
          </a:xfrm>
          <a:prstGeom prst="rect">
            <a:avLst/>
          </a:prstGeom>
          <a:noFill/>
          <a:ln>
            <a:noFill/>
          </a:ln>
        </p:spPr>
      </p:pic>
      <p:sp>
        <p:nvSpPr>
          <p:cNvPr id="12" name="Google Shape;12;p430"/>
          <p:cNvSpPr/>
          <p:nvPr/>
        </p:nvSpPr>
        <p:spPr>
          <a:xfrm>
            <a:off x="553370" y="450000"/>
            <a:ext cx="1578379"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1" rIns="91400" bIns="45701"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430"/>
          <p:cNvPicPr preferRelativeResize="0"/>
          <p:nvPr/>
        </p:nvPicPr>
        <p:blipFill rotWithShape="1">
          <a:blip r:embed="rId3">
            <a:alphaModFix/>
          </a:blip>
          <a:srcRect/>
          <a:stretch/>
        </p:blipFill>
        <p:spPr>
          <a:xfrm>
            <a:off x="5251694" y="6141164"/>
            <a:ext cx="1688620"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14"/>
        <p:cNvGrpSpPr/>
        <p:nvPr/>
      </p:nvGrpSpPr>
      <p:grpSpPr>
        <a:xfrm>
          <a:off x="0" y="0"/>
          <a:ext cx="0" cy="0"/>
          <a:chOff x="0" y="0"/>
          <a:chExt cx="0" cy="0"/>
        </a:xfrm>
      </p:grpSpPr>
      <p:pic>
        <p:nvPicPr>
          <p:cNvPr id="15" name="Google Shape;15;p431"/>
          <p:cNvPicPr preferRelativeResize="0"/>
          <p:nvPr/>
        </p:nvPicPr>
        <p:blipFill rotWithShape="1">
          <a:blip r:embed="rId2">
            <a:alphaModFix/>
          </a:blip>
          <a:srcRect/>
          <a:stretch/>
        </p:blipFill>
        <p:spPr>
          <a:xfrm>
            <a:off x="3" y="0"/>
            <a:ext cx="12192000" cy="6858000"/>
          </a:xfrm>
          <a:prstGeom prst="rect">
            <a:avLst/>
          </a:prstGeom>
          <a:noFill/>
          <a:ln>
            <a:noFill/>
          </a:ln>
        </p:spPr>
      </p:pic>
      <p:cxnSp>
        <p:nvCxnSpPr>
          <p:cNvPr id="16" name="Google Shape;16;p431"/>
          <p:cNvCxnSpPr/>
          <p:nvPr/>
        </p:nvCxnSpPr>
        <p:spPr>
          <a:xfrm>
            <a:off x="553378" y="6424935"/>
            <a:ext cx="11081355" cy="0"/>
          </a:xfrm>
          <a:prstGeom prst="straightConnector1">
            <a:avLst/>
          </a:prstGeom>
          <a:noFill/>
          <a:ln w="9525" cap="flat" cmpd="sng">
            <a:solidFill>
              <a:srgbClr val="BFBFBF"/>
            </a:solidFill>
            <a:prstDash val="solid"/>
            <a:miter lim="800000"/>
            <a:headEnd type="none" w="sm" len="sm"/>
            <a:tailEnd type="none" w="sm" len="sm"/>
          </a:ln>
        </p:spPr>
      </p:cxnSp>
      <p:sp>
        <p:nvSpPr>
          <p:cNvPr id="17" name="Google Shape;17;p431"/>
          <p:cNvSpPr txBox="1"/>
          <p:nvPr/>
        </p:nvSpPr>
        <p:spPr>
          <a:xfrm>
            <a:off x="10878988" y="6498011"/>
            <a:ext cx="755736"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pPr marL="0" marR="0" lvl="0" indent="0" algn="r" rtl="0">
                <a:lnSpc>
                  <a:spcPct val="100000"/>
                </a:lnSpc>
                <a:spcBef>
                  <a:spcPts val="0"/>
                </a:spcBef>
                <a:spcAft>
                  <a:spcPts val="0"/>
                </a:spcAft>
                <a:buClr>
                  <a:srgbClr val="7F7F7F"/>
                </a:buClr>
                <a:buSzPts val="900"/>
                <a:buFont typeface="Arial"/>
                <a:buNone/>
              </a:pPr>
              <a:t>‹#›</a:t>
            </a:fld>
            <a:endParaRPr sz="900" b="0" i="0" u="none" strike="noStrike" cap="none">
              <a:solidFill>
                <a:srgbClr val="7F7F7F"/>
              </a:solidFill>
              <a:latin typeface="Arial"/>
              <a:ea typeface="Arial"/>
              <a:cs typeface="Arial"/>
              <a:sym typeface="Arial"/>
            </a:endParaRPr>
          </a:p>
        </p:txBody>
      </p:sp>
      <p:sp>
        <p:nvSpPr>
          <p:cNvPr id="18" name="Google Shape;18;p431"/>
          <p:cNvSpPr/>
          <p:nvPr/>
        </p:nvSpPr>
        <p:spPr>
          <a:xfrm>
            <a:off x="553374" y="6498012"/>
            <a:ext cx="3556571"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sz="139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2"/>
        <p:cNvGrpSpPr/>
        <p:nvPr/>
      </p:nvGrpSpPr>
      <p:grpSpPr>
        <a:xfrm>
          <a:off x="0" y="0"/>
          <a:ext cx="0" cy="0"/>
          <a:chOff x="0" y="0"/>
          <a:chExt cx="0" cy="0"/>
        </a:xfrm>
      </p:grpSpPr>
      <p:pic>
        <p:nvPicPr>
          <p:cNvPr id="43" name="Google Shape;43;p436"/>
          <p:cNvPicPr preferRelativeResize="0"/>
          <p:nvPr/>
        </p:nvPicPr>
        <p:blipFill rotWithShape="1">
          <a:blip r:embed="rId2">
            <a:alphaModFix/>
          </a:blip>
          <a:srcRect/>
          <a:stretch/>
        </p:blipFill>
        <p:spPr>
          <a:xfrm>
            <a:off x="7" y="4395"/>
            <a:ext cx="12188092" cy="6853605"/>
          </a:xfrm>
          <a:prstGeom prst="rect">
            <a:avLst/>
          </a:prstGeom>
          <a:noFill/>
          <a:ln>
            <a:noFill/>
          </a:ln>
        </p:spPr>
      </p:pic>
      <p:sp>
        <p:nvSpPr>
          <p:cNvPr id="44" name="Google Shape;44;p436"/>
          <p:cNvSpPr/>
          <p:nvPr/>
        </p:nvSpPr>
        <p:spPr>
          <a:xfrm>
            <a:off x="7" y="0"/>
            <a:ext cx="12188092" cy="6858000"/>
          </a:xfrm>
          <a:prstGeom prst="rect">
            <a:avLst/>
          </a:prstGeom>
          <a:solidFill>
            <a:srgbClr val="1428A0">
              <a:alpha val="89803"/>
            </a:srgbClr>
          </a:solidFill>
          <a:ln>
            <a:noFill/>
          </a:ln>
        </p:spPr>
        <p:txBody>
          <a:bodyPr spcFirstLastPara="1" wrap="square" lIns="91425" tIns="45701" rIns="91425" bIns="45701"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5" name="Google Shape;45;p436"/>
          <p:cNvSpPr/>
          <p:nvPr/>
        </p:nvSpPr>
        <p:spPr>
          <a:xfrm>
            <a:off x="553378" y="5677040"/>
            <a:ext cx="11081355" cy="73045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999" b="0" i="0" u="none" strike="noStrike" cap="none">
                <a:solidFill>
                  <a:srgbClr val="FFFFFF"/>
                </a:solidFill>
                <a:latin typeface="Arial"/>
                <a:ea typeface="Arial"/>
                <a:cs typeface="Arial"/>
                <a:sym typeface="Arial"/>
              </a:rPr>
              <a:t>ⓒ2021 SAMSUNG. All rights reserved.</a:t>
            </a:r>
            <a:endParaRPr sz="1399"/>
          </a:p>
          <a:p>
            <a:pPr marL="0" marR="0" lvl="0" indent="0" algn="l" rtl="0">
              <a:lnSpc>
                <a:spcPct val="100000"/>
              </a:lnSpc>
              <a:spcBef>
                <a:spcPts val="601"/>
              </a:spcBef>
              <a:spcAft>
                <a:spcPts val="0"/>
              </a:spcAft>
              <a:buClr>
                <a:srgbClr val="FFFFFF"/>
              </a:buClr>
              <a:buSzPts val="1000"/>
              <a:buFont typeface="Arial"/>
              <a:buNone/>
            </a:pPr>
            <a:r>
              <a:rPr lang="en-US" sz="999" b="0" i="0" u="none" strike="noStrike" cap="none">
                <a:solidFill>
                  <a:srgbClr val="FFFFFF"/>
                </a:solidFill>
                <a:latin typeface="Arial"/>
                <a:ea typeface="Arial"/>
                <a:cs typeface="Arial"/>
                <a:sym typeface="Arial"/>
              </a:rPr>
              <a:t>Samsung Electronics Corporate Citizenship Office holds the copyright of book.</a:t>
            </a:r>
            <a:endParaRPr sz="1399"/>
          </a:p>
          <a:p>
            <a:pPr marL="0" marR="0" lvl="0" indent="0" algn="l" rtl="0">
              <a:lnSpc>
                <a:spcPct val="100000"/>
              </a:lnSpc>
              <a:spcBef>
                <a:spcPts val="300"/>
              </a:spcBef>
              <a:spcAft>
                <a:spcPts val="0"/>
              </a:spcAft>
              <a:buClr>
                <a:srgbClr val="FFFFFF"/>
              </a:buClr>
              <a:buSzPts val="1000"/>
              <a:buFont typeface="Arial"/>
              <a:buNone/>
            </a:pPr>
            <a:r>
              <a:rPr lang="en-US" sz="999"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sz="1399"/>
          </a:p>
          <a:p>
            <a:pPr marL="0" marR="0" lvl="0" indent="0" algn="l" rtl="0">
              <a:lnSpc>
                <a:spcPct val="100000"/>
              </a:lnSpc>
              <a:spcBef>
                <a:spcPts val="0"/>
              </a:spcBef>
              <a:spcAft>
                <a:spcPts val="0"/>
              </a:spcAft>
              <a:buClr>
                <a:srgbClr val="FFFFFF"/>
              </a:buClr>
              <a:buSzPts val="1000"/>
              <a:buFont typeface="Arial"/>
              <a:buNone/>
            </a:pPr>
            <a:r>
              <a:rPr lang="en-US" sz="999"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sz="1399"/>
          </a:p>
        </p:txBody>
      </p:sp>
      <p:pic>
        <p:nvPicPr>
          <p:cNvPr id="46" name="Google Shape;46;p436"/>
          <p:cNvPicPr preferRelativeResize="0"/>
          <p:nvPr/>
        </p:nvPicPr>
        <p:blipFill rotWithShape="1">
          <a:blip r:embed="rId3">
            <a:alphaModFix/>
          </a:blip>
          <a:srcRect/>
          <a:stretch/>
        </p:blipFill>
        <p:spPr>
          <a:xfrm>
            <a:off x="4569872" y="3022951"/>
            <a:ext cx="3048369" cy="812098"/>
          </a:xfrm>
          <a:prstGeom prst="rect">
            <a:avLst/>
          </a:prstGeom>
          <a:noFill/>
          <a:ln>
            <a:noFill/>
          </a:ln>
        </p:spPr>
      </p:pic>
      <p:sp>
        <p:nvSpPr>
          <p:cNvPr id="47" name="Google Shape;47;p436"/>
          <p:cNvSpPr/>
          <p:nvPr/>
        </p:nvSpPr>
        <p:spPr>
          <a:xfrm>
            <a:off x="553376" y="450000"/>
            <a:ext cx="1588899"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1" rIns="91400" bIns="45701"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48"/>
        <p:cNvGrpSpPr/>
        <p:nvPr/>
      </p:nvGrpSpPr>
      <p:grpSpPr>
        <a:xfrm>
          <a:off x="0" y="0"/>
          <a:ext cx="0" cy="0"/>
          <a:chOff x="0" y="0"/>
          <a:chExt cx="0" cy="0"/>
        </a:xfrm>
      </p:grpSpPr>
      <p:cxnSp>
        <p:nvCxnSpPr>
          <p:cNvPr id="49" name="Google Shape;49;p437"/>
          <p:cNvCxnSpPr/>
          <p:nvPr/>
        </p:nvCxnSpPr>
        <p:spPr>
          <a:xfrm>
            <a:off x="553378" y="6424935"/>
            <a:ext cx="11081355" cy="0"/>
          </a:xfrm>
          <a:prstGeom prst="straightConnector1">
            <a:avLst/>
          </a:prstGeom>
          <a:noFill/>
          <a:ln w="9525" cap="flat" cmpd="sng">
            <a:solidFill>
              <a:srgbClr val="BFBFBF"/>
            </a:solidFill>
            <a:prstDash val="solid"/>
            <a:miter lim="800000"/>
            <a:headEnd type="none" w="sm" len="sm"/>
            <a:tailEnd type="none" w="sm" len="sm"/>
          </a:ln>
        </p:spPr>
      </p:cxnSp>
      <p:sp>
        <p:nvSpPr>
          <p:cNvPr id="50" name="Google Shape;50;p437"/>
          <p:cNvSpPr txBox="1"/>
          <p:nvPr/>
        </p:nvSpPr>
        <p:spPr>
          <a:xfrm>
            <a:off x="10878988" y="6498011"/>
            <a:ext cx="755736"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pPr marL="0" marR="0" lvl="0" indent="0" algn="r" rtl="0">
                <a:lnSpc>
                  <a:spcPct val="100000"/>
                </a:lnSpc>
                <a:spcBef>
                  <a:spcPts val="0"/>
                </a:spcBef>
                <a:spcAft>
                  <a:spcPts val="0"/>
                </a:spcAft>
                <a:buClr>
                  <a:srgbClr val="7F7F7F"/>
                </a:buClr>
                <a:buSzPts val="900"/>
                <a:buFont typeface="Arial"/>
                <a:buNone/>
              </a:pPr>
              <a:t>‹#›</a:t>
            </a:fld>
            <a:endParaRPr sz="900">
              <a:solidFill>
                <a:srgbClr val="7F7F7F"/>
              </a:solidFill>
              <a:latin typeface="Arial"/>
              <a:ea typeface="Arial"/>
              <a:cs typeface="Arial"/>
              <a:sym typeface="Arial"/>
            </a:endParaRPr>
          </a:p>
        </p:txBody>
      </p:sp>
      <p:sp>
        <p:nvSpPr>
          <p:cNvPr id="51" name="Google Shape;51;p437"/>
          <p:cNvSpPr/>
          <p:nvPr/>
        </p:nvSpPr>
        <p:spPr>
          <a:xfrm>
            <a:off x="553374" y="6498012"/>
            <a:ext cx="3556571"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sz="1399"/>
          </a:p>
        </p:txBody>
      </p:sp>
      <p:grpSp>
        <p:nvGrpSpPr>
          <p:cNvPr id="52" name="Google Shape;52;p437"/>
          <p:cNvGrpSpPr/>
          <p:nvPr/>
        </p:nvGrpSpPr>
        <p:grpSpPr>
          <a:xfrm>
            <a:off x="3" y="1"/>
            <a:ext cx="12192000" cy="999802"/>
            <a:chOff x="0" y="1"/>
            <a:chExt cx="9906000" cy="999802"/>
          </a:xfrm>
        </p:grpSpPr>
        <p:sp>
          <p:nvSpPr>
            <p:cNvPr id="53" name="Google Shape;53;p43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4" name="Google Shape;54;p43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grpSp>
        <p:nvGrpSpPr>
          <p:cNvPr id="55" name="Google Shape;55;p437"/>
          <p:cNvGrpSpPr/>
          <p:nvPr/>
        </p:nvGrpSpPr>
        <p:grpSpPr>
          <a:xfrm>
            <a:off x="553857" y="1251376"/>
            <a:ext cx="11099079" cy="4993976"/>
            <a:chOff x="578678" y="1436154"/>
            <a:chExt cx="8748000" cy="4993976"/>
          </a:xfrm>
        </p:grpSpPr>
        <p:sp>
          <p:nvSpPr>
            <p:cNvPr id="56" name="Google Shape;56;p437"/>
            <p:cNvSpPr/>
            <p:nvPr/>
          </p:nvSpPr>
          <p:spPr>
            <a:xfrm>
              <a:off x="578678" y="1436154"/>
              <a:ext cx="874800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7" name="Google Shape;57;p43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58" name="Google Shape;58;p437"/>
            <p:cNvSpPr/>
            <p:nvPr/>
          </p:nvSpPr>
          <p:spPr>
            <a:xfrm>
              <a:off x="768350" y="1631455"/>
              <a:ext cx="1029652" cy="492443"/>
            </a:xfrm>
            <a:prstGeom prst="rect">
              <a:avLst/>
            </a:prstGeom>
            <a:solidFill>
              <a:srgbClr val="ECEFF6"/>
            </a:solid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D0D0D"/>
                  </a:solidFill>
                  <a:latin typeface="Arial"/>
                  <a:ea typeface="Arial"/>
                  <a:cs typeface="Arial"/>
                  <a:sym typeface="Arial"/>
                </a:rPr>
                <a:t>Q1.</a:t>
              </a:r>
              <a:endParaRPr sz="1399"/>
            </a:p>
          </p:txBody>
        </p:sp>
      </p:grpSp>
      <p:sp>
        <p:nvSpPr>
          <p:cNvPr id="59" name="Google Shape;59;p437"/>
          <p:cNvSpPr txBox="1"/>
          <p:nvPr/>
        </p:nvSpPr>
        <p:spPr>
          <a:xfrm>
            <a:off x="5830041" y="6498011"/>
            <a:ext cx="5492187"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Chapter 5. Machine Learning 1 – Supervised Learning</a:t>
            </a:r>
            <a:endParaRPr sz="900">
              <a:solidFill>
                <a:srgbClr val="7F7F7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60"/>
        <p:cNvGrpSpPr/>
        <p:nvPr/>
      </p:nvGrpSpPr>
      <p:grpSpPr>
        <a:xfrm>
          <a:off x="0" y="0"/>
          <a:ext cx="0" cy="0"/>
          <a:chOff x="0" y="0"/>
          <a:chExt cx="0" cy="0"/>
        </a:xfrm>
      </p:grpSpPr>
      <p:grpSp>
        <p:nvGrpSpPr>
          <p:cNvPr id="61" name="Google Shape;61;p438"/>
          <p:cNvGrpSpPr/>
          <p:nvPr/>
        </p:nvGrpSpPr>
        <p:grpSpPr>
          <a:xfrm>
            <a:off x="553378" y="1462227"/>
            <a:ext cx="11081355" cy="4500283"/>
            <a:chOff x="578678" y="1445207"/>
            <a:chExt cx="8748000" cy="4136077"/>
          </a:xfrm>
        </p:grpSpPr>
        <p:sp>
          <p:nvSpPr>
            <p:cNvPr id="62" name="Google Shape;62;p43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63" name="Google Shape;63;p43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64" name="Google Shape;64;p43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grpSp>
        <p:nvGrpSpPr>
          <p:cNvPr id="65" name="Google Shape;65;p438"/>
          <p:cNvGrpSpPr/>
          <p:nvPr/>
        </p:nvGrpSpPr>
        <p:grpSpPr>
          <a:xfrm>
            <a:off x="3" y="1"/>
            <a:ext cx="12192000" cy="999802"/>
            <a:chOff x="0" y="1"/>
            <a:chExt cx="9906000" cy="999802"/>
          </a:xfrm>
        </p:grpSpPr>
        <p:sp>
          <p:nvSpPr>
            <p:cNvPr id="66" name="Google Shape;66;p43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67" name="Google Shape;67;p43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cxnSp>
        <p:nvCxnSpPr>
          <p:cNvPr id="68" name="Google Shape;68;p438"/>
          <p:cNvCxnSpPr/>
          <p:nvPr/>
        </p:nvCxnSpPr>
        <p:spPr>
          <a:xfrm>
            <a:off x="553378" y="6424935"/>
            <a:ext cx="11081355" cy="0"/>
          </a:xfrm>
          <a:prstGeom prst="straightConnector1">
            <a:avLst/>
          </a:prstGeom>
          <a:noFill/>
          <a:ln w="9525" cap="flat" cmpd="sng">
            <a:solidFill>
              <a:srgbClr val="BFBFBF"/>
            </a:solidFill>
            <a:prstDash val="solid"/>
            <a:miter lim="800000"/>
            <a:headEnd type="none" w="sm" len="sm"/>
            <a:tailEnd type="none" w="sm" len="sm"/>
          </a:ln>
        </p:spPr>
      </p:cxnSp>
      <p:sp>
        <p:nvSpPr>
          <p:cNvPr id="69" name="Google Shape;69;p438"/>
          <p:cNvSpPr txBox="1"/>
          <p:nvPr/>
        </p:nvSpPr>
        <p:spPr>
          <a:xfrm>
            <a:off x="10878988" y="6498011"/>
            <a:ext cx="755736"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pPr marL="0" marR="0" lvl="0" indent="0" algn="r" rtl="0">
                <a:lnSpc>
                  <a:spcPct val="100000"/>
                </a:lnSpc>
                <a:spcBef>
                  <a:spcPts val="0"/>
                </a:spcBef>
                <a:spcAft>
                  <a:spcPts val="0"/>
                </a:spcAft>
                <a:buClr>
                  <a:srgbClr val="7F7F7F"/>
                </a:buClr>
                <a:buSzPts val="900"/>
                <a:buFont typeface="Arial"/>
                <a:buNone/>
              </a:pPr>
              <a:t>‹#›</a:t>
            </a:fld>
            <a:endParaRPr sz="900">
              <a:solidFill>
                <a:srgbClr val="7F7F7F"/>
              </a:solidFill>
              <a:latin typeface="Arial"/>
              <a:ea typeface="Arial"/>
              <a:cs typeface="Arial"/>
              <a:sym typeface="Arial"/>
            </a:endParaRPr>
          </a:p>
        </p:txBody>
      </p:sp>
      <p:sp>
        <p:nvSpPr>
          <p:cNvPr id="70" name="Google Shape;70;p438"/>
          <p:cNvSpPr/>
          <p:nvPr/>
        </p:nvSpPr>
        <p:spPr>
          <a:xfrm>
            <a:off x="553374" y="6498012"/>
            <a:ext cx="3556571"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sz="1399"/>
          </a:p>
        </p:txBody>
      </p:sp>
      <p:grpSp>
        <p:nvGrpSpPr>
          <p:cNvPr id="71" name="Google Shape;71;p438"/>
          <p:cNvGrpSpPr/>
          <p:nvPr/>
        </p:nvGrpSpPr>
        <p:grpSpPr>
          <a:xfrm>
            <a:off x="920417" y="2408835"/>
            <a:ext cx="10510277" cy="3385345"/>
            <a:chOff x="747834" y="2129937"/>
            <a:chExt cx="8539600" cy="3385345"/>
          </a:xfrm>
        </p:grpSpPr>
        <p:grpSp>
          <p:nvGrpSpPr>
            <p:cNvPr id="72" name="Google Shape;72;p438"/>
            <p:cNvGrpSpPr/>
            <p:nvPr/>
          </p:nvGrpSpPr>
          <p:grpSpPr>
            <a:xfrm>
              <a:off x="747834" y="2129937"/>
              <a:ext cx="8539600" cy="1225632"/>
              <a:chOff x="805623" y="2423005"/>
              <a:chExt cx="8539600" cy="1225632"/>
            </a:xfrm>
          </p:grpSpPr>
          <p:grpSp>
            <p:nvGrpSpPr>
              <p:cNvPr id="73" name="Google Shape;73;p438"/>
              <p:cNvGrpSpPr/>
              <p:nvPr/>
            </p:nvGrpSpPr>
            <p:grpSpPr>
              <a:xfrm>
                <a:off x="966158" y="2423005"/>
                <a:ext cx="8379065" cy="1225632"/>
                <a:chOff x="1098893" y="2558690"/>
                <a:chExt cx="8379065" cy="1225632"/>
              </a:xfrm>
            </p:grpSpPr>
            <p:sp>
              <p:nvSpPr>
                <p:cNvPr id="74" name="Google Shape;74;p438"/>
                <p:cNvSpPr/>
                <p:nvPr/>
              </p:nvSpPr>
              <p:spPr>
                <a:xfrm>
                  <a:off x="1098894" y="2558690"/>
                  <a:ext cx="7907946" cy="24558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399" b="1">
                      <a:solidFill>
                        <a:srgbClr val="0D0D0D"/>
                      </a:solidFill>
                      <a:latin typeface="Arial"/>
                      <a:ea typeface="Arial"/>
                      <a:cs typeface="Arial"/>
                      <a:sym typeface="Arial"/>
                    </a:rPr>
                    <a:t>Guideline, mechanisms &amp; contingency plan</a:t>
                  </a:r>
                  <a:endParaRPr sz="1399"/>
                </a:p>
              </p:txBody>
            </p:sp>
            <p:sp>
              <p:nvSpPr>
                <p:cNvPr id="75" name="Google Shape;75;p438"/>
                <p:cNvSpPr/>
                <p:nvPr/>
              </p:nvSpPr>
              <p:spPr>
                <a:xfrm>
                  <a:off x="1098893" y="2799950"/>
                  <a:ext cx="8379065" cy="98437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sz="1399"/>
                </a:p>
              </p:txBody>
            </p:sp>
          </p:grpSp>
          <p:sp>
            <p:nvSpPr>
              <p:cNvPr id="76" name="Google Shape;76;p43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Arial"/>
                  <a:ea typeface="Arial"/>
                  <a:cs typeface="Arial"/>
                  <a:sym typeface="Arial"/>
                </a:endParaRPr>
              </a:p>
            </p:txBody>
          </p:sp>
        </p:grpSp>
        <p:grpSp>
          <p:nvGrpSpPr>
            <p:cNvPr id="77" name="Google Shape;77;p438"/>
            <p:cNvGrpSpPr/>
            <p:nvPr/>
          </p:nvGrpSpPr>
          <p:grpSpPr>
            <a:xfrm>
              <a:off x="747834" y="3559917"/>
              <a:ext cx="8539600" cy="1225632"/>
              <a:chOff x="805623" y="3889855"/>
              <a:chExt cx="8539600" cy="1225632"/>
            </a:xfrm>
          </p:grpSpPr>
          <p:grpSp>
            <p:nvGrpSpPr>
              <p:cNvPr id="78" name="Google Shape;78;p438"/>
              <p:cNvGrpSpPr/>
              <p:nvPr/>
            </p:nvGrpSpPr>
            <p:grpSpPr>
              <a:xfrm>
                <a:off x="958539" y="3889855"/>
                <a:ext cx="8386684" cy="1225632"/>
                <a:chOff x="1098894" y="2558690"/>
                <a:chExt cx="8386684" cy="1225632"/>
              </a:xfrm>
            </p:grpSpPr>
            <p:sp>
              <p:nvSpPr>
                <p:cNvPr id="79" name="Google Shape;79;p438"/>
                <p:cNvSpPr/>
                <p:nvPr/>
              </p:nvSpPr>
              <p:spPr>
                <a:xfrm>
                  <a:off x="1098894" y="2558690"/>
                  <a:ext cx="7907946" cy="24558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399" b="1">
                      <a:solidFill>
                        <a:srgbClr val="0D0D0D"/>
                      </a:solidFill>
                      <a:latin typeface="Arial"/>
                      <a:ea typeface="Arial"/>
                      <a:cs typeface="Arial"/>
                      <a:sym typeface="Arial"/>
                    </a:rPr>
                    <a:t>Pairing similar, not necessarily equal, abilities as partners</a:t>
                  </a:r>
                  <a:endParaRPr sz="1399"/>
                </a:p>
              </p:txBody>
            </p:sp>
            <p:sp>
              <p:nvSpPr>
                <p:cNvPr id="80" name="Google Shape;80;p438"/>
                <p:cNvSpPr/>
                <p:nvPr/>
              </p:nvSpPr>
              <p:spPr>
                <a:xfrm>
                  <a:off x="1098894" y="2799950"/>
                  <a:ext cx="8386684" cy="98437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sz="1399"/>
                </a:p>
              </p:txBody>
            </p:sp>
          </p:grpSp>
          <p:sp>
            <p:nvSpPr>
              <p:cNvPr id="81" name="Google Shape;81;p43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Arial"/>
                  <a:ea typeface="Arial"/>
                  <a:cs typeface="Arial"/>
                  <a:sym typeface="Arial"/>
                </a:endParaRPr>
              </a:p>
            </p:txBody>
          </p:sp>
        </p:grpSp>
        <p:grpSp>
          <p:nvGrpSpPr>
            <p:cNvPr id="82" name="Google Shape;82;p438"/>
            <p:cNvGrpSpPr/>
            <p:nvPr/>
          </p:nvGrpSpPr>
          <p:grpSpPr>
            <a:xfrm>
              <a:off x="747834" y="4781836"/>
              <a:ext cx="8539600" cy="733446"/>
              <a:chOff x="805623" y="5143345"/>
              <a:chExt cx="8539600" cy="733446"/>
            </a:xfrm>
          </p:grpSpPr>
          <p:grpSp>
            <p:nvGrpSpPr>
              <p:cNvPr id="83" name="Google Shape;83;p438"/>
              <p:cNvGrpSpPr/>
              <p:nvPr/>
            </p:nvGrpSpPr>
            <p:grpSpPr>
              <a:xfrm>
                <a:off x="966159" y="5143345"/>
                <a:ext cx="8379064" cy="733446"/>
                <a:chOff x="1098894" y="2558690"/>
                <a:chExt cx="8379064" cy="733446"/>
              </a:xfrm>
            </p:grpSpPr>
            <p:sp>
              <p:nvSpPr>
                <p:cNvPr id="84" name="Google Shape;84;p438"/>
                <p:cNvSpPr/>
                <p:nvPr/>
              </p:nvSpPr>
              <p:spPr>
                <a:xfrm>
                  <a:off x="1098894" y="2558690"/>
                  <a:ext cx="7907946" cy="246093"/>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b="1">
                      <a:solidFill>
                        <a:srgbClr val="0D0D0D"/>
                      </a:solidFill>
                      <a:latin typeface="Arial"/>
                      <a:ea typeface="Arial"/>
                      <a:cs typeface="Arial"/>
                      <a:sym typeface="Arial"/>
                    </a:rPr>
                    <a:t>Motivate students by offering extra incentives </a:t>
                  </a:r>
                  <a:endParaRPr sz="1399"/>
                </a:p>
              </p:txBody>
            </p:sp>
            <p:sp>
              <p:nvSpPr>
                <p:cNvPr id="85" name="Google Shape;85;p438"/>
                <p:cNvSpPr/>
                <p:nvPr/>
              </p:nvSpPr>
              <p:spPr>
                <a:xfrm>
                  <a:off x="1098894" y="2799950"/>
                  <a:ext cx="8379064" cy="492186"/>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sz="1399"/>
                </a:p>
              </p:txBody>
            </p:sp>
          </p:grpSp>
          <p:sp>
            <p:nvSpPr>
              <p:cNvPr id="86" name="Google Shape;86;p43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Arial"/>
                  <a:ea typeface="Arial"/>
                  <a:cs typeface="Arial"/>
                  <a:sym typeface="Arial"/>
                </a:endParaRPr>
              </a:p>
            </p:txBody>
          </p:sp>
        </p:grpSp>
      </p:grpSp>
      <p:grpSp>
        <p:nvGrpSpPr>
          <p:cNvPr id="87" name="Google Shape;87;p438"/>
          <p:cNvGrpSpPr/>
          <p:nvPr/>
        </p:nvGrpSpPr>
        <p:grpSpPr>
          <a:xfrm>
            <a:off x="725920" y="1588474"/>
            <a:ext cx="8142356" cy="430887"/>
            <a:chOff x="790976" y="1592058"/>
            <a:chExt cx="6615664" cy="430887"/>
          </a:xfrm>
        </p:grpSpPr>
        <p:sp>
          <p:nvSpPr>
            <p:cNvPr id="88" name="Google Shape;88;p438"/>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1">
                  <a:solidFill>
                    <a:srgbClr val="0D0D0D"/>
                  </a:solidFill>
                  <a:latin typeface="Arial"/>
                  <a:ea typeface="Arial"/>
                  <a:cs typeface="Arial"/>
                  <a:sym typeface="Arial"/>
                </a:rPr>
                <a:t>Pair Programming Practice</a:t>
              </a:r>
              <a:endParaRPr sz="1399"/>
            </a:p>
          </p:txBody>
        </p:sp>
        <p:pic>
          <p:nvPicPr>
            <p:cNvPr id="89" name="Google Shape;89;p43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90" name="Google Shape;90;p438"/>
          <p:cNvSpPr txBox="1"/>
          <p:nvPr/>
        </p:nvSpPr>
        <p:spPr>
          <a:xfrm>
            <a:off x="5830041" y="6498011"/>
            <a:ext cx="5492187"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Chapter 5. Machine Learning 1 – Supervised Learning</a:t>
            </a:r>
            <a:endParaRPr sz="900">
              <a:solidFill>
                <a:srgbClr val="7F7F7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91"/>
        <p:cNvGrpSpPr/>
        <p:nvPr/>
      </p:nvGrpSpPr>
      <p:grpSpPr>
        <a:xfrm>
          <a:off x="0" y="0"/>
          <a:ext cx="0" cy="0"/>
          <a:chOff x="0" y="0"/>
          <a:chExt cx="0" cy="0"/>
        </a:xfrm>
      </p:grpSpPr>
      <p:grpSp>
        <p:nvGrpSpPr>
          <p:cNvPr id="92" name="Google Shape;92;p439"/>
          <p:cNvGrpSpPr/>
          <p:nvPr/>
        </p:nvGrpSpPr>
        <p:grpSpPr>
          <a:xfrm>
            <a:off x="3" y="1"/>
            <a:ext cx="12192000" cy="999802"/>
            <a:chOff x="0" y="1"/>
            <a:chExt cx="9906000" cy="999802"/>
          </a:xfrm>
        </p:grpSpPr>
        <p:sp>
          <p:nvSpPr>
            <p:cNvPr id="93" name="Google Shape;93;p43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94" name="Google Shape;94;p43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cxnSp>
        <p:nvCxnSpPr>
          <p:cNvPr id="95" name="Google Shape;95;p439"/>
          <p:cNvCxnSpPr/>
          <p:nvPr/>
        </p:nvCxnSpPr>
        <p:spPr>
          <a:xfrm>
            <a:off x="553378" y="6424935"/>
            <a:ext cx="11081355" cy="0"/>
          </a:xfrm>
          <a:prstGeom prst="straightConnector1">
            <a:avLst/>
          </a:prstGeom>
          <a:noFill/>
          <a:ln w="9525" cap="flat" cmpd="sng">
            <a:solidFill>
              <a:srgbClr val="BFBFBF"/>
            </a:solidFill>
            <a:prstDash val="solid"/>
            <a:miter lim="800000"/>
            <a:headEnd type="none" w="sm" len="sm"/>
            <a:tailEnd type="none" w="sm" len="sm"/>
          </a:ln>
        </p:spPr>
      </p:cxnSp>
      <p:sp>
        <p:nvSpPr>
          <p:cNvPr id="96" name="Google Shape;96;p439"/>
          <p:cNvSpPr txBox="1"/>
          <p:nvPr/>
        </p:nvSpPr>
        <p:spPr>
          <a:xfrm>
            <a:off x="10878988" y="6498011"/>
            <a:ext cx="755736"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pPr marL="0" marR="0" lvl="0" indent="0" algn="r" rtl="0">
                <a:lnSpc>
                  <a:spcPct val="100000"/>
                </a:lnSpc>
                <a:spcBef>
                  <a:spcPts val="0"/>
                </a:spcBef>
                <a:spcAft>
                  <a:spcPts val="0"/>
                </a:spcAft>
                <a:buClr>
                  <a:srgbClr val="7F7F7F"/>
                </a:buClr>
                <a:buSzPts val="900"/>
                <a:buFont typeface="Arial"/>
                <a:buNone/>
              </a:pPr>
              <a:t>‹#›</a:t>
            </a:fld>
            <a:endParaRPr sz="900">
              <a:solidFill>
                <a:srgbClr val="7F7F7F"/>
              </a:solidFill>
              <a:latin typeface="Arial"/>
              <a:ea typeface="Arial"/>
              <a:cs typeface="Arial"/>
              <a:sym typeface="Arial"/>
            </a:endParaRPr>
          </a:p>
        </p:txBody>
      </p:sp>
      <p:sp>
        <p:nvSpPr>
          <p:cNvPr id="97" name="Google Shape;97;p439"/>
          <p:cNvSpPr/>
          <p:nvPr/>
        </p:nvSpPr>
        <p:spPr>
          <a:xfrm>
            <a:off x="553374" y="6498012"/>
            <a:ext cx="3556571"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sz="1399"/>
          </a:p>
        </p:txBody>
      </p:sp>
      <p:grpSp>
        <p:nvGrpSpPr>
          <p:cNvPr id="98" name="Google Shape;98;p439"/>
          <p:cNvGrpSpPr/>
          <p:nvPr/>
        </p:nvGrpSpPr>
        <p:grpSpPr>
          <a:xfrm>
            <a:off x="553378" y="1462237"/>
            <a:ext cx="11081355" cy="4500283"/>
            <a:chOff x="449612" y="1219200"/>
            <a:chExt cx="9003600" cy="4500283"/>
          </a:xfrm>
        </p:grpSpPr>
        <p:grpSp>
          <p:nvGrpSpPr>
            <p:cNvPr id="99" name="Google Shape;99;p439"/>
            <p:cNvGrpSpPr/>
            <p:nvPr/>
          </p:nvGrpSpPr>
          <p:grpSpPr>
            <a:xfrm>
              <a:off x="449612" y="1219200"/>
              <a:ext cx="9003600" cy="4500283"/>
              <a:chOff x="578678" y="1445207"/>
              <a:chExt cx="8748000" cy="4136077"/>
            </a:xfrm>
          </p:grpSpPr>
          <p:sp>
            <p:nvSpPr>
              <p:cNvPr id="100" name="Google Shape;100;p43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1" name="Google Shape;101;p43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sp>
            <p:nvSpPr>
              <p:cNvPr id="102" name="Google Shape;102;p43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chemeClr val="lt1"/>
                  </a:solidFill>
                  <a:latin typeface="Calibri"/>
                  <a:ea typeface="Calibri"/>
                  <a:cs typeface="Calibri"/>
                  <a:sym typeface="Calibri"/>
                </a:endParaRPr>
              </a:p>
            </p:txBody>
          </p:sp>
        </p:grpSp>
        <p:grpSp>
          <p:nvGrpSpPr>
            <p:cNvPr id="103" name="Google Shape;103;p439"/>
            <p:cNvGrpSpPr/>
            <p:nvPr/>
          </p:nvGrpSpPr>
          <p:grpSpPr>
            <a:xfrm>
              <a:off x="747834" y="2165797"/>
              <a:ext cx="8539600" cy="1225632"/>
              <a:chOff x="805623" y="2423005"/>
              <a:chExt cx="8539600" cy="1225632"/>
            </a:xfrm>
          </p:grpSpPr>
          <p:grpSp>
            <p:nvGrpSpPr>
              <p:cNvPr id="104" name="Google Shape;104;p439"/>
              <p:cNvGrpSpPr/>
              <p:nvPr/>
            </p:nvGrpSpPr>
            <p:grpSpPr>
              <a:xfrm>
                <a:off x="966158" y="2423005"/>
                <a:ext cx="8379065" cy="1225632"/>
                <a:chOff x="1098893" y="2558690"/>
                <a:chExt cx="8379065" cy="1225632"/>
              </a:xfrm>
            </p:grpSpPr>
            <p:sp>
              <p:nvSpPr>
                <p:cNvPr id="105" name="Google Shape;105;p439"/>
                <p:cNvSpPr/>
                <p:nvPr/>
              </p:nvSpPr>
              <p:spPr>
                <a:xfrm>
                  <a:off x="1098894" y="2558690"/>
                  <a:ext cx="7907946" cy="24558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399" b="1">
                      <a:solidFill>
                        <a:srgbClr val="0D0D0D"/>
                      </a:solidFill>
                      <a:latin typeface="Arial"/>
                      <a:ea typeface="Arial"/>
                      <a:cs typeface="Arial"/>
                      <a:sym typeface="Arial"/>
                    </a:rPr>
                    <a:t>Prevent collaboration cheating</a:t>
                  </a:r>
                  <a:endParaRPr sz="1399"/>
                </a:p>
              </p:txBody>
            </p:sp>
            <p:sp>
              <p:nvSpPr>
                <p:cNvPr id="106" name="Google Shape;106;p439"/>
                <p:cNvSpPr/>
                <p:nvPr/>
              </p:nvSpPr>
              <p:spPr>
                <a:xfrm>
                  <a:off x="1098893" y="2799950"/>
                  <a:ext cx="8379065" cy="98437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sz="1399"/>
                </a:p>
              </p:txBody>
            </p:sp>
          </p:grpSp>
          <p:sp>
            <p:nvSpPr>
              <p:cNvPr id="107" name="Google Shape;107;p43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Arial"/>
                  <a:ea typeface="Arial"/>
                  <a:cs typeface="Arial"/>
                  <a:sym typeface="Arial"/>
                </a:endParaRPr>
              </a:p>
            </p:txBody>
          </p:sp>
        </p:grpSp>
        <p:grpSp>
          <p:nvGrpSpPr>
            <p:cNvPr id="108" name="Google Shape;108;p439"/>
            <p:cNvGrpSpPr/>
            <p:nvPr/>
          </p:nvGrpSpPr>
          <p:grpSpPr>
            <a:xfrm>
              <a:off x="747834" y="3595777"/>
              <a:ext cx="8539600" cy="1717818"/>
              <a:chOff x="805623" y="3889855"/>
              <a:chExt cx="8539600" cy="1717818"/>
            </a:xfrm>
          </p:grpSpPr>
          <p:grpSp>
            <p:nvGrpSpPr>
              <p:cNvPr id="109" name="Google Shape;109;p439"/>
              <p:cNvGrpSpPr/>
              <p:nvPr/>
            </p:nvGrpSpPr>
            <p:grpSpPr>
              <a:xfrm>
                <a:off x="958539" y="3889855"/>
                <a:ext cx="8386684" cy="1717818"/>
                <a:chOff x="1098894" y="2558690"/>
                <a:chExt cx="8386684" cy="1717818"/>
              </a:xfrm>
            </p:grpSpPr>
            <p:sp>
              <p:nvSpPr>
                <p:cNvPr id="110" name="Google Shape;110;p439"/>
                <p:cNvSpPr/>
                <p:nvPr/>
              </p:nvSpPr>
              <p:spPr>
                <a:xfrm>
                  <a:off x="1098894" y="2558690"/>
                  <a:ext cx="7907946" cy="24558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399" b="1">
                      <a:solidFill>
                        <a:srgbClr val="0D0D0D"/>
                      </a:solidFill>
                      <a:latin typeface="Arial"/>
                      <a:ea typeface="Arial"/>
                      <a:cs typeface="Arial"/>
                      <a:sym typeface="Arial"/>
                    </a:rPr>
                    <a:t>Collaborative learning environment</a:t>
                  </a:r>
                  <a:endParaRPr sz="1399"/>
                </a:p>
              </p:txBody>
            </p:sp>
            <p:sp>
              <p:nvSpPr>
                <p:cNvPr id="111" name="Google Shape;111;p439"/>
                <p:cNvSpPr/>
                <p:nvPr/>
              </p:nvSpPr>
              <p:spPr>
                <a:xfrm>
                  <a:off x="1098894" y="2799950"/>
                  <a:ext cx="8386684" cy="1476558"/>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sz="1399"/>
                </a:p>
              </p:txBody>
            </p:sp>
          </p:grpSp>
          <p:sp>
            <p:nvSpPr>
              <p:cNvPr id="112" name="Google Shape;112;p43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Arial"/>
                  <a:ea typeface="Arial"/>
                  <a:cs typeface="Arial"/>
                  <a:sym typeface="Arial"/>
                </a:endParaRPr>
              </a:p>
            </p:txBody>
          </p:sp>
        </p:grpSp>
        <p:grpSp>
          <p:nvGrpSpPr>
            <p:cNvPr id="113" name="Google Shape;113;p439"/>
            <p:cNvGrpSpPr/>
            <p:nvPr/>
          </p:nvGrpSpPr>
          <p:grpSpPr>
            <a:xfrm>
              <a:off x="589808" y="1345444"/>
              <a:ext cx="6615664" cy="430887"/>
              <a:chOff x="790976" y="1592058"/>
              <a:chExt cx="6615664" cy="430887"/>
            </a:xfrm>
          </p:grpSpPr>
          <p:sp>
            <p:nvSpPr>
              <p:cNvPr id="114" name="Google Shape;114;p439"/>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1">
                    <a:solidFill>
                      <a:srgbClr val="0D0D0D"/>
                    </a:solidFill>
                    <a:latin typeface="Arial"/>
                    <a:ea typeface="Arial"/>
                    <a:cs typeface="Arial"/>
                    <a:sym typeface="Arial"/>
                  </a:rPr>
                  <a:t>Pair Programming Practice</a:t>
                </a:r>
                <a:endParaRPr sz="1399"/>
              </a:p>
            </p:txBody>
          </p:sp>
          <p:pic>
            <p:nvPicPr>
              <p:cNvPr id="115" name="Google Shape;115;p43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116" name="Google Shape;116;p439"/>
          <p:cNvSpPr txBox="1"/>
          <p:nvPr/>
        </p:nvSpPr>
        <p:spPr>
          <a:xfrm>
            <a:off x="5830041" y="6498011"/>
            <a:ext cx="5492187"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Chapter 5. Machine Learning 1 – Supervised Learning</a:t>
            </a:r>
            <a:endParaRPr sz="900">
              <a:solidFill>
                <a:srgbClr val="7F7F7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de/youssefahmed1/final-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customXml" Target="../ink/ink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linkedin.com/in/youssef-ahmed-180747206/" TargetMode="External"/><Relationship Id="rId7" Type="http://schemas.openxmlformats.org/officeDocument/2006/relationships/hyperlink" Target="https://github.com/Youssef-DS" TargetMode="External"/><Relationship Id="rId2" Type="http://schemas.openxmlformats.org/officeDocument/2006/relationships/image" Target="../media/image7.jfif"/><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kaggle.com/youssefahmed1"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1990916" y="1994499"/>
            <a:ext cx="8564430" cy="1015663"/>
          </a:xfrm>
          <a:prstGeom prst="rect">
            <a:avLst/>
          </a:prstGeom>
          <a:noFill/>
          <a:ln>
            <a:noFill/>
          </a:ln>
        </p:spPr>
        <p:txBody>
          <a:bodyPr spcFirstLastPara="1" wrap="square" lIns="0" tIns="0" rIns="0" bIns="0" anchor="t" anchorCtr="0">
            <a:spAutoFit/>
          </a:bodyPr>
          <a:lstStyle/>
          <a:p>
            <a:r>
              <a:rPr lang="en-US" sz="6600" dirty="0">
                <a:latin typeface="Georgia" panose="02040502050405020303" pitchFamily="18" charset="0"/>
                <a:ea typeface="Roboto" panose="02000000000000000000" pitchFamily="2" charset="0"/>
              </a:rPr>
              <a:t>Salary prediction</a:t>
            </a:r>
            <a:endParaRPr lang="en-US" sz="7200" dirty="0">
              <a:latin typeface="Georgia" panose="02040502050405020303" pitchFamily="18" charset="0"/>
              <a:ea typeface="Roboto" panose="02000000000000000000" pitchFamily="2" charset="0"/>
            </a:endParaRPr>
          </a:p>
        </p:txBody>
      </p:sp>
      <p:grpSp>
        <p:nvGrpSpPr>
          <p:cNvPr id="149" name="Google Shape;149;p1"/>
          <p:cNvGrpSpPr/>
          <p:nvPr/>
        </p:nvGrpSpPr>
        <p:grpSpPr>
          <a:xfrm>
            <a:off x="1990916" y="4302291"/>
            <a:ext cx="7521402" cy="738407"/>
            <a:chOff x="820797" y="4282881"/>
            <a:chExt cx="5931938" cy="738641"/>
          </a:xfrm>
        </p:grpSpPr>
        <p:sp>
          <p:nvSpPr>
            <p:cNvPr id="150" name="Google Shape;150;p1"/>
            <p:cNvSpPr/>
            <p:nvPr/>
          </p:nvSpPr>
          <p:spPr>
            <a:xfrm>
              <a:off x="920208" y="4282881"/>
              <a:ext cx="5832527" cy="738641"/>
            </a:xfrm>
            <a:prstGeom prst="rect">
              <a:avLst/>
            </a:prstGeom>
            <a:noFill/>
            <a:ln>
              <a:noFill/>
            </a:ln>
          </p:spPr>
          <p:txBody>
            <a:bodyPr spcFirstLastPara="1" wrap="square" lIns="0" tIns="0" rIns="0" bIns="0" anchor="ctr" anchorCtr="0">
              <a:spAutoFit/>
            </a:bodyPr>
            <a:lstStyle/>
            <a:p>
              <a:pPr>
                <a:buClr>
                  <a:srgbClr val="1428A0"/>
                </a:buClr>
                <a:buSzPts val="2399"/>
              </a:pPr>
              <a:r>
                <a:rPr lang="en-US" sz="2399" dirty="0">
                  <a:solidFill>
                    <a:srgbClr val="1428A0"/>
                  </a:solidFill>
                </a:rPr>
                <a:t>Supervised by : </a:t>
              </a:r>
            </a:p>
            <a:p>
              <a:pPr>
                <a:buClr>
                  <a:srgbClr val="1428A0"/>
                </a:buClr>
                <a:buSzPts val="2399"/>
              </a:pPr>
              <a:r>
                <a:rPr lang="en-US" sz="2399" dirty="0">
                  <a:solidFill>
                    <a:srgbClr val="1428A0"/>
                  </a:solidFill>
                </a:rPr>
                <a:t>Dr. Doaa Mahmoud &amp; Eng. Haneen Eldaly   </a:t>
              </a:r>
            </a:p>
          </p:txBody>
        </p:sp>
        <p:sp>
          <p:nvSpPr>
            <p:cNvPr id="151" name="Google Shape;151;p1"/>
            <p:cNvSpPr/>
            <p:nvPr/>
          </p:nvSpPr>
          <p:spPr>
            <a:xfrm>
              <a:off x="820797" y="4359340"/>
              <a:ext cx="38178" cy="596586"/>
            </a:xfrm>
            <a:prstGeom prst="rect">
              <a:avLst/>
            </a:prstGeom>
            <a:solidFill>
              <a:srgbClr val="1428A0"/>
            </a:solidFill>
            <a:ln>
              <a:noFill/>
            </a:ln>
          </p:spPr>
          <p:txBody>
            <a:bodyPr spcFirstLastPara="1" wrap="square" lIns="91425" tIns="45701" rIns="91425" bIns="45701" anchor="ctr" anchorCtr="0">
              <a:noAutofit/>
            </a:bodyPr>
            <a:lstStyle/>
            <a:p>
              <a:pPr algn="ctr"/>
              <a:endParaRPr sz="1798">
                <a:solidFill>
                  <a:srgbClr val="FFFFFF"/>
                </a:solidFill>
                <a:latin typeface="Calibri"/>
                <a:ea typeface="Calibri"/>
                <a:cs typeface="Calibri"/>
                <a:sym typeface="Calibri"/>
              </a:endParaRPr>
            </a:p>
          </p:txBody>
        </p:sp>
      </p:grpSp>
      <p:sp>
        <p:nvSpPr>
          <p:cNvPr id="18" name="Google Shape;150;p1">
            <a:extLst>
              <a:ext uri="{FF2B5EF4-FFF2-40B4-BE49-F238E27FC236}">
                <a16:creationId xmlns:a16="http://schemas.microsoft.com/office/drawing/2014/main" id="{0D236081-A594-DC1D-9CEC-570E96468950}"/>
              </a:ext>
            </a:extLst>
          </p:cNvPr>
          <p:cNvSpPr/>
          <p:nvPr/>
        </p:nvSpPr>
        <p:spPr>
          <a:xfrm>
            <a:off x="9512317" y="587601"/>
            <a:ext cx="188818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spcFirstLastPara="1" wrap="square" lIns="0" tIns="0" rIns="0" bIns="0" anchor="ctr" anchorCtr="0">
            <a:spAutoFit/>
          </a:bodyPr>
          <a:lstStyle/>
          <a:p>
            <a:pPr>
              <a:buClr>
                <a:srgbClr val="1428A0"/>
              </a:buClr>
              <a:buSzPts val="2399"/>
            </a:pPr>
            <a:r>
              <a:rPr lang="en-US" sz="24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cs typeface="Aharoni" panose="020B0604020202020204" pitchFamily="2" charset="-79"/>
                <a:hlinkClick r:id="rId3"/>
              </a:rPr>
              <a:t>Notebook</a:t>
            </a:r>
            <a:r>
              <a:rPr lang="en-US" sz="2400" dirty="0">
                <a:solidFill>
                  <a:schemeClr val="bg1"/>
                </a:solidFill>
                <a:latin typeface="28 Days Later" panose="020B0603050302020204" pitchFamily="34" charset="0"/>
                <a:cs typeface="Aharoni" panose="020B0604020202020204" pitchFamily="2" charset="-79"/>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a:extLst>
              <a:ext uri="{FF2B5EF4-FFF2-40B4-BE49-F238E27FC236}">
                <a16:creationId xmlns:a16="http://schemas.microsoft.com/office/drawing/2014/main" id="{61FE9EEF-5F64-F1BF-690C-9DC7BDB824ED}"/>
              </a:ext>
            </a:extLst>
          </p:cNvPr>
          <p:cNvSpPr txBox="1"/>
          <p:nvPr/>
        </p:nvSpPr>
        <p:spPr>
          <a:xfrm>
            <a:off x="3170903" y="0"/>
            <a:ext cx="3775587"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About data</a:t>
            </a:r>
          </a:p>
        </p:txBody>
      </p:sp>
      <p:sp>
        <p:nvSpPr>
          <p:cNvPr id="3" name="TextBox 2">
            <a:extLst>
              <a:ext uri="{FF2B5EF4-FFF2-40B4-BE49-F238E27FC236}">
                <a16:creationId xmlns:a16="http://schemas.microsoft.com/office/drawing/2014/main" id="{FFC74B70-BA60-0697-9D4C-2346FDF4C176}"/>
              </a:ext>
            </a:extLst>
          </p:cNvPr>
          <p:cNvSpPr txBox="1"/>
          <p:nvPr/>
        </p:nvSpPr>
        <p:spPr>
          <a:xfrm>
            <a:off x="1548579" y="2534781"/>
            <a:ext cx="8377085" cy="3046988"/>
          </a:xfrm>
          <a:prstGeom prst="rect">
            <a:avLst/>
          </a:prstGeom>
          <a:noFill/>
        </p:spPr>
        <p:txBody>
          <a:bodyPr wrap="square" rtlCol="0">
            <a:spAutoFit/>
          </a:bodyPr>
          <a:lstStyle/>
          <a:p>
            <a:pPr marL="457200" indent="-457200">
              <a:buFont typeface="Arial" panose="020B0604020202020204" pitchFamily="34" charset="0"/>
              <a:buChar char="•"/>
            </a:pPr>
            <a:r>
              <a:rPr lang="en-US" sz="3200" i="0" dirty="0">
                <a:effectLst/>
                <a:latin typeface="Georgia" panose="02040502050405020303" pitchFamily="18" charset="0"/>
              </a:rPr>
              <a:t>This data was scraped off </a:t>
            </a:r>
            <a:r>
              <a:rPr lang="en-US" sz="3200" i="0" dirty="0" err="1">
                <a:effectLst/>
                <a:latin typeface="Georgia" panose="02040502050405020303" pitchFamily="18" charset="0"/>
              </a:rPr>
              <a:t>levels.fyi</a:t>
            </a:r>
            <a:endParaRPr lang="en-US" sz="3200" i="0" dirty="0">
              <a:effectLst/>
              <a:latin typeface="Georgia" panose="02040502050405020303" pitchFamily="18" charset="0"/>
            </a:endParaRPr>
          </a:p>
          <a:p>
            <a:pPr marL="457200" indent="-457200">
              <a:buFont typeface="Arial" panose="020B0604020202020204" pitchFamily="34" charset="0"/>
              <a:buChar char="•"/>
            </a:pPr>
            <a:r>
              <a:rPr lang="en-US" sz="3200" i="0" dirty="0">
                <a:effectLst/>
                <a:latin typeface="Georgia" panose="02040502050405020303" pitchFamily="18" charset="0"/>
              </a:rPr>
              <a:t>The dataset contains salary and employee data that links compensation to education, experience, race, and location. It contains 62,000 records and many of them are in the United States.</a:t>
            </a:r>
            <a:endParaRPr lang="en-US" sz="3200" dirty="0">
              <a:latin typeface="Georgia" panose="02040502050405020303" pitchFamily="18" charset="0"/>
            </a:endParaRPr>
          </a:p>
        </p:txBody>
      </p:sp>
    </p:spTree>
    <p:extLst>
      <p:ext uri="{BB962C8B-B14F-4D97-AF65-F5344CB8AC3E}">
        <p14:creationId xmlns:p14="http://schemas.microsoft.com/office/powerpoint/2010/main" val="66360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37BDD-11E2-0849-60F7-637B4A02B284}"/>
              </a:ext>
            </a:extLst>
          </p:cNvPr>
          <p:cNvPicPr>
            <a:picLocks noChangeAspect="1"/>
          </p:cNvPicPr>
          <p:nvPr/>
        </p:nvPicPr>
        <p:blipFill>
          <a:blip r:embed="rId2"/>
          <a:stretch>
            <a:fillRect/>
          </a:stretch>
        </p:blipFill>
        <p:spPr>
          <a:xfrm>
            <a:off x="632650" y="1740757"/>
            <a:ext cx="8717827" cy="4522325"/>
          </a:xfrm>
          <a:prstGeom prst="rect">
            <a:avLst/>
          </a:prstGeom>
        </p:spPr>
      </p:pic>
      <p:sp>
        <p:nvSpPr>
          <p:cNvPr id="4" name="TextBox 3">
            <a:extLst>
              <a:ext uri="{FF2B5EF4-FFF2-40B4-BE49-F238E27FC236}">
                <a16:creationId xmlns:a16="http://schemas.microsoft.com/office/drawing/2014/main" id="{5A591BB9-2F0B-4234-9FE3-9EDEE8902FBC}"/>
              </a:ext>
            </a:extLst>
          </p:cNvPr>
          <p:cNvSpPr txBox="1"/>
          <p:nvPr/>
        </p:nvSpPr>
        <p:spPr>
          <a:xfrm>
            <a:off x="2875935" y="0"/>
            <a:ext cx="6061588"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Have a look at website</a:t>
            </a:r>
          </a:p>
        </p:txBody>
      </p:sp>
    </p:spTree>
    <p:extLst>
      <p:ext uri="{BB962C8B-B14F-4D97-AF65-F5344CB8AC3E}">
        <p14:creationId xmlns:p14="http://schemas.microsoft.com/office/powerpoint/2010/main" val="375464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D5CA04-8351-A1F8-072C-FA408D7EA902}"/>
              </a:ext>
            </a:extLst>
          </p:cNvPr>
          <p:cNvPicPr>
            <a:picLocks noChangeAspect="1"/>
          </p:cNvPicPr>
          <p:nvPr/>
        </p:nvPicPr>
        <p:blipFill>
          <a:blip r:embed="rId2"/>
          <a:stretch>
            <a:fillRect/>
          </a:stretch>
        </p:blipFill>
        <p:spPr>
          <a:xfrm>
            <a:off x="1065563" y="1721143"/>
            <a:ext cx="5476932" cy="4679657"/>
          </a:xfrm>
          <a:prstGeom prst="rect">
            <a:avLst/>
          </a:prstGeom>
        </p:spPr>
      </p:pic>
      <p:pic>
        <p:nvPicPr>
          <p:cNvPr id="9" name="Picture 8">
            <a:extLst>
              <a:ext uri="{FF2B5EF4-FFF2-40B4-BE49-F238E27FC236}">
                <a16:creationId xmlns:a16="http://schemas.microsoft.com/office/drawing/2014/main" id="{10D439AE-37C4-E9AC-750A-AB0C9C30B063}"/>
              </a:ext>
            </a:extLst>
          </p:cNvPr>
          <p:cNvPicPr>
            <a:picLocks noChangeAspect="1"/>
          </p:cNvPicPr>
          <p:nvPr/>
        </p:nvPicPr>
        <p:blipFill>
          <a:blip r:embed="rId3"/>
          <a:stretch>
            <a:fillRect/>
          </a:stretch>
        </p:blipFill>
        <p:spPr>
          <a:xfrm>
            <a:off x="6258232" y="2532828"/>
            <a:ext cx="5046108" cy="3307533"/>
          </a:xfrm>
          <a:prstGeom prst="rect">
            <a:avLst/>
          </a:prstGeom>
        </p:spPr>
      </p:pic>
      <p:sp>
        <p:nvSpPr>
          <p:cNvPr id="10" name="TextBox 9">
            <a:extLst>
              <a:ext uri="{FF2B5EF4-FFF2-40B4-BE49-F238E27FC236}">
                <a16:creationId xmlns:a16="http://schemas.microsoft.com/office/drawing/2014/main" id="{CA626F8B-2B8C-BA0E-7F17-09AD5583B441}"/>
              </a:ext>
            </a:extLst>
          </p:cNvPr>
          <p:cNvSpPr txBox="1"/>
          <p:nvPr/>
        </p:nvSpPr>
        <p:spPr>
          <a:xfrm>
            <a:off x="3804029" y="0"/>
            <a:ext cx="3495368"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Data columns</a:t>
            </a:r>
          </a:p>
        </p:txBody>
      </p:sp>
    </p:spTree>
    <p:extLst>
      <p:ext uri="{BB962C8B-B14F-4D97-AF65-F5344CB8AC3E}">
        <p14:creationId xmlns:p14="http://schemas.microsoft.com/office/powerpoint/2010/main" val="315872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DCE3F-63F1-CC04-4318-46E2CE68DB1D}"/>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Data Preprocessing </a:t>
            </a:r>
          </a:p>
        </p:txBody>
      </p:sp>
      <p:sp>
        <p:nvSpPr>
          <p:cNvPr id="6" name="TextBox 5">
            <a:extLst>
              <a:ext uri="{FF2B5EF4-FFF2-40B4-BE49-F238E27FC236}">
                <a16:creationId xmlns:a16="http://schemas.microsoft.com/office/drawing/2014/main" id="{68669A1D-79DD-D25B-E4FE-B6BA92DFEE00}"/>
              </a:ext>
            </a:extLst>
          </p:cNvPr>
          <p:cNvSpPr txBox="1"/>
          <p:nvPr/>
        </p:nvSpPr>
        <p:spPr>
          <a:xfrm>
            <a:off x="1805140" y="1090953"/>
            <a:ext cx="2987354" cy="954107"/>
          </a:xfrm>
          <a:prstGeom prst="rect">
            <a:avLst/>
          </a:prstGeom>
          <a:noFill/>
        </p:spPr>
        <p:txBody>
          <a:bodyPr wrap="square">
            <a:spAutoFit/>
          </a:bodyPr>
          <a:lstStyle/>
          <a:p>
            <a:pPr algn="ctr"/>
            <a:r>
              <a:rPr lang="en-US" sz="2800" b="1" dirty="0">
                <a:solidFill>
                  <a:schemeClr val="tx1"/>
                </a:solidFill>
                <a:latin typeface="Ubuntu" panose="020B0504030602030204" pitchFamily="34" charset="0"/>
              </a:rPr>
              <a:t>#N of missing values</a:t>
            </a:r>
          </a:p>
        </p:txBody>
      </p:sp>
      <p:sp>
        <p:nvSpPr>
          <p:cNvPr id="9" name="TextBox 8">
            <a:extLst>
              <a:ext uri="{FF2B5EF4-FFF2-40B4-BE49-F238E27FC236}">
                <a16:creationId xmlns:a16="http://schemas.microsoft.com/office/drawing/2014/main" id="{3C8FF1A2-CD41-E770-CA7A-6CE6FF29F722}"/>
              </a:ext>
            </a:extLst>
          </p:cNvPr>
          <p:cNvSpPr txBox="1"/>
          <p:nvPr/>
        </p:nvSpPr>
        <p:spPr>
          <a:xfrm>
            <a:off x="6748874" y="2044005"/>
            <a:ext cx="3040747" cy="523220"/>
          </a:xfrm>
          <a:prstGeom prst="rect">
            <a:avLst/>
          </a:prstGeom>
          <a:noFill/>
        </p:spPr>
        <p:txBody>
          <a:bodyPr wrap="square">
            <a:spAutoFit/>
          </a:bodyPr>
          <a:lstStyle/>
          <a:p>
            <a:pPr algn="ctr"/>
            <a:r>
              <a:rPr lang="en-US" sz="2800" b="1" dirty="0">
                <a:solidFill>
                  <a:schemeClr val="tx1"/>
                </a:solidFill>
                <a:latin typeface="Ubuntu" panose="020B0504030602030204" pitchFamily="34" charset="0"/>
              </a:rPr>
              <a:t>#N of duplicates</a:t>
            </a:r>
          </a:p>
        </p:txBody>
      </p:sp>
      <p:pic>
        <p:nvPicPr>
          <p:cNvPr id="7" name="Picture 6">
            <a:extLst>
              <a:ext uri="{FF2B5EF4-FFF2-40B4-BE49-F238E27FC236}">
                <a16:creationId xmlns:a16="http://schemas.microsoft.com/office/drawing/2014/main" id="{4062E1DF-0DFE-AC77-5420-0CB9BB86B5C6}"/>
              </a:ext>
            </a:extLst>
          </p:cNvPr>
          <p:cNvPicPr>
            <a:picLocks noChangeAspect="1"/>
          </p:cNvPicPr>
          <p:nvPr/>
        </p:nvPicPr>
        <p:blipFill rotWithShape="1">
          <a:blip r:embed="rId2"/>
          <a:srcRect l="5190" t="26550" r="5198" b="35326"/>
          <a:stretch/>
        </p:blipFill>
        <p:spPr>
          <a:xfrm>
            <a:off x="6095566" y="3443789"/>
            <a:ext cx="5665197" cy="521109"/>
          </a:xfrm>
          <a:prstGeom prst="rect">
            <a:avLst/>
          </a:prstGeom>
        </p:spPr>
      </p:pic>
      <p:pic>
        <p:nvPicPr>
          <p:cNvPr id="8" name="Picture 7">
            <a:extLst>
              <a:ext uri="{FF2B5EF4-FFF2-40B4-BE49-F238E27FC236}">
                <a16:creationId xmlns:a16="http://schemas.microsoft.com/office/drawing/2014/main" id="{CF0C21EF-34FB-1076-F448-6CCBF7BE0401}"/>
              </a:ext>
            </a:extLst>
          </p:cNvPr>
          <p:cNvPicPr>
            <a:picLocks noChangeAspect="1"/>
          </p:cNvPicPr>
          <p:nvPr/>
        </p:nvPicPr>
        <p:blipFill>
          <a:blip r:embed="rId3"/>
          <a:stretch>
            <a:fillRect/>
          </a:stretch>
        </p:blipFill>
        <p:spPr>
          <a:xfrm>
            <a:off x="1523363" y="2044005"/>
            <a:ext cx="3550909" cy="4311818"/>
          </a:xfrm>
          <a:prstGeom prst="rect">
            <a:avLst/>
          </a:prstGeom>
        </p:spPr>
      </p:pic>
    </p:spTree>
    <p:extLst>
      <p:ext uri="{BB962C8B-B14F-4D97-AF65-F5344CB8AC3E}">
        <p14:creationId xmlns:p14="http://schemas.microsoft.com/office/powerpoint/2010/main" val="4267768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C70625-B31B-7A9F-9EA8-ADD3CC75A2C1}"/>
              </a:ext>
            </a:extLst>
          </p:cNvPr>
          <p:cNvPicPr>
            <a:picLocks noChangeAspect="1"/>
          </p:cNvPicPr>
          <p:nvPr/>
        </p:nvPicPr>
        <p:blipFill>
          <a:blip r:embed="rId2"/>
          <a:stretch>
            <a:fillRect/>
          </a:stretch>
        </p:blipFill>
        <p:spPr>
          <a:xfrm>
            <a:off x="1383428" y="2467979"/>
            <a:ext cx="5346862" cy="3903324"/>
          </a:xfrm>
          <a:prstGeom prst="rect">
            <a:avLst/>
          </a:prstGeom>
        </p:spPr>
      </p:pic>
      <p:sp>
        <p:nvSpPr>
          <p:cNvPr id="4" name="TextBox 3">
            <a:extLst>
              <a:ext uri="{FF2B5EF4-FFF2-40B4-BE49-F238E27FC236}">
                <a16:creationId xmlns:a16="http://schemas.microsoft.com/office/drawing/2014/main" id="{8B6A8424-6879-69DC-6C31-3A122FAC0693}"/>
              </a:ext>
            </a:extLst>
          </p:cNvPr>
          <p:cNvSpPr txBox="1"/>
          <p:nvPr/>
        </p:nvSpPr>
        <p:spPr>
          <a:xfrm>
            <a:off x="2641014" y="1887794"/>
            <a:ext cx="2831690" cy="461665"/>
          </a:xfrm>
          <a:prstGeom prst="rect">
            <a:avLst/>
          </a:prstGeom>
          <a:noFill/>
        </p:spPr>
        <p:txBody>
          <a:bodyPr wrap="square" rtlCol="0">
            <a:spAutoFit/>
          </a:bodyPr>
          <a:lstStyle/>
          <a:p>
            <a:pPr algn="ctr"/>
            <a:r>
              <a:rPr lang="en-US" sz="2400" dirty="0"/>
              <a:t>Dropped columns </a:t>
            </a:r>
          </a:p>
        </p:txBody>
      </p:sp>
      <p:sp>
        <p:nvSpPr>
          <p:cNvPr id="5" name="TextBox 4">
            <a:extLst>
              <a:ext uri="{FF2B5EF4-FFF2-40B4-BE49-F238E27FC236}">
                <a16:creationId xmlns:a16="http://schemas.microsoft.com/office/drawing/2014/main" id="{B9005C82-8085-5BD5-E7E4-46E917D88C0A}"/>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Data cleaning  </a:t>
            </a:r>
          </a:p>
        </p:txBody>
      </p:sp>
      <p:sp>
        <p:nvSpPr>
          <p:cNvPr id="6" name="TextBox 5">
            <a:extLst>
              <a:ext uri="{FF2B5EF4-FFF2-40B4-BE49-F238E27FC236}">
                <a16:creationId xmlns:a16="http://schemas.microsoft.com/office/drawing/2014/main" id="{19FB11BC-E294-DD80-379A-140E6DD9E3D6}"/>
              </a:ext>
            </a:extLst>
          </p:cNvPr>
          <p:cNvSpPr txBox="1"/>
          <p:nvPr/>
        </p:nvSpPr>
        <p:spPr>
          <a:xfrm>
            <a:off x="6931742" y="2467979"/>
            <a:ext cx="398206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Georgia" panose="02040502050405020303" pitchFamily="18" charset="0"/>
              </a:rPr>
              <a:t>Dropped NA in [gender, level, tag]</a:t>
            </a:r>
          </a:p>
          <a:p>
            <a:pPr marL="342900" indent="-342900">
              <a:buFont typeface="Arial" panose="020B0604020202020204" pitchFamily="34" charset="0"/>
              <a:buChar char="•"/>
            </a:pPr>
            <a:r>
              <a:rPr lang="en-US" sz="2000" dirty="0">
                <a:latin typeface="Georgia" panose="02040502050405020303" pitchFamily="18" charset="0"/>
              </a:rPr>
              <a:t>Removed inconsistent values in gender column </a:t>
            </a:r>
          </a:p>
          <a:p>
            <a:pPr marL="342900" indent="-342900">
              <a:buFont typeface="Arial" panose="020B0604020202020204" pitchFamily="34" charset="0"/>
              <a:buChar char="•"/>
            </a:pPr>
            <a:r>
              <a:rPr lang="en-US" sz="2000" dirty="0">
                <a:latin typeface="Georgia" panose="02040502050405020303" pitchFamily="18" charset="0"/>
              </a:rPr>
              <a:t>Filled NA values with random between male and female </a:t>
            </a:r>
          </a:p>
          <a:p>
            <a:pPr marL="342900" indent="-342900">
              <a:buFont typeface="Arial" panose="020B0604020202020204" pitchFamily="34" charset="0"/>
              <a:buChar char="•"/>
            </a:pPr>
            <a:endParaRPr lang="en-US" sz="2000" dirty="0">
              <a:latin typeface="Georgia" panose="02040502050405020303" pitchFamily="18" charset="0"/>
            </a:endParaRPr>
          </a:p>
        </p:txBody>
      </p:sp>
      <p:pic>
        <p:nvPicPr>
          <p:cNvPr id="8" name="Picture 7">
            <a:extLst>
              <a:ext uri="{FF2B5EF4-FFF2-40B4-BE49-F238E27FC236}">
                <a16:creationId xmlns:a16="http://schemas.microsoft.com/office/drawing/2014/main" id="{A81BB6B0-6C6A-78DB-FA69-BC683BCDEA80}"/>
              </a:ext>
            </a:extLst>
          </p:cNvPr>
          <p:cNvPicPr>
            <a:picLocks noChangeAspect="1"/>
          </p:cNvPicPr>
          <p:nvPr/>
        </p:nvPicPr>
        <p:blipFill>
          <a:blip r:embed="rId3"/>
          <a:stretch>
            <a:fillRect/>
          </a:stretch>
        </p:blipFill>
        <p:spPr>
          <a:xfrm>
            <a:off x="6515852" y="4739958"/>
            <a:ext cx="5346862" cy="1464062"/>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9344D79C-D7AE-A677-A8F1-4D59B766FD94}"/>
                  </a:ext>
                </a:extLst>
              </p14:cNvPr>
              <p14:cNvContentPartPr/>
              <p14:nvPr/>
            </p14:nvContentPartPr>
            <p14:xfrm>
              <a:off x="7019837" y="5116134"/>
              <a:ext cx="352440" cy="15840"/>
            </p14:xfrm>
          </p:contentPart>
        </mc:Choice>
        <mc:Fallback xmlns="">
          <p:pic>
            <p:nvPicPr>
              <p:cNvPr id="9" name="Ink 8">
                <a:extLst>
                  <a:ext uri="{FF2B5EF4-FFF2-40B4-BE49-F238E27FC236}">
                    <a16:creationId xmlns:a16="http://schemas.microsoft.com/office/drawing/2014/main" id="{9344D79C-D7AE-A677-A8F1-4D59B766FD94}"/>
                  </a:ext>
                </a:extLst>
              </p:cNvPr>
              <p:cNvPicPr/>
              <p:nvPr/>
            </p:nvPicPr>
            <p:blipFill>
              <a:blip r:embed="rId5"/>
              <a:stretch>
                <a:fillRect/>
              </a:stretch>
            </p:blipFill>
            <p:spPr>
              <a:xfrm>
                <a:off x="6966197" y="5008494"/>
                <a:ext cx="4600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3C7897BD-A896-442B-5994-FFD7C507CD52}"/>
                  </a:ext>
                </a:extLst>
              </p14:cNvPr>
              <p14:cNvContentPartPr/>
              <p14:nvPr/>
            </p14:nvContentPartPr>
            <p14:xfrm>
              <a:off x="7579997" y="5102814"/>
              <a:ext cx="456120" cy="44280"/>
            </p14:xfrm>
          </p:contentPart>
        </mc:Choice>
        <mc:Fallback xmlns="">
          <p:pic>
            <p:nvPicPr>
              <p:cNvPr id="10" name="Ink 9">
                <a:extLst>
                  <a:ext uri="{FF2B5EF4-FFF2-40B4-BE49-F238E27FC236}">
                    <a16:creationId xmlns:a16="http://schemas.microsoft.com/office/drawing/2014/main" id="{3C7897BD-A896-442B-5994-FFD7C507CD52}"/>
                  </a:ext>
                </a:extLst>
              </p:cNvPr>
              <p:cNvPicPr/>
              <p:nvPr/>
            </p:nvPicPr>
            <p:blipFill>
              <a:blip r:embed="rId7"/>
              <a:stretch>
                <a:fillRect/>
              </a:stretch>
            </p:blipFill>
            <p:spPr>
              <a:xfrm>
                <a:off x="7526357" y="4995174"/>
                <a:ext cx="5637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19444A6-C41E-668D-7924-A75EDA1FB2DD}"/>
                  </a:ext>
                </a:extLst>
              </p14:cNvPr>
              <p14:cNvContentPartPr/>
              <p14:nvPr/>
            </p14:nvContentPartPr>
            <p14:xfrm>
              <a:off x="8273717" y="5176254"/>
              <a:ext cx="145800" cy="360"/>
            </p14:xfrm>
          </p:contentPart>
        </mc:Choice>
        <mc:Fallback xmlns="">
          <p:pic>
            <p:nvPicPr>
              <p:cNvPr id="11" name="Ink 10">
                <a:extLst>
                  <a:ext uri="{FF2B5EF4-FFF2-40B4-BE49-F238E27FC236}">
                    <a16:creationId xmlns:a16="http://schemas.microsoft.com/office/drawing/2014/main" id="{419444A6-C41E-668D-7924-A75EDA1FB2DD}"/>
                  </a:ext>
                </a:extLst>
              </p:cNvPr>
              <p:cNvPicPr/>
              <p:nvPr/>
            </p:nvPicPr>
            <p:blipFill>
              <a:blip r:embed="rId9"/>
              <a:stretch>
                <a:fillRect/>
              </a:stretch>
            </p:blipFill>
            <p:spPr>
              <a:xfrm>
                <a:off x="8219717" y="5068614"/>
                <a:ext cx="253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FEADF0F4-8320-A30D-27BD-826A45C30C23}"/>
                  </a:ext>
                </a:extLst>
              </p14:cNvPr>
              <p14:cNvContentPartPr/>
              <p14:nvPr/>
            </p14:nvContentPartPr>
            <p14:xfrm>
              <a:off x="8627597" y="5146014"/>
              <a:ext cx="367200" cy="15840"/>
            </p14:xfrm>
          </p:contentPart>
        </mc:Choice>
        <mc:Fallback xmlns="">
          <p:pic>
            <p:nvPicPr>
              <p:cNvPr id="12" name="Ink 11">
                <a:extLst>
                  <a:ext uri="{FF2B5EF4-FFF2-40B4-BE49-F238E27FC236}">
                    <a16:creationId xmlns:a16="http://schemas.microsoft.com/office/drawing/2014/main" id="{FEADF0F4-8320-A30D-27BD-826A45C30C23}"/>
                  </a:ext>
                </a:extLst>
              </p:cNvPr>
              <p:cNvPicPr/>
              <p:nvPr/>
            </p:nvPicPr>
            <p:blipFill>
              <a:blip r:embed="rId11"/>
              <a:stretch>
                <a:fillRect/>
              </a:stretch>
            </p:blipFill>
            <p:spPr>
              <a:xfrm>
                <a:off x="8573597" y="5038374"/>
                <a:ext cx="4748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7AE3CF29-AF03-5687-8D93-9FB9188DACDB}"/>
                  </a:ext>
                </a:extLst>
              </p14:cNvPr>
              <p14:cNvContentPartPr/>
              <p14:nvPr/>
            </p14:nvContentPartPr>
            <p14:xfrm>
              <a:off x="9217277" y="5117214"/>
              <a:ext cx="2196360" cy="46080"/>
            </p14:xfrm>
          </p:contentPart>
        </mc:Choice>
        <mc:Fallback xmlns="">
          <p:pic>
            <p:nvPicPr>
              <p:cNvPr id="14" name="Ink 13">
                <a:extLst>
                  <a:ext uri="{FF2B5EF4-FFF2-40B4-BE49-F238E27FC236}">
                    <a16:creationId xmlns:a16="http://schemas.microsoft.com/office/drawing/2014/main" id="{7AE3CF29-AF03-5687-8D93-9FB9188DACDB}"/>
                  </a:ext>
                </a:extLst>
              </p:cNvPr>
              <p:cNvPicPr/>
              <p:nvPr/>
            </p:nvPicPr>
            <p:blipFill>
              <a:blip r:embed="rId13"/>
              <a:stretch>
                <a:fillRect/>
              </a:stretch>
            </p:blipFill>
            <p:spPr>
              <a:xfrm>
                <a:off x="9163637" y="5009574"/>
                <a:ext cx="2304000" cy="261720"/>
              </a:xfrm>
              <a:prstGeom prst="rect">
                <a:avLst/>
              </a:prstGeom>
            </p:spPr>
          </p:pic>
        </mc:Fallback>
      </mc:AlternateContent>
    </p:spTree>
    <p:extLst>
      <p:ext uri="{BB962C8B-B14F-4D97-AF65-F5344CB8AC3E}">
        <p14:creationId xmlns:p14="http://schemas.microsoft.com/office/powerpoint/2010/main" val="62734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B36E4-B099-B92C-6EEA-20D5937D4EBA}"/>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Data cleaning  </a:t>
            </a:r>
          </a:p>
        </p:txBody>
      </p:sp>
      <p:pic>
        <p:nvPicPr>
          <p:cNvPr id="4" name="Picture 3">
            <a:extLst>
              <a:ext uri="{FF2B5EF4-FFF2-40B4-BE49-F238E27FC236}">
                <a16:creationId xmlns:a16="http://schemas.microsoft.com/office/drawing/2014/main" id="{DB262D38-39A2-8C89-357E-54150A6412A6}"/>
              </a:ext>
            </a:extLst>
          </p:cNvPr>
          <p:cNvPicPr>
            <a:picLocks noChangeAspect="1"/>
          </p:cNvPicPr>
          <p:nvPr/>
        </p:nvPicPr>
        <p:blipFill>
          <a:blip r:embed="rId2"/>
          <a:stretch>
            <a:fillRect/>
          </a:stretch>
        </p:blipFill>
        <p:spPr>
          <a:xfrm>
            <a:off x="1002890" y="2020108"/>
            <a:ext cx="8722842" cy="4203017"/>
          </a:xfrm>
          <a:prstGeom prst="rect">
            <a:avLst/>
          </a:prstGeom>
        </p:spPr>
      </p:pic>
      <p:sp>
        <p:nvSpPr>
          <p:cNvPr id="5" name="TextBox 4">
            <a:extLst>
              <a:ext uri="{FF2B5EF4-FFF2-40B4-BE49-F238E27FC236}">
                <a16:creationId xmlns:a16="http://schemas.microsoft.com/office/drawing/2014/main" id="{B6D11AFF-DF2C-8C16-DB5F-0F40389D5F98}"/>
              </a:ext>
            </a:extLst>
          </p:cNvPr>
          <p:cNvSpPr txBox="1"/>
          <p:nvPr/>
        </p:nvSpPr>
        <p:spPr>
          <a:xfrm>
            <a:off x="3330255" y="1371623"/>
            <a:ext cx="4068112" cy="400110"/>
          </a:xfrm>
          <a:prstGeom prst="rect">
            <a:avLst/>
          </a:prstGeom>
          <a:noFill/>
        </p:spPr>
        <p:txBody>
          <a:bodyPr wrap="square" rtlCol="0">
            <a:spAutoFit/>
          </a:bodyPr>
          <a:lstStyle/>
          <a:p>
            <a:r>
              <a:rPr lang="en-US" sz="2000" b="1" dirty="0">
                <a:latin typeface="Georgia" panose="02040502050405020303" pitchFamily="18" charset="0"/>
              </a:rPr>
              <a:t>Our data after handling NA </a:t>
            </a:r>
          </a:p>
        </p:txBody>
      </p:sp>
    </p:spTree>
    <p:extLst>
      <p:ext uri="{BB962C8B-B14F-4D97-AF65-F5344CB8AC3E}">
        <p14:creationId xmlns:p14="http://schemas.microsoft.com/office/powerpoint/2010/main" val="190822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0AEDD-0222-0A0D-98EB-4D54FAD09595}"/>
              </a:ext>
            </a:extLst>
          </p:cNvPr>
          <p:cNvSpPr txBox="1"/>
          <p:nvPr/>
        </p:nvSpPr>
        <p:spPr>
          <a:xfrm>
            <a:off x="4519981" y="1521309"/>
            <a:ext cx="2899164" cy="461665"/>
          </a:xfrm>
          <a:prstGeom prst="rect">
            <a:avLst/>
          </a:prstGeom>
          <a:noFill/>
        </p:spPr>
        <p:txBody>
          <a:bodyPr wrap="square" rtlCol="0">
            <a:spAutoFit/>
          </a:bodyPr>
          <a:lstStyle/>
          <a:p>
            <a:r>
              <a:rPr lang="en-US" sz="2400" b="1" dirty="0">
                <a:latin typeface="Georgia" panose="02040502050405020303" pitchFamily="18" charset="0"/>
              </a:rPr>
              <a:t>Outlier detection</a:t>
            </a:r>
          </a:p>
        </p:txBody>
      </p:sp>
      <p:sp>
        <p:nvSpPr>
          <p:cNvPr id="4" name="TextBox 3">
            <a:extLst>
              <a:ext uri="{FF2B5EF4-FFF2-40B4-BE49-F238E27FC236}">
                <a16:creationId xmlns:a16="http://schemas.microsoft.com/office/drawing/2014/main" id="{12F4B5B5-F1E2-A8A2-63BC-2F50A1F6FC34}"/>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Data cleaning  </a:t>
            </a:r>
          </a:p>
        </p:txBody>
      </p:sp>
      <p:pic>
        <p:nvPicPr>
          <p:cNvPr id="3076" name="Picture 4">
            <a:extLst>
              <a:ext uri="{FF2B5EF4-FFF2-40B4-BE49-F238E27FC236}">
                <a16:creationId xmlns:a16="http://schemas.microsoft.com/office/drawing/2014/main" id="{C8C72E48-1EAA-7662-2F92-7250047A2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563" y="2297062"/>
            <a:ext cx="5564344" cy="41529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405FD83-118A-AFE0-8787-397D4F50A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63" y="2077988"/>
            <a:ext cx="57912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93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DEED-9D2A-4674-EED7-E9069B658EC4}"/>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Highest paid jobs</a:t>
            </a:r>
          </a:p>
        </p:txBody>
      </p:sp>
      <p:pic>
        <p:nvPicPr>
          <p:cNvPr id="4098" name="Picture 2">
            <a:extLst>
              <a:ext uri="{FF2B5EF4-FFF2-40B4-BE49-F238E27FC236}">
                <a16:creationId xmlns:a16="http://schemas.microsoft.com/office/drawing/2014/main" id="{95493884-81C4-A670-5AF1-ADC522834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90" y="1566898"/>
            <a:ext cx="8353372" cy="500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6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5732C-3E0D-ED5A-53B3-71142B6A27BE}"/>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Number of workers in each title</a:t>
            </a:r>
          </a:p>
        </p:txBody>
      </p:sp>
      <p:pic>
        <p:nvPicPr>
          <p:cNvPr id="5124" name="Picture 4">
            <a:extLst>
              <a:ext uri="{FF2B5EF4-FFF2-40B4-BE49-F238E27FC236}">
                <a16:creationId xmlns:a16="http://schemas.microsoft.com/office/drawing/2014/main" id="{C31A0024-9BEA-8BBC-5DBE-B98CD3AC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12" y="1282890"/>
            <a:ext cx="8756153" cy="546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2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AD93D-026B-DC2F-4879-BDFCF0CF03E5}"/>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Highest paying companies in FAANG</a:t>
            </a:r>
          </a:p>
        </p:txBody>
      </p:sp>
      <p:pic>
        <p:nvPicPr>
          <p:cNvPr id="6146" name="Picture 2">
            <a:extLst>
              <a:ext uri="{FF2B5EF4-FFF2-40B4-BE49-F238E27FC236}">
                <a16:creationId xmlns:a16="http://schemas.microsoft.com/office/drawing/2014/main" id="{49FFAA26-25E7-92A9-9985-AD439442F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965" y="1382508"/>
            <a:ext cx="6955974" cy="506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13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52;p51">
            <a:extLst>
              <a:ext uri="{FF2B5EF4-FFF2-40B4-BE49-F238E27FC236}">
                <a16:creationId xmlns:a16="http://schemas.microsoft.com/office/drawing/2014/main" id="{3FEFCC6B-CD6D-4CB2-311E-6958F4B8A948}"/>
              </a:ext>
            </a:extLst>
          </p:cNvPr>
          <p:cNvSpPr/>
          <p:nvPr/>
        </p:nvSpPr>
        <p:spPr>
          <a:xfrm>
            <a:off x="3657600" y="1327239"/>
            <a:ext cx="3377381" cy="4498373"/>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9012" tIns="99012" rIns="99012" bIns="99012" anchor="ctr" anchorCtr="0">
            <a:noAutofit/>
          </a:bodyPr>
          <a:lstStyle/>
          <a:p>
            <a:endParaRPr sz="1516"/>
          </a:p>
        </p:txBody>
      </p:sp>
      <p:sp>
        <p:nvSpPr>
          <p:cNvPr id="16" name="Google Shape;360;p51">
            <a:extLst>
              <a:ext uri="{FF2B5EF4-FFF2-40B4-BE49-F238E27FC236}">
                <a16:creationId xmlns:a16="http://schemas.microsoft.com/office/drawing/2014/main" id="{9326A2D2-A850-4453-DB1A-6DB7FD1E7917}"/>
              </a:ext>
            </a:extLst>
          </p:cNvPr>
          <p:cNvSpPr txBox="1">
            <a:spLocks/>
          </p:cNvSpPr>
          <p:nvPr/>
        </p:nvSpPr>
        <p:spPr>
          <a:xfrm flipH="1">
            <a:off x="4068325" y="3981114"/>
            <a:ext cx="2376939" cy="354787"/>
          </a:xfrm>
          <a:prstGeom prst="rect">
            <a:avLst/>
          </a:prstGeom>
        </p:spPr>
        <p:txBody>
          <a:bodyPr spcFirstLastPara="1" wrap="square" lIns="99012" tIns="0" rIns="99012" bIns="9901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a:lstStyle>
          <a:p>
            <a:pPr algn="ctr">
              <a:buClr>
                <a:schemeClr val="dk1"/>
              </a:buClr>
              <a:buSzPts val="1100"/>
            </a:pPr>
            <a:r>
              <a:rPr lang="en-US" sz="2598" b="1" dirty="0">
                <a:latin typeface="Roboto"/>
                <a:ea typeface="Roboto"/>
              </a:rPr>
              <a:t>Youssef Ahmed</a:t>
            </a:r>
          </a:p>
        </p:txBody>
      </p:sp>
      <p:pic>
        <p:nvPicPr>
          <p:cNvPr id="18" name="Google Shape;363;p51">
            <a:extLst>
              <a:ext uri="{FF2B5EF4-FFF2-40B4-BE49-F238E27FC236}">
                <a16:creationId xmlns:a16="http://schemas.microsoft.com/office/drawing/2014/main" id="{3FBC4F88-CCD5-610D-9B3B-E2422687B5CB}"/>
              </a:ext>
            </a:extLst>
          </p:cNvPr>
          <p:cNvPicPr preferRelativeResize="0"/>
          <p:nvPr/>
        </p:nvPicPr>
        <p:blipFill>
          <a:blip r:embed="rId2"/>
          <a:srcRect/>
          <a:stretch/>
        </p:blipFill>
        <p:spPr>
          <a:xfrm>
            <a:off x="4173802" y="1474343"/>
            <a:ext cx="2165987" cy="2139537"/>
          </a:xfrm>
          <a:prstGeom prst="roundRect">
            <a:avLst>
              <a:gd name="adj" fmla="val 0"/>
            </a:avLst>
          </a:prstGeom>
          <a:noFill/>
          <a:ln>
            <a:noFill/>
          </a:ln>
        </p:spPr>
      </p:pic>
      <p:pic>
        <p:nvPicPr>
          <p:cNvPr id="22" name="Picture 21" descr="Shape&#10;&#10;Description automatically generated with low confidence">
            <a:hlinkClick r:id="rId3"/>
            <a:extLst>
              <a:ext uri="{FF2B5EF4-FFF2-40B4-BE49-F238E27FC236}">
                <a16:creationId xmlns:a16="http://schemas.microsoft.com/office/drawing/2014/main" id="{14FB36A1-903E-8881-A782-4F38C097553C}"/>
              </a:ext>
            </a:extLst>
          </p:cNvPr>
          <p:cNvPicPr>
            <a:picLocks noChangeAspect="1"/>
          </p:cNvPicPr>
          <p:nvPr/>
        </p:nvPicPr>
        <p:blipFill>
          <a:blip r:embed="rId4"/>
          <a:stretch>
            <a:fillRect/>
          </a:stretch>
        </p:blipFill>
        <p:spPr>
          <a:xfrm>
            <a:off x="3852235" y="5136807"/>
            <a:ext cx="643133" cy="643133"/>
          </a:xfrm>
          <a:prstGeom prst="rect">
            <a:avLst/>
          </a:prstGeom>
        </p:spPr>
      </p:pic>
      <p:pic>
        <p:nvPicPr>
          <p:cNvPr id="23" name="Picture 22" descr="Shape&#10;&#10;Description automatically generated with low confidence">
            <a:hlinkClick r:id="rId5"/>
            <a:extLst>
              <a:ext uri="{FF2B5EF4-FFF2-40B4-BE49-F238E27FC236}">
                <a16:creationId xmlns:a16="http://schemas.microsoft.com/office/drawing/2014/main" id="{498B06C8-26B0-AF14-1AE3-FBB1D0A998AB}"/>
              </a:ext>
            </a:extLst>
          </p:cNvPr>
          <p:cNvPicPr>
            <a:picLocks noChangeAspect="1"/>
          </p:cNvPicPr>
          <p:nvPr/>
        </p:nvPicPr>
        <p:blipFill>
          <a:blip r:embed="rId6"/>
          <a:stretch>
            <a:fillRect/>
          </a:stretch>
        </p:blipFill>
        <p:spPr>
          <a:xfrm>
            <a:off x="4961258" y="5136806"/>
            <a:ext cx="643133" cy="643133"/>
          </a:xfrm>
          <a:prstGeom prst="rect">
            <a:avLst/>
          </a:prstGeom>
        </p:spPr>
      </p:pic>
      <p:pic>
        <p:nvPicPr>
          <p:cNvPr id="27" name="Picture 26" descr="Shape&#10;&#10;Description automatically generated with low confidence">
            <a:hlinkClick r:id="rId7"/>
            <a:extLst>
              <a:ext uri="{FF2B5EF4-FFF2-40B4-BE49-F238E27FC236}">
                <a16:creationId xmlns:a16="http://schemas.microsoft.com/office/drawing/2014/main" id="{3756F947-8052-2009-89C4-6595207C9BC4}"/>
              </a:ext>
            </a:extLst>
          </p:cNvPr>
          <p:cNvPicPr>
            <a:picLocks noChangeAspect="1"/>
          </p:cNvPicPr>
          <p:nvPr/>
        </p:nvPicPr>
        <p:blipFill>
          <a:blip r:embed="rId8"/>
          <a:stretch>
            <a:fillRect/>
          </a:stretch>
        </p:blipFill>
        <p:spPr>
          <a:xfrm>
            <a:off x="6066302" y="5215689"/>
            <a:ext cx="502733" cy="485365"/>
          </a:xfrm>
          <a:prstGeom prst="rect">
            <a:avLst/>
          </a:prstGeom>
        </p:spPr>
      </p:pic>
      <p:sp>
        <p:nvSpPr>
          <p:cNvPr id="30" name="Google Shape;355;p51">
            <a:extLst>
              <a:ext uri="{FF2B5EF4-FFF2-40B4-BE49-F238E27FC236}">
                <a16:creationId xmlns:a16="http://schemas.microsoft.com/office/drawing/2014/main" id="{AA0F470E-D259-0E71-D876-725DF16E3FC7}"/>
              </a:ext>
            </a:extLst>
          </p:cNvPr>
          <p:cNvSpPr txBox="1">
            <a:spLocks/>
          </p:cNvSpPr>
          <p:nvPr/>
        </p:nvSpPr>
        <p:spPr>
          <a:xfrm>
            <a:off x="-482849" y="190697"/>
            <a:ext cx="12191999" cy="1006070"/>
          </a:xfrm>
          <a:prstGeom prst="rect">
            <a:avLst/>
          </a:prstGeom>
        </p:spPr>
        <p:txBody>
          <a:bodyPr spcFirstLastPara="1" wrap="square" lIns="99012" tIns="0" rIns="99012" bIns="9901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a:lstStyle>
          <a:p>
            <a:pPr algn="ctr"/>
            <a:r>
              <a:rPr lang="en-US" sz="5400" dirty="0">
                <a:latin typeface="Georgia" panose="02040502050405020303" pitchFamily="18" charset="0"/>
                <a:ea typeface="Roboto" panose="02000000000000000000" pitchFamily="2" charset="0"/>
              </a:rPr>
              <a:t>Contact info</a:t>
            </a:r>
          </a:p>
        </p:txBody>
      </p:sp>
    </p:spTree>
    <p:extLst>
      <p:ext uri="{BB962C8B-B14F-4D97-AF65-F5344CB8AC3E}">
        <p14:creationId xmlns:p14="http://schemas.microsoft.com/office/powerpoint/2010/main" val="1285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44CDA-FB0E-96EE-5925-E406058C12D0}"/>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Top 10 locations have jobs</a:t>
            </a:r>
          </a:p>
        </p:txBody>
      </p:sp>
      <p:pic>
        <p:nvPicPr>
          <p:cNvPr id="13314" name="Picture 2">
            <a:extLst>
              <a:ext uri="{FF2B5EF4-FFF2-40B4-BE49-F238E27FC236}">
                <a16:creationId xmlns:a16="http://schemas.microsoft.com/office/drawing/2014/main" id="{74051614-829E-8586-A867-9A97C72BD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051" y="1340893"/>
            <a:ext cx="6572889" cy="509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4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DB32A-046E-BBA9-DA82-E1D7A66326B7}"/>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Disparity in salaries depending on gender</a:t>
            </a:r>
          </a:p>
        </p:txBody>
      </p:sp>
      <p:pic>
        <p:nvPicPr>
          <p:cNvPr id="12290" name="Picture 2">
            <a:extLst>
              <a:ext uri="{FF2B5EF4-FFF2-40B4-BE49-F238E27FC236}">
                <a16:creationId xmlns:a16="http://schemas.microsoft.com/office/drawing/2014/main" id="{F0567E8A-BBBC-A6AB-4B4E-B6AF9ECD5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65" y="1471755"/>
            <a:ext cx="82581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51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4D7-A820-FFB7-84E4-100E79ABEE87}"/>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Disparity in salaries depending on Race</a:t>
            </a:r>
          </a:p>
        </p:txBody>
      </p:sp>
      <p:pic>
        <p:nvPicPr>
          <p:cNvPr id="11266" name="Picture 2">
            <a:extLst>
              <a:ext uri="{FF2B5EF4-FFF2-40B4-BE49-F238E27FC236}">
                <a16:creationId xmlns:a16="http://schemas.microsoft.com/office/drawing/2014/main" id="{AE19F9C2-ECA9-5B8B-FD1C-A5794FC1C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40" y="1485403"/>
            <a:ext cx="82581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178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2E33A-B10E-88EE-08A8-69C5B444610D}"/>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Salary and education relationship</a:t>
            </a:r>
          </a:p>
        </p:txBody>
      </p:sp>
      <p:pic>
        <p:nvPicPr>
          <p:cNvPr id="10242" name="Picture 2">
            <a:extLst>
              <a:ext uri="{FF2B5EF4-FFF2-40B4-BE49-F238E27FC236}">
                <a16:creationId xmlns:a16="http://schemas.microsoft.com/office/drawing/2014/main" id="{34ABE6BC-2E04-0DF9-EE38-8C2D8418D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88" y="1485403"/>
            <a:ext cx="82581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660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D0766-83C0-6D8A-B3CD-37D2BC74E727}"/>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Relation between experience and salary</a:t>
            </a:r>
          </a:p>
        </p:txBody>
      </p:sp>
      <p:pic>
        <p:nvPicPr>
          <p:cNvPr id="9220" name="Picture 4">
            <a:extLst>
              <a:ext uri="{FF2B5EF4-FFF2-40B4-BE49-F238E27FC236}">
                <a16:creationId xmlns:a16="http://schemas.microsoft.com/office/drawing/2014/main" id="{A24EAC7D-CF00-7D43-5E15-E24F06E67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02" y="1545396"/>
            <a:ext cx="79533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55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F688CB-7272-0E95-6A4F-2B495239A250}"/>
              </a:ext>
            </a:extLst>
          </p:cNvPr>
          <p:cNvPicPr>
            <a:picLocks noChangeAspect="1"/>
          </p:cNvPicPr>
          <p:nvPr/>
        </p:nvPicPr>
        <p:blipFill>
          <a:blip r:embed="rId2"/>
          <a:stretch>
            <a:fillRect/>
          </a:stretch>
        </p:blipFill>
        <p:spPr>
          <a:xfrm>
            <a:off x="-514258" y="1347019"/>
            <a:ext cx="12765252" cy="3529309"/>
          </a:xfrm>
          <a:prstGeom prst="rect">
            <a:avLst/>
          </a:prstGeom>
        </p:spPr>
      </p:pic>
      <p:grpSp>
        <p:nvGrpSpPr>
          <p:cNvPr id="3" name="Google Shape;8355;p89">
            <a:extLst>
              <a:ext uri="{FF2B5EF4-FFF2-40B4-BE49-F238E27FC236}">
                <a16:creationId xmlns:a16="http://schemas.microsoft.com/office/drawing/2014/main" id="{B83DABBF-6046-F9C5-DE8D-AC4362E3B289}"/>
              </a:ext>
            </a:extLst>
          </p:cNvPr>
          <p:cNvGrpSpPr/>
          <p:nvPr/>
        </p:nvGrpSpPr>
        <p:grpSpPr>
          <a:xfrm rot="20424221">
            <a:off x="1323098" y="1222771"/>
            <a:ext cx="1402978" cy="1388093"/>
            <a:chOff x="-1182750" y="3962900"/>
            <a:chExt cx="294575" cy="291450"/>
          </a:xfrm>
        </p:grpSpPr>
        <p:sp>
          <p:nvSpPr>
            <p:cNvPr id="4" name="Google Shape;8356;p89">
              <a:extLst>
                <a:ext uri="{FF2B5EF4-FFF2-40B4-BE49-F238E27FC236}">
                  <a16:creationId xmlns:a16="http://schemas.microsoft.com/office/drawing/2014/main" id="{E43943EB-99E5-4C40-7408-9E01AB8CC06E}"/>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 name="Google Shape;8357;p89">
              <a:extLst>
                <a:ext uri="{FF2B5EF4-FFF2-40B4-BE49-F238E27FC236}">
                  <a16:creationId xmlns:a16="http://schemas.microsoft.com/office/drawing/2014/main" id="{09C0F7B9-1A28-F68C-5935-A2B7BC4EB73F}"/>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 name="Google Shape;8358;p89">
              <a:extLst>
                <a:ext uri="{FF2B5EF4-FFF2-40B4-BE49-F238E27FC236}">
                  <a16:creationId xmlns:a16="http://schemas.microsoft.com/office/drawing/2014/main" id="{96797057-29FE-F6AE-9BF3-669D3C31B643}"/>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 name="Google Shape;8359;p89">
              <a:extLst>
                <a:ext uri="{FF2B5EF4-FFF2-40B4-BE49-F238E27FC236}">
                  <a16:creationId xmlns:a16="http://schemas.microsoft.com/office/drawing/2014/main" id="{5300FBDD-CC27-8815-7682-8F0178B37B96}"/>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8" name="Google Shape;8360;p89">
              <a:extLst>
                <a:ext uri="{FF2B5EF4-FFF2-40B4-BE49-F238E27FC236}">
                  <a16:creationId xmlns:a16="http://schemas.microsoft.com/office/drawing/2014/main" id="{D4133905-ADB9-FC05-41C6-A3FC95244D64}"/>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9" name="Google Shape;8361;p89">
              <a:extLst>
                <a:ext uri="{FF2B5EF4-FFF2-40B4-BE49-F238E27FC236}">
                  <a16:creationId xmlns:a16="http://schemas.microsoft.com/office/drawing/2014/main" id="{947E643E-07A8-CC06-70DE-087A55B37C5D}"/>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 name="Google Shape;8362;p89">
              <a:extLst>
                <a:ext uri="{FF2B5EF4-FFF2-40B4-BE49-F238E27FC236}">
                  <a16:creationId xmlns:a16="http://schemas.microsoft.com/office/drawing/2014/main" id="{6A995C36-FBE8-FE22-AA6A-D83CBA4B7353}"/>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81367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1A24E-0F7B-EC78-3A70-E78A8CA8D5B1}"/>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Linear regression</a:t>
            </a:r>
          </a:p>
        </p:txBody>
      </p:sp>
      <p:pic>
        <p:nvPicPr>
          <p:cNvPr id="14338" name="Picture 2">
            <a:extLst>
              <a:ext uri="{FF2B5EF4-FFF2-40B4-BE49-F238E27FC236}">
                <a16:creationId xmlns:a16="http://schemas.microsoft.com/office/drawing/2014/main" id="{977B5909-99A9-5B94-AF25-95D7850EA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6" y="2197289"/>
            <a:ext cx="7335653" cy="42444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3983F1-ECDC-E63F-7716-4D9B8F0C3793}"/>
              </a:ext>
            </a:extLst>
          </p:cNvPr>
          <p:cNvSpPr txBox="1"/>
          <p:nvPr/>
        </p:nvSpPr>
        <p:spPr>
          <a:xfrm>
            <a:off x="2388358" y="1255594"/>
            <a:ext cx="1746913" cy="923330"/>
          </a:xfrm>
          <a:prstGeom prst="rect">
            <a:avLst/>
          </a:prstGeom>
          <a:noFill/>
        </p:spPr>
        <p:txBody>
          <a:bodyPr wrap="square" rtlCol="0">
            <a:spAutoFit/>
          </a:bodyPr>
          <a:lstStyle/>
          <a:p>
            <a:r>
              <a:rPr lang="en-US" sz="1800" dirty="0">
                <a:latin typeface="Georgia" panose="02040502050405020303" pitchFamily="18" charset="0"/>
              </a:rPr>
              <a:t>Train acc </a:t>
            </a:r>
            <a:r>
              <a:rPr lang="en-US" sz="1800" dirty="0">
                <a:latin typeface="Georgia" panose="02040502050405020303" pitchFamily="18" charset="0"/>
                <a:sym typeface="Wingdings" panose="05000000000000000000" pitchFamily="2" charset="2"/>
              </a:rPr>
              <a:t> </a:t>
            </a:r>
          </a:p>
          <a:p>
            <a:endParaRPr lang="en-US" sz="1800" dirty="0">
              <a:latin typeface="Georgia" panose="02040502050405020303" pitchFamily="18" charset="0"/>
              <a:sym typeface="Wingdings" panose="05000000000000000000" pitchFamily="2" charset="2"/>
            </a:endParaRPr>
          </a:p>
          <a:p>
            <a:r>
              <a:rPr lang="en-US" sz="1800" dirty="0">
                <a:latin typeface="Georgia" panose="02040502050405020303" pitchFamily="18" charset="0"/>
                <a:sym typeface="Wingdings" panose="05000000000000000000" pitchFamily="2" charset="2"/>
              </a:rPr>
              <a:t>Test acc   </a:t>
            </a:r>
            <a:endParaRPr lang="en-US" sz="1800" dirty="0">
              <a:latin typeface="Georgia" panose="02040502050405020303" pitchFamily="18" charset="0"/>
            </a:endParaRPr>
          </a:p>
        </p:txBody>
      </p:sp>
      <p:pic>
        <p:nvPicPr>
          <p:cNvPr id="5" name="Picture 4">
            <a:extLst>
              <a:ext uri="{FF2B5EF4-FFF2-40B4-BE49-F238E27FC236}">
                <a16:creationId xmlns:a16="http://schemas.microsoft.com/office/drawing/2014/main" id="{68F285BF-5493-98B0-5492-440B8C62D3B5}"/>
              </a:ext>
            </a:extLst>
          </p:cNvPr>
          <p:cNvPicPr>
            <a:picLocks noChangeAspect="1"/>
          </p:cNvPicPr>
          <p:nvPr/>
        </p:nvPicPr>
        <p:blipFill>
          <a:blip r:embed="rId3"/>
          <a:stretch>
            <a:fillRect/>
          </a:stretch>
        </p:blipFill>
        <p:spPr>
          <a:xfrm>
            <a:off x="3901878" y="1255594"/>
            <a:ext cx="1676634" cy="419158"/>
          </a:xfrm>
          <a:prstGeom prst="rect">
            <a:avLst/>
          </a:prstGeom>
        </p:spPr>
      </p:pic>
      <p:pic>
        <p:nvPicPr>
          <p:cNvPr id="7" name="Picture 6">
            <a:extLst>
              <a:ext uri="{FF2B5EF4-FFF2-40B4-BE49-F238E27FC236}">
                <a16:creationId xmlns:a16="http://schemas.microsoft.com/office/drawing/2014/main" id="{101F07BB-9F69-6DD6-A43B-26CB90497C5C}"/>
              </a:ext>
            </a:extLst>
          </p:cNvPr>
          <p:cNvPicPr>
            <a:picLocks noChangeAspect="1"/>
          </p:cNvPicPr>
          <p:nvPr/>
        </p:nvPicPr>
        <p:blipFill>
          <a:blip r:embed="rId4"/>
          <a:stretch>
            <a:fillRect/>
          </a:stretch>
        </p:blipFill>
        <p:spPr>
          <a:xfrm>
            <a:off x="3873299" y="1835288"/>
            <a:ext cx="1705213" cy="362001"/>
          </a:xfrm>
          <a:prstGeom prst="rect">
            <a:avLst/>
          </a:prstGeom>
        </p:spPr>
      </p:pic>
    </p:spTree>
    <p:extLst>
      <p:ext uri="{BB962C8B-B14F-4D97-AF65-F5344CB8AC3E}">
        <p14:creationId xmlns:p14="http://schemas.microsoft.com/office/powerpoint/2010/main" val="221597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6CAFB797-6D92-19CF-DAF6-CE1BA218B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20" y="2129052"/>
            <a:ext cx="7331598" cy="4242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41FAFE-B436-FD3B-DD60-18FB6D97A514}"/>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Gradient boosting regression</a:t>
            </a:r>
          </a:p>
        </p:txBody>
      </p:sp>
      <p:sp>
        <p:nvSpPr>
          <p:cNvPr id="3" name="TextBox 2">
            <a:extLst>
              <a:ext uri="{FF2B5EF4-FFF2-40B4-BE49-F238E27FC236}">
                <a16:creationId xmlns:a16="http://schemas.microsoft.com/office/drawing/2014/main" id="{7CB5D900-FBA9-0664-AA00-BF40E0AAF05A}"/>
              </a:ext>
            </a:extLst>
          </p:cNvPr>
          <p:cNvSpPr txBox="1"/>
          <p:nvPr/>
        </p:nvSpPr>
        <p:spPr>
          <a:xfrm>
            <a:off x="2279176" y="1255594"/>
            <a:ext cx="1746913" cy="923330"/>
          </a:xfrm>
          <a:prstGeom prst="rect">
            <a:avLst/>
          </a:prstGeom>
          <a:noFill/>
        </p:spPr>
        <p:txBody>
          <a:bodyPr wrap="square" rtlCol="0">
            <a:spAutoFit/>
          </a:bodyPr>
          <a:lstStyle/>
          <a:p>
            <a:r>
              <a:rPr lang="en-US" sz="1800" dirty="0">
                <a:latin typeface="Georgia" panose="02040502050405020303" pitchFamily="18" charset="0"/>
              </a:rPr>
              <a:t>Train acc </a:t>
            </a:r>
            <a:r>
              <a:rPr lang="en-US" sz="1800" dirty="0">
                <a:latin typeface="Georgia" panose="02040502050405020303" pitchFamily="18" charset="0"/>
                <a:sym typeface="Wingdings" panose="05000000000000000000" pitchFamily="2" charset="2"/>
              </a:rPr>
              <a:t> </a:t>
            </a:r>
          </a:p>
          <a:p>
            <a:endParaRPr lang="en-US" sz="1800" dirty="0">
              <a:latin typeface="Georgia" panose="02040502050405020303" pitchFamily="18" charset="0"/>
              <a:sym typeface="Wingdings" panose="05000000000000000000" pitchFamily="2" charset="2"/>
            </a:endParaRPr>
          </a:p>
          <a:p>
            <a:r>
              <a:rPr lang="en-US" sz="1800" dirty="0">
                <a:latin typeface="Georgia" panose="02040502050405020303" pitchFamily="18" charset="0"/>
                <a:sym typeface="Wingdings" panose="05000000000000000000" pitchFamily="2" charset="2"/>
              </a:rPr>
              <a:t>Test acc   </a:t>
            </a:r>
            <a:endParaRPr lang="en-US" sz="1800" dirty="0">
              <a:latin typeface="Georgia" panose="02040502050405020303" pitchFamily="18" charset="0"/>
            </a:endParaRPr>
          </a:p>
        </p:txBody>
      </p:sp>
      <p:pic>
        <p:nvPicPr>
          <p:cNvPr id="5" name="Picture 4">
            <a:extLst>
              <a:ext uri="{FF2B5EF4-FFF2-40B4-BE49-F238E27FC236}">
                <a16:creationId xmlns:a16="http://schemas.microsoft.com/office/drawing/2014/main" id="{B59F4F8B-EA55-993D-043D-95D287DF7560}"/>
              </a:ext>
            </a:extLst>
          </p:cNvPr>
          <p:cNvPicPr>
            <a:picLocks noChangeAspect="1"/>
          </p:cNvPicPr>
          <p:nvPr/>
        </p:nvPicPr>
        <p:blipFill>
          <a:blip r:embed="rId3"/>
          <a:stretch>
            <a:fillRect/>
          </a:stretch>
        </p:blipFill>
        <p:spPr>
          <a:xfrm>
            <a:off x="3677700" y="1206974"/>
            <a:ext cx="2498633" cy="510285"/>
          </a:xfrm>
          <a:prstGeom prst="rect">
            <a:avLst/>
          </a:prstGeom>
        </p:spPr>
      </p:pic>
      <p:pic>
        <p:nvPicPr>
          <p:cNvPr id="7" name="Picture 6">
            <a:extLst>
              <a:ext uri="{FF2B5EF4-FFF2-40B4-BE49-F238E27FC236}">
                <a16:creationId xmlns:a16="http://schemas.microsoft.com/office/drawing/2014/main" id="{967E10D0-122F-C2CF-4EF4-1E4EB2998F66}"/>
              </a:ext>
            </a:extLst>
          </p:cNvPr>
          <p:cNvPicPr>
            <a:picLocks noChangeAspect="1"/>
          </p:cNvPicPr>
          <p:nvPr/>
        </p:nvPicPr>
        <p:blipFill>
          <a:blip r:embed="rId4"/>
          <a:stretch>
            <a:fillRect/>
          </a:stretch>
        </p:blipFill>
        <p:spPr>
          <a:xfrm>
            <a:off x="3581786" y="1668013"/>
            <a:ext cx="2816017" cy="510285"/>
          </a:xfrm>
          <a:prstGeom prst="rect">
            <a:avLst/>
          </a:prstGeom>
        </p:spPr>
      </p:pic>
    </p:spTree>
    <p:extLst>
      <p:ext uri="{BB962C8B-B14F-4D97-AF65-F5344CB8AC3E}">
        <p14:creationId xmlns:p14="http://schemas.microsoft.com/office/powerpoint/2010/main" val="703041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8C16E-1C39-8A34-FDFD-6B9F5CA729B8}"/>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XGBOOST</a:t>
            </a:r>
          </a:p>
        </p:txBody>
      </p:sp>
      <p:sp>
        <p:nvSpPr>
          <p:cNvPr id="3" name="TextBox 2">
            <a:extLst>
              <a:ext uri="{FF2B5EF4-FFF2-40B4-BE49-F238E27FC236}">
                <a16:creationId xmlns:a16="http://schemas.microsoft.com/office/drawing/2014/main" id="{077F9E17-30B7-DCCF-D92B-B0B934FAB4F3}"/>
              </a:ext>
            </a:extLst>
          </p:cNvPr>
          <p:cNvSpPr txBox="1"/>
          <p:nvPr/>
        </p:nvSpPr>
        <p:spPr>
          <a:xfrm>
            <a:off x="2388358" y="1255594"/>
            <a:ext cx="1746913" cy="923330"/>
          </a:xfrm>
          <a:prstGeom prst="rect">
            <a:avLst/>
          </a:prstGeom>
          <a:noFill/>
        </p:spPr>
        <p:txBody>
          <a:bodyPr wrap="square" rtlCol="0">
            <a:spAutoFit/>
          </a:bodyPr>
          <a:lstStyle/>
          <a:p>
            <a:r>
              <a:rPr lang="en-US" sz="1800" dirty="0">
                <a:latin typeface="Georgia" panose="02040502050405020303" pitchFamily="18" charset="0"/>
              </a:rPr>
              <a:t>Train acc </a:t>
            </a:r>
            <a:r>
              <a:rPr lang="en-US" sz="1800" dirty="0">
                <a:latin typeface="Georgia" panose="02040502050405020303" pitchFamily="18" charset="0"/>
                <a:sym typeface="Wingdings" panose="05000000000000000000" pitchFamily="2" charset="2"/>
              </a:rPr>
              <a:t> </a:t>
            </a:r>
          </a:p>
          <a:p>
            <a:endParaRPr lang="en-US" sz="1800" dirty="0">
              <a:latin typeface="Georgia" panose="02040502050405020303" pitchFamily="18" charset="0"/>
              <a:sym typeface="Wingdings" panose="05000000000000000000" pitchFamily="2" charset="2"/>
            </a:endParaRPr>
          </a:p>
          <a:p>
            <a:r>
              <a:rPr lang="en-US" sz="1800" dirty="0">
                <a:latin typeface="Georgia" panose="02040502050405020303" pitchFamily="18" charset="0"/>
                <a:sym typeface="Wingdings" panose="05000000000000000000" pitchFamily="2" charset="2"/>
              </a:rPr>
              <a:t>Test acc   </a:t>
            </a:r>
            <a:endParaRPr lang="en-US" sz="1800" dirty="0">
              <a:latin typeface="Georgia" panose="02040502050405020303" pitchFamily="18" charset="0"/>
            </a:endParaRPr>
          </a:p>
        </p:txBody>
      </p:sp>
      <p:pic>
        <p:nvPicPr>
          <p:cNvPr id="17410" name="Picture 2">
            <a:extLst>
              <a:ext uri="{FF2B5EF4-FFF2-40B4-BE49-F238E27FC236}">
                <a16:creationId xmlns:a16="http://schemas.microsoft.com/office/drawing/2014/main" id="{34CC2892-8326-E922-1A00-9B8BEDE83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901" y="2056093"/>
            <a:ext cx="7547212" cy="4366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8B8D7BE-EB53-FB2D-3E31-314CF5DBE6D5}"/>
              </a:ext>
            </a:extLst>
          </p:cNvPr>
          <p:cNvPicPr>
            <a:picLocks noChangeAspect="1"/>
          </p:cNvPicPr>
          <p:nvPr/>
        </p:nvPicPr>
        <p:blipFill>
          <a:blip r:embed="rId3"/>
          <a:stretch>
            <a:fillRect/>
          </a:stretch>
        </p:blipFill>
        <p:spPr>
          <a:xfrm>
            <a:off x="3722328" y="1214651"/>
            <a:ext cx="2774007" cy="412352"/>
          </a:xfrm>
          <a:prstGeom prst="rect">
            <a:avLst/>
          </a:prstGeom>
        </p:spPr>
      </p:pic>
      <p:pic>
        <p:nvPicPr>
          <p:cNvPr id="7" name="Picture 6">
            <a:extLst>
              <a:ext uri="{FF2B5EF4-FFF2-40B4-BE49-F238E27FC236}">
                <a16:creationId xmlns:a16="http://schemas.microsoft.com/office/drawing/2014/main" id="{8C214EBB-2EF9-B01F-D6B1-5141A9DFB558}"/>
              </a:ext>
            </a:extLst>
          </p:cNvPr>
          <p:cNvPicPr>
            <a:picLocks noChangeAspect="1"/>
          </p:cNvPicPr>
          <p:nvPr/>
        </p:nvPicPr>
        <p:blipFill>
          <a:blip r:embed="rId4"/>
          <a:stretch>
            <a:fillRect/>
          </a:stretch>
        </p:blipFill>
        <p:spPr>
          <a:xfrm>
            <a:off x="3837467" y="1667946"/>
            <a:ext cx="2342522" cy="461665"/>
          </a:xfrm>
          <a:prstGeom prst="rect">
            <a:avLst/>
          </a:prstGeom>
        </p:spPr>
      </p:pic>
    </p:spTree>
    <p:extLst>
      <p:ext uri="{BB962C8B-B14F-4D97-AF65-F5344CB8AC3E}">
        <p14:creationId xmlns:p14="http://schemas.microsoft.com/office/powerpoint/2010/main" val="295866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CDEED-093D-0557-3B04-2EB0829EF808}"/>
              </a:ext>
            </a:extLst>
          </p:cNvPr>
          <p:cNvSpPr txBox="1"/>
          <p:nvPr/>
        </p:nvSpPr>
        <p:spPr>
          <a:xfrm>
            <a:off x="1144589" y="1"/>
            <a:ext cx="9901955"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Random forest</a:t>
            </a:r>
          </a:p>
        </p:txBody>
      </p:sp>
      <p:sp>
        <p:nvSpPr>
          <p:cNvPr id="3" name="TextBox 2">
            <a:extLst>
              <a:ext uri="{FF2B5EF4-FFF2-40B4-BE49-F238E27FC236}">
                <a16:creationId xmlns:a16="http://schemas.microsoft.com/office/drawing/2014/main" id="{7AC6CC0A-BE0C-C98B-005D-0F5E151CD98D}"/>
              </a:ext>
            </a:extLst>
          </p:cNvPr>
          <p:cNvSpPr txBox="1"/>
          <p:nvPr/>
        </p:nvSpPr>
        <p:spPr>
          <a:xfrm>
            <a:off x="2388358" y="1255594"/>
            <a:ext cx="1746913" cy="923330"/>
          </a:xfrm>
          <a:prstGeom prst="rect">
            <a:avLst/>
          </a:prstGeom>
          <a:noFill/>
        </p:spPr>
        <p:txBody>
          <a:bodyPr wrap="square" rtlCol="0">
            <a:spAutoFit/>
          </a:bodyPr>
          <a:lstStyle/>
          <a:p>
            <a:r>
              <a:rPr lang="en-US" sz="1800" dirty="0">
                <a:latin typeface="Georgia" panose="02040502050405020303" pitchFamily="18" charset="0"/>
              </a:rPr>
              <a:t>Train acc </a:t>
            </a:r>
            <a:r>
              <a:rPr lang="en-US" sz="1800" dirty="0">
                <a:latin typeface="Georgia" panose="02040502050405020303" pitchFamily="18" charset="0"/>
                <a:sym typeface="Wingdings" panose="05000000000000000000" pitchFamily="2" charset="2"/>
              </a:rPr>
              <a:t> </a:t>
            </a:r>
          </a:p>
          <a:p>
            <a:endParaRPr lang="en-US" sz="1800" dirty="0">
              <a:latin typeface="Georgia" panose="02040502050405020303" pitchFamily="18" charset="0"/>
              <a:sym typeface="Wingdings" panose="05000000000000000000" pitchFamily="2" charset="2"/>
            </a:endParaRPr>
          </a:p>
          <a:p>
            <a:r>
              <a:rPr lang="en-US" sz="1800" dirty="0">
                <a:latin typeface="Georgia" panose="02040502050405020303" pitchFamily="18" charset="0"/>
                <a:sym typeface="Wingdings" panose="05000000000000000000" pitchFamily="2" charset="2"/>
              </a:rPr>
              <a:t>Test acc   </a:t>
            </a:r>
            <a:endParaRPr lang="en-US" sz="1800" dirty="0">
              <a:latin typeface="Georgia" panose="02040502050405020303" pitchFamily="18" charset="0"/>
            </a:endParaRPr>
          </a:p>
        </p:txBody>
      </p:sp>
      <p:pic>
        <p:nvPicPr>
          <p:cNvPr id="16386" name="Picture 2">
            <a:extLst>
              <a:ext uri="{FF2B5EF4-FFF2-40B4-BE49-F238E27FC236}">
                <a16:creationId xmlns:a16="http://schemas.microsoft.com/office/drawing/2014/main" id="{D159D755-43A5-6094-07CE-179C4F804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251" y="2178924"/>
            <a:ext cx="7427696" cy="4297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EE5995C-B667-2ED7-F6C7-8C295DB6DE86}"/>
              </a:ext>
            </a:extLst>
          </p:cNvPr>
          <p:cNvPicPr>
            <a:picLocks noChangeAspect="1"/>
          </p:cNvPicPr>
          <p:nvPr/>
        </p:nvPicPr>
        <p:blipFill>
          <a:blip r:embed="rId3"/>
          <a:stretch>
            <a:fillRect/>
          </a:stretch>
        </p:blipFill>
        <p:spPr>
          <a:xfrm>
            <a:off x="3753319" y="1258265"/>
            <a:ext cx="2483708" cy="352418"/>
          </a:xfrm>
          <a:prstGeom prst="rect">
            <a:avLst/>
          </a:prstGeom>
        </p:spPr>
      </p:pic>
      <p:pic>
        <p:nvPicPr>
          <p:cNvPr id="7" name="Picture 6">
            <a:extLst>
              <a:ext uri="{FF2B5EF4-FFF2-40B4-BE49-F238E27FC236}">
                <a16:creationId xmlns:a16="http://schemas.microsoft.com/office/drawing/2014/main" id="{D2782400-5FCD-8E66-88B6-B7B4D688E453}"/>
              </a:ext>
            </a:extLst>
          </p:cNvPr>
          <p:cNvPicPr>
            <a:picLocks noChangeAspect="1"/>
          </p:cNvPicPr>
          <p:nvPr/>
        </p:nvPicPr>
        <p:blipFill>
          <a:blip r:embed="rId4"/>
          <a:stretch>
            <a:fillRect/>
          </a:stretch>
        </p:blipFill>
        <p:spPr>
          <a:xfrm>
            <a:off x="3657785" y="1806490"/>
            <a:ext cx="2579242" cy="263188"/>
          </a:xfrm>
          <a:prstGeom prst="rect">
            <a:avLst/>
          </a:prstGeom>
        </p:spPr>
      </p:pic>
    </p:spTree>
    <p:extLst>
      <p:ext uri="{BB962C8B-B14F-4D97-AF65-F5344CB8AC3E}">
        <p14:creationId xmlns:p14="http://schemas.microsoft.com/office/powerpoint/2010/main" val="8769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con&#10;&#10;Description automatically generated">
            <a:extLst>
              <a:ext uri="{FF2B5EF4-FFF2-40B4-BE49-F238E27FC236}">
                <a16:creationId xmlns:a16="http://schemas.microsoft.com/office/drawing/2014/main" id="{AE3CD1E7-9C7F-C4AF-0865-68A4670F2D86}"/>
              </a:ext>
            </a:extLst>
          </p:cNvPr>
          <p:cNvPicPr>
            <a:picLocks noChangeAspect="1"/>
          </p:cNvPicPr>
          <p:nvPr/>
        </p:nvPicPr>
        <p:blipFill>
          <a:blip r:embed="rId2"/>
          <a:stretch>
            <a:fillRect/>
          </a:stretch>
        </p:blipFill>
        <p:spPr>
          <a:xfrm>
            <a:off x="560439" y="1044700"/>
            <a:ext cx="1022555" cy="1022555"/>
          </a:xfrm>
          <a:prstGeom prst="rect">
            <a:avLst/>
          </a:prstGeom>
        </p:spPr>
      </p:pic>
      <p:sp>
        <p:nvSpPr>
          <p:cNvPr id="3" name="Google Shape;261;p38">
            <a:extLst>
              <a:ext uri="{FF2B5EF4-FFF2-40B4-BE49-F238E27FC236}">
                <a16:creationId xmlns:a16="http://schemas.microsoft.com/office/drawing/2014/main" id="{12F90791-8D9C-55E6-1270-C04605A34912}"/>
              </a:ext>
            </a:extLst>
          </p:cNvPr>
          <p:cNvSpPr txBox="1">
            <a:spLocks/>
          </p:cNvSpPr>
          <p:nvPr/>
        </p:nvSpPr>
        <p:spPr>
          <a:xfrm>
            <a:off x="0" y="-49160"/>
            <a:ext cx="12191999" cy="462116"/>
          </a:xfrm>
          <a:prstGeom prst="rect">
            <a:avLst/>
          </a:prstGeom>
        </p:spPr>
        <p:txBody>
          <a:bodyPr spcFirstLastPara="1" wrap="square" lIns="99012" tIns="99012" rIns="99012" bIns="9901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a:lstStyle>
          <a:p>
            <a:pPr algn="ctr"/>
            <a:r>
              <a:rPr lang="en-US" sz="4800" b="1" dirty="0">
                <a:solidFill>
                  <a:schemeClr val="bg1"/>
                </a:solidFill>
                <a:latin typeface="Roboto" panose="02000000000000000000" pitchFamily="2" charset="0"/>
                <a:ea typeface="Roboto" panose="02000000000000000000" pitchFamily="2" charset="0"/>
              </a:rPr>
              <a:t>Agenda</a:t>
            </a:r>
            <a:r>
              <a:rPr lang="en-US" sz="5400" b="1" dirty="0">
                <a:ln w="12700">
                  <a:solidFill>
                    <a:schemeClr val="accent3">
                      <a:lumMod val="50000"/>
                    </a:schemeClr>
                  </a:solidFill>
                  <a:prstDash val="solid"/>
                </a:ln>
                <a:solidFill>
                  <a:schemeClr val="bg1"/>
                </a:solidFill>
                <a:effectLst>
                  <a:innerShdw blurRad="177800">
                    <a:schemeClr val="accent3">
                      <a:lumMod val="50000"/>
                    </a:schemeClr>
                  </a:innerShdw>
                </a:effectLst>
                <a:latin typeface="Univers" panose="020B0604020202020204" pitchFamily="34" charset="0"/>
              </a:rPr>
              <a:t> </a:t>
            </a:r>
          </a:p>
        </p:txBody>
      </p:sp>
      <p:sp>
        <p:nvSpPr>
          <p:cNvPr id="15" name="Rectangle 14">
            <a:extLst>
              <a:ext uri="{FF2B5EF4-FFF2-40B4-BE49-F238E27FC236}">
                <a16:creationId xmlns:a16="http://schemas.microsoft.com/office/drawing/2014/main" id="{AB0F699A-43D9-2692-7441-F5436A84F3A8}"/>
              </a:ext>
            </a:extLst>
          </p:cNvPr>
          <p:cNvSpPr/>
          <p:nvPr/>
        </p:nvSpPr>
        <p:spPr>
          <a:xfrm>
            <a:off x="8229600" y="6469626"/>
            <a:ext cx="326431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C11E3D-A5A0-A321-A2FD-2EFDC1F1ADB9}"/>
              </a:ext>
            </a:extLst>
          </p:cNvPr>
          <p:cNvPicPr>
            <a:picLocks noChangeAspect="1"/>
          </p:cNvPicPr>
          <p:nvPr/>
        </p:nvPicPr>
        <p:blipFill>
          <a:blip r:embed="rId3"/>
          <a:stretch>
            <a:fillRect/>
          </a:stretch>
        </p:blipFill>
        <p:spPr>
          <a:xfrm>
            <a:off x="452285" y="2067255"/>
            <a:ext cx="4665242" cy="4412047"/>
          </a:xfrm>
          <a:prstGeom prst="rect">
            <a:avLst/>
          </a:prstGeom>
        </p:spPr>
      </p:pic>
      <p:sp>
        <p:nvSpPr>
          <p:cNvPr id="7" name="Rectangle: Rounded Corners 6">
            <a:extLst>
              <a:ext uri="{FF2B5EF4-FFF2-40B4-BE49-F238E27FC236}">
                <a16:creationId xmlns:a16="http://schemas.microsoft.com/office/drawing/2014/main" id="{36A846A5-A5B6-AF26-1A85-0ABF9DB9B07B}"/>
              </a:ext>
            </a:extLst>
          </p:cNvPr>
          <p:cNvSpPr/>
          <p:nvPr/>
        </p:nvSpPr>
        <p:spPr>
          <a:xfrm>
            <a:off x="452285" y="5545394"/>
            <a:ext cx="11287430" cy="66367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889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339BB6-F115-35AC-A028-46984734B8B7}"/>
              </a:ext>
            </a:extLst>
          </p:cNvPr>
          <p:cNvPicPr>
            <a:picLocks noChangeAspect="1"/>
          </p:cNvPicPr>
          <p:nvPr/>
        </p:nvPicPr>
        <p:blipFill>
          <a:blip r:embed="rId2"/>
          <a:stretch>
            <a:fillRect/>
          </a:stretch>
        </p:blipFill>
        <p:spPr>
          <a:xfrm>
            <a:off x="-1100665" y="1229033"/>
            <a:ext cx="13710375" cy="3951019"/>
          </a:xfrm>
          <a:prstGeom prst="rect">
            <a:avLst/>
          </a:prstGeom>
        </p:spPr>
      </p:pic>
      <p:grpSp>
        <p:nvGrpSpPr>
          <p:cNvPr id="3" name="Google Shape;6330;p85">
            <a:extLst>
              <a:ext uri="{FF2B5EF4-FFF2-40B4-BE49-F238E27FC236}">
                <a16:creationId xmlns:a16="http://schemas.microsoft.com/office/drawing/2014/main" id="{0DAF994F-F928-E259-FE13-6EAC38C6D336}"/>
              </a:ext>
            </a:extLst>
          </p:cNvPr>
          <p:cNvGrpSpPr/>
          <p:nvPr/>
        </p:nvGrpSpPr>
        <p:grpSpPr>
          <a:xfrm rot="1506235">
            <a:off x="8809843" y="1051445"/>
            <a:ext cx="1480162" cy="1479693"/>
            <a:chOff x="-60255350" y="3733825"/>
            <a:chExt cx="316650" cy="316550"/>
          </a:xfrm>
        </p:grpSpPr>
        <p:sp>
          <p:nvSpPr>
            <p:cNvPr id="4" name="Google Shape;6331;p85">
              <a:extLst>
                <a:ext uri="{FF2B5EF4-FFF2-40B4-BE49-F238E27FC236}">
                  <a16:creationId xmlns:a16="http://schemas.microsoft.com/office/drawing/2014/main" id="{64AC7E58-E112-F0C1-B9DC-2772B6C96BC3}"/>
                </a:ext>
              </a:extLst>
            </p:cNvPr>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 name="Google Shape;6332;p85">
              <a:extLst>
                <a:ext uri="{FF2B5EF4-FFF2-40B4-BE49-F238E27FC236}">
                  <a16:creationId xmlns:a16="http://schemas.microsoft.com/office/drawing/2014/main" id="{1B9AE749-C53A-608B-30E6-9EA940AEB75E}"/>
                </a:ext>
              </a:extLst>
            </p:cNvPr>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 name="Google Shape;6333;p85">
              <a:extLst>
                <a:ext uri="{FF2B5EF4-FFF2-40B4-BE49-F238E27FC236}">
                  <a16:creationId xmlns:a16="http://schemas.microsoft.com/office/drawing/2014/main" id="{FE8B041D-956D-3D4E-C4E9-EA3E965CEF4C}"/>
                </a:ext>
              </a:extLst>
            </p:cNvPr>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 name="Google Shape;6334;p85">
              <a:extLst>
                <a:ext uri="{FF2B5EF4-FFF2-40B4-BE49-F238E27FC236}">
                  <a16:creationId xmlns:a16="http://schemas.microsoft.com/office/drawing/2014/main" id="{1CC677E0-0A25-A6EB-32C7-895E328A5BBB}"/>
                </a:ext>
              </a:extLst>
            </p:cNvPr>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8" name="Google Shape;6335;p85">
              <a:extLst>
                <a:ext uri="{FF2B5EF4-FFF2-40B4-BE49-F238E27FC236}">
                  <a16:creationId xmlns:a16="http://schemas.microsoft.com/office/drawing/2014/main" id="{8D20264A-EB15-2D78-3EB0-42E118C8CBFF}"/>
                </a:ext>
              </a:extLst>
            </p:cNvPr>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9" name="Google Shape;6336;p85">
              <a:extLst>
                <a:ext uri="{FF2B5EF4-FFF2-40B4-BE49-F238E27FC236}">
                  <a16:creationId xmlns:a16="http://schemas.microsoft.com/office/drawing/2014/main" id="{41A384E1-60A6-7077-68C4-EA897CE83F92}"/>
                </a:ext>
              </a:extLst>
            </p:cNvPr>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 name="Google Shape;6337;p85">
              <a:extLst>
                <a:ext uri="{FF2B5EF4-FFF2-40B4-BE49-F238E27FC236}">
                  <a16:creationId xmlns:a16="http://schemas.microsoft.com/office/drawing/2014/main" id="{9000A03E-E821-E4D8-B441-BA3547C59E5D}"/>
                </a:ext>
              </a:extLst>
            </p:cNvPr>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928139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a:extLst>
              <a:ext uri="{FF2B5EF4-FFF2-40B4-BE49-F238E27FC236}">
                <a16:creationId xmlns:a16="http://schemas.microsoft.com/office/drawing/2014/main" id="{974B0013-3635-8D30-0F4D-38C60AF3E9B3}"/>
              </a:ext>
            </a:extLst>
          </p:cNvPr>
          <p:cNvSpPr txBox="1"/>
          <p:nvPr/>
        </p:nvSpPr>
        <p:spPr>
          <a:xfrm>
            <a:off x="1" y="58992"/>
            <a:ext cx="12192000" cy="646331"/>
          </a:xfrm>
          <a:prstGeom prst="rect">
            <a:avLst/>
          </a:prstGeom>
          <a:noFill/>
        </p:spPr>
        <p:txBody>
          <a:bodyPr wrap="square">
            <a:spAutoFit/>
          </a:bodyPr>
          <a:lstStyle/>
          <a:p>
            <a:pPr algn="ctr"/>
            <a:r>
              <a:rPr lang="en-US" sz="3600" b="1" dirty="0">
                <a:solidFill>
                  <a:schemeClr val="bg1"/>
                </a:solidFill>
                <a:latin typeface="Ubuntu" panose="020B0504030602030204" pitchFamily="34" charset="0"/>
              </a:rPr>
              <a:t>Help employees </a:t>
            </a:r>
          </a:p>
        </p:txBody>
      </p:sp>
      <p:sp>
        <p:nvSpPr>
          <p:cNvPr id="15" name="TextBox 14">
            <a:extLst>
              <a:ext uri="{FF2B5EF4-FFF2-40B4-BE49-F238E27FC236}">
                <a16:creationId xmlns:a16="http://schemas.microsoft.com/office/drawing/2014/main" id="{58F1B599-5863-FC0E-61F8-5963CF428498}"/>
              </a:ext>
            </a:extLst>
          </p:cNvPr>
          <p:cNvSpPr txBox="1"/>
          <p:nvPr/>
        </p:nvSpPr>
        <p:spPr>
          <a:xfrm>
            <a:off x="512929" y="2274838"/>
            <a:ext cx="4877937" cy="2308324"/>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333333"/>
                </a:solidFill>
                <a:latin typeface="Georgia" panose="02040502050405020303" pitchFamily="18" charset="0"/>
              </a:rPr>
              <a:t>Using this website, we can easily predict the salary if we are going to apply for a new one </a:t>
            </a:r>
          </a:p>
          <a:p>
            <a:pPr marL="342900" indent="-342900">
              <a:buFont typeface="Arial" panose="020B0604020202020204" pitchFamily="34" charset="0"/>
              <a:buChar char="•"/>
            </a:pPr>
            <a:r>
              <a:rPr lang="en-US" sz="2400" b="1" dirty="0">
                <a:solidFill>
                  <a:srgbClr val="333333"/>
                </a:solidFill>
                <a:latin typeface="Georgia" panose="02040502050405020303" pitchFamily="18" charset="0"/>
              </a:rPr>
              <a:t>Help current employees know their worth </a:t>
            </a:r>
          </a:p>
        </p:txBody>
      </p:sp>
      <p:pic>
        <p:nvPicPr>
          <p:cNvPr id="18434" name="Picture 2" descr="10 Reasons You Should Give Your Employee a Pay Rise!">
            <a:extLst>
              <a:ext uri="{FF2B5EF4-FFF2-40B4-BE49-F238E27FC236}">
                <a16:creationId xmlns:a16="http://schemas.microsoft.com/office/drawing/2014/main" id="{910D55AD-4B1A-2783-0431-B8883C2BC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534" y="2391832"/>
            <a:ext cx="4016991" cy="4016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849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grpSp>
        <p:nvGrpSpPr>
          <p:cNvPr id="6" name="Graphic 4">
            <a:extLst>
              <a:ext uri="{FF2B5EF4-FFF2-40B4-BE49-F238E27FC236}">
                <a16:creationId xmlns:a16="http://schemas.microsoft.com/office/drawing/2014/main" id="{8F969E6A-29DD-4FA6-9CCE-8D136977FEFA}"/>
              </a:ext>
            </a:extLst>
          </p:cNvPr>
          <p:cNvGrpSpPr/>
          <p:nvPr/>
        </p:nvGrpSpPr>
        <p:grpSpPr>
          <a:xfrm>
            <a:off x="6508955" y="469170"/>
            <a:ext cx="5393961" cy="5252738"/>
            <a:chOff x="5980629" y="260744"/>
            <a:chExt cx="5812739" cy="5845801"/>
          </a:xfrm>
        </p:grpSpPr>
        <p:sp>
          <p:nvSpPr>
            <p:cNvPr id="7" name="Freeform: Shape 6">
              <a:extLst>
                <a:ext uri="{FF2B5EF4-FFF2-40B4-BE49-F238E27FC236}">
                  <a16:creationId xmlns:a16="http://schemas.microsoft.com/office/drawing/2014/main" id="{4C50715C-DE4F-4F82-88A1-0FBC00DB1449}"/>
                </a:ext>
              </a:extLst>
            </p:cNvPr>
            <p:cNvSpPr/>
            <p:nvPr/>
          </p:nvSpPr>
          <p:spPr>
            <a:xfrm>
              <a:off x="8812304" y="4494570"/>
              <a:ext cx="1107162" cy="1611976"/>
            </a:xfrm>
            <a:custGeom>
              <a:avLst/>
              <a:gdLst>
                <a:gd name="connsiteX0" fmla="*/ 377870 w 1107162"/>
                <a:gd name="connsiteY0" fmla="*/ 1603069 h 1611976"/>
                <a:gd name="connsiteX1" fmla="*/ 10242 w 1107162"/>
                <a:gd name="connsiteY1" fmla="*/ 971011 h 1611976"/>
                <a:gd name="connsiteX2" fmla="*/ 6225 w 1107162"/>
                <a:gd name="connsiteY2" fmla="*/ 846344 h 1611976"/>
                <a:gd name="connsiteX3" fmla="*/ 101803 w 1107162"/>
                <a:gd name="connsiteY3" fmla="*/ 785120 h 1611976"/>
                <a:gd name="connsiteX4" fmla="*/ 177018 w 1107162"/>
                <a:gd name="connsiteY4" fmla="*/ 854379 h 1611976"/>
                <a:gd name="connsiteX5" fmla="*/ 290049 w 1107162"/>
                <a:gd name="connsiteY5" fmla="*/ 930840 h 1611976"/>
                <a:gd name="connsiteX6" fmla="*/ 376761 w 1107162"/>
                <a:gd name="connsiteY6" fmla="*/ 924191 h 1611976"/>
                <a:gd name="connsiteX7" fmla="*/ 397816 w 1107162"/>
                <a:gd name="connsiteY7" fmla="*/ 806867 h 1611976"/>
                <a:gd name="connsiteX8" fmla="*/ 357923 w 1107162"/>
                <a:gd name="connsiteY8" fmla="*/ 577204 h 1611976"/>
                <a:gd name="connsiteX9" fmla="*/ 349750 w 1107162"/>
                <a:gd name="connsiteY9" fmla="*/ 452537 h 1611976"/>
                <a:gd name="connsiteX10" fmla="*/ 415546 w 1107162"/>
                <a:gd name="connsiteY10" fmla="*/ 352250 h 1611976"/>
                <a:gd name="connsiteX11" fmla="*/ 520543 w 1107162"/>
                <a:gd name="connsiteY11" fmla="*/ 388126 h 1611976"/>
                <a:gd name="connsiteX12" fmla="*/ 530516 w 1107162"/>
                <a:gd name="connsiteY12" fmla="*/ 439240 h 1611976"/>
                <a:gd name="connsiteX13" fmla="*/ 562791 w 1107162"/>
                <a:gd name="connsiteY13" fmla="*/ 475947 h 1611976"/>
                <a:gd name="connsiteX14" fmla="*/ 605039 w 1107162"/>
                <a:gd name="connsiteY14" fmla="*/ 449213 h 1611976"/>
                <a:gd name="connsiteX15" fmla="*/ 678454 w 1107162"/>
                <a:gd name="connsiteY15" fmla="*/ 283684 h 1611976"/>
                <a:gd name="connsiteX16" fmla="*/ 744389 w 1107162"/>
                <a:gd name="connsiteY16" fmla="*/ 114414 h 1611976"/>
                <a:gd name="connsiteX17" fmla="*/ 881383 w 1107162"/>
                <a:gd name="connsiteY17" fmla="*/ 3600 h 1611976"/>
                <a:gd name="connsiteX18" fmla="*/ 1033753 w 1107162"/>
                <a:gd name="connsiteY18" fmla="*/ 71612 h 1611976"/>
                <a:gd name="connsiteX19" fmla="*/ 1006050 w 1107162"/>
                <a:gd name="connsiteY19" fmla="*/ 245591 h 1611976"/>
                <a:gd name="connsiteX20" fmla="*/ 844122 w 1107162"/>
                <a:gd name="connsiteY20" fmla="*/ 460848 h 1611976"/>
                <a:gd name="connsiteX21" fmla="*/ 817803 w 1107162"/>
                <a:gd name="connsiteY21" fmla="*/ 500742 h 1611976"/>
                <a:gd name="connsiteX22" fmla="*/ 873211 w 1107162"/>
                <a:gd name="connsiteY22" fmla="*/ 557257 h 1611976"/>
                <a:gd name="connsiteX23" fmla="*/ 971420 w 1107162"/>
                <a:gd name="connsiteY23" fmla="*/ 551716 h 1611976"/>
                <a:gd name="connsiteX24" fmla="*/ 1058963 w 1107162"/>
                <a:gd name="connsiteY24" fmla="*/ 586761 h 1611976"/>
                <a:gd name="connsiteX25" fmla="*/ 1025303 w 1107162"/>
                <a:gd name="connsiteY25" fmla="*/ 711428 h 1611976"/>
                <a:gd name="connsiteX26" fmla="*/ 814340 w 1107162"/>
                <a:gd name="connsiteY26" fmla="*/ 885961 h 1611976"/>
                <a:gd name="connsiteX27" fmla="*/ 734554 w 1107162"/>
                <a:gd name="connsiteY27" fmla="*/ 942891 h 1611976"/>
                <a:gd name="connsiteX28" fmla="*/ 724857 w 1107162"/>
                <a:gd name="connsiteY28" fmla="*/ 1034590 h 1611976"/>
                <a:gd name="connsiteX29" fmla="*/ 815033 w 1107162"/>
                <a:gd name="connsiteY29" fmla="*/ 1052736 h 1611976"/>
                <a:gd name="connsiteX30" fmla="*/ 899806 w 1107162"/>
                <a:gd name="connsiteY30" fmla="*/ 1002870 h 1611976"/>
                <a:gd name="connsiteX31" fmla="*/ 1071707 w 1107162"/>
                <a:gd name="connsiteY31" fmla="*/ 1006194 h 1611976"/>
                <a:gd name="connsiteX32" fmla="*/ 1105090 w 1107162"/>
                <a:gd name="connsiteY32" fmla="*/ 1119502 h 1611976"/>
                <a:gd name="connsiteX33" fmla="*/ 1059795 w 1107162"/>
                <a:gd name="connsiteY33" fmla="*/ 1232117 h 1611976"/>
                <a:gd name="connsiteX34" fmla="*/ 760872 w 1107162"/>
                <a:gd name="connsiteY34" fmla="*/ 1527992 h 1611976"/>
                <a:gd name="connsiteX35" fmla="*/ 378008 w 1107162"/>
                <a:gd name="connsiteY35" fmla="*/ 1603208 h 161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7162" h="1611976">
                  <a:moveTo>
                    <a:pt x="377870" y="1603069"/>
                  </a:moveTo>
                  <a:cubicBezTo>
                    <a:pt x="139064" y="1490038"/>
                    <a:pt x="43902" y="1221313"/>
                    <a:pt x="10242" y="971011"/>
                  </a:cubicBezTo>
                  <a:cubicBezTo>
                    <a:pt x="4563" y="929455"/>
                    <a:pt x="-7350" y="886238"/>
                    <a:pt x="6225" y="846344"/>
                  </a:cubicBezTo>
                  <a:cubicBezTo>
                    <a:pt x="19800" y="806451"/>
                    <a:pt x="61632" y="773900"/>
                    <a:pt x="101803" y="785120"/>
                  </a:cubicBezTo>
                  <a:cubicBezTo>
                    <a:pt x="135186" y="794400"/>
                    <a:pt x="154716" y="827922"/>
                    <a:pt x="177018" y="854379"/>
                  </a:cubicBezTo>
                  <a:cubicBezTo>
                    <a:pt x="206675" y="890075"/>
                    <a:pt x="245876" y="916587"/>
                    <a:pt x="290049" y="930840"/>
                  </a:cubicBezTo>
                  <a:cubicBezTo>
                    <a:pt x="318861" y="940121"/>
                    <a:pt x="353075" y="943030"/>
                    <a:pt x="376761" y="924191"/>
                  </a:cubicBezTo>
                  <a:cubicBezTo>
                    <a:pt x="409175" y="898289"/>
                    <a:pt x="404465" y="848145"/>
                    <a:pt x="397816" y="806867"/>
                  </a:cubicBezTo>
                  <a:cubicBezTo>
                    <a:pt x="384241" y="730308"/>
                    <a:pt x="370944" y="653763"/>
                    <a:pt x="357923" y="577204"/>
                  </a:cubicBezTo>
                  <a:cubicBezTo>
                    <a:pt x="348531" y="536355"/>
                    <a:pt x="345775" y="494259"/>
                    <a:pt x="349750" y="452537"/>
                  </a:cubicBezTo>
                  <a:cubicBezTo>
                    <a:pt x="355845" y="410982"/>
                    <a:pt x="378146" y="369426"/>
                    <a:pt x="415546" y="352250"/>
                  </a:cubicBezTo>
                  <a:cubicBezTo>
                    <a:pt x="452946" y="335074"/>
                    <a:pt x="505445" y="349064"/>
                    <a:pt x="520543" y="388126"/>
                  </a:cubicBezTo>
                  <a:cubicBezTo>
                    <a:pt x="524990" y="404928"/>
                    <a:pt x="528328" y="421994"/>
                    <a:pt x="530516" y="439240"/>
                  </a:cubicBezTo>
                  <a:cubicBezTo>
                    <a:pt x="534534" y="456277"/>
                    <a:pt x="545753" y="473869"/>
                    <a:pt x="562791" y="475947"/>
                  </a:cubicBezTo>
                  <a:cubicBezTo>
                    <a:pt x="579829" y="478025"/>
                    <a:pt x="594650" y="463480"/>
                    <a:pt x="605039" y="449213"/>
                  </a:cubicBezTo>
                  <a:cubicBezTo>
                    <a:pt x="640500" y="400316"/>
                    <a:pt x="660447" y="341723"/>
                    <a:pt x="678454" y="283684"/>
                  </a:cubicBezTo>
                  <a:cubicBezTo>
                    <a:pt x="696461" y="225644"/>
                    <a:pt x="713361" y="166497"/>
                    <a:pt x="744389" y="114414"/>
                  </a:cubicBezTo>
                  <a:cubicBezTo>
                    <a:pt x="775417" y="62331"/>
                    <a:pt x="822790" y="17452"/>
                    <a:pt x="881383" y="3600"/>
                  </a:cubicBezTo>
                  <a:cubicBezTo>
                    <a:pt x="939976" y="-10252"/>
                    <a:pt x="1009235" y="16066"/>
                    <a:pt x="1033753" y="71612"/>
                  </a:cubicBezTo>
                  <a:cubicBezTo>
                    <a:pt x="1058271" y="127158"/>
                    <a:pt x="1034584" y="192123"/>
                    <a:pt x="1006050" y="245591"/>
                  </a:cubicBezTo>
                  <a:cubicBezTo>
                    <a:pt x="962721" y="324768"/>
                    <a:pt x="908173" y="397269"/>
                    <a:pt x="844122" y="460848"/>
                  </a:cubicBezTo>
                  <a:cubicBezTo>
                    <a:pt x="831350" y="471029"/>
                    <a:pt x="822139" y="484992"/>
                    <a:pt x="817803" y="500742"/>
                  </a:cubicBezTo>
                  <a:cubicBezTo>
                    <a:pt x="813509" y="529830"/>
                    <a:pt x="844260" y="552824"/>
                    <a:pt x="873211" y="557257"/>
                  </a:cubicBezTo>
                  <a:cubicBezTo>
                    <a:pt x="905624" y="562244"/>
                    <a:pt x="938591" y="553378"/>
                    <a:pt x="971420" y="551716"/>
                  </a:cubicBezTo>
                  <a:cubicBezTo>
                    <a:pt x="1004249" y="550054"/>
                    <a:pt x="1041510" y="558365"/>
                    <a:pt x="1058963" y="586761"/>
                  </a:cubicBezTo>
                  <a:cubicBezTo>
                    <a:pt x="1082927" y="626101"/>
                    <a:pt x="1055085" y="676383"/>
                    <a:pt x="1025303" y="711428"/>
                  </a:cubicBezTo>
                  <a:cubicBezTo>
                    <a:pt x="965491" y="781241"/>
                    <a:pt x="894127" y="840277"/>
                    <a:pt x="814340" y="885961"/>
                  </a:cubicBezTo>
                  <a:cubicBezTo>
                    <a:pt x="785806" y="902167"/>
                    <a:pt x="755470" y="917404"/>
                    <a:pt x="734554" y="942891"/>
                  </a:cubicBezTo>
                  <a:cubicBezTo>
                    <a:pt x="713637" y="968379"/>
                    <a:pt x="705188" y="1007995"/>
                    <a:pt x="724857" y="1034590"/>
                  </a:cubicBezTo>
                  <a:cubicBezTo>
                    <a:pt x="744527" y="1061186"/>
                    <a:pt x="784282" y="1064095"/>
                    <a:pt x="815033" y="1052736"/>
                  </a:cubicBezTo>
                  <a:cubicBezTo>
                    <a:pt x="845784" y="1041378"/>
                    <a:pt x="871410" y="1019354"/>
                    <a:pt x="899806" y="1002870"/>
                  </a:cubicBezTo>
                  <a:cubicBezTo>
                    <a:pt x="952997" y="971842"/>
                    <a:pt x="1026966" y="963254"/>
                    <a:pt x="1071707" y="1006194"/>
                  </a:cubicBezTo>
                  <a:cubicBezTo>
                    <a:pt x="1099992" y="1036627"/>
                    <a:pt x="1112362" y="1078584"/>
                    <a:pt x="1105090" y="1119502"/>
                  </a:cubicBezTo>
                  <a:cubicBezTo>
                    <a:pt x="1097721" y="1159700"/>
                    <a:pt x="1082317" y="1198014"/>
                    <a:pt x="1059795" y="1232117"/>
                  </a:cubicBezTo>
                  <a:cubicBezTo>
                    <a:pt x="988056" y="1355426"/>
                    <a:pt x="884916" y="1457528"/>
                    <a:pt x="760872" y="1527992"/>
                  </a:cubicBezTo>
                  <a:cubicBezTo>
                    <a:pt x="636899" y="1595866"/>
                    <a:pt x="516942" y="1628972"/>
                    <a:pt x="378008" y="1603208"/>
                  </a:cubicBezTo>
                </a:path>
              </a:pathLst>
            </a:custGeom>
            <a:solidFill>
              <a:srgbClr val="F5F5F5"/>
            </a:solidFill>
            <a:ln w="13835" cap="flat">
              <a:noFill/>
              <a:prstDash val="solid"/>
              <a:miter/>
            </a:ln>
          </p:spPr>
          <p:txBody>
            <a:bodyPr rtlCol="0" anchor="ctr"/>
            <a:lstStyle/>
            <a:p>
              <a:endParaRPr lang="en-IN" sz="1139"/>
            </a:p>
          </p:txBody>
        </p:sp>
        <p:sp>
          <p:nvSpPr>
            <p:cNvPr id="8" name="Freeform: Shape 7">
              <a:extLst>
                <a:ext uri="{FF2B5EF4-FFF2-40B4-BE49-F238E27FC236}">
                  <a16:creationId xmlns:a16="http://schemas.microsoft.com/office/drawing/2014/main" id="{D7438364-C5A5-4971-A31D-7274D8229256}"/>
                </a:ext>
              </a:extLst>
            </p:cNvPr>
            <p:cNvSpPr/>
            <p:nvPr/>
          </p:nvSpPr>
          <p:spPr>
            <a:xfrm>
              <a:off x="9228018" y="4519806"/>
              <a:ext cx="547977" cy="1412482"/>
            </a:xfrm>
            <a:custGeom>
              <a:avLst/>
              <a:gdLst>
                <a:gd name="connsiteX0" fmla="*/ -29 w 547977"/>
                <a:gd name="connsiteY0" fmla="*/ 1410780 h 1412482"/>
                <a:gd name="connsiteX1" fmla="*/ 79480 w 547977"/>
                <a:gd name="connsiteY1" fmla="*/ 987329 h 1412482"/>
                <a:gd name="connsiteX2" fmla="*/ 106075 w 547977"/>
                <a:gd name="connsiteY2" fmla="*/ 877485 h 1412482"/>
                <a:gd name="connsiteX3" fmla="*/ 133779 w 547977"/>
                <a:gd name="connsiteY3" fmla="*/ 771241 h 1412482"/>
                <a:gd name="connsiteX4" fmla="*/ 206640 w 547977"/>
                <a:gd name="connsiteY4" fmla="*/ 577316 h 1412482"/>
                <a:gd name="connsiteX5" fmla="*/ 285457 w 547977"/>
                <a:gd name="connsiteY5" fmla="*/ 407077 h 1412482"/>
                <a:gd name="connsiteX6" fmla="*/ 360811 w 547977"/>
                <a:gd name="connsiteY6" fmla="*/ 262187 h 1412482"/>
                <a:gd name="connsiteX7" fmla="*/ 492126 w 547977"/>
                <a:gd name="connsiteY7" fmla="*/ 66045 h 1412482"/>
                <a:gd name="connsiteX8" fmla="*/ 532989 w 547977"/>
                <a:gd name="connsiteY8" fmla="*/ 16594 h 1412482"/>
                <a:gd name="connsiteX9" fmla="*/ 543932 w 547977"/>
                <a:gd name="connsiteY9" fmla="*/ 3989 h 1412482"/>
                <a:gd name="connsiteX10" fmla="*/ 547949 w 547977"/>
                <a:gd name="connsiteY10" fmla="*/ -28 h 1412482"/>
                <a:gd name="connsiteX11" fmla="*/ 544624 w 547977"/>
                <a:gd name="connsiteY11" fmla="*/ 4543 h 1412482"/>
                <a:gd name="connsiteX12" fmla="*/ 534097 w 547977"/>
                <a:gd name="connsiteY12" fmla="*/ 17564 h 1412482"/>
                <a:gd name="connsiteX13" fmla="*/ 494480 w 547977"/>
                <a:gd name="connsiteY13" fmla="*/ 67846 h 1412482"/>
                <a:gd name="connsiteX14" fmla="*/ 365520 w 547977"/>
                <a:gd name="connsiteY14" fmla="*/ 264957 h 1412482"/>
                <a:gd name="connsiteX15" fmla="*/ 291136 w 547977"/>
                <a:gd name="connsiteY15" fmla="*/ 409986 h 1412482"/>
                <a:gd name="connsiteX16" fmla="*/ 213150 w 547977"/>
                <a:gd name="connsiteY16" fmla="*/ 580225 h 1412482"/>
                <a:gd name="connsiteX17" fmla="*/ 141120 w 547977"/>
                <a:gd name="connsiteY17" fmla="*/ 774150 h 1412482"/>
                <a:gd name="connsiteX18" fmla="*/ 113417 w 547977"/>
                <a:gd name="connsiteY18" fmla="*/ 879978 h 1412482"/>
                <a:gd name="connsiteX19" fmla="*/ 86822 w 547977"/>
                <a:gd name="connsiteY19" fmla="*/ 989961 h 1412482"/>
                <a:gd name="connsiteX20" fmla="*/ 6897 w 547977"/>
                <a:gd name="connsiteY20" fmla="*/ 1412442 h 141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977" h="1412482">
                  <a:moveTo>
                    <a:pt x="-29" y="1410780"/>
                  </a:moveTo>
                  <a:cubicBezTo>
                    <a:pt x="18338" y="1268217"/>
                    <a:pt x="44892" y="1126845"/>
                    <a:pt x="79480" y="987329"/>
                  </a:cubicBezTo>
                  <a:lnTo>
                    <a:pt x="106075" y="877485"/>
                  </a:lnTo>
                  <a:cubicBezTo>
                    <a:pt x="114802" y="841332"/>
                    <a:pt x="123529" y="805594"/>
                    <a:pt x="133779" y="771241"/>
                  </a:cubicBezTo>
                  <a:cubicBezTo>
                    <a:pt x="154488" y="705307"/>
                    <a:pt x="178811" y="640577"/>
                    <a:pt x="206640" y="577316"/>
                  </a:cubicBezTo>
                  <a:cubicBezTo>
                    <a:pt x="232820" y="516645"/>
                    <a:pt x="259831" y="459852"/>
                    <a:pt x="285457" y="407077"/>
                  </a:cubicBezTo>
                  <a:cubicBezTo>
                    <a:pt x="311083" y="354302"/>
                    <a:pt x="336154" y="305543"/>
                    <a:pt x="360811" y="262187"/>
                  </a:cubicBezTo>
                  <a:cubicBezTo>
                    <a:pt x="399305" y="193413"/>
                    <a:pt x="443215" y="127824"/>
                    <a:pt x="492126" y="66045"/>
                  </a:cubicBezTo>
                  <a:cubicBezTo>
                    <a:pt x="509441" y="44159"/>
                    <a:pt x="523431" y="27676"/>
                    <a:pt x="532989" y="16594"/>
                  </a:cubicBezTo>
                  <a:cubicBezTo>
                    <a:pt x="537560" y="11331"/>
                    <a:pt x="541300" y="7175"/>
                    <a:pt x="543932" y="3989"/>
                  </a:cubicBezTo>
                  <a:cubicBezTo>
                    <a:pt x="546563" y="803"/>
                    <a:pt x="547810" y="-166"/>
                    <a:pt x="547949" y="-28"/>
                  </a:cubicBezTo>
                  <a:cubicBezTo>
                    <a:pt x="546951" y="1565"/>
                    <a:pt x="545829" y="3103"/>
                    <a:pt x="544624" y="4543"/>
                  </a:cubicBezTo>
                  <a:lnTo>
                    <a:pt x="534097" y="17564"/>
                  </a:lnTo>
                  <a:cubicBezTo>
                    <a:pt x="524955" y="28922"/>
                    <a:pt x="511380" y="45268"/>
                    <a:pt x="494480" y="67846"/>
                  </a:cubicBezTo>
                  <a:cubicBezTo>
                    <a:pt x="446636" y="130234"/>
                    <a:pt x="403529" y="196128"/>
                    <a:pt x="365520" y="264957"/>
                  </a:cubicBezTo>
                  <a:cubicBezTo>
                    <a:pt x="341279" y="308452"/>
                    <a:pt x="316623" y="357210"/>
                    <a:pt x="291136" y="409986"/>
                  </a:cubicBezTo>
                  <a:cubicBezTo>
                    <a:pt x="265649" y="462761"/>
                    <a:pt x="239053" y="519554"/>
                    <a:pt x="213150" y="580225"/>
                  </a:cubicBezTo>
                  <a:cubicBezTo>
                    <a:pt x="185571" y="643486"/>
                    <a:pt x="161524" y="708229"/>
                    <a:pt x="141120" y="774150"/>
                  </a:cubicBezTo>
                  <a:cubicBezTo>
                    <a:pt x="130455" y="808364"/>
                    <a:pt x="121867" y="843409"/>
                    <a:pt x="113417" y="879978"/>
                  </a:cubicBezTo>
                  <a:lnTo>
                    <a:pt x="86822" y="989961"/>
                  </a:lnTo>
                  <a:cubicBezTo>
                    <a:pt x="52303" y="1129186"/>
                    <a:pt x="25624" y="1270225"/>
                    <a:pt x="6897" y="1412442"/>
                  </a:cubicBezTo>
                </a:path>
              </a:pathLst>
            </a:custGeom>
            <a:solidFill>
              <a:srgbClr val="E0E0E0"/>
            </a:solidFill>
            <a:ln w="13835" cap="flat">
              <a:noFill/>
              <a:prstDash val="solid"/>
              <a:miter/>
            </a:ln>
          </p:spPr>
          <p:txBody>
            <a:bodyPr rtlCol="0" anchor="ctr"/>
            <a:lstStyle/>
            <a:p>
              <a:endParaRPr lang="en-IN" sz="1139"/>
            </a:p>
          </p:txBody>
        </p:sp>
        <p:sp>
          <p:nvSpPr>
            <p:cNvPr id="9" name="Freeform: Shape 8">
              <a:extLst>
                <a:ext uri="{FF2B5EF4-FFF2-40B4-BE49-F238E27FC236}">
                  <a16:creationId xmlns:a16="http://schemas.microsoft.com/office/drawing/2014/main" id="{0B0A2A4F-8192-4BDC-8F0F-EBB95BFF9FAA}"/>
                </a:ext>
              </a:extLst>
            </p:cNvPr>
            <p:cNvSpPr/>
            <p:nvPr/>
          </p:nvSpPr>
          <p:spPr>
            <a:xfrm>
              <a:off x="9226910" y="4846168"/>
              <a:ext cx="137271" cy="444366"/>
            </a:xfrm>
            <a:custGeom>
              <a:avLst/>
              <a:gdLst>
                <a:gd name="connsiteX0" fmla="*/ 137242 w 137271"/>
                <a:gd name="connsiteY0" fmla="*/ 444326 h 444366"/>
                <a:gd name="connsiteX1" fmla="*/ 130178 w 137271"/>
                <a:gd name="connsiteY1" fmla="*/ 427288 h 444366"/>
                <a:gd name="connsiteX2" fmla="*/ 114248 w 137271"/>
                <a:gd name="connsiteY2" fmla="*/ 380053 h 444366"/>
                <a:gd name="connsiteX3" fmla="*/ 68537 w 137271"/>
                <a:gd name="connsiteY3" fmla="*/ 222004 h 444366"/>
                <a:gd name="connsiteX4" fmla="*/ 21441 w 137271"/>
                <a:gd name="connsiteY4" fmla="*/ 64647 h 444366"/>
                <a:gd name="connsiteX5" fmla="*/ 5373 w 137271"/>
                <a:gd name="connsiteY5" fmla="*/ 17551 h 444366"/>
                <a:gd name="connsiteX6" fmla="*/ -29 w 137271"/>
                <a:gd name="connsiteY6" fmla="*/ -41 h 444366"/>
                <a:gd name="connsiteX7" fmla="*/ 8143 w 137271"/>
                <a:gd name="connsiteY7" fmla="*/ 16443 h 444366"/>
                <a:gd name="connsiteX8" fmla="*/ 26566 w 137271"/>
                <a:gd name="connsiteY8" fmla="*/ 62708 h 444366"/>
                <a:gd name="connsiteX9" fmla="*/ 76017 w 137271"/>
                <a:gd name="connsiteY9" fmla="*/ 219926 h 444366"/>
                <a:gd name="connsiteX10" fmla="*/ 119512 w 137271"/>
                <a:gd name="connsiteY10" fmla="*/ 378391 h 444366"/>
                <a:gd name="connsiteX11" fmla="*/ 133364 w 137271"/>
                <a:gd name="connsiteY11" fmla="*/ 426457 h 444366"/>
                <a:gd name="connsiteX12" fmla="*/ 137242 w 137271"/>
                <a:gd name="connsiteY12" fmla="*/ 444326 h 44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271" h="444366">
                  <a:moveTo>
                    <a:pt x="137242" y="444326"/>
                  </a:moveTo>
                  <a:cubicBezTo>
                    <a:pt x="134236" y="438937"/>
                    <a:pt x="131868" y="433217"/>
                    <a:pt x="130178" y="427288"/>
                  </a:cubicBezTo>
                  <a:cubicBezTo>
                    <a:pt x="126022" y="416345"/>
                    <a:pt x="120620" y="399584"/>
                    <a:pt x="114248" y="380053"/>
                  </a:cubicBezTo>
                  <a:cubicBezTo>
                    <a:pt x="101505" y="339883"/>
                    <a:pt x="85714" y="283783"/>
                    <a:pt x="68537" y="222004"/>
                  </a:cubicBezTo>
                  <a:cubicBezTo>
                    <a:pt x="51361" y="160225"/>
                    <a:pt x="34877" y="104402"/>
                    <a:pt x="21441" y="64647"/>
                  </a:cubicBezTo>
                  <a:cubicBezTo>
                    <a:pt x="14792" y="44701"/>
                    <a:pt x="9252" y="28494"/>
                    <a:pt x="5373" y="17551"/>
                  </a:cubicBezTo>
                  <a:cubicBezTo>
                    <a:pt x="3046" y="11858"/>
                    <a:pt x="1231" y="5971"/>
                    <a:pt x="-29" y="-41"/>
                  </a:cubicBezTo>
                  <a:cubicBezTo>
                    <a:pt x="3309" y="5126"/>
                    <a:pt x="6052" y="10653"/>
                    <a:pt x="8143" y="16443"/>
                  </a:cubicBezTo>
                  <a:cubicBezTo>
                    <a:pt x="12992" y="27109"/>
                    <a:pt x="19225" y="43039"/>
                    <a:pt x="26566" y="62708"/>
                  </a:cubicBezTo>
                  <a:cubicBezTo>
                    <a:pt x="41388" y="102324"/>
                    <a:pt x="58702" y="157870"/>
                    <a:pt x="76017" y="219926"/>
                  </a:cubicBezTo>
                  <a:cubicBezTo>
                    <a:pt x="93332" y="281983"/>
                    <a:pt x="107877" y="336281"/>
                    <a:pt x="119512" y="378391"/>
                  </a:cubicBezTo>
                  <a:cubicBezTo>
                    <a:pt x="124914" y="397507"/>
                    <a:pt x="129347" y="413575"/>
                    <a:pt x="133364" y="426457"/>
                  </a:cubicBezTo>
                  <a:cubicBezTo>
                    <a:pt x="135179" y="432288"/>
                    <a:pt x="136481" y="438272"/>
                    <a:pt x="137242" y="444326"/>
                  </a:cubicBezTo>
                  <a:close/>
                </a:path>
              </a:pathLst>
            </a:custGeom>
            <a:solidFill>
              <a:srgbClr val="E0E0E0"/>
            </a:solidFill>
            <a:ln w="13835" cap="flat">
              <a:noFill/>
              <a:prstDash val="solid"/>
              <a:miter/>
            </a:ln>
          </p:spPr>
          <p:txBody>
            <a:bodyPr rtlCol="0" anchor="ctr"/>
            <a:lstStyle/>
            <a:p>
              <a:endParaRPr lang="en-IN" sz="1139"/>
            </a:p>
          </p:txBody>
        </p:sp>
        <p:sp>
          <p:nvSpPr>
            <p:cNvPr id="10" name="Freeform: Shape 9">
              <a:extLst>
                <a:ext uri="{FF2B5EF4-FFF2-40B4-BE49-F238E27FC236}">
                  <a16:creationId xmlns:a16="http://schemas.microsoft.com/office/drawing/2014/main" id="{5594F6BE-8B76-4D22-984C-43D163629BDB}"/>
                </a:ext>
              </a:extLst>
            </p:cNvPr>
            <p:cNvSpPr/>
            <p:nvPr/>
          </p:nvSpPr>
          <p:spPr>
            <a:xfrm>
              <a:off x="9363904" y="5101319"/>
              <a:ext cx="514871" cy="189215"/>
            </a:xfrm>
            <a:custGeom>
              <a:avLst/>
              <a:gdLst>
                <a:gd name="connsiteX0" fmla="*/ 514843 w 514871"/>
                <a:gd name="connsiteY0" fmla="*/ -41 h 189215"/>
                <a:gd name="connsiteX1" fmla="*/ 494065 w 514871"/>
                <a:gd name="connsiteY1" fmla="*/ 6192 h 189215"/>
                <a:gd name="connsiteX2" fmla="*/ 437411 w 514871"/>
                <a:gd name="connsiteY2" fmla="*/ 21568 h 189215"/>
                <a:gd name="connsiteX3" fmla="*/ 253320 w 514871"/>
                <a:gd name="connsiteY3" fmla="*/ 82239 h 189215"/>
                <a:gd name="connsiteX4" fmla="*/ 73247 w 514871"/>
                <a:gd name="connsiteY4" fmla="*/ 155792 h 189215"/>
                <a:gd name="connsiteX5" fmla="*/ 19779 w 514871"/>
                <a:gd name="connsiteY5" fmla="*/ 180587 h 189215"/>
                <a:gd name="connsiteX6" fmla="*/ -29 w 514871"/>
                <a:gd name="connsiteY6" fmla="*/ 189175 h 189215"/>
                <a:gd name="connsiteX7" fmla="*/ 18394 w 514871"/>
                <a:gd name="connsiteY7" fmla="*/ 177817 h 189215"/>
                <a:gd name="connsiteX8" fmla="*/ 70892 w 514871"/>
                <a:gd name="connsiteY8" fmla="*/ 150113 h 189215"/>
                <a:gd name="connsiteX9" fmla="*/ 249996 w 514871"/>
                <a:gd name="connsiteY9" fmla="*/ 74205 h 189215"/>
                <a:gd name="connsiteX10" fmla="*/ 435472 w 514871"/>
                <a:gd name="connsiteY10" fmla="*/ 15612 h 189215"/>
                <a:gd name="connsiteX11" fmla="*/ 492957 w 514871"/>
                <a:gd name="connsiteY11" fmla="*/ 2453 h 189215"/>
                <a:gd name="connsiteX12" fmla="*/ 514843 w 514871"/>
                <a:gd name="connsiteY12" fmla="*/ -41 h 18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871" h="189215">
                  <a:moveTo>
                    <a:pt x="514843" y="-41"/>
                  </a:moveTo>
                  <a:cubicBezTo>
                    <a:pt x="508152" y="2757"/>
                    <a:pt x="501185" y="4835"/>
                    <a:pt x="494065" y="6192"/>
                  </a:cubicBezTo>
                  <a:cubicBezTo>
                    <a:pt x="480213" y="9655"/>
                    <a:pt x="461236" y="14642"/>
                    <a:pt x="437411" y="21568"/>
                  </a:cubicBezTo>
                  <a:cubicBezTo>
                    <a:pt x="389622" y="35420"/>
                    <a:pt x="324380" y="55921"/>
                    <a:pt x="253320" y="82239"/>
                  </a:cubicBezTo>
                  <a:cubicBezTo>
                    <a:pt x="182261" y="108558"/>
                    <a:pt x="118958" y="135291"/>
                    <a:pt x="73247" y="155792"/>
                  </a:cubicBezTo>
                  <a:cubicBezTo>
                    <a:pt x="50530" y="165904"/>
                    <a:pt x="32384" y="174631"/>
                    <a:pt x="19779" y="180587"/>
                  </a:cubicBezTo>
                  <a:cubicBezTo>
                    <a:pt x="13448" y="184036"/>
                    <a:pt x="6813" y="186903"/>
                    <a:pt x="-29" y="189175"/>
                  </a:cubicBezTo>
                  <a:cubicBezTo>
                    <a:pt x="5705" y="184756"/>
                    <a:pt x="11869" y="180947"/>
                    <a:pt x="18394" y="177817"/>
                  </a:cubicBezTo>
                  <a:cubicBezTo>
                    <a:pt x="30583" y="171029"/>
                    <a:pt x="48452" y="161610"/>
                    <a:pt x="70892" y="150113"/>
                  </a:cubicBezTo>
                  <a:cubicBezTo>
                    <a:pt x="115633" y="128227"/>
                    <a:pt x="178798" y="100662"/>
                    <a:pt x="249996" y="74205"/>
                  </a:cubicBezTo>
                  <a:cubicBezTo>
                    <a:pt x="310764" y="51474"/>
                    <a:pt x="372667" y="31916"/>
                    <a:pt x="435472" y="15612"/>
                  </a:cubicBezTo>
                  <a:cubicBezTo>
                    <a:pt x="459574" y="9240"/>
                    <a:pt x="479243" y="5084"/>
                    <a:pt x="492957" y="2453"/>
                  </a:cubicBezTo>
                  <a:cubicBezTo>
                    <a:pt x="500160" y="943"/>
                    <a:pt x="507487" y="112"/>
                    <a:pt x="514843" y="-41"/>
                  </a:cubicBezTo>
                  <a:close/>
                </a:path>
              </a:pathLst>
            </a:custGeom>
            <a:solidFill>
              <a:srgbClr val="E0E0E0"/>
            </a:solidFill>
            <a:ln w="13835" cap="flat">
              <a:noFill/>
              <a:prstDash val="solid"/>
              <a:miter/>
            </a:ln>
          </p:spPr>
          <p:txBody>
            <a:bodyPr rtlCol="0" anchor="ctr"/>
            <a:lstStyle/>
            <a:p>
              <a:endParaRPr lang="en-IN" sz="1139"/>
            </a:p>
          </p:txBody>
        </p:sp>
        <p:sp>
          <p:nvSpPr>
            <p:cNvPr id="11" name="Freeform: Shape 10">
              <a:extLst>
                <a:ext uri="{FF2B5EF4-FFF2-40B4-BE49-F238E27FC236}">
                  <a16:creationId xmlns:a16="http://schemas.microsoft.com/office/drawing/2014/main" id="{973E0E2C-5FDB-40EB-8D32-CDE0C6EDEB7F}"/>
                </a:ext>
              </a:extLst>
            </p:cNvPr>
            <p:cNvSpPr/>
            <p:nvPr/>
          </p:nvSpPr>
          <p:spPr>
            <a:xfrm>
              <a:off x="8850417" y="5286794"/>
              <a:ext cx="382448" cy="633166"/>
            </a:xfrm>
            <a:custGeom>
              <a:avLst/>
              <a:gdLst>
                <a:gd name="connsiteX0" fmla="*/ 382419 w 382448"/>
                <a:gd name="connsiteY0" fmla="*/ 633126 h 633166"/>
                <a:gd name="connsiteX1" fmla="*/ 377710 w 382448"/>
                <a:gd name="connsiteY1" fmla="*/ 627170 h 633166"/>
                <a:gd name="connsiteX2" fmla="*/ 365382 w 382448"/>
                <a:gd name="connsiteY2" fmla="*/ 609578 h 633166"/>
                <a:gd name="connsiteX3" fmla="*/ 322026 w 382448"/>
                <a:gd name="connsiteY3" fmla="*/ 543228 h 633166"/>
                <a:gd name="connsiteX4" fmla="*/ 188078 w 382448"/>
                <a:gd name="connsiteY4" fmla="*/ 318413 h 633166"/>
                <a:gd name="connsiteX5" fmla="*/ 56070 w 382448"/>
                <a:gd name="connsiteY5" fmla="*/ 92767 h 633166"/>
                <a:gd name="connsiteX6" fmla="*/ 14515 w 382448"/>
                <a:gd name="connsiteY6" fmla="*/ 25031 h 633166"/>
                <a:gd name="connsiteX7" fmla="*/ 3434 w 382448"/>
                <a:gd name="connsiteY7" fmla="*/ 6608 h 633166"/>
                <a:gd name="connsiteX8" fmla="*/ -29 w 382448"/>
                <a:gd name="connsiteY8" fmla="*/ -41 h 633166"/>
                <a:gd name="connsiteX9" fmla="*/ 4680 w 382448"/>
                <a:gd name="connsiteY9" fmla="*/ 5777 h 633166"/>
                <a:gd name="connsiteX10" fmla="*/ 17008 w 382448"/>
                <a:gd name="connsiteY10" fmla="*/ 23508 h 633166"/>
                <a:gd name="connsiteX11" fmla="*/ 60503 w 382448"/>
                <a:gd name="connsiteY11" fmla="*/ 89858 h 633166"/>
                <a:gd name="connsiteX12" fmla="*/ 194450 w 382448"/>
                <a:gd name="connsiteY12" fmla="*/ 314534 h 633166"/>
                <a:gd name="connsiteX13" fmla="*/ 326320 w 382448"/>
                <a:gd name="connsiteY13" fmla="*/ 540319 h 633166"/>
                <a:gd name="connsiteX14" fmla="*/ 367875 w 382448"/>
                <a:gd name="connsiteY14" fmla="*/ 607916 h 633166"/>
                <a:gd name="connsiteX15" fmla="*/ 378956 w 382448"/>
                <a:gd name="connsiteY15" fmla="*/ 626338 h 633166"/>
                <a:gd name="connsiteX16" fmla="*/ 382419 w 382448"/>
                <a:gd name="connsiteY16" fmla="*/ 633126 h 63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2448" h="633166">
                  <a:moveTo>
                    <a:pt x="382419" y="633126"/>
                  </a:moveTo>
                  <a:cubicBezTo>
                    <a:pt x="380646" y="631311"/>
                    <a:pt x="379068" y="629317"/>
                    <a:pt x="377710" y="627170"/>
                  </a:cubicBezTo>
                  <a:lnTo>
                    <a:pt x="365382" y="609578"/>
                  </a:lnTo>
                  <a:cubicBezTo>
                    <a:pt x="354716" y="594064"/>
                    <a:pt x="339895" y="571485"/>
                    <a:pt x="322026" y="543228"/>
                  </a:cubicBezTo>
                  <a:cubicBezTo>
                    <a:pt x="286011" y="486712"/>
                    <a:pt x="238915" y="407064"/>
                    <a:pt x="188078" y="318413"/>
                  </a:cubicBezTo>
                  <a:cubicBezTo>
                    <a:pt x="137242" y="229761"/>
                    <a:pt x="91116" y="149836"/>
                    <a:pt x="56070" y="92767"/>
                  </a:cubicBezTo>
                  <a:lnTo>
                    <a:pt x="14515" y="25031"/>
                  </a:lnTo>
                  <a:lnTo>
                    <a:pt x="3434" y="6608"/>
                  </a:lnTo>
                  <a:cubicBezTo>
                    <a:pt x="1965" y="4572"/>
                    <a:pt x="802" y="2328"/>
                    <a:pt x="-29" y="-41"/>
                  </a:cubicBezTo>
                  <a:cubicBezTo>
                    <a:pt x="-29" y="-41"/>
                    <a:pt x="1771" y="1760"/>
                    <a:pt x="4680" y="5777"/>
                  </a:cubicBezTo>
                  <a:cubicBezTo>
                    <a:pt x="7589" y="9794"/>
                    <a:pt x="12160" y="16305"/>
                    <a:pt x="17008" y="23508"/>
                  </a:cubicBezTo>
                  <a:cubicBezTo>
                    <a:pt x="27674" y="38883"/>
                    <a:pt x="42496" y="61461"/>
                    <a:pt x="60503" y="89858"/>
                  </a:cubicBezTo>
                  <a:cubicBezTo>
                    <a:pt x="96379" y="146373"/>
                    <a:pt x="143614" y="225882"/>
                    <a:pt x="194450" y="314534"/>
                  </a:cubicBezTo>
                  <a:cubicBezTo>
                    <a:pt x="245286" y="403186"/>
                    <a:pt x="291413" y="483111"/>
                    <a:pt x="326320" y="540319"/>
                  </a:cubicBezTo>
                  <a:lnTo>
                    <a:pt x="367875" y="607916"/>
                  </a:lnTo>
                  <a:cubicBezTo>
                    <a:pt x="372308" y="615257"/>
                    <a:pt x="376048" y="621768"/>
                    <a:pt x="378956" y="626338"/>
                  </a:cubicBezTo>
                  <a:cubicBezTo>
                    <a:pt x="380439" y="628417"/>
                    <a:pt x="381616" y="630702"/>
                    <a:pt x="382419" y="633126"/>
                  </a:cubicBezTo>
                  <a:close/>
                </a:path>
              </a:pathLst>
            </a:custGeom>
            <a:solidFill>
              <a:srgbClr val="E0E0E0"/>
            </a:solidFill>
            <a:ln w="13835" cap="flat">
              <a:noFill/>
              <a:prstDash val="solid"/>
              <a:miter/>
            </a:ln>
          </p:spPr>
          <p:txBody>
            <a:bodyPr rtlCol="0" anchor="ctr"/>
            <a:lstStyle/>
            <a:p>
              <a:endParaRPr lang="en-IN" sz="1139"/>
            </a:p>
          </p:txBody>
        </p:sp>
        <p:sp>
          <p:nvSpPr>
            <p:cNvPr id="12" name="Freeform: Shape 11">
              <a:extLst>
                <a:ext uri="{FF2B5EF4-FFF2-40B4-BE49-F238E27FC236}">
                  <a16:creationId xmlns:a16="http://schemas.microsoft.com/office/drawing/2014/main" id="{9ED89AD9-6DFD-46FC-B3C3-B19C08AF04DB}"/>
                </a:ext>
              </a:extLst>
            </p:cNvPr>
            <p:cNvSpPr/>
            <p:nvPr/>
          </p:nvSpPr>
          <p:spPr>
            <a:xfrm>
              <a:off x="9232312" y="5572973"/>
              <a:ext cx="667934" cy="346572"/>
            </a:xfrm>
            <a:custGeom>
              <a:avLst/>
              <a:gdLst>
                <a:gd name="connsiteX0" fmla="*/ 667906 w 667934"/>
                <a:gd name="connsiteY0" fmla="*/ -41 h 346572"/>
                <a:gd name="connsiteX1" fmla="*/ 661395 w 667934"/>
                <a:gd name="connsiteY1" fmla="*/ 4115 h 346572"/>
                <a:gd name="connsiteX2" fmla="*/ 642141 w 667934"/>
                <a:gd name="connsiteY2" fmla="*/ 14365 h 346572"/>
                <a:gd name="connsiteX3" fmla="*/ 570665 w 667934"/>
                <a:gd name="connsiteY3" fmla="*/ 51627 h 346572"/>
                <a:gd name="connsiteX4" fmla="*/ 336016 w 667934"/>
                <a:gd name="connsiteY4" fmla="*/ 176293 h 346572"/>
                <a:gd name="connsiteX5" fmla="*/ 100535 w 667934"/>
                <a:gd name="connsiteY5" fmla="*/ 299574 h 346572"/>
                <a:gd name="connsiteX6" fmla="*/ 27951 w 667934"/>
                <a:gd name="connsiteY6" fmla="*/ 334619 h 346572"/>
                <a:gd name="connsiteX7" fmla="*/ 7174 w 667934"/>
                <a:gd name="connsiteY7" fmla="*/ 343762 h 346572"/>
                <a:gd name="connsiteX8" fmla="*/ -29 w 667934"/>
                <a:gd name="connsiteY8" fmla="*/ 346532 h 346572"/>
                <a:gd name="connsiteX9" fmla="*/ 6481 w 667934"/>
                <a:gd name="connsiteY9" fmla="*/ 342376 h 346572"/>
                <a:gd name="connsiteX10" fmla="*/ 25874 w 667934"/>
                <a:gd name="connsiteY10" fmla="*/ 332126 h 346572"/>
                <a:gd name="connsiteX11" fmla="*/ 97349 w 667934"/>
                <a:gd name="connsiteY11" fmla="*/ 294726 h 346572"/>
                <a:gd name="connsiteX12" fmla="*/ 331860 w 667934"/>
                <a:gd name="connsiteY12" fmla="*/ 170060 h 346572"/>
                <a:gd name="connsiteX13" fmla="*/ 567341 w 667934"/>
                <a:gd name="connsiteY13" fmla="*/ 46917 h 346572"/>
                <a:gd name="connsiteX14" fmla="*/ 639925 w 667934"/>
                <a:gd name="connsiteY14" fmla="*/ 11872 h 346572"/>
                <a:gd name="connsiteX15" fmla="*/ 659871 w 667934"/>
                <a:gd name="connsiteY15" fmla="*/ 2730 h 346572"/>
                <a:gd name="connsiteX16" fmla="*/ 667906 w 667934"/>
                <a:gd name="connsiteY16" fmla="*/ -41 h 34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7934" h="346572">
                  <a:moveTo>
                    <a:pt x="667906" y="-41"/>
                  </a:moveTo>
                  <a:cubicBezTo>
                    <a:pt x="665952" y="1663"/>
                    <a:pt x="663764" y="3062"/>
                    <a:pt x="661395" y="4115"/>
                  </a:cubicBezTo>
                  <a:lnTo>
                    <a:pt x="642141" y="14365"/>
                  </a:lnTo>
                  <a:lnTo>
                    <a:pt x="570665" y="51627"/>
                  </a:lnTo>
                  <a:cubicBezTo>
                    <a:pt x="510272" y="83209"/>
                    <a:pt x="427438" y="127673"/>
                    <a:pt x="336016" y="176293"/>
                  </a:cubicBezTo>
                  <a:cubicBezTo>
                    <a:pt x="244594" y="224913"/>
                    <a:pt x="161344" y="269377"/>
                    <a:pt x="100535" y="299574"/>
                  </a:cubicBezTo>
                  <a:cubicBezTo>
                    <a:pt x="70061" y="314673"/>
                    <a:pt x="45127" y="327278"/>
                    <a:pt x="27951" y="334619"/>
                  </a:cubicBezTo>
                  <a:lnTo>
                    <a:pt x="7174" y="343762"/>
                  </a:lnTo>
                  <a:cubicBezTo>
                    <a:pt x="4888" y="344967"/>
                    <a:pt x="2478" y="345895"/>
                    <a:pt x="-29" y="346532"/>
                  </a:cubicBezTo>
                  <a:cubicBezTo>
                    <a:pt x="1951" y="344869"/>
                    <a:pt x="4140" y="343471"/>
                    <a:pt x="6481" y="342376"/>
                  </a:cubicBezTo>
                  <a:lnTo>
                    <a:pt x="25874" y="332126"/>
                  </a:lnTo>
                  <a:lnTo>
                    <a:pt x="97349" y="294726"/>
                  </a:lnTo>
                  <a:cubicBezTo>
                    <a:pt x="157604" y="263282"/>
                    <a:pt x="240438" y="218818"/>
                    <a:pt x="331860" y="170060"/>
                  </a:cubicBezTo>
                  <a:cubicBezTo>
                    <a:pt x="423282" y="121301"/>
                    <a:pt x="506670" y="77114"/>
                    <a:pt x="567341" y="46917"/>
                  </a:cubicBezTo>
                  <a:cubicBezTo>
                    <a:pt x="597815" y="31819"/>
                    <a:pt x="622748" y="19214"/>
                    <a:pt x="639925" y="11872"/>
                  </a:cubicBezTo>
                  <a:lnTo>
                    <a:pt x="659871" y="2730"/>
                  </a:lnTo>
                  <a:cubicBezTo>
                    <a:pt x="662392" y="1400"/>
                    <a:pt x="665107" y="458"/>
                    <a:pt x="667906" y="-41"/>
                  </a:cubicBezTo>
                  <a:close/>
                </a:path>
              </a:pathLst>
            </a:custGeom>
            <a:solidFill>
              <a:srgbClr val="E0E0E0"/>
            </a:solidFill>
            <a:ln w="13835" cap="flat">
              <a:noFill/>
              <a:prstDash val="solid"/>
              <a:miter/>
            </a:ln>
          </p:spPr>
          <p:txBody>
            <a:bodyPr rtlCol="0" anchor="ctr"/>
            <a:lstStyle/>
            <a:p>
              <a:endParaRPr lang="en-IN" sz="1139"/>
            </a:p>
          </p:txBody>
        </p:sp>
        <p:sp>
          <p:nvSpPr>
            <p:cNvPr id="13" name="Freeform: Shape 12">
              <a:extLst>
                <a:ext uri="{FF2B5EF4-FFF2-40B4-BE49-F238E27FC236}">
                  <a16:creationId xmlns:a16="http://schemas.microsoft.com/office/drawing/2014/main" id="{CE413091-BA93-4DF0-86C9-BB7D9404B469}"/>
                </a:ext>
              </a:extLst>
            </p:cNvPr>
            <p:cNvSpPr/>
            <p:nvPr/>
          </p:nvSpPr>
          <p:spPr>
            <a:xfrm>
              <a:off x="7238369" y="3121162"/>
              <a:ext cx="1524792" cy="2865564"/>
            </a:xfrm>
            <a:custGeom>
              <a:avLst/>
              <a:gdLst>
                <a:gd name="connsiteX0" fmla="*/ 219772 w 1524792"/>
                <a:gd name="connsiteY0" fmla="*/ 3185 h 2865564"/>
                <a:gd name="connsiteX1" fmla="*/ 147604 w 1524792"/>
                <a:gd name="connsiteY1" fmla="*/ 386464 h 2865564"/>
                <a:gd name="connsiteX2" fmla="*/ 318397 w 1524792"/>
                <a:gd name="connsiteY2" fmla="*/ 932780 h 2865564"/>
                <a:gd name="connsiteX3" fmla="*/ 264929 w 1524792"/>
                <a:gd name="connsiteY3" fmla="*/ 1011874 h 2865564"/>
                <a:gd name="connsiteX4" fmla="*/ 19336 w 1524792"/>
                <a:gd name="connsiteY4" fmla="*/ 1026973 h 2865564"/>
                <a:gd name="connsiteX5" fmla="*/ 116299 w 1524792"/>
                <a:gd name="connsiteY5" fmla="*/ 1282262 h 2865564"/>
                <a:gd name="connsiteX6" fmla="*/ 457885 w 1524792"/>
                <a:gd name="connsiteY6" fmla="*/ 1606256 h 2865564"/>
                <a:gd name="connsiteX7" fmla="*/ 446804 w 1524792"/>
                <a:gd name="connsiteY7" fmla="*/ 1670528 h 2865564"/>
                <a:gd name="connsiteX8" fmla="*/ 72805 w 1524792"/>
                <a:gd name="connsiteY8" fmla="*/ 1791455 h 2865564"/>
                <a:gd name="connsiteX9" fmla="*/ 429905 w 1524792"/>
                <a:gd name="connsiteY9" fmla="*/ 2179998 h 2865564"/>
                <a:gd name="connsiteX10" fmla="*/ 463149 w 1524792"/>
                <a:gd name="connsiteY10" fmla="*/ 2243162 h 2865564"/>
                <a:gd name="connsiteX11" fmla="*/ 257172 w 1524792"/>
                <a:gd name="connsiteY11" fmla="*/ 2234020 h 2865564"/>
                <a:gd name="connsiteX12" fmla="*/ 60476 w 1524792"/>
                <a:gd name="connsiteY12" fmla="*/ 2323780 h 2865564"/>
                <a:gd name="connsiteX13" fmla="*/ 741847 w 1524792"/>
                <a:gd name="connsiteY13" fmla="*/ 2803606 h 2865564"/>
                <a:gd name="connsiteX14" fmla="*/ 981346 w 1524792"/>
                <a:gd name="connsiteY14" fmla="*/ 2865524 h 2865564"/>
                <a:gd name="connsiteX15" fmla="*/ 1158233 w 1524792"/>
                <a:gd name="connsiteY15" fmla="*/ 2691268 h 2865564"/>
                <a:gd name="connsiteX16" fmla="*/ 1511178 w 1524792"/>
                <a:gd name="connsiteY16" fmla="*/ 1936344 h 2865564"/>
                <a:gd name="connsiteX17" fmla="*/ 1295920 w 1524792"/>
                <a:gd name="connsiteY17" fmla="*/ 1956152 h 2865564"/>
                <a:gd name="connsiteX18" fmla="*/ 1121664 w 1524792"/>
                <a:gd name="connsiteY18" fmla="*/ 2066967 h 2865564"/>
                <a:gd name="connsiteX19" fmla="*/ 1119171 w 1524792"/>
                <a:gd name="connsiteY19" fmla="*/ 1995630 h 2865564"/>
                <a:gd name="connsiteX20" fmla="*/ 1235942 w 1524792"/>
                <a:gd name="connsiteY20" fmla="*/ 1481035 h 2865564"/>
                <a:gd name="connsiteX21" fmla="*/ 851415 w 1524792"/>
                <a:gd name="connsiteY21" fmla="*/ 1561514 h 2865564"/>
                <a:gd name="connsiteX22" fmla="*/ 809860 w 1524792"/>
                <a:gd name="connsiteY22" fmla="*/ 1511232 h 2865564"/>
                <a:gd name="connsiteX23" fmla="*/ 945331 w 1524792"/>
                <a:gd name="connsiteY23" fmla="*/ 1060356 h 2865564"/>
                <a:gd name="connsiteX24" fmla="*/ 902944 w 1524792"/>
                <a:gd name="connsiteY24" fmla="*/ 790384 h 2865564"/>
                <a:gd name="connsiteX25" fmla="*/ 682285 w 1524792"/>
                <a:gd name="connsiteY25" fmla="*/ 899397 h 2865564"/>
                <a:gd name="connsiteX26" fmla="*/ 596680 w 1524792"/>
                <a:gd name="connsiteY26" fmla="*/ 857842 h 2865564"/>
                <a:gd name="connsiteX27" fmla="*/ 473399 w 1524792"/>
                <a:gd name="connsiteY27" fmla="*/ 298921 h 2865564"/>
                <a:gd name="connsiteX28" fmla="*/ 216725 w 1524792"/>
                <a:gd name="connsiteY28" fmla="*/ 4432 h 286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24792" h="2865564">
                  <a:moveTo>
                    <a:pt x="219772" y="3185"/>
                  </a:moveTo>
                  <a:cubicBezTo>
                    <a:pt x="219772" y="3185"/>
                    <a:pt x="55213" y="26040"/>
                    <a:pt x="147604" y="386464"/>
                  </a:cubicBezTo>
                  <a:cubicBezTo>
                    <a:pt x="239996" y="746889"/>
                    <a:pt x="318397" y="932780"/>
                    <a:pt x="318397" y="932780"/>
                  </a:cubicBezTo>
                  <a:cubicBezTo>
                    <a:pt x="318397" y="932780"/>
                    <a:pt x="330726" y="1014368"/>
                    <a:pt x="264929" y="1011874"/>
                  </a:cubicBezTo>
                  <a:cubicBezTo>
                    <a:pt x="199133" y="1009381"/>
                    <a:pt x="64909" y="956467"/>
                    <a:pt x="19336" y="1026973"/>
                  </a:cubicBezTo>
                  <a:cubicBezTo>
                    <a:pt x="-27760" y="1100665"/>
                    <a:pt x="13519" y="1189316"/>
                    <a:pt x="116299" y="1282262"/>
                  </a:cubicBezTo>
                  <a:cubicBezTo>
                    <a:pt x="219080" y="1375207"/>
                    <a:pt x="438216" y="1587002"/>
                    <a:pt x="457885" y="1606256"/>
                  </a:cubicBezTo>
                  <a:cubicBezTo>
                    <a:pt x="477555" y="1625510"/>
                    <a:pt x="491961" y="1665126"/>
                    <a:pt x="446804" y="1670528"/>
                  </a:cubicBezTo>
                  <a:cubicBezTo>
                    <a:pt x="401647" y="1675930"/>
                    <a:pt x="81393" y="1638392"/>
                    <a:pt x="72805" y="1791455"/>
                  </a:cubicBezTo>
                  <a:cubicBezTo>
                    <a:pt x="64216" y="1944517"/>
                    <a:pt x="394305" y="2156173"/>
                    <a:pt x="429905" y="2179998"/>
                  </a:cubicBezTo>
                  <a:cubicBezTo>
                    <a:pt x="465504" y="2203823"/>
                    <a:pt x="471460" y="2222384"/>
                    <a:pt x="463149" y="2243162"/>
                  </a:cubicBezTo>
                  <a:cubicBezTo>
                    <a:pt x="454838" y="2263940"/>
                    <a:pt x="348733" y="2241084"/>
                    <a:pt x="257172" y="2234020"/>
                  </a:cubicBezTo>
                  <a:cubicBezTo>
                    <a:pt x="165612" y="2226956"/>
                    <a:pt x="58122" y="2235128"/>
                    <a:pt x="60476" y="2323780"/>
                  </a:cubicBezTo>
                  <a:cubicBezTo>
                    <a:pt x="62831" y="2412431"/>
                    <a:pt x="236256" y="2636831"/>
                    <a:pt x="741847" y="2803606"/>
                  </a:cubicBezTo>
                  <a:lnTo>
                    <a:pt x="981346" y="2865524"/>
                  </a:lnTo>
                  <a:lnTo>
                    <a:pt x="1158233" y="2691268"/>
                  </a:lnTo>
                  <a:cubicBezTo>
                    <a:pt x="1514225" y="2295245"/>
                    <a:pt x="1553149" y="2014468"/>
                    <a:pt x="1511178" y="1936344"/>
                  </a:cubicBezTo>
                  <a:cubicBezTo>
                    <a:pt x="1469207" y="1858220"/>
                    <a:pt x="1372659" y="1904624"/>
                    <a:pt x="1295920" y="1956152"/>
                  </a:cubicBezTo>
                  <a:cubicBezTo>
                    <a:pt x="1219181" y="2007681"/>
                    <a:pt x="1138841" y="2080819"/>
                    <a:pt x="1121664" y="2066967"/>
                  </a:cubicBezTo>
                  <a:cubicBezTo>
                    <a:pt x="1104488" y="2053115"/>
                    <a:pt x="1100056" y="2034000"/>
                    <a:pt x="1119171" y="1995630"/>
                  </a:cubicBezTo>
                  <a:cubicBezTo>
                    <a:pt x="1138287" y="1957261"/>
                    <a:pt x="1319607" y="1609580"/>
                    <a:pt x="1235942" y="1481035"/>
                  </a:cubicBezTo>
                  <a:cubicBezTo>
                    <a:pt x="1152277" y="1352490"/>
                    <a:pt x="892971" y="1543923"/>
                    <a:pt x="851415" y="1561514"/>
                  </a:cubicBezTo>
                  <a:cubicBezTo>
                    <a:pt x="809860" y="1579106"/>
                    <a:pt x="802380" y="1537274"/>
                    <a:pt x="809860" y="1511232"/>
                  </a:cubicBezTo>
                  <a:cubicBezTo>
                    <a:pt x="817340" y="1485191"/>
                    <a:pt x="901836" y="1192640"/>
                    <a:pt x="945331" y="1060356"/>
                  </a:cubicBezTo>
                  <a:cubicBezTo>
                    <a:pt x="988825" y="928071"/>
                    <a:pt x="980514" y="830831"/>
                    <a:pt x="902944" y="790384"/>
                  </a:cubicBezTo>
                  <a:cubicBezTo>
                    <a:pt x="828144" y="751460"/>
                    <a:pt x="738246" y="864491"/>
                    <a:pt x="682285" y="899397"/>
                  </a:cubicBezTo>
                  <a:cubicBezTo>
                    <a:pt x="626323" y="934304"/>
                    <a:pt x="596680" y="857842"/>
                    <a:pt x="596680" y="857842"/>
                  </a:cubicBezTo>
                  <a:cubicBezTo>
                    <a:pt x="596680" y="857842"/>
                    <a:pt x="572301" y="657683"/>
                    <a:pt x="473399" y="298921"/>
                  </a:cubicBezTo>
                  <a:cubicBezTo>
                    <a:pt x="374497" y="-59841"/>
                    <a:pt x="216725" y="4432"/>
                    <a:pt x="216725" y="4432"/>
                  </a:cubicBezTo>
                </a:path>
              </a:pathLst>
            </a:custGeom>
            <a:solidFill>
              <a:srgbClr val="EBEBEB"/>
            </a:solidFill>
            <a:ln w="13835" cap="flat">
              <a:noFill/>
              <a:prstDash val="solid"/>
              <a:miter/>
            </a:ln>
          </p:spPr>
          <p:txBody>
            <a:bodyPr rtlCol="0" anchor="ctr"/>
            <a:lstStyle/>
            <a:p>
              <a:endParaRPr lang="en-IN" sz="1139"/>
            </a:p>
          </p:txBody>
        </p:sp>
        <p:sp>
          <p:nvSpPr>
            <p:cNvPr id="14" name="Freeform: Shape 13">
              <a:extLst>
                <a:ext uri="{FF2B5EF4-FFF2-40B4-BE49-F238E27FC236}">
                  <a16:creationId xmlns:a16="http://schemas.microsoft.com/office/drawing/2014/main" id="{234534F4-0F5B-4971-9AF2-D1F8994589CF}"/>
                </a:ext>
              </a:extLst>
            </p:cNvPr>
            <p:cNvSpPr/>
            <p:nvPr/>
          </p:nvSpPr>
          <p:spPr>
            <a:xfrm>
              <a:off x="7540728" y="3447412"/>
              <a:ext cx="684556" cy="2598877"/>
            </a:xfrm>
            <a:custGeom>
              <a:avLst/>
              <a:gdLst>
                <a:gd name="connsiteX0" fmla="*/ 678848 w 684556"/>
                <a:gd name="connsiteY0" fmla="*/ 2598837 h 2598877"/>
                <a:gd name="connsiteX1" fmla="*/ 383112 w 684556"/>
                <a:gd name="connsiteY1" fmla="*/ 1460356 h 2598877"/>
                <a:gd name="connsiteX2" fmla="*/ 113140 w 684556"/>
                <a:gd name="connsiteY2" fmla="*/ 427426 h 2598877"/>
                <a:gd name="connsiteX3" fmla="*/ 30029 w 684556"/>
                <a:gd name="connsiteY3" fmla="*/ 114791 h 2598877"/>
                <a:gd name="connsiteX4" fmla="*/ 7451 w 684556"/>
                <a:gd name="connsiteY4" fmla="*/ 29741 h 2598877"/>
                <a:gd name="connsiteX5" fmla="*/ 1633 w 684556"/>
                <a:gd name="connsiteY5" fmla="*/ 7578 h 2598877"/>
                <a:gd name="connsiteX6" fmla="*/ -29 w 684556"/>
                <a:gd name="connsiteY6" fmla="*/ -41 h 2598877"/>
                <a:gd name="connsiteX7" fmla="*/ 2464 w 684556"/>
                <a:gd name="connsiteY7" fmla="*/ 7301 h 2598877"/>
                <a:gd name="connsiteX8" fmla="*/ 8836 w 684556"/>
                <a:gd name="connsiteY8" fmla="*/ 29325 h 2598877"/>
                <a:gd name="connsiteX9" fmla="*/ 32938 w 684556"/>
                <a:gd name="connsiteY9" fmla="*/ 113959 h 2598877"/>
                <a:gd name="connsiteX10" fmla="*/ 118819 w 684556"/>
                <a:gd name="connsiteY10" fmla="*/ 425903 h 2598877"/>
                <a:gd name="connsiteX11" fmla="*/ 391008 w 684556"/>
                <a:gd name="connsiteY11" fmla="*/ 1458417 h 2598877"/>
                <a:gd name="connsiteX12" fmla="*/ 684528 w 684556"/>
                <a:gd name="connsiteY12" fmla="*/ 2597313 h 259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4556" h="2598877">
                  <a:moveTo>
                    <a:pt x="678848" y="2598837"/>
                  </a:moveTo>
                  <a:cubicBezTo>
                    <a:pt x="607234" y="2335653"/>
                    <a:pt x="487693" y="1864691"/>
                    <a:pt x="383112" y="1460356"/>
                  </a:cubicBezTo>
                  <a:cubicBezTo>
                    <a:pt x="278531" y="1056022"/>
                    <a:pt x="183507" y="691442"/>
                    <a:pt x="113140" y="427426"/>
                  </a:cubicBezTo>
                  <a:cubicBezTo>
                    <a:pt x="77957" y="295557"/>
                    <a:pt x="49422" y="188898"/>
                    <a:pt x="30029" y="114791"/>
                  </a:cubicBezTo>
                  <a:cubicBezTo>
                    <a:pt x="20333" y="78083"/>
                    <a:pt x="12714" y="49410"/>
                    <a:pt x="7451" y="29741"/>
                  </a:cubicBezTo>
                  <a:lnTo>
                    <a:pt x="1633" y="7578"/>
                  </a:lnTo>
                  <a:cubicBezTo>
                    <a:pt x="386" y="2591"/>
                    <a:pt x="-29" y="-41"/>
                    <a:pt x="-29" y="-41"/>
                  </a:cubicBezTo>
                  <a:cubicBezTo>
                    <a:pt x="-29" y="-41"/>
                    <a:pt x="940" y="2314"/>
                    <a:pt x="2464" y="7301"/>
                  </a:cubicBezTo>
                  <a:cubicBezTo>
                    <a:pt x="3988" y="12287"/>
                    <a:pt x="6066" y="19906"/>
                    <a:pt x="8836" y="29325"/>
                  </a:cubicBezTo>
                  <a:cubicBezTo>
                    <a:pt x="14515" y="48994"/>
                    <a:pt x="22688" y="77391"/>
                    <a:pt x="32938" y="113959"/>
                  </a:cubicBezTo>
                  <a:cubicBezTo>
                    <a:pt x="53716" y="187513"/>
                    <a:pt x="83082" y="294033"/>
                    <a:pt x="118819" y="425903"/>
                  </a:cubicBezTo>
                  <a:cubicBezTo>
                    <a:pt x="190433" y="689087"/>
                    <a:pt x="286426" y="1054914"/>
                    <a:pt x="391008" y="1458417"/>
                  </a:cubicBezTo>
                  <a:cubicBezTo>
                    <a:pt x="495589" y="1861920"/>
                    <a:pt x="614160" y="2333298"/>
                    <a:pt x="684528" y="2597313"/>
                  </a:cubicBezTo>
                </a:path>
              </a:pathLst>
            </a:custGeom>
            <a:solidFill>
              <a:srgbClr val="E0E0E0"/>
            </a:solidFill>
            <a:ln w="13835" cap="flat">
              <a:noFill/>
              <a:prstDash val="solid"/>
              <a:miter/>
            </a:ln>
          </p:spPr>
          <p:txBody>
            <a:bodyPr rtlCol="0" anchor="ctr"/>
            <a:lstStyle/>
            <a:p>
              <a:endParaRPr lang="en-IN" sz="1139"/>
            </a:p>
          </p:txBody>
        </p:sp>
        <p:sp>
          <p:nvSpPr>
            <p:cNvPr id="15" name="Freeform: Shape 14">
              <a:extLst>
                <a:ext uri="{FF2B5EF4-FFF2-40B4-BE49-F238E27FC236}">
                  <a16:creationId xmlns:a16="http://schemas.microsoft.com/office/drawing/2014/main" id="{7F6539A0-B228-46B9-A303-355D986EEA34}"/>
                </a:ext>
              </a:extLst>
            </p:cNvPr>
            <p:cNvSpPr/>
            <p:nvPr/>
          </p:nvSpPr>
          <p:spPr>
            <a:xfrm>
              <a:off x="7442518" y="4230455"/>
              <a:ext cx="373999" cy="256396"/>
            </a:xfrm>
            <a:custGeom>
              <a:avLst/>
              <a:gdLst>
                <a:gd name="connsiteX0" fmla="*/ -29 w 373999"/>
                <a:gd name="connsiteY0" fmla="*/ -41 h 256396"/>
                <a:gd name="connsiteX1" fmla="*/ 15762 w 373999"/>
                <a:gd name="connsiteY1" fmla="*/ 8409 h 256396"/>
                <a:gd name="connsiteX2" fmla="*/ 57317 w 373999"/>
                <a:gd name="connsiteY2" fmla="*/ 34173 h 256396"/>
                <a:gd name="connsiteX3" fmla="*/ 189879 w 373999"/>
                <a:gd name="connsiteY3" fmla="*/ 124626 h 256396"/>
                <a:gd name="connsiteX4" fmla="*/ 320363 w 373999"/>
                <a:gd name="connsiteY4" fmla="*/ 217710 h 256396"/>
                <a:gd name="connsiteX5" fmla="*/ 360118 w 373999"/>
                <a:gd name="connsiteY5" fmla="*/ 245414 h 256396"/>
                <a:gd name="connsiteX6" fmla="*/ 373970 w 373999"/>
                <a:gd name="connsiteY6" fmla="*/ 256356 h 256396"/>
                <a:gd name="connsiteX7" fmla="*/ 358040 w 373999"/>
                <a:gd name="connsiteY7" fmla="*/ 247907 h 256396"/>
                <a:gd name="connsiteX8" fmla="*/ 316485 w 373999"/>
                <a:gd name="connsiteY8" fmla="*/ 222004 h 256396"/>
                <a:gd name="connsiteX9" fmla="*/ 184616 w 373999"/>
                <a:gd name="connsiteY9" fmla="*/ 130582 h 256396"/>
                <a:gd name="connsiteX10" fmla="*/ 53439 w 373999"/>
                <a:gd name="connsiteY10" fmla="*/ 38467 h 256396"/>
                <a:gd name="connsiteX11" fmla="*/ 13545 w 373999"/>
                <a:gd name="connsiteY11" fmla="*/ 10764 h 256396"/>
                <a:gd name="connsiteX12" fmla="*/ -29 w 373999"/>
                <a:gd name="connsiteY12" fmla="*/ -41 h 25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3999" h="256396">
                  <a:moveTo>
                    <a:pt x="-29" y="-41"/>
                  </a:moveTo>
                  <a:cubicBezTo>
                    <a:pt x="5498" y="2245"/>
                    <a:pt x="10789" y="5070"/>
                    <a:pt x="15762" y="8409"/>
                  </a:cubicBezTo>
                  <a:cubicBezTo>
                    <a:pt x="25597" y="14227"/>
                    <a:pt x="39725" y="23092"/>
                    <a:pt x="57317" y="34173"/>
                  </a:cubicBezTo>
                  <a:cubicBezTo>
                    <a:pt x="91808" y="56475"/>
                    <a:pt x="138766" y="88472"/>
                    <a:pt x="189879" y="124626"/>
                  </a:cubicBezTo>
                  <a:lnTo>
                    <a:pt x="320363" y="217710"/>
                  </a:lnTo>
                  <a:lnTo>
                    <a:pt x="360118" y="245414"/>
                  </a:lnTo>
                  <a:cubicBezTo>
                    <a:pt x="365132" y="248530"/>
                    <a:pt x="369773" y="252201"/>
                    <a:pt x="373970" y="256356"/>
                  </a:cubicBezTo>
                  <a:cubicBezTo>
                    <a:pt x="368388" y="254098"/>
                    <a:pt x="363041" y="251273"/>
                    <a:pt x="358040" y="247907"/>
                  </a:cubicBezTo>
                  <a:cubicBezTo>
                    <a:pt x="348206" y="242089"/>
                    <a:pt x="334077" y="233224"/>
                    <a:pt x="316485" y="222004"/>
                  </a:cubicBezTo>
                  <a:cubicBezTo>
                    <a:pt x="282271" y="199425"/>
                    <a:pt x="235729" y="166597"/>
                    <a:pt x="184616" y="130582"/>
                  </a:cubicBezTo>
                  <a:lnTo>
                    <a:pt x="53439" y="38467"/>
                  </a:lnTo>
                  <a:lnTo>
                    <a:pt x="13545" y="10764"/>
                  </a:lnTo>
                  <a:cubicBezTo>
                    <a:pt x="8642" y="7661"/>
                    <a:pt x="4098" y="4031"/>
                    <a:pt x="-29" y="-41"/>
                  </a:cubicBezTo>
                  <a:close/>
                </a:path>
              </a:pathLst>
            </a:custGeom>
            <a:solidFill>
              <a:srgbClr val="E0E0E0"/>
            </a:solidFill>
            <a:ln w="13835" cap="flat">
              <a:noFill/>
              <a:prstDash val="solid"/>
              <a:miter/>
            </a:ln>
          </p:spPr>
          <p:txBody>
            <a:bodyPr rtlCol="0" anchor="ctr"/>
            <a:lstStyle/>
            <a:p>
              <a:endParaRPr lang="en-IN" sz="1139"/>
            </a:p>
          </p:txBody>
        </p:sp>
        <p:sp>
          <p:nvSpPr>
            <p:cNvPr id="16" name="Freeform: Shape 15">
              <a:extLst>
                <a:ext uri="{FF2B5EF4-FFF2-40B4-BE49-F238E27FC236}">
                  <a16:creationId xmlns:a16="http://schemas.microsoft.com/office/drawing/2014/main" id="{C1F6523B-1917-46B3-BC4E-F40D25B4515C}"/>
                </a:ext>
              </a:extLst>
            </p:cNvPr>
            <p:cNvSpPr/>
            <p:nvPr/>
          </p:nvSpPr>
          <p:spPr>
            <a:xfrm>
              <a:off x="7836564" y="4034442"/>
              <a:ext cx="281822" cy="440918"/>
            </a:xfrm>
            <a:custGeom>
              <a:avLst/>
              <a:gdLst>
                <a:gd name="connsiteX0" fmla="*/ 9 w 281822"/>
                <a:gd name="connsiteY0" fmla="*/ 440872 h 440918"/>
                <a:gd name="connsiteX1" fmla="*/ 137558 w 281822"/>
                <a:gd name="connsiteY1" fmla="*/ 218412 h 440918"/>
                <a:gd name="connsiteX2" fmla="*/ 281755 w 281822"/>
                <a:gd name="connsiteY2" fmla="*/ -31 h 440918"/>
                <a:gd name="connsiteX3" fmla="*/ 144068 w 281822"/>
                <a:gd name="connsiteY3" fmla="*/ 222567 h 440918"/>
                <a:gd name="connsiteX4" fmla="*/ 9 w 281822"/>
                <a:gd name="connsiteY4" fmla="*/ 440872 h 44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22" h="440918">
                  <a:moveTo>
                    <a:pt x="9" y="440872"/>
                  </a:moveTo>
                  <a:cubicBezTo>
                    <a:pt x="-1792" y="439764"/>
                    <a:pt x="59849" y="340170"/>
                    <a:pt x="137558" y="218412"/>
                  </a:cubicBezTo>
                  <a:cubicBezTo>
                    <a:pt x="215266" y="96654"/>
                    <a:pt x="279954" y="-1139"/>
                    <a:pt x="281755" y="-31"/>
                  </a:cubicBezTo>
                  <a:cubicBezTo>
                    <a:pt x="283556" y="1077"/>
                    <a:pt x="221915" y="100810"/>
                    <a:pt x="144068" y="222567"/>
                  </a:cubicBezTo>
                  <a:cubicBezTo>
                    <a:pt x="66221" y="344325"/>
                    <a:pt x="1810" y="441703"/>
                    <a:pt x="9" y="440872"/>
                  </a:cubicBezTo>
                  <a:close/>
                </a:path>
              </a:pathLst>
            </a:custGeom>
            <a:solidFill>
              <a:srgbClr val="E0E0E0"/>
            </a:solidFill>
            <a:ln w="13835" cap="flat">
              <a:noFill/>
              <a:prstDash val="solid"/>
              <a:miter/>
            </a:ln>
          </p:spPr>
          <p:txBody>
            <a:bodyPr rtlCol="0" anchor="ctr"/>
            <a:lstStyle/>
            <a:p>
              <a:endParaRPr lang="en-IN" sz="1139"/>
            </a:p>
          </p:txBody>
        </p:sp>
        <p:sp>
          <p:nvSpPr>
            <p:cNvPr id="17" name="Freeform: Shape 16">
              <a:extLst>
                <a:ext uri="{FF2B5EF4-FFF2-40B4-BE49-F238E27FC236}">
                  <a16:creationId xmlns:a16="http://schemas.microsoft.com/office/drawing/2014/main" id="{8C57A40E-1677-4CBE-A40A-B95B7E092412}"/>
                </a:ext>
              </a:extLst>
            </p:cNvPr>
            <p:cNvSpPr/>
            <p:nvPr/>
          </p:nvSpPr>
          <p:spPr>
            <a:xfrm>
              <a:off x="7969303" y="4783696"/>
              <a:ext cx="335906" cy="318868"/>
            </a:xfrm>
            <a:custGeom>
              <a:avLst/>
              <a:gdLst>
                <a:gd name="connsiteX0" fmla="*/ -29 w 335906"/>
                <a:gd name="connsiteY0" fmla="*/ 318828 h 318868"/>
                <a:gd name="connsiteX1" fmla="*/ 13130 w 335906"/>
                <a:gd name="connsiteY1" fmla="*/ 306084 h 318868"/>
                <a:gd name="connsiteX2" fmla="*/ 50391 w 335906"/>
                <a:gd name="connsiteY2" fmla="*/ 273394 h 318868"/>
                <a:gd name="connsiteX3" fmla="*/ 171456 w 335906"/>
                <a:gd name="connsiteY3" fmla="*/ 163411 h 318868"/>
                <a:gd name="connsiteX4" fmla="*/ 287534 w 335906"/>
                <a:gd name="connsiteY4" fmla="*/ 48163 h 318868"/>
                <a:gd name="connsiteX5" fmla="*/ 322026 w 335906"/>
                <a:gd name="connsiteY5" fmla="*/ 12564 h 318868"/>
                <a:gd name="connsiteX6" fmla="*/ 335877 w 335906"/>
                <a:gd name="connsiteY6" fmla="*/ -41 h 318868"/>
                <a:gd name="connsiteX7" fmla="*/ 324796 w 335906"/>
                <a:gd name="connsiteY7" fmla="*/ 14504 h 318868"/>
                <a:gd name="connsiteX8" fmla="*/ 291967 w 335906"/>
                <a:gd name="connsiteY8" fmla="*/ 51765 h 318868"/>
                <a:gd name="connsiteX9" fmla="*/ 177274 w 335906"/>
                <a:gd name="connsiteY9" fmla="*/ 168951 h 318868"/>
                <a:gd name="connsiteX10" fmla="*/ 54547 w 335906"/>
                <a:gd name="connsiteY10" fmla="*/ 277549 h 318868"/>
                <a:gd name="connsiteX11" fmla="*/ 15485 w 335906"/>
                <a:gd name="connsiteY11" fmla="*/ 308439 h 318868"/>
                <a:gd name="connsiteX12" fmla="*/ -29 w 335906"/>
                <a:gd name="connsiteY12" fmla="*/ 318828 h 31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06" h="318868">
                  <a:moveTo>
                    <a:pt x="-29" y="318828"/>
                  </a:moveTo>
                  <a:cubicBezTo>
                    <a:pt x="3808" y="314049"/>
                    <a:pt x="8226" y="309769"/>
                    <a:pt x="13130" y="306084"/>
                  </a:cubicBezTo>
                  <a:lnTo>
                    <a:pt x="50391" y="273394"/>
                  </a:lnTo>
                  <a:cubicBezTo>
                    <a:pt x="81835" y="245690"/>
                    <a:pt x="125191" y="207459"/>
                    <a:pt x="171456" y="163411"/>
                  </a:cubicBezTo>
                  <a:cubicBezTo>
                    <a:pt x="217721" y="119362"/>
                    <a:pt x="258446" y="78222"/>
                    <a:pt x="287534" y="48163"/>
                  </a:cubicBezTo>
                  <a:cubicBezTo>
                    <a:pt x="301386" y="34312"/>
                    <a:pt x="312745" y="21984"/>
                    <a:pt x="322026" y="12564"/>
                  </a:cubicBezTo>
                  <a:cubicBezTo>
                    <a:pt x="326223" y="7924"/>
                    <a:pt x="330863" y="3699"/>
                    <a:pt x="335877" y="-41"/>
                  </a:cubicBezTo>
                  <a:cubicBezTo>
                    <a:pt x="332816" y="5251"/>
                    <a:pt x="329090" y="10140"/>
                    <a:pt x="324796" y="14504"/>
                  </a:cubicBezTo>
                  <a:cubicBezTo>
                    <a:pt x="317316" y="23507"/>
                    <a:pt x="306096" y="36251"/>
                    <a:pt x="291967" y="51765"/>
                  </a:cubicBezTo>
                  <a:cubicBezTo>
                    <a:pt x="264264" y="82932"/>
                    <a:pt x="223816" y="124903"/>
                    <a:pt x="177274" y="168951"/>
                  </a:cubicBezTo>
                  <a:cubicBezTo>
                    <a:pt x="130732" y="213000"/>
                    <a:pt x="86960" y="250954"/>
                    <a:pt x="54547" y="277549"/>
                  </a:cubicBezTo>
                  <a:cubicBezTo>
                    <a:pt x="38202" y="291401"/>
                    <a:pt x="24904" y="301375"/>
                    <a:pt x="15485" y="308439"/>
                  </a:cubicBezTo>
                  <a:cubicBezTo>
                    <a:pt x="10706" y="312470"/>
                    <a:pt x="5511" y="315947"/>
                    <a:pt x="-29" y="318828"/>
                  </a:cubicBezTo>
                  <a:close/>
                </a:path>
              </a:pathLst>
            </a:custGeom>
            <a:solidFill>
              <a:srgbClr val="E0E0E0"/>
            </a:solidFill>
            <a:ln w="13835" cap="flat">
              <a:noFill/>
              <a:prstDash val="solid"/>
              <a:miter/>
            </a:ln>
          </p:spPr>
          <p:txBody>
            <a:bodyPr rtlCol="0" anchor="ctr"/>
            <a:lstStyle/>
            <a:p>
              <a:endParaRPr lang="en-IN" sz="1139"/>
            </a:p>
          </p:txBody>
        </p:sp>
        <p:sp>
          <p:nvSpPr>
            <p:cNvPr id="18" name="Freeform: Shape 17">
              <a:extLst>
                <a:ext uri="{FF2B5EF4-FFF2-40B4-BE49-F238E27FC236}">
                  <a16:creationId xmlns:a16="http://schemas.microsoft.com/office/drawing/2014/main" id="{F0AEF654-0351-4051-927A-7FD17D0B76DB}"/>
                </a:ext>
              </a:extLst>
            </p:cNvPr>
            <p:cNvSpPr/>
            <p:nvPr/>
          </p:nvSpPr>
          <p:spPr>
            <a:xfrm>
              <a:off x="7564137" y="4959476"/>
              <a:ext cx="405304" cy="137548"/>
            </a:xfrm>
            <a:custGeom>
              <a:avLst/>
              <a:gdLst>
                <a:gd name="connsiteX0" fmla="*/ -29 w 405304"/>
                <a:gd name="connsiteY0" fmla="*/ -41 h 137548"/>
                <a:gd name="connsiteX1" fmla="*/ 16316 w 405304"/>
                <a:gd name="connsiteY1" fmla="*/ 3976 h 137548"/>
                <a:gd name="connsiteX2" fmla="*/ 60226 w 405304"/>
                <a:gd name="connsiteY2" fmla="*/ 17828 h 137548"/>
                <a:gd name="connsiteX3" fmla="*/ 203870 w 405304"/>
                <a:gd name="connsiteY3" fmla="*/ 65201 h 137548"/>
                <a:gd name="connsiteX4" fmla="*/ 346820 w 405304"/>
                <a:gd name="connsiteY4" fmla="*/ 114929 h 137548"/>
                <a:gd name="connsiteX5" fmla="*/ 389899 w 405304"/>
                <a:gd name="connsiteY5" fmla="*/ 130720 h 137548"/>
                <a:gd name="connsiteX6" fmla="*/ 405275 w 405304"/>
                <a:gd name="connsiteY6" fmla="*/ 137508 h 137548"/>
                <a:gd name="connsiteX7" fmla="*/ 388930 w 405304"/>
                <a:gd name="connsiteY7" fmla="*/ 133629 h 137548"/>
                <a:gd name="connsiteX8" fmla="*/ 345020 w 405304"/>
                <a:gd name="connsiteY8" fmla="*/ 119777 h 137548"/>
                <a:gd name="connsiteX9" fmla="*/ 201376 w 405304"/>
                <a:gd name="connsiteY9" fmla="*/ 72265 h 137548"/>
                <a:gd name="connsiteX10" fmla="*/ 58425 w 405304"/>
                <a:gd name="connsiteY10" fmla="*/ 22676 h 137548"/>
                <a:gd name="connsiteX11" fmla="*/ 15346 w 405304"/>
                <a:gd name="connsiteY11" fmla="*/ 6747 h 137548"/>
                <a:gd name="connsiteX12" fmla="*/ -29 w 405304"/>
                <a:gd name="connsiteY12" fmla="*/ -41 h 13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5304" h="137548">
                  <a:moveTo>
                    <a:pt x="-29" y="-41"/>
                  </a:moveTo>
                  <a:cubicBezTo>
                    <a:pt x="5567" y="624"/>
                    <a:pt x="11052" y="1982"/>
                    <a:pt x="16316" y="3976"/>
                  </a:cubicBezTo>
                  <a:lnTo>
                    <a:pt x="60226" y="17828"/>
                  </a:lnTo>
                  <a:cubicBezTo>
                    <a:pt x="97072" y="29602"/>
                    <a:pt x="147908" y="46363"/>
                    <a:pt x="203870" y="65201"/>
                  </a:cubicBezTo>
                  <a:cubicBezTo>
                    <a:pt x="259831" y="84040"/>
                    <a:pt x="310390" y="101770"/>
                    <a:pt x="346820" y="114929"/>
                  </a:cubicBezTo>
                  <a:lnTo>
                    <a:pt x="389899" y="130720"/>
                  </a:lnTo>
                  <a:cubicBezTo>
                    <a:pt x="395260" y="132396"/>
                    <a:pt x="400427" y="134668"/>
                    <a:pt x="405275" y="137508"/>
                  </a:cubicBezTo>
                  <a:cubicBezTo>
                    <a:pt x="399679" y="136940"/>
                    <a:pt x="394180" y="135638"/>
                    <a:pt x="388930" y="133629"/>
                  </a:cubicBezTo>
                  <a:lnTo>
                    <a:pt x="345020" y="119777"/>
                  </a:lnTo>
                  <a:cubicBezTo>
                    <a:pt x="308174" y="108003"/>
                    <a:pt x="257338" y="91243"/>
                    <a:pt x="201376" y="72265"/>
                  </a:cubicBezTo>
                  <a:cubicBezTo>
                    <a:pt x="145415" y="53288"/>
                    <a:pt x="94856" y="35697"/>
                    <a:pt x="58425" y="22676"/>
                  </a:cubicBezTo>
                  <a:lnTo>
                    <a:pt x="15346" y="6747"/>
                  </a:lnTo>
                  <a:cubicBezTo>
                    <a:pt x="9944" y="5181"/>
                    <a:pt x="4763" y="2896"/>
                    <a:pt x="-29" y="-41"/>
                  </a:cubicBezTo>
                  <a:close/>
                </a:path>
              </a:pathLst>
            </a:custGeom>
            <a:solidFill>
              <a:srgbClr val="E0E0E0"/>
            </a:solidFill>
            <a:ln w="13835" cap="flat">
              <a:noFill/>
              <a:prstDash val="solid"/>
              <a:miter/>
            </a:ln>
          </p:spPr>
          <p:txBody>
            <a:bodyPr rtlCol="0" anchor="ctr"/>
            <a:lstStyle/>
            <a:p>
              <a:endParaRPr lang="en-IN" sz="1139"/>
            </a:p>
          </p:txBody>
        </p:sp>
        <p:sp>
          <p:nvSpPr>
            <p:cNvPr id="19" name="Freeform: Shape 18">
              <a:extLst>
                <a:ext uri="{FF2B5EF4-FFF2-40B4-BE49-F238E27FC236}">
                  <a16:creationId xmlns:a16="http://schemas.microsoft.com/office/drawing/2014/main" id="{C28C5ED4-FC8F-428C-BCD5-A8F5AFBFE211}"/>
                </a:ext>
              </a:extLst>
            </p:cNvPr>
            <p:cNvSpPr/>
            <p:nvPr/>
          </p:nvSpPr>
          <p:spPr>
            <a:xfrm>
              <a:off x="7610956" y="5528093"/>
              <a:ext cx="521244" cy="170931"/>
            </a:xfrm>
            <a:custGeom>
              <a:avLst/>
              <a:gdLst>
                <a:gd name="connsiteX0" fmla="*/ -29 w 521244"/>
                <a:gd name="connsiteY0" fmla="*/ -41 h 170931"/>
                <a:gd name="connsiteX1" fmla="*/ 20887 w 521244"/>
                <a:gd name="connsiteY1" fmla="*/ 5223 h 170931"/>
                <a:gd name="connsiteX2" fmla="*/ 77126 w 521244"/>
                <a:gd name="connsiteY2" fmla="*/ 22399 h 170931"/>
                <a:gd name="connsiteX3" fmla="*/ 261770 w 521244"/>
                <a:gd name="connsiteY3" fmla="*/ 81824 h 170931"/>
                <a:gd name="connsiteX4" fmla="*/ 445722 w 521244"/>
                <a:gd name="connsiteY4" fmla="*/ 143326 h 170931"/>
                <a:gd name="connsiteX5" fmla="*/ 501130 w 521244"/>
                <a:gd name="connsiteY5" fmla="*/ 162718 h 170931"/>
                <a:gd name="connsiteX6" fmla="*/ 521215 w 521244"/>
                <a:gd name="connsiteY6" fmla="*/ 170891 h 170931"/>
                <a:gd name="connsiteX7" fmla="*/ 500160 w 521244"/>
                <a:gd name="connsiteY7" fmla="*/ 165627 h 170931"/>
                <a:gd name="connsiteX8" fmla="*/ 443922 w 521244"/>
                <a:gd name="connsiteY8" fmla="*/ 148451 h 170931"/>
                <a:gd name="connsiteX9" fmla="*/ 259277 w 521244"/>
                <a:gd name="connsiteY9" fmla="*/ 89026 h 170931"/>
                <a:gd name="connsiteX10" fmla="*/ 75463 w 521244"/>
                <a:gd name="connsiteY10" fmla="*/ 27524 h 170931"/>
                <a:gd name="connsiteX11" fmla="*/ 20056 w 521244"/>
                <a:gd name="connsiteY11" fmla="*/ 7993 h 170931"/>
                <a:gd name="connsiteX12" fmla="*/ -29 w 521244"/>
                <a:gd name="connsiteY12" fmla="*/ -41 h 17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1244" h="170931">
                  <a:moveTo>
                    <a:pt x="-29" y="-41"/>
                  </a:moveTo>
                  <a:cubicBezTo>
                    <a:pt x="7105" y="1026"/>
                    <a:pt x="14100" y="2785"/>
                    <a:pt x="20887" y="5223"/>
                  </a:cubicBezTo>
                  <a:lnTo>
                    <a:pt x="77126" y="22399"/>
                  </a:lnTo>
                  <a:cubicBezTo>
                    <a:pt x="124499" y="37221"/>
                    <a:pt x="189741" y="58137"/>
                    <a:pt x="261770" y="81824"/>
                  </a:cubicBezTo>
                  <a:cubicBezTo>
                    <a:pt x="333800" y="105510"/>
                    <a:pt x="398765" y="127119"/>
                    <a:pt x="445722" y="143326"/>
                  </a:cubicBezTo>
                  <a:lnTo>
                    <a:pt x="501130" y="162718"/>
                  </a:lnTo>
                  <a:cubicBezTo>
                    <a:pt x="508028" y="164921"/>
                    <a:pt x="514732" y="167663"/>
                    <a:pt x="521215" y="170891"/>
                  </a:cubicBezTo>
                  <a:cubicBezTo>
                    <a:pt x="514040" y="169838"/>
                    <a:pt x="506989" y="168079"/>
                    <a:pt x="500160" y="165627"/>
                  </a:cubicBezTo>
                  <a:lnTo>
                    <a:pt x="443922" y="148451"/>
                  </a:lnTo>
                  <a:cubicBezTo>
                    <a:pt x="396548" y="133629"/>
                    <a:pt x="331306" y="112713"/>
                    <a:pt x="259277" y="89026"/>
                  </a:cubicBezTo>
                  <a:cubicBezTo>
                    <a:pt x="187247" y="65340"/>
                    <a:pt x="122282" y="43592"/>
                    <a:pt x="75463" y="27524"/>
                  </a:cubicBezTo>
                  <a:lnTo>
                    <a:pt x="20056" y="7993"/>
                  </a:lnTo>
                  <a:cubicBezTo>
                    <a:pt x="13130" y="5929"/>
                    <a:pt x="6412" y="3242"/>
                    <a:pt x="-29" y="-41"/>
                  </a:cubicBezTo>
                  <a:close/>
                </a:path>
              </a:pathLst>
            </a:custGeom>
            <a:solidFill>
              <a:srgbClr val="E0E0E0"/>
            </a:solidFill>
            <a:ln w="13835" cap="flat">
              <a:noFill/>
              <a:prstDash val="solid"/>
              <a:miter/>
            </a:ln>
          </p:spPr>
          <p:txBody>
            <a:bodyPr rtlCol="0" anchor="ctr"/>
            <a:lstStyle/>
            <a:p>
              <a:endParaRPr lang="en-IN" sz="1139"/>
            </a:p>
          </p:txBody>
        </p:sp>
        <p:sp>
          <p:nvSpPr>
            <p:cNvPr id="20" name="Freeform: Shape 19">
              <a:extLst>
                <a:ext uri="{FF2B5EF4-FFF2-40B4-BE49-F238E27FC236}">
                  <a16:creationId xmlns:a16="http://schemas.microsoft.com/office/drawing/2014/main" id="{BE5922D4-263A-4D18-BC1E-3A0EEDE973B0}"/>
                </a:ext>
              </a:extLst>
            </p:cNvPr>
            <p:cNvSpPr/>
            <p:nvPr/>
          </p:nvSpPr>
          <p:spPr>
            <a:xfrm>
              <a:off x="8120842" y="5275436"/>
              <a:ext cx="414584" cy="415970"/>
            </a:xfrm>
            <a:custGeom>
              <a:avLst/>
              <a:gdLst>
                <a:gd name="connsiteX0" fmla="*/ -29 w 414584"/>
                <a:gd name="connsiteY0" fmla="*/ 415929 h 415970"/>
                <a:gd name="connsiteX1" fmla="*/ 16177 w 414584"/>
                <a:gd name="connsiteY1" fmla="*/ 399446 h 415970"/>
                <a:gd name="connsiteX2" fmla="*/ 62027 w 414584"/>
                <a:gd name="connsiteY2" fmla="*/ 356366 h 415970"/>
                <a:gd name="connsiteX3" fmla="*/ 211072 w 414584"/>
                <a:gd name="connsiteY3" fmla="*/ 211892 h 415970"/>
                <a:gd name="connsiteX4" fmla="*/ 355131 w 414584"/>
                <a:gd name="connsiteY4" fmla="*/ 62292 h 415970"/>
                <a:gd name="connsiteX5" fmla="*/ 398072 w 414584"/>
                <a:gd name="connsiteY5" fmla="*/ 16304 h 415970"/>
                <a:gd name="connsiteX6" fmla="*/ 414556 w 414584"/>
                <a:gd name="connsiteY6" fmla="*/ -41 h 415970"/>
                <a:gd name="connsiteX7" fmla="*/ 400704 w 414584"/>
                <a:gd name="connsiteY7" fmla="*/ 18243 h 415970"/>
                <a:gd name="connsiteX8" fmla="*/ 359148 w 414584"/>
                <a:gd name="connsiteY8" fmla="*/ 65894 h 415970"/>
                <a:gd name="connsiteX9" fmla="*/ 216475 w 414584"/>
                <a:gd name="connsiteY9" fmla="*/ 217294 h 415970"/>
                <a:gd name="connsiteX10" fmla="*/ 65767 w 414584"/>
                <a:gd name="connsiteY10" fmla="*/ 360383 h 415970"/>
                <a:gd name="connsiteX11" fmla="*/ 18117 w 414584"/>
                <a:gd name="connsiteY11" fmla="*/ 401939 h 415970"/>
                <a:gd name="connsiteX12" fmla="*/ -29 w 414584"/>
                <a:gd name="connsiteY12" fmla="*/ 415929 h 41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4584" h="415970">
                  <a:moveTo>
                    <a:pt x="-29" y="415929"/>
                  </a:moveTo>
                  <a:cubicBezTo>
                    <a:pt x="4846" y="409945"/>
                    <a:pt x="10276" y="404418"/>
                    <a:pt x="16177" y="399446"/>
                  </a:cubicBezTo>
                  <a:lnTo>
                    <a:pt x="62027" y="356366"/>
                  </a:lnTo>
                  <a:cubicBezTo>
                    <a:pt x="100673" y="319936"/>
                    <a:pt x="153864" y="269377"/>
                    <a:pt x="211072" y="211892"/>
                  </a:cubicBezTo>
                  <a:cubicBezTo>
                    <a:pt x="268280" y="154407"/>
                    <a:pt x="318840" y="101077"/>
                    <a:pt x="355131" y="62292"/>
                  </a:cubicBezTo>
                  <a:lnTo>
                    <a:pt x="398072" y="16304"/>
                  </a:lnTo>
                  <a:cubicBezTo>
                    <a:pt x="403128" y="10431"/>
                    <a:pt x="408641" y="4960"/>
                    <a:pt x="414556" y="-41"/>
                  </a:cubicBezTo>
                  <a:cubicBezTo>
                    <a:pt x="410525" y="6470"/>
                    <a:pt x="405885" y="12592"/>
                    <a:pt x="400704" y="18243"/>
                  </a:cubicBezTo>
                  <a:cubicBezTo>
                    <a:pt x="391285" y="29741"/>
                    <a:pt x="377156" y="45947"/>
                    <a:pt x="359148" y="65894"/>
                  </a:cubicBezTo>
                  <a:cubicBezTo>
                    <a:pt x="323826" y="105787"/>
                    <a:pt x="273960" y="159809"/>
                    <a:pt x="216475" y="217294"/>
                  </a:cubicBezTo>
                  <a:cubicBezTo>
                    <a:pt x="158990" y="274779"/>
                    <a:pt x="105660" y="324923"/>
                    <a:pt x="65767" y="360383"/>
                  </a:cubicBezTo>
                  <a:cubicBezTo>
                    <a:pt x="45820" y="377975"/>
                    <a:pt x="29614" y="392242"/>
                    <a:pt x="18117" y="401939"/>
                  </a:cubicBezTo>
                  <a:cubicBezTo>
                    <a:pt x="12465" y="407092"/>
                    <a:pt x="6398" y="411774"/>
                    <a:pt x="-29" y="415929"/>
                  </a:cubicBezTo>
                  <a:close/>
                </a:path>
              </a:pathLst>
            </a:custGeom>
            <a:solidFill>
              <a:srgbClr val="E0E0E0"/>
            </a:solidFill>
            <a:ln w="13835" cap="flat">
              <a:noFill/>
              <a:prstDash val="solid"/>
              <a:miter/>
            </a:ln>
          </p:spPr>
          <p:txBody>
            <a:bodyPr rtlCol="0" anchor="ctr"/>
            <a:lstStyle/>
            <a:p>
              <a:endParaRPr lang="en-IN" sz="1139"/>
            </a:p>
          </p:txBody>
        </p:sp>
        <p:sp>
          <p:nvSpPr>
            <p:cNvPr id="21" name="Freeform: Shape 20">
              <a:extLst>
                <a:ext uri="{FF2B5EF4-FFF2-40B4-BE49-F238E27FC236}">
                  <a16:creationId xmlns:a16="http://schemas.microsoft.com/office/drawing/2014/main" id="{DB7AD904-EC2A-4733-AF4A-3F332A51F948}"/>
                </a:ext>
              </a:extLst>
            </p:cNvPr>
            <p:cNvSpPr/>
            <p:nvPr/>
          </p:nvSpPr>
          <p:spPr>
            <a:xfrm>
              <a:off x="6220722" y="450987"/>
              <a:ext cx="522694" cy="713808"/>
            </a:xfrm>
            <a:custGeom>
              <a:avLst/>
              <a:gdLst>
                <a:gd name="connsiteX0" fmla="*/ 522666 w 522694"/>
                <a:gd name="connsiteY0" fmla="*/ 523973 h 713808"/>
                <a:gd name="connsiteX1" fmla="*/ 387472 w 522694"/>
                <a:gd name="connsiteY1" fmla="*/ 482418 h 713808"/>
                <a:gd name="connsiteX2" fmla="*/ 233439 w 522694"/>
                <a:gd name="connsiteY2" fmla="*/ 561235 h 713808"/>
                <a:gd name="connsiteX3" fmla="*/ 149359 w 522694"/>
                <a:gd name="connsiteY3" fmla="*/ 458316 h 713808"/>
                <a:gd name="connsiteX4" fmla="*/ 192992 w 522694"/>
                <a:gd name="connsiteY4" fmla="*/ 351241 h 713808"/>
                <a:gd name="connsiteX5" fmla="*/ 374728 w 522694"/>
                <a:gd name="connsiteY5" fmla="*/ 346255 h 713808"/>
                <a:gd name="connsiteX6" fmla="*/ 469890 w 522694"/>
                <a:gd name="connsiteY6" fmla="*/ 41515 h 713808"/>
                <a:gd name="connsiteX7" fmla="*/ 336220 w 522694"/>
                <a:gd name="connsiteY7" fmla="*/ -41 h 713808"/>
                <a:gd name="connsiteX8" fmla="*/ 280813 w 522694"/>
                <a:gd name="connsiteY8" fmla="*/ 178509 h 713808"/>
                <a:gd name="connsiteX9" fmla="*/ 13611 w 522694"/>
                <a:gd name="connsiteY9" fmla="*/ 374928 h 713808"/>
                <a:gd name="connsiteX10" fmla="*/ 190776 w 522694"/>
                <a:gd name="connsiteY10" fmla="*/ 697537 h 713808"/>
                <a:gd name="connsiteX11" fmla="*/ 522666 w 522694"/>
                <a:gd name="connsiteY11" fmla="*/ 523973 h 71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694" h="713808">
                  <a:moveTo>
                    <a:pt x="522666" y="523973"/>
                  </a:moveTo>
                  <a:lnTo>
                    <a:pt x="387472" y="482418"/>
                  </a:lnTo>
                  <a:cubicBezTo>
                    <a:pt x="387472" y="482418"/>
                    <a:pt x="352011" y="596003"/>
                    <a:pt x="233439" y="561235"/>
                  </a:cubicBezTo>
                  <a:cubicBezTo>
                    <a:pt x="186392" y="548279"/>
                    <a:pt x="152670" y="507002"/>
                    <a:pt x="149359" y="458316"/>
                  </a:cubicBezTo>
                  <a:cubicBezTo>
                    <a:pt x="145757" y="417672"/>
                    <a:pt x="162010" y="377793"/>
                    <a:pt x="192992" y="351241"/>
                  </a:cubicBezTo>
                  <a:cubicBezTo>
                    <a:pt x="227760" y="320490"/>
                    <a:pt x="288708" y="301790"/>
                    <a:pt x="374728" y="346255"/>
                  </a:cubicBezTo>
                  <a:lnTo>
                    <a:pt x="469890" y="41515"/>
                  </a:lnTo>
                  <a:lnTo>
                    <a:pt x="336220" y="-41"/>
                  </a:lnTo>
                  <a:lnTo>
                    <a:pt x="280813" y="178509"/>
                  </a:lnTo>
                  <a:cubicBezTo>
                    <a:pt x="280813" y="178509"/>
                    <a:pt x="78022" y="168397"/>
                    <a:pt x="13611" y="374928"/>
                  </a:cubicBezTo>
                  <a:cubicBezTo>
                    <a:pt x="-48029" y="572593"/>
                    <a:pt x="114868" y="673850"/>
                    <a:pt x="190776" y="697537"/>
                  </a:cubicBezTo>
                  <a:cubicBezTo>
                    <a:pt x="248399" y="715544"/>
                    <a:pt x="450775" y="763194"/>
                    <a:pt x="522666" y="523973"/>
                  </a:cubicBezTo>
                  <a:close/>
                </a:path>
              </a:pathLst>
            </a:custGeom>
            <a:solidFill>
              <a:srgbClr val="F5F5F5"/>
            </a:solidFill>
            <a:ln w="13835" cap="flat">
              <a:noFill/>
              <a:prstDash val="solid"/>
              <a:miter/>
            </a:ln>
          </p:spPr>
          <p:txBody>
            <a:bodyPr rtlCol="0" anchor="ctr"/>
            <a:lstStyle/>
            <a:p>
              <a:endParaRPr lang="en-IN" sz="1139"/>
            </a:p>
          </p:txBody>
        </p:sp>
        <p:sp>
          <p:nvSpPr>
            <p:cNvPr id="22" name="Freeform: Shape 21">
              <a:extLst>
                <a:ext uri="{FF2B5EF4-FFF2-40B4-BE49-F238E27FC236}">
                  <a16:creationId xmlns:a16="http://schemas.microsoft.com/office/drawing/2014/main" id="{B7F35D69-D2BF-434D-A21C-29686559DCF7}"/>
                </a:ext>
              </a:extLst>
            </p:cNvPr>
            <p:cNvSpPr/>
            <p:nvPr/>
          </p:nvSpPr>
          <p:spPr>
            <a:xfrm rot="-9760199">
              <a:off x="6591617" y="278899"/>
              <a:ext cx="142119" cy="132700"/>
            </a:xfrm>
            <a:custGeom>
              <a:avLst/>
              <a:gdLst>
                <a:gd name="connsiteX0" fmla="*/ -29 w 142119"/>
                <a:gd name="connsiteY0" fmla="*/ -41 h 132700"/>
                <a:gd name="connsiteX1" fmla="*/ 142090 w 142119"/>
                <a:gd name="connsiteY1" fmla="*/ -41 h 132700"/>
                <a:gd name="connsiteX2" fmla="*/ 142090 w 142119"/>
                <a:gd name="connsiteY2" fmla="*/ 132660 h 132700"/>
                <a:gd name="connsiteX3" fmla="*/ -29 w 142119"/>
                <a:gd name="connsiteY3" fmla="*/ 132660 h 132700"/>
              </a:gdLst>
              <a:ahLst/>
              <a:cxnLst>
                <a:cxn ang="0">
                  <a:pos x="connsiteX0" y="connsiteY0"/>
                </a:cxn>
                <a:cxn ang="0">
                  <a:pos x="connsiteX1" y="connsiteY1"/>
                </a:cxn>
                <a:cxn ang="0">
                  <a:pos x="connsiteX2" y="connsiteY2"/>
                </a:cxn>
                <a:cxn ang="0">
                  <a:pos x="connsiteX3" y="connsiteY3"/>
                </a:cxn>
              </a:cxnLst>
              <a:rect l="l" t="t" r="r" b="b"/>
              <a:pathLst>
                <a:path w="142119" h="132700">
                  <a:moveTo>
                    <a:pt x="-29" y="-41"/>
                  </a:moveTo>
                  <a:lnTo>
                    <a:pt x="142090" y="-41"/>
                  </a:lnTo>
                  <a:lnTo>
                    <a:pt x="142090" y="132660"/>
                  </a:lnTo>
                  <a:lnTo>
                    <a:pt x="-29" y="132660"/>
                  </a:lnTo>
                  <a:close/>
                </a:path>
              </a:pathLst>
            </a:custGeom>
            <a:solidFill>
              <a:srgbClr val="F5F5F5"/>
            </a:solidFill>
            <a:ln w="13835" cap="flat">
              <a:noFill/>
              <a:prstDash val="solid"/>
              <a:miter/>
            </a:ln>
          </p:spPr>
          <p:txBody>
            <a:bodyPr rtlCol="0" anchor="ctr"/>
            <a:lstStyle/>
            <a:p>
              <a:endParaRPr lang="en-IN" sz="1139"/>
            </a:p>
          </p:txBody>
        </p:sp>
        <p:sp>
          <p:nvSpPr>
            <p:cNvPr id="23" name="Freeform: Shape 22">
              <a:extLst>
                <a:ext uri="{FF2B5EF4-FFF2-40B4-BE49-F238E27FC236}">
                  <a16:creationId xmlns:a16="http://schemas.microsoft.com/office/drawing/2014/main" id="{008F74B6-1F0B-4B94-B16F-F3C8D8D46651}"/>
                </a:ext>
              </a:extLst>
            </p:cNvPr>
            <p:cNvSpPr/>
            <p:nvPr/>
          </p:nvSpPr>
          <p:spPr>
            <a:xfrm>
              <a:off x="7111125" y="500367"/>
              <a:ext cx="211264" cy="281539"/>
            </a:xfrm>
            <a:custGeom>
              <a:avLst/>
              <a:gdLst>
                <a:gd name="connsiteX0" fmla="*/ 5292 w 211264"/>
                <a:gd name="connsiteY0" fmla="*/ 130514 h 281539"/>
                <a:gd name="connsiteX1" fmla="*/ 59453 w 211264"/>
                <a:gd name="connsiteY1" fmla="*/ 116662 h 281539"/>
                <a:gd name="connsiteX2" fmla="*/ 93113 w 211264"/>
                <a:gd name="connsiteY2" fmla="*/ 58281 h 281539"/>
                <a:gd name="connsiteX3" fmla="*/ 94498 w 211264"/>
                <a:gd name="connsiteY3" fmla="*/ 57931 h 281539"/>
                <a:gd name="connsiteX4" fmla="*/ 144365 w 211264"/>
                <a:gd name="connsiteY4" fmla="*/ 74830 h 281539"/>
                <a:gd name="connsiteX5" fmla="*/ 151983 w 211264"/>
                <a:gd name="connsiteY5" fmla="*/ 119571 h 281539"/>
                <a:gd name="connsiteX6" fmla="*/ 92143 w 211264"/>
                <a:gd name="connsiteY6" fmla="*/ 159465 h 281539"/>
                <a:gd name="connsiteX7" fmla="*/ 124418 w 211264"/>
                <a:gd name="connsiteY7" fmla="*/ 281499 h 281539"/>
                <a:gd name="connsiteX8" fmla="*/ 177886 w 211264"/>
                <a:gd name="connsiteY8" fmla="*/ 267647 h 281539"/>
                <a:gd name="connsiteX9" fmla="*/ 159048 w 211264"/>
                <a:gd name="connsiteY9" fmla="*/ 196172 h 281539"/>
                <a:gd name="connsiteX10" fmla="*/ 207114 w 211264"/>
                <a:gd name="connsiteY10" fmla="*/ 74276 h 281539"/>
                <a:gd name="connsiteX11" fmla="*/ 80092 w 211264"/>
                <a:gd name="connsiteY11" fmla="*/ 3355 h 281539"/>
                <a:gd name="connsiteX12" fmla="*/ 5292 w 211264"/>
                <a:gd name="connsiteY12" fmla="*/ 130514 h 28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264" h="281539">
                  <a:moveTo>
                    <a:pt x="5292" y="130514"/>
                  </a:moveTo>
                  <a:lnTo>
                    <a:pt x="59453" y="116662"/>
                  </a:lnTo>
                  <a:cubicBezTo>
                    <a:pt x="52624" y="91247"/>
                    <a:pt x="67695" y="65109"/>
                    <a:pt x="93113" y="58281"/>
                  </a:cubicBezTo>
                  <a:cubicBezTo>
                    <a:pt x="93570" y="58158"/>
                    <a:pt x="94027" y="58040"/>
                    <a:pt x="94498" y="57931"/>
                  </a:cubicBezTo>
                  <a:cubicBezTo>
                    <a:pt x="113018" y="52463"/>
                    <a:pt x="132979" y="59229"/>
                    <a:pt x="144365" y="74830"/>
                  </a:cubicBezTo>
                  <a:cubicBezTo>
                    <a:pt x="153923" y="87666"/>
                    <a:pt x="156748" y="104297"/>
                    <a:pt x="151983" y="119571"/>
                  </a:cubicBezTo>
                  <a:cubicBezTo>
                    <a:pt x="146858" y="137163"/>
                    <a:pt x="130374" y="156279"/>
                    <a:pt x="92143" y="159465"/>
                  </a:cubicBezTo>
                  <a:lnTo>
                    <a:pt x="124418" y="281499"/>
                  </a:lnTo>
                  <a:lnTo>
                    <a:pt x="177886" y="267647"/>
                  </a:lnTo>
                  <a:lnTo>
                    <a:pt x="159048" y="196172"/>
                  </a:lnTo>
                  <a:cubicBezTo>
                    <a:pt x="200728" y="171032"/>
                    <a:pt x="220425" y="121098"/>
                    <a:pt x="207114" y="74276"/>
                  </a:cubicBezTo>
                  <a:cubicBezTo>
                    <a:pt x="186336" y="-4957"/>
                    <a:pt x="110151" y="-4541"/>
                    <a:pt x="80092" y="3355"/>
                  </a:cubicBezTo>
                  <a:cubicBezTo>
                    <a:pt x="56821" y="8757"/>
                    <a:pt x="-20887" y="35214"/>
                    <a:pt x="5292" y="130514"/>
                  </a:cubicBezTo>
                  <a:close/>
                </a:path>
              </a:pathLst>
            </a:custGeom>
            <a:solidFill>
              <a:srgbClr val="EBEBEB"/>
            </a:solidFill>
            <a:ln w="13835" cap="flat">
              <a:noFill/>
              <a:prstDash val="solid"/>
              <a:miter/>
            </a:ln>
          </p:spPr>
          <p:txBody>
            <a:bodyPr rtlCol="0" anchor="ctr"/>
            <a:lstStyle/>
            <a:p>
              <a:endParaRPr lang="en-IN" sz="1139"/>
            </a:p>
          </p:txBody>
        </p:sp>
        <p:sp>
          <p:nvSpPr>
            <p:cNvPr id="24" name="Freeform: Shape 23">
              <a:extLst>
                <a:ext uri="{FF2B5EF4-FFF2-40B4-BE49-F238E27FC236}">
                  <a16:creationId xmlns:a16="http://schemas.microsoft.com/office/drawing/2014/main" id="{39AEDB26-2CD8-42BA-8B0F-F46D652743F3}"/>
                </a:ext>
              </a:extLst>
            </p:cNvPr>
            <p:cNvSpPr/>
            <p:nvPr/>
          </p:nvSpPr>
          <p:spPr>
            <a:xfrm rot="-900295">
              <a:off x="7259216" y="792264"/>
              <a:ext cx="56476" cy="52721"/>
            </a:xfrm>
            <a:custGeom>
              <a:avLst/>
              <a:gdLst>
                <a:gd name="connsiteX0" fmla="*/ -28 w 56476"/>
                <a:gd name="connsiteY0" fmla="*/ -41 h 52721"/>
                <a:gd name="connsiteX1" fmla="*/ 56449 w 56476"/>
                <a:gd name="connsiteY1" fmla="*/ -41 h 52721"/>
                <a:gd name="connsiteX2" fmla="*/ 56449 w 56476"/>
                <a:gd name="connsiteY2" fmla="*/ 52680 h 52721"/>
                <a:gd name="connsiteX3" fmla="*/ -28 w 56476"/>
                <a:gd name="connsiteY3" fmla="*/ 52680 h 52721"/>
              </a:gdLst>
              <a:ahLst/>
              <a:cxnLst>
                <a:cxn ang="0">
                  <a:pos x="connsiteX0" y="connsiteY0"/>
                </a:cxn>
                <a:cxn ang="0">
                  <a:pos x="connsiteX1" y="connsiteY1"/>
                </a:cxn>
                <a:cxn ang="0">
                  <a:pos x="connsiteX2" y="connsiteY2"/>
                </a:cxn>
                <a:cxn ang="0">
                  <a:pos x="connsiteX3" y="connsiteY3"/>
                </a:cxn>
              </a:cxnLst>
              <a:rect l="l" t="t" r="r" b="b"/>
              <a:pathLst>
                <a:path w="56476" h="52721">
                  <a:moveTo>
                    <a:pt x="-28" y="-41"/>
                  </a:moveTo>
                  <a:lnTo>
                    <a:pt x="56449" y="-41"/>
                  </a:lnTo>
                  <a:lnTo>
                    <a:pt x="56449" y="52680"/>
                  </a:lnTo>
                  <a:lnTo>
                    <a:pt x="-28" y="52680"/>
                  </a:lnTo>
                  <a:close/>
                </a:path>
              </a:pathLst>
            </a:custGeom>
            <a:solidFill>
              <a:srgbClr val="EBEBEB"/>
            </a:solidFill>
            <a:ln w="13894" cap="flat">
              <a:noFill/>
              <a:prstDash val="solid"/>
              <a:miter/>
            </a:ln>
          </p:spPr>
          <p:txBody>
            <a:bodyPr rtlCol="0" anchor="ctr"/>
            <a:lstStyle/>
            <a:p>
              <a:endParaRPr lang="en-IN" sz="1139"/>
            </a:p>
          </p:txBody>
        </p:sp>
        <p:sp>
          <p:nvSpPr>
            <p:cNvPr id="25" name="Freeform: Shape 24">
              <a:extLst>
                <a:ext uri="{FF2B5EF4-FFF2-40B4-BE49-F238E27FC236}">
                  <a16:creationId xmlns:a16="http://schemas.microsoft.com/office/drawing/2014/main" id="{AD250424-AB8D-4EC7-90B4-21A127ADF7C4}"/>
                </a:ext>
              </a:extLst>
            </p:cNvPr>
            <p:cNvSpPr/>
            <p:nvPr/>
          </p:nvSpPr>
          <p:spPr>
            <a:xfrm>
              <a:off x="11587952" y="1961953"/>
              <a:ext cx="205415" cy="281458"/>
            </a:xfrm>
            <a:custGeom>
              <a:avLst/>
              <a:gdLst>
                <a:gd name="connsiteX0" fmla="*/ -29 w 205415"/>
                <a:gd name="connsiteY0" fmla="*/ 70870 h 281458"/>
                <a:gd name="connsiteX1" fmla="*/ 52608 w 205415"/>
                <a:gd name="connsiteY1" fmla="*/ 89847 h 281458"/>
                <a:gd name="connsiteX2" fmla="*/ 113846 w 205415"/>
                <a:gd name="connsiteY2" fmla="*/ 61728 h 281458"/>
                <a:gd name="connsiteX3" fmla="*/ 114941 w 205415"/>
                <a:gd name="connsiteY3" fmla="*/ 62144 h 281458"/>
                <a:gd name="connsiteX4" fmla="*/ 146246 w 205415"/>
                <a:gd name="connsiteY4" fmla="*/ 103699 h 281458"/>
                <a:gd name="connsiteX5" fmla="*/ 127130 w 205415"/>
                <a:gd name="connsiteY5" fmla="*/ 145254 h 281458"/>
                <a:gd name="connsiteX6" fmla="*/ 55239 w 205415"/>
                <a:gd name="connsiteY6" fmla="*/ 143869 h 281458"/>
                <a:gd name="connsiteX7" fmla="*/ 12160 w 205415"/>
                <a:gd name="connsiteY7" fmla="*/ 262579 h 281458"/>
                <a:gd name="connsiteX8" fmla="*/ 64243 w 205415"/>
                <a:gd name="connsiteY8" fmla="*/ 281418 h 281458"/>
                <a:gd name="connsiteX9" fmla="*/ 89453 w 205415"/>
                <a:gd name="connsiteY9" fmla="*/ 212159 h 281458"/>
                <a:gd name="connsiteX10" fmla="*/ 198467 w 205415"/>
                <a:gd name="connsiteY10" fmla="*/ 139298 h 281458"/>
                <a:gd name="connsiteX11" fmla="*/ 134195 w 205415"/>
                <a:gd name="connsiteY11" fmla="*/ 8814 h 281458"/>
                <a:gd name="connsiteX12" fmla="*/ -29 w 205415"/>
                <a:gd name="connsiteY12" fmla="*/ 70870 h 28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415" h="281458">
                  <a:moveTo>
                    <a:pt x="-29" y="70870"/>
                  </a:moveTo>
                  <a:lnTo>
                    <a:pt x="52608" y="89847"/>
                  </a:lnTo>
                  <a:cubicBezTo>
                    <a:pt x="61750" y="65177"/>
                    <a:pt x="89163" y="52572"/>
                    <a:pt x="113846" y="61728"/>
                  </a:cubicBezTo>
                  <a:cubicBezTo>
                    <a:pt x="114206" y="61853"/>
                    <a:pt x="114581" y="62005"/>
                    <a:pt x="114941" y="62144"/>
                  </a:cubicBezTo>
                  <a:cubicBezTo>
                    <a:pt x="133114" y="67989"/>
                    <a:pt x="145636" y="84625"/>
                    <a:pt x="146246" y="103699"/>
                  </a:cubicBezTo>
                  <a:cubicBezTo>
                    <a:pt x="146911" y="119809"/>
                    <a:pt x="139805" y="135267"/>
                    <a:pt x="127130" y="145254"/>
                  </a:cubicBezTo>
                  <a:cubicBezTo>
                    <a:pt x="113279" y="156752"/>
                    <a:pt x="88484" y="162985"/>
                    <a:pt x="55239" y="143869"/>
                  </a:cubicBezTo>
                  <a:lnTo>
                    <a:pt x="12160" y="262579"/>
                  </a:lnTo>
                  <a:lnTo>
                    <a:pt x="64243" y="281418"/>
                  </a:lnTo>
                  <a:lnTo>
                    <a:pt x="89453" y="212159"/>
                  </a:lnTo>
                  <a:cubicBezTo>
                    <a:pt x="138046" y="215165"/>
                    <a:pt x="182662" y="185342"/>
                    <a:pt x="198467" y="139298"/>
                  </a:cubicBezTo>
                  <a:cubicBezTo>
                    <a:pt x="226171" y="62282"/>
                    <a:pt x="163699" y="19480"/>
                    <a:pt x="134195" y="8814"/>
                  </a:cubicBezTo>
                  <a:cubicBezTo>
                    <a:pt x="111616" y="-51"/>
                    <a:pt x="32661" y="-22352"/>
                    <a:pt x="-29" y="70870"/>
                  </a:cubicBezTo>
                  <a:close/>
                </a:path>
              </a:pathLst>
            </a:custGeom>
            <a:solidFill>
              <a:srgbClr val="EBEBEB"/>
            </a:solidFill>
            <a:ln w="13835" cap="flat">
              <a:noFill/>
              <a:prstDash val="solid"/>
              <a:miter/>
            </a:ln>
          </p:spPr>
          <p:txBody>
            <a:bodyPr rtlCol="0" anchor="ctr"/>
            <a:lstStyle/>
            <a:p>
              <a:endParaRPr lang="en-IN" sz="1139"/>
            </a:p>
          </p:txBody>
        </p:sp>
        <p:sp>
          <p:nvSpPr>
            <p:cNvPr id="26" name="Freeform: Shape 25">
              <a:extLst>
                <a:ext uri="{FF2B5EF4-FFF2-40B4-BE49-F238E27FC236}">
                  <a16:creationId xmlns:a16="http://schemas.microsoft.com/office/drawing/2014/main" id="{712CCA6A-89B3-44BB-8D88-03FB157F5709}"/>
                </a:ext>
              </a:extLst>
            </p:cNvPr>
            <p:cNvSpPr/>
            <p:nvPr/>
          </p:nvSpPr>
          <p:spPr>
            <a:xfrm rot="1194601">
              <a:off x="11580939" y="2256334"/>
              <a:ext cx="56238" cy="52498"/>
            </a:xfrm>
            <a:custGeom>
              <a:avLst/>
              <a:gdLst>
                <a:gd name="connsiteX0" fmla="*/ -29 w 56238"/>
                <a:gd name="connsiteY0" fmla="*/ -41 h 52498"/>
                <a:gd name="connsiteX1" fmla="*/ 56209 w 56238"/>
                <a:gd name="connsiteY1" fmla="*/ -41 h 52498"/>
                <a:gd name="connsiteX2" fmla="*/ 56209 w 56238"/>
                <a:gd name="connsiteY2" fmla="*/ 52458 h 52498"/>
                <a:gd name="connsiteX3" fmla="*/ -29 w 56238"/>
                <a:gd name="connsiteY3" fmla="*/ 52458 h 52498"/>
              </a:gdLst>
              <a:ahLst/>
              <a:cxnLst>
                <a:cxn ang="0">
                  <a:pos x="connsiteX0" y="connsiteY0"/>
                </a:cxn>
                <a:cxn ang="0">
                  <a:pos x="connsiteX1" y="connsiteY1"/>
                </a:cxn>
                <a:cxn ang="0">
                  <a:pos x="connsiteX2" y="connsiteY2"/>
                </a:cxn>
                <a:cxn ang="0">
                  <a:pos x="connsiteX3" y="connsiteY3"/>
                </a:cxn>
              </a:cxnLst>
              <a:rect l="l" t="t" r="r" b="b"/>
              <a:pathLst>
                <a:path w="56238" h="52498">
                  <a:moveTo>
                    <a:pt x="-29" y="-41"/>
                  </a:moveTo>
                  <a:lnTo>
                    <a:pt x="56209" y="-41"/>
                  </a:lnTo>
                  <a:lnTo>
                    <a:pt x="56209" y="52458"/>
                  </a:lnTo>
                  <a:lnTo>
                    <a:pt x="-29" y="52458"/>
                  </a:lnTo>
                  <a:close/>
                </a:path>
              </a:pathLst>
            </a:custGeom>
            <a:solidFill>
              <a:srgbClr val="EBEBEB"/>
            </a:solidFill>
            <a:ln w="13835" cap="flat">
              <a:noFill/>
              <a:prstDash val="solid"/>
              <a:miter/>
            </a:ln>
          </p:spPr>
          <p:txBody>
            <a:bodyPr rtlCol="0" anchor="ctr"/>
            <a:lstStyle/>
            <a:p>
              <a:endParaRPr lang="en-IN" sz="1139"/>
            </a:p>
          </p:txBody>
        </p:sp>
        <p:sp>
          <p:nvSpPr>
            <p:cNvPr id="27" name="Freeform: Shape 26">
              <a:extLst>
                <a:ext uri="{FF2B5EF4-FFF2-40B4-BE49-F238E27FC236}">
                  <a16:creationId xmlns:a16="http://schemas.microsoft.com/office/drawing/2014/main" id="{3C8E3A27-6A31-44C1-80FC-852B087F4B02}"/>
                </a:ext>
              </a:extLst>
            </p:cNvPr>
            <p:cNvSpPr/>
            <p:nvPr/>
          </p:nvSpPr>
          <p:spPr>
            <a:xfrm>
              <a:off x="5980629" y="2331512"/>
              <a:ext cx="453085" cy="595348"/>
            </a:xfrm>
            <a:custGeom>
              <a:avLst/>
              <a:gdLst>
                <a:gd name="connsiteX0" fmla="*/ 21133 w 453085"/>
                <a:gd name="connsiteY0" fmla="*/ 304142 h 595348"/>
                <a:gd name="connsiteX1" fmla="*/ 131947 w 453085"/>
                <a:gd name="connsiteY1" fmla="*/ 261202 h 595348"/>
                <a:gd name="connsiteX2" fmla="*/ 192480 w 453085"/>
                <a:gd name="connsiteY2" fmla="*/ 128501 h 595348"/>
                <a:gd name="connsiteX3" fmla="*/ 301909 w 453085"/>
                <a:gd name="connsiteY3" fmla="*/ 152465 h 595348"/>
                <a:gd name="connsiteX4" fmla="*/ 328781 w 453085"/>
                <a:gd name="connsiteY4" fmla="*/ 245688 h 595348"/>
                <a:gd name="connsiteX5" fmla="*/ 211180 w 453085"/>
                <a:gd name="connsiteY5" fmla="*/ 344174 h 595348"/>
                <a:gd name="connsiteX6" fmla="*/ 308142 w 453085"/>
                <a:gd name="connsiteY6" fmla="*/ 595307 h 595348"/>
                <a:gd name="connsiteX7" fmla="*/ 418957 w 453085"/>
                <a:gd name="connsiteY7" fmla="*/ 552921 h 595348"/>
                <a:gd name="connsiteX8" fmla="*/ 362164 w 453085"/>
                <a:gd name="connsiteY8" fmla="*/ 405815 h 595348"/>
                <a:gd name="connsiteX9" fmla="*/ 435718 w 453085"/>
                <a:gd name="connsiteY9" fmla="*/ 135981 h 595348"/>
                <a:gd name="connsiteX10" fmla="*/ 149539 w 453085"/>
                <a:gd name="connsiteY10" fmla="*/ 15609 h 595348"/>
                <a:gd name="connsiteX11" fmla="*/ 21133 w 453085"/>
                <a:gd name="connsiteY11" fmla="*/ 304142 h 59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085" h="595348">
                  <a:moveTo>
                    <a:pt x="21133" y="304142"/>
                  </a:moveTo>
                  <a:lnTo>
                    <a:pt x="131947" y="261202"/>
                  </a:lnTo>
                  <a:cubicBezTo>
                    <a:pt x="131947" y="261202"/>
                    <a:pt x="95932" y="167702"/>
                    <a:pt x="192480" y="128501"/>
                  </a:cubicBezTo>
                  <a:cubicBezTo>
                    <a:pt x="230348" y="112475"/>
                    <a:pt x="274203" y="122088"/>
                    <a:pt x="301909" y="152465"/>
                  </a:cubicBezTo>
                  <a:cubicBezTo>
                    <a:pt x="325238" y="177467"/>
                    <a:pt x="335224" y="212111"/>
                    <a:pt x="328781" y="245688"/>
                  </a:cubicBezTo>
                  <a:cubicBezTo>
                    <a:pt x="321856" y="284196"/>
                    <a:pt x="291382" y="328799"/>
                    <a:pt x="211180" y="344174"/>
                  </a:cubicBezTo>
                  <a:lnTo>
                    <a:pt x="308142" y="595307"/>
                  </a:lnTo>
                  <a:lnTo>
                    <a:pt x="418957" y="552921"/>
                  </a:lnTo>
                  <a:lnTo>
                    <a:pt x="362164" y="405815"/>
                  </a:lnTo>
                  <a:cubicBezTo>
                    <a:pt x="362164" y="405815"/>
                    <a:pt x="500683" y="306359"/>
                    <a:pt x="435718" y="135981"/>
                  </a:cubicBezTo>
                  <a:cubicBezTo>
                    <a:pt x="372692" y="-26916"/>
                    <a:pt x="211457" y="-8355"/>
                    <a:pt x="149539" y="15609"/>
                  </a:cubicBezTo>
                  <a:cubicBezTo>
                    <a:pt x="101750" y="34032"/>
                    <a:pt x="-56715" y="108416"/>
                    <a:pt x="21133" y="304142"/>
                  </a:cubicBezTo>
                  <a:close/>
                </a:path>
              </a:pathLst>
            </a:custGeom>
            <a:solidFill>
              <a:srgbClr val="F5F5F5"/>
            </a:solidFill>
            <a:ln w="13835" cap="flat">
              <a:noFill/>
              <a:prstDash val="solid"/>
              <a:miter/>
            </a:ln>
          </p:spPr>
          <p:txBody>
            <a:bodyPr rtlCol="0" anchor="ctr"/>
            <a:lstStyle/>
            <a:p>
              <a:endParaRPr lang="en-IN" sz="1139"/>
            </a:p>
          </p:txBody>
        </p:sp>
        <p:sp>
          <p:nvSpPr>
            <p:cNvPr id="28" name="Freeform: Shape 27">
              <a:extLst>
                <a:ext uri="{FF2B5EF4-FFF2-40B4-BE49-F238E27FC236}">
                  <a16:creationId xmlns:a16="http://schemas.microsoft.com/office/drawing/2014/main" id="{C6DD5F08-2872-40D1-8829-45A58D88FBD5}"/>
                </a:ext>
              </a:extLst>
            </p:cNvPr>
            <p:cNvSpPr/>
            <p:nvPr/>
          </p:nvSpPr>
          <p:spPr>
            <a:xfrm rot="-1264199">
              <a:off x="6324913" y="2953388"/>
              <a:ext cx="119818" cy="111922"/>
            </a:xfrm>
            <a:custGeom>
              <a:avLst/>
              <a:gdLst>
                <a:gd name="connsiteX0" fmla="*/ -29 w 119818"/>
                <a:gd name="connsiteY0" fmla="*/ -41 h 111922"/>
                <a:gd name="connsiteX1" fmla="*/ 119789 w 119818"/>
                <a:gd name="connsiteY1" fmla="*/ -41 h 111922"/>
                <a:gd name="connsiteX2" fmla="*/ 119789 w 119818"/>
                <a:gd name="connsiteY2" fmla="*/ 111882 h 111922"/>
                <a:gd name="connsiteX3" fmla="*/ -29 w 119818"/>
                <a:gd name="connsiteY3" fmla="*/ 111882 h 111922"/>
              </a:gdLst>
              <a:ahLst/>
              <a:cxnLst>
                <a:cxn ang="0">
                  <a:pos x="connsiteX0" y="connsiteY0"/>
                </a:cxn>
                <a:cxn ang="0">
                  <a:pos x="connsiteX1" y="connsiteY1"/>
                </a:cxn>
                <a:cxn ang="0">
                  <a:pos x="connsiteX2" y="connsiteY2"/>
                </a:cxn>
                <a:cxn ang="0">
                  <a:pos x="connsiteX3" y="connsiteY3"/>
                </a:cxn>
              </a:cxnLst>
              <a:rect l="l" t="t" r="r" b="b"/>
              <a:pathLst>
                <a:path w="119818" h="111922">
                  <a:moveTo>
                    <a:pt x="-29" y="-41"/>
                  </a:moveTo>
                  <a:lnTo>
                    <a:pt x="119789" y="-41"/>
                  </a:lnTo>
                  <a:lnTo>
                    <a:pt x="119789" y="111882"/>
                  </a:lnTo>
                  <a:lnTo>
                    <a:pt x="-29" y="111882"/>
                  </a:lnTo>
                  <a:close/>
                </a:path>
              </a:pathLst>
            </a:custGeom>
            <a:solidFill>
              <a:srgbClr val="F5F5F5"/>
            </a:solidFill>
            <a:ln w="13835" cap="flat">
              <a:noFill/>
              <a:prstDash val="solid"/>
              <a:miter/>
            </a:ln>
          </p:spPr>
          <p:txBody>
            <a:bodyPr rtlCol="0" anchor="ctr"/>
            <a:lstStyle/>
            <a:p>
              <a:endParaRPr lang="en-IN" sz="1139"/>
            </a:p>
          </p:txBody>
        </p:sp>
        <p:sp>
          <p:nvSpPr>
            <p:cNvPr id="29" name="Freeform: Shape 28">
              <a:extLst>
                <a:ext uri="{FF2B5EF4-FFF2-40B4-BE49-F238E27FC236}">
                  <a16:creationId xmlns:a16="http://schemas.microsoft.com/office/drawing/2014/main" id="{91D5EB5E-2E15-46DC-A7F3-704689490D8E}"/>
                </a:ext>
              </a:extLst>
            </p:cNvPr>
            <p:cNvSpPr/>
            <p:nvPr/>
          </p:nvSpPr>
          <p:spPr>
            <a:xfrm>
              <a:off x="11326052" y="2851922"/>
              <a:ext cx="320247" cy="421941"/>
            </a:xfrm>
            <a:custGeom>
              <a:avLst/>
              <a:gdLst>
                <a:gd name="connsiteX0" fmla="*/ 305228 w 320247"/>
                <a:gd name="connsiteY0" fmla="*/ 206351 h 421941"/>
                <a:gd name="connsiteX1" fmla="*/ 226272 w 320247"/>
                <a:gd name="connsiteY1" fmla="*/ 236687 h 421941"/>
                <a:gd name="connsiteX2" fmla="*/ 183331 w 320247"/>
                <a:gd name="connsiteY2" fmla="*/ 330741 h 421941"/>
                <a:gd name="connsiteX3" fmla="*/ 105761 w 320247"/>
                <a:gd name="connsiteY3" fmla="*/ 313841 h 421941"/>
                <a:gd name="connsiteX4" fmla="*/ 86784 w 320247"/>
                <a:gd name="connsiteY4" fmla="*/ 247768 h 421941"/>
                <a:gd name="connsiteX5" fmla="*/ 169895 w 320247"/>
                <a:gd name="connsiteY5" fmla="*/ 178509 h 421941"/>
                <a:gd name="connsiteX6" fmla="*/ 102021 w 320247"/>
                <a:gd name="connsiteY6" fmla="*/ -41 h 421941"/>
                <a:gd name="connsiteX7" fmla="*/ 23897 w 320247"/>
                <a:gd name="connsiteY7" fmla="*/ 30018 h 421941"/>
                <a:gd name="connsiteX8" fmla="*/ 64067 w 320247"/>
                <a:gd name="connsiteY8" fmla="*/ 134322 h 421941"/>
                <a:gd name="connsiteX9" fmla="*/ 11984 w 320247"/>
                <a:gd name="connsiteY9" fmla="*/ 325477 h 421941"/>
                <a:gd name="connsiteX10" fmla="*/ 214637 w 320247"/>
                <a:gd name="connsiteY10" fmla="*/ 410804 h 421941"/>
                <a:gd name="connsiteX11" fmla="*/ 305228 w 320247"/>
                <a:gd name="connsiteY11" fmla="*/ 206351 h 42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247" h="421941">
                  <a:moveTo>
                    <a:pt x="305228" y="206351"/>
                  </a:moveTo>
                  <a:lnTo>
                    <a:pt x="226272" y="236687"/>
                  </a:lnTo>
                  <a:cubicBezTo>
                    <a:pt x="226272" y="236687"/>
                    <a:pt x="251759" y="303037"/>
                    <a:pt x="183331" y="330741"/>
                  </a:cubicBezTo>
                  <a:cubicBezTo>
                    <a:pt x="156487" y="341960"/>
                    <a:pt x="125500" y="335201"/>
                    <a:pt x="105761" y="313841"/>
                  </a:cubicBezTo>
                  <a:cubicBezTo>
                    <a:pt x="89236" y="296125"/>
                    <a:pt x="82185" y="271566"/>
                    <a:pt x="86784" y="247768"/>
                  </a:cubicBezTo>
                  <a:cubicBezTo>
                    <a:pt x="91771" y="220065"/>
                    <a:pt x="113380" y="189037"/>
                    <a:pt x="169895" y="178509"/>
                  </a:cubicBezTo>
                  <a:lnTo>
                    <a:pt x="102021" y="-41"/>
                  </a:lnTo>
                  <a:lnTo>
                    <a:pt x="23897" y="30018"/>
                  </a:lnTo>
                  <a:lnTo>
                    <a:pt x="64067" y="134322"/>
                  </a:lnTo>
                  <a:cubicBezTo>
                    <a:pt x="5626" y="179036"/>
                    <a:pt x="-15705" y="257298"/>
                    <a:pt x="11984" y="325477"/>
                  </a:cubicBezTo>
                  <a:cubicBezTo>
                    <a:pt x="56449" y="440863"/>
                    <a:pt x="170311" y="427842"/>
                    <a:pt x="214637" y="410804"/>
                  </a:cubicBezTo>
                  <a:cubicBezTo>
                    <a:pt x="248158" y="397645"/>
                    <a:pt x="360358" y="345008"/>
                    <a:pt x="305228" y="206351"/>
                  </a:cubicBezTo>
                  <a:close/>
                </a:path>
              </a:pathLst>
            </a:custGeom>
            <a:solidFill>
              <a:srgbClr val="F5F5F5"/>
            </a:solidFill>
            <a:ln w="13835" cap="flat">
              <a:noFill/>
              <a:prstDash val="solid"/>
              <a:miter/>
            </a:ln>
          </p:spPr>
          <p:txBody>
            <a:bodyPr rtlCol="0" anchor="ctr"/>
            <a:lstStyle/>
            <a:p>
              <a:endParaRPr lang="en-IN" sz="1139"/>
            </a:p>
          </p:txBody>
        </p:sp>
        <p:sp>
          <p:nvSpPr>
            <p:cNvPr id="30" name="Freeform: Shape 29">
              <a:extLst>
                <a:ext uri="{FF2B5EF4-FFF2-40B4-BE49-F238E27FC236}">
                  <a16:creationId xmlns:a16="http://schemas.microsoft.com/office/drawing/2014/main" id="{7A248F61-A1DD-4581-81FC-60E7CEA1B752}"/>
                </a:ext>
              </a:extLst>
            </p:cNvPr>
            <p:cNvSpPr/>
            <p:nvPr/>
          </p:nvSpPr>
          <p:spPr>
            <a:xfrm rot="9535801">
              <a:off x="11317440" y="2753949"/>
              <a:ext cx="84911" cy="79232"/>
            </a:xfrm>
            <a:custGeom>
              <a:avLst/>
              <a:gdLst>
                <a:gd name="connsiteX0" fmla="*/ -29 w 84911"/>
                <a:gd name="connsiteY0" fmla="*/ -41 h 79232"/>
                <a:gd name="connsiteX1" fmla="*/ 84883 w 84911"/>
                <a:gd name="connsiteY1" fmla="*/ -41 h 79232"/>
                <a:gd name="connsiteX2" fmla="*/ 84883 w 84911"/>
                <a:gd name="connsiteY2" fmla="*/ 79192 h 79232"/>
                <a:gd name="connsiteX3" fmla="*/ -29 w 84911"/>
                <a:gd name="connsiteY3" fmla="*/ 79192 h 79232"/>
              </a:gdLst>
              <a:ahLst/>
              <a:cxnLst>
                <a:cxn ang="0">
                  <a:pos x="connsiteX0" y="connsiteY0"/>
                </a:cxn>
                <a:cxn ang="0">
                  <a:pos x="connsiteX1" y="connsiteY1"/>
                </a:cxn>
                <a:cxn ang="0">
                  <a:pos x="connsiteX2" y="connsiteY2"/>
                </a:cxn>
                <a:cxn ang="0">
                  <a:pos x="connsiteX3" y="connsiteY3"/>
                </a:cxn>
              </a:cxnLst>
              <a:rect l="l" t="t" r="r" b="b"/>
              <a:pathLst>
                <a:path w="84911" h="79232">
                  <a:moveTo>
                    <a:pt x="-29" y="-41"/>
                  </a:moveTo>
                  <a:lnTo>
                    <a:pt x="84883" y="-41"/>
                  </a:lnTo>
                  <a:lnTo>
                    <a:pt x="84883" y="79192"/>
                  </a:lnTo>
                  <a:lnTo>
                    <a:pt x="-29" y="79192"/>
                  </a:lnTo>
                  <a:close/>
                </a:path>
              </a:pathLst>
            </a:custGeom>
            <a:solidFill>
              <a:srgbClr val="F5F5F5"/>
            </a:solidFill>
            <a:ln w="13835" cap="flat">
              <a:noFill/>
              <a:prstDash val="solid"/>
              <a:miter/>
            </a:ln>
          </p:spPr>
          <p:txBody>
            <a:bodyPr rtlCol="0" anchor="ctr"/>
            <a:lstStyle/>
            <a:p>
              <a:endParaRPr lang="en-IN" sz="1139"/>
            </a:p>
          </p:txBody>
        </p:sp>
      </p:grpSp>
      <p:grpSp>
        <p:nvGrpSpPr>
          <p:cNvPr id="32" name="Graphic 4">
            <a:extLst>
              <a:ext uri="{FF2B5EF4-FFF2-40B4-BE49-F238E27FC236}">
                <a16:creationId xmlns:a16="http://schemas.microsoft.com/office/drawing/2014/main" id="{C0799C23-404F-4DCC-BB91-F501840924E9}"/>
              </a:ext>
            </a:extLst>
          </p:cNvPr>
          <p:cNvGrpSpPr/>
          <p:nvPr/>
        </p:nvGrpSpPr>
        <p:grpSpPr>
          <a:xfrm>
            <a:off x="6592790" y="3570459"/>
            <a:ext cx="1124398" cy="2167254"/>
            <a:chOff x="6083834" y="3714059"/>
            <a:chExt cx="1211696" cy="2411949"/>
          </a:xfrm>
        </p:grpSpPr>
        <p:sp>
          <p:nvSpPr>
            <p:cNvPr id="33" name="Freeform: Shape 32">
              <a:extLst>
                <a:ext uri="{FF2B5EF4-FFF2-40B4-BE49-F238E27FC236}">
                  <a16:creationId xmlns:a16="http://schemas.microsoft.com/office/drawing/2014/main" id="{70BF0296-20DA-4F62-B7D0-1F4B8D99F6A4}"/>
                </a:ext>
              </a:extLst>
            </p:cNvPr>
            <p:cNvSpPr/>
            <p:nvPr/>
          </p:nvSpPr>
          <p:spPr>
            <a:xfrm>
              <a:off x="6083834" y="4738263"/>
              <a:ext cx="638528" cy="1383103"/>
            </a:xfrm>
            <a:custGeom>
              <a:avLst/>
              <a:gdLst>
                <a:gd name="connsiteX0" fmla="*/ 532672 w 638528"/>
                <a:gd name="connsiteY0" fmla="*/ 1023331 h 1383103"/>
                <a:gd name="connsiteX1" fmla="*/ 474910 w 638528"/>
                <a:gd name="connsiteY1" fmla="*/ 884813 h 1383103"/>
                <a:gd name="connsiteX2" fmla="*/ 373237 w 638528"/>
                <a:gd name="connsiteY2" fmla="*/ 765965 h 1383103"/>
                <a:gd name="connsiteX3" fmla="*/ 330297 w 638528"/>
                <a:gd name="connsiteY3" fmla="*/ 518155 h 1383103"/>
                <a:gd name="connsiteX4" fmla="*/ 213664 w 638528"/>
                <a:gd name="connsiteY4" fmla="*/ 424794 h 1383103"/>
                <a:gd name="connsiteX5" fmla="*/ 188315 w 638528"/>
                <a:gd name="connsiteY5" fmla="*/ 350687 h 1383103"/>
                <a:gd name="connsiteX6" fmla="*/ 900 w 638528"/>
                <a:gd name="connsiteY6" fmla="*/ -41 h 1383103"/>
                <a:gd name="connsiteX7" fmla="*/ 74453 w 638528"/>
                <a:gd name="connsiteY7" fmla="*/ 337944 h 1383103"/>
                <a:gd name="connsiteX8" fmla="*/ 129861 w 638528"/>
                <a:gd name="connsiteY8" fmla="*/ 466350 h 1383103"/>
                <a:gd name="connsiteX9" fmla="*/ 118087 w 638528"/>
                <a:gd name="connsiteY9" fmla="*/ 692966 h 1383103"/>
                <a:gd name="connsiteX10" fmla="*/ 238598 w 638528"/>
                <a:gd name="connsiteY10" fmla="*/ 921105 h 1383103"/>
                <a:gd name="connsiteX11" fmla="*/ 183190 w 638528"/>
                <a:gd name="connsiteY11" fmla="*/ 1132761 h 1383103"/>
                <a:gd name="connsiteX12" fmla="*/ 216296 w 638528"/>
                <a:gd name="connsiteY12" fmla="*/ 1220027 h 1383103"/>
                <a:gd name="connsiteX13" fmla="*/ 483359 w 638528"/>
                <a:gd name="connsiteY13" fmla="*/ 1377661 h 1383103"/>
                <a:gd name="connsiteX14" fmla="*/ 638500 w 638528"/>
                <a:gd name="connsiteY14" fmla="*/ 1383063 h 138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528" h="1383103">
                  <a:moveTo>
                    <a:pt x="532672" y="1023331"/>
                  </a:moveTo>
                  <a:cubicBezTo>
                    <a:pt x="546523" y="972357"/>
                    <a:pt x="512309" y="921243"/>
                    <a:pt x="474910" y="884813"/>
                  </a:cubicBezTo>
                  <a:cubicBezTo>
                    <a:pt x="437510" y="848383"/>
                    <a:pt x="392768" y="814861"/>
                    <a:pt x="373237" y="765965"/>
                  </a:cubicBezTo>
                  <a:cubicBezTo>
                    <a:pt x="341655" y="686732"/>
                    <a:pt x="384042" y="584229"/>
                    <a:pt x="330297" y="518155"/>
                  </a:cubicBezTo>
                  <a:cubicBezTo>
                    <a:pt x="298576" y="479370"/>
                    <a:pt x="241783" y="466350"/>
                    <a:pt x="213664" y="424794"/>
                  </a:cubicBezTo>
                  <a:cubicBezTo>
                    <a:pt x="200663" y="401897"/>
                    <a:pt x="192065" y="376756"/>
                    <a:pt x="188315" y="350687"/>
                  </a:cubicBezTo>
                  <a:cubicBezTo>
                    <a:pt x="158426" y="219081"/>
                    <a:pt x="93694" y="97947"/>
                    <a:pt x="900" y="-41"/>
                  </a:cubicBezTo>
                  <a:cubicBezTo>
                    <a:pt x="-5355" y="117173"/>
                    <a:pt x="20052" y="233916"/>
                    <a:pt x="74453" y="337944"/>
                  </a:cubicBezTo>
                  <a:cubicBezTo>
                    <a:pt x="96201" y="379499"/>
                    <a:pt x="123073" y="419946"/>
                    <a:pt x="129861" y="466350"/>
                  </a:cubicBezTo>
                  <a:cubicBezTo>
                    <a:pt x="141635" y="541565"/>
                    <a:pt x="99525" y="618720"/>
                    <a:pt x="118087" y="692966"/>
                  </a:cubicBezTo>
                  <a:cubicBezTo>
                    <a:pt x="139280" y="777461"/>
                    <a:pt x="234165" y="834116"/>
                    <a:pt x="238598" y="921105"/>
                  </a:cubicBezTo>
                  <a:cubicBezTo>
                    <a:pt x="242476" y="994658"/>
                    <a:pt x="178342" y="1059623"/>
                    <a:pt x="183190" y="1132761"/>
                  </a:cubicBezTo>
                  <a:cubicBezTo>
                    <a:pt x="187074" y="1164080"/>
                    <a:pt x="198429" y="1194014"/>
                    <a:pt x="216296" y="1220027"/>
                  </a:cubicBezTo>
                  <a:cubicBezTo>
                    <a:pt x="273089" y="1314635"/>
                    <a:pt x="356754" y="1379739"/>
                    <a:pt x="483359" y="1377661"/>
                  </a:cubicBezTo>
                  <a:lnTo>
                    <a:pt x="638500" y="1383063"/>
                  </a:lnTo>
                  <a:close/>
                </a:path>
              </a:pathLst>
            </a:custGeom>
            <a:solidFill>
              <a:srgbClr val="E8505B"/>
            </a:solidFill>
            <a:ln w="13835" cap="flat">
              <a:noFill/>
              <a:prstDash val="solid"/>
              <a:miter/>
            </a:ln>
          </p:spPr>
          <p:txBody>
            <a:bodyPr rtlCol="0" anchor="ctr"/>
            <a:lstStyle/>
            <a:p>
              <a:endParaRPr lang="en-IN" sz="1139"/>
            </a:p>
          </p:txBody>
        </p:sp>
        <p:sp>
          <p:nvSpPr>
            <p:cNvPr id="34" name="Freeform: Shape 33">
              <a:extLst>
                <a:ext uri="{FF2B5EF4-FFF2-40B4-BE49-F238E27FC236}">
                  <a16:creationId xmlns:a16="http://schemas.microsoft.com/office/drawing/2014/main" id="{22412A0F-F808-4688-8358-7F1A7169C693}"/>
                </a:ext>
              </a:extLst>
            </p:cNvPr>
            <p:cNvSpPr/>
            <p:nvPr/>
          </p:nvSpPr>
          <p:spPr>
            <a:xfrm>
              <a:off x="6083834" y="4738263"/>
              <a:ext cx="638528" cy="1383103"/>
            </a:xfrm>
            <a:custGeom>
              <a:avLst/>
              <a:gdLst>
                <a:gd name="connsiteX0" fmla="*/ 532672 w 638528"/>
                <a:gd name="connsiteY0" fmla="*/ 1023331 h 1383103"/>
                <a:gd name="connsiteX1" fmla="*/ 474910 w 638528"/>
                <a:gd name="connsiteY1" fmla="*/ 884813 h 1383103"/>
                <a:gd name="connsiteX2" fmla="*/ 373237 w 638528"/>
                <a:gd name="connsiteY2" fmla="*/ 765965 h 1383103"/>
                <a:gd name="connsiteX3" fmla="*/ 330297 w 638528"/>
                <a:gd name="connsiteY3" fmla="*/ 518155 h 1383103"/>
                <a:gd name="connsiteX4" fmla="*/ 213664 w 638528"/>
                <a:gd name="connsiteY4" fmla="*/ 424794 h 1383103"/>
                <a:gd name="connsiteX5" fmla="*/ 188315 w 638528"/>
                <a:gd name="connsiteY5" fmla="*/ 350687 h 1383103"/>
                <a:gd name="connsiteX6" fmla="*/ 900 w 638528"/>
                <a:gd name="connsiteY6" fmla="*/ -41 h 1383103"/>
                <a:gd name="connsiteX7" fmla="*/ 74453 w 638528"/>
                <a:gd name="connsiteY7" fmla="*/ 337944 h 1383103"/>
                <a:gd name="connsiteX8" fmla="*/ 129861 w 638528"/>
                <a:gd name="connsiteY8" fmla="*/ 466350 h 1383103"/>
                <a:gd name="connsiteX9" fmla="*/ 118087 w 638528"/>
                <a:gd name="connsiteY9" fmla="*/ 692966 h 1383103"/>
                <a:gd name="connsiteX10" fmla="*/ 238598 w 638528"/>
                <a:gd name="connsiteY10" fmla="*/ 921105 h 1383103"/>
                <a:gd name="connsiteX11" fmla="*/ 183190 w 638528"/>
                <a:gd name="connsiteY11" fmla="*/ 1132761 h 1383103"/>
                <a:gd name="connsiteX12" fmla="*/ 216296 w 638528"/>
                <a:gd name="connsiteY12" fmla="*/ 1220027 h 1383103"/>
                <a:gd name="connsiteX13" fmla="*/ 483359 w 638528"/>
                <a:gd name="connsiteY13" fmla="*/ 1377661 h 1383103"/>
                <a:gd name="connsiteX14" fmla="*/ 638500 w 638528"/>
                <a:gd name="connsiteY14" fmla="*/ 1383063 h 138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528" h="1383103">
                  <a:moveTo>
                    <a:pt x="532672" y="1023331"/>
                  </a:moveTo>
                  <a:cubicBezTo>
                    <a:pt x="546523" y="972357"/>
                    <a:pt x="512309" y="921243"/>
                    <a:pt x="474910" y="884813"/>
                  </a:cubicBezTo>
                  <a:cubicBezTo>
                    <a:pt x="437510" y="848383"/>
                    <a:pt x="392768" y="814861"/>
                    <a:pt x="373237" y="765965"/>
                  </a:cubicBezTo>
                  <a:cubicBezTo>
                    <a:pt x="341655" y="686732"/>
                    <a:pt x="384042" y="584229"/>
                    <a:pt x="330297" y="518155"/>
                  </a:cubicBezTo>
                  <a:cubicBezTo>
                    <a:pt x="298576" y="479370"/>
                    <a:pt x="241783" y="466350"/>
                    <a:pt x="213664" y="424794"/>
                  </a:cubicBezTo>
                  <a:cubicBezTo>
                    <a:pt x="200663" y="401897"/>
                    <a:pt x="192065" y="376756"/>
                    <a:pt x="188315" y="350687"/>
                  </a:cubicBezTo>
                  <a:cubicBezTo>
                    <a:pt x="158426" y="219081"/>
                    <a:pt x="93694" y="97947"/>
                    <a:pt x="900" y="-41"/>
                  </a:cubicBezTo>
                  <a:cubicBezTo>
                    <a:pt x="-5355" y="117173"/>
                    <a:pt x="20052" y="233916"/>
                    <a:pt x="74453" y="337944"/>
                  </a:cubicBezTo>
                  <a:cubicBezTo>
                    <a:pt x="96201" y="379499"/>
                    <a:pt x="123073" y="419946"/>
                    <a:pt x="129861" y="466350"/>
                  </a:cubicBezTo>
                  <a:cubicBezTo>
                    <a:pt x="141635" y="541565"/>
                    <a:pt x="99525" y="618720"/>
                    <a:pt x="118087" y="692966"/>
                  </a:cubicBezTo>
                  <a:cubicBezTo>
                    <a:pt x="139280" y="777461"/>
                    <a:pt x="234165" y="834116"/>
                    <a:pt x="238598" y="921105"/>
                  </a:cubicBezTo>
                  <a:cubicBezTo>
                    <a:pt x="242476" y="994658"/>
                    <a:pt x="178342" y="1059623"/>
                    <a:pt x="183190" y="1132761"/>
                  </a:cubicBezTo>
                  <a:cubicBezTo>
                    <a:pt x="187074" y="1164080"/>
                    <a:pt x="198429" y="1194014"/>
                    <a:pt x="216296" y="1220027"/>
                  </a:cubicBezTo>
                  <a:cubicBezTo>
                    <a:pt x="273089" y="1314635"/>
                    <a:pt x="356754" y="1379739"/>
                    <a:pt x="483359" y="1377661"/>
                  </a:cubicBezTo>
                  <a:lnTo>
                    <a:pt x="638500" y="1383063"/>
                  </a:lnTo>
                  <a:close/>
                </a:path>
              </a:pathLst>
            </a:custGeom>
            <a:solidFill>
              <a:schemeClr val="accent6"/>
            </a:solidFill>
            <a:ln w="13835" cap="flat">
              <a:noFill/>
              <a:prstDash val="solid"/>
              <a:miter/>
            </a:ln>
          </p:spPr>
          <p:txBody>
            <a:bodyPr rtlCol="0" anchor="ctr"/>
            <a:lstStyle/>
            <a:p>
              <a:endParaRPr lang="en-IN" sz="1139"/>
            </a:p>
          </p:txBody>
        </p:sp>
        <p:sp>
          <p:nvSpPr>
            <p:cNvPr id="35" name="Freeform: Shape 34">
              <a:extLst>
                <a:ext uri="{FF2B5EF4-FFF2-40B4-BE49-F238E27FC236}">
                  <a16:creationId xmlns:a16="http://schemas.microsoft.com/office/drawing/2014/main" id="{7552248C-C7ED-491E-9BA5-1F3F89508108}"/>
                </a:ext>
              </a:extLst>
            </p:cNvPr>
            <p:cNvSpPr/>
            <p:nvPr/>
          </p:nvSpPr>
          <p:spPr>
            <a:xfrm>
              <a:off x="6676750" y="4204829"/>
              <a:ext cx="618779" cy="1921180"/>
            </a:xfrm>
            <a:custGeom>
              <a:avLst/>
              <a:gdLst>
                <a:gd name="connsiteX0" fmla="*/ 76888 w 618779"/>
                <a:gd name="connsiteY0" fmla="*/ 1919682 h 1921180"/>
                <a:gd name="connsiteX1" fmla="*/ 119690 w 618779"/>
                <a:gd name="connsiteY1" fmla="*/ 1918851 h 1921180"/>
                <a:gd name="connsiteX2" fmla="*/ 169972 w 618779"/>
                <a:gd name="connsiteY2" fmla="*/ 1906108 h 1921180"/>
                <a:gd name="connsiteX3" fmla="*/ 232305 w 618779"/>
                <a:gd name="connsiteY3" fmla="*/ 1872032 h 1921180"/>
                <a:gd name="connsiteX4" fmla="*/ 257931 w 618779"/>
                <a:gd name="connsiteY4" fmla="*/ 1837818 h 1921180"/>
                <a:gd name="connsiteX5" fmla="*/ 265134 w 618779"/>
                <a:gd name="connsiteY5" fmla="*/ 1791553 h 1921180"/>
                <a:gd name="connsiteX6" fmla="*/ 268874 w 618779"/>
                <a:gd name="connsiteY6" fmla="*/ 1741410 h 1921180"/>
                <a:gd name="connsiteX7" fmla="*/ 287713 w 618779"/>
                <a:gd name="connsiteY7" fmla="*/ 1691543 h 1921180"/>
                <a:gd name="connsiteX8" fmla="*/ 346167 w 618779"/>
                <a:gd name="connsiteY8" fmla="*/ 1585299 h 1921180"/>
                <a:gd name="connsiteX9" fmla="*/ 342012 w 618779"/>
                <a:gd name="connsiteY9" fmla="*/ 1449413 h 1921180"/>
                <a:gd name="connsiteX10" fmla="*/ 345613 w 618779"/>
                <a:gd name="connsiteY10" fmla="*/ 1303692 h 1921180"/>
                <a:gd name="connsiteX11" fmla="*/ 413349 w 618779"/>
                <a:gd name="connsiteY11" fmla="*/ 1156725 h 1921180"/>
                <a:gd name="connsiteX12" fmla="*/ 425954 w 618779"/>
                <a:gd name="connsiteY12" fmla="*/ 983438 h 1921180"/>
                <a:gd name="connsiteX13" fmla="*/ 446177 w 618779"/>
                <a:gd name="connsiteY13" fmla="*/ 897280 h 1921180"/>
                <a:gd name="connsiteX14" fmla="*/ 489672 w 618779"/>
                <a:gd name="connsiteY14" fmla="*/ 815139 h 1921180"/>
                <a:gd name="connsiteX15" fmla="*/ 529565 w 618779"/>
                <a:gd name="connsiteY15" fmla="*/ 625507 h 1921180"/>
                <a:gd name="connsiteX16" fmla="*/ 540647 w 618779"/>
                <a:gd name="connsiteY16" fmla="*/ 526467 h 1921180"/>
                <a:gd name="connsiteX17" fmla="*/ 557962 w 618779"/>
                <a:gd name="connsiteY17" fmla="*/ 427149 h 1921180"/>
                <a:gd name="connsiteX18" fmla="*/ 595084 w 618779"/>
                <a:gd name="connsiteY18" fmla="*/ 331156 h 1921180"/>
                <a:gd name="connsiteX19" fmla="*/ 613092 w 618779"/>
                <a:gd name="connsiteY19" fmla="*/ 281151 h 1921180"/>
                <a:gd name="connsiteX20" fmla="*/ 618078 w 618779"/>
                <a:gd name="connsiteY20" fmla="*/ 227683 h 1921180"/>
                <a:gd name="connsiteX21" fmla="*/ 613923 w 618779"/>
                <a:gd name="connsiteY21" fmla="*/ 120332 h 1921180"/>
                <a:gd name="connsiteX22" fmla="*/ 599378 w 618779"/>
                <a:gd name="connsiteY22" fmla="*/ 13257 h 1921180"/>
                <a:gd name="connsiteX23" fmla="*/ 599378 w 618779"/>
                <a:gd name="connsiteY23" fmla="*/ 7024 h 1921180"/>
                <a:gd name="connsiteX24" fmla="*/ 598547 w 618779"/>
                <a:gd name="connsiteY24" fmla="*/ -41 h 1921180"/>
                <a:gd name="connsiteX25" fmla="*/ 592314 w 618779"/>
                <a:gd name="connsiteY25" fmla="*/ 3007 h 1921180"/>
                <a:gd name="connsiteX26" fmla="*/ 509203 w 618779"/>
                <a:gd name="connsiteY26" fmla="*/ 73512 h 1921180"/>
                <a:gd name="connsiteX27" fmla="*/ 457813 w 618779"/>
                <a:gd name="connsiteY27" fmla="*/ 168120 h 1921180"/>
                <a:gd name="connsiteX28" fmla="*/ 409609 w 618779"/>
                <a:gd name="connsiteY28" fmla="*/ 371188 h 1921180"/>
                <a:gd name="connsiteX29" fmla="*/ 345890 w 618779"/>
                <a:gd name="connsiteY29" fmla="*/ 558742 h 1921180"/>
                <a:gd name="connsiteX30" fmla="*/ 290483 w 618779"/>
                <a:gd name="connsiteY30" fmla="*/ 638528 h 1921180"/>
                <a:gd name="connsiteX31" fmla="*/ 251975 w 618779"/>
                <a:gd name="connsiteY31" fmla="*/ 726903 h 1921180"/>
                <a:gd name="connsiteX32" fmla="*/ 271367 w 618779"/>
                <a:gd name="connsiteY32" fmla="*/ 908361 h 1921180"/>
                <a:gd name="connsiteX33" fmla="*/ 243664 w 618779"/>
                <a:gd name="connsiteY33" fmla="*/ 988840 h 1921180"/>
                <a:gd name="connsiteX34" fmla="*/ 197260 w 618779"/>
                <a:gd name="connsiteY34" fmla="*/ 1059623 h 1921180"/>
                <a:gd name="connsiteX35" fmla="*/ 155705 w 618779"/>
                <a:gd name="connsiteY35" fmla="*/ 1131237 h 1921180"/>
                <a:gd name="connsiteX36" fmla="*/ 136589 w 618779"/>
                <a:gd name="connsiteY36" fmla="*/ 1208946 h 1921180"/>
                <a:gd name="connsiteX37" fmla="*/ 136589 w 618779"/>
                <a:gd name="connsiteY37" fmla="*/ 1357714 h 1921180"/>
                <a:gd name="connsiteX38" fmla="*/ 98220 w 618779"/>
                <a:gd name="connsiteY38" fmla="*/ 1485290 h 1921180"/>
                <a:gd name="connsiteX39" fmla="*/ 41150 w 618779"/>
                <a:gd name="connsiteY39" fmla="*/ 1591394 h 1921180"/>
                <a:gd name="connsiteX40" fmla="*/ 17602 w 618779"/>
                <a:gd name="connsiteY40" fmla="*/ 1640845 h 1921180"/>
                <a:gd name="connsiteX41" fmla="*/ 3750 w 618779"/>
                <a:gd name="connsiteY41" fmla="*/ 1689881 h 1921180"/>
                <a:gd name="connsiteX42" fmla="*/ 2642 w 618779"/>
                <a:gd name="connsiteY42" fmla="*/ 1778394 h 1921180"/>
                <a:gd name="connsiteX43" fmla="*/ 46968 w 618779"/>
                <a:gd name="connsiteY43" fmla="*/ 1891286 h 1921180"/>
                <a:gd name="connsiteX44" fmla="*/ 59573 w 618779"/>
                <a:gd name="connsiteY44" fmla="*/ 1905138 h 1921180"/>
                <a:gd name="connsiteX45" fmla="*/ 69685 w 618779"/>
                <a:gd name="connsiteY45" fmla="*/ 1913726 h 1921180"/>
                <a:gd name="connsiteX46" fmla="*/ 78550 w 618779"/>
                <a:gd name="connsiteY46" fmla="*/ 1919959 h 1921180"/>
                <a:gd name="connsiteX47" fmla="*/ 48492 w 618779"/>
                <a:gd name="connsiteY47" fmla="*/ 1890317 h 1921180"/>
                <a:gd name="connsiteX48" fmla="*/ 6936 w 618779"/>
                <a:gd name="connsiteY48" fmla="*/ 1778117 h 1921180"/>
                <a:gd name="connsiteX49" fmla="*/ 8875 w 618779"/>
                <a:gd name="connsiteY49" fmla="*/ 1690851 h 1921180"/>
                <a:gd name="connsiteX50" fmla="*/ 22727 w 618779"/>
                <a:gd name="connsiteY50" fmla="*/ 1643062 h 1921180"/>
                <a:gd name="connsiteX51" fmla="*/ 46414 w 618779"/>
                <a:gd name="connsiteY51" fmla="*/ 1594303 h 1921180"/>
                <a:gd name="connsiteX52" fmla="*/ 104176 w 618779"/>
                <a:gd name="connsiteY52" fmla="*/ 1488337 h 1921180"/>
                <a:gd name="connsiteX53" fmla="*/ 143792 w 618779"/>
                <a:gd name="connsiteY53" fmla="*/ 1358545 h 1921180"/>
                <a:gd name="connsiteX54" fmla="*/ 144623 w 618779"/>
                <a:gd name="connsiteY54" fmla="*/ 1209916 h 1921180"/>
                <a:gd name="connsiteX55" fmla="*/ 163323 w 618779"/>
                <a:gd name="connsiteY55" fmla="*/ 1134700 h 1921180"/>
                <a:gd name="connsiteX56" fmla="*/ 204879 w 618779"/>
                <a:gd name="connsiteY56" fmla="*/ 1064610 h 1921180"/>
                <a:gd name="connsiteX57" fmla="*/ 251836 w 618779"/>
                <a:gd name="connsiteY57" fmla="*/ 993273 h 1921180"/>
                <a:gd name="connsiteX58" fmla="*/ 281479 w 618779"/>
                <a:gd name="connsiteY58" fmla="*/ 909470 h 1921180"/>
                <a:gd name="connsiteX59" fmla="*/ 262364 w 618779"/>
                <a:gd name="connsiteY59" fmla="*/ 728565 h 1921180"/>
                <a:gd name="connsiteX60" fmla="*/ 299625 w 618779"/>
                <a:gd name="connsiteY60" fmla="*/ 644069 h 1921180"/>
                <a:gd name="connsiteX61" fmla="*/ 355032 w 618779"/>
                <a:gd name="connsiteY61" fmla="*/ 564005 h 1921180"/>
                <a:gd name="connsiteX62" fmla="*/ 420274 w 618779"/>
                <a:gd name="connsiteY62" fmla="*/ 373404 h 1921180"/>
                <a:gd name="connsiteX63" fmla="*/ 468202 w 618779"/>
                <a:gd name="connsiteY63" fmla="*/ 171860 h 1921180"/>
                <a:gd name="connsiteX64" fmla="*/ 518207 w 618779"/>
                <a:gd name="connsiteY64" fmla="*/ 79884 h 1921180"/>
                <a:gd name="connsiteX65" fmla="*/ 598132 w 618779"/>
                <a:gd name="connsiteY65" fmla="*/ 12287 h 1921180"/>
                <a:gd name="connsiteX66" fmla="*/ 591067 w 618779"/>
                <a:gd name="connsiteY66" fmla="*/ 8270 h 1921180"/>
                <a:gd name="connsiteX67" fmla="*/ 591760 w 618779"/>
                <a:gd name="connsiteY67" fmla="*/ 14642 h 1921180"/>
                <a:gd name="connsiteX68" fmla="*/ 605612 w 618779"/>
                <a:gd name="connsiteY68" fmla="*/ 121855 h 1921180"/>
                <a:gd name="connsiteX69" fmla="*/ 609629 w 618779"/>
                <a:gd name="connsiteY69" fmla="*/ 227545 h 1921180"/>
                <a:gd name="connsiteX70" fmla="*/ 604919 w 618779"/>
                <a:gd name="connsiteY70" fmla="*/ 279350 h 1921180"/>
                <a:gd name="connsiteX71" fmla="*/ 587466 w 618779"/>
                <a:gd name="connsiteY71" fmla="*/ 327693 h 1921180"/>
                <a:gd name="connsiteX72" fmla="*/ 550066 w 618779"/>
                <a:gd name="connsiteY72" fmla="*/ 424656 h 1921180"/>
                <a:gd name="connsiteX73" fmla="*/ 532613 w 618779"/>
                <a:gd name="connsiteY73" fmla="*/ 525497 h 1921180"/>
                <a:gd name="connsiteX74" fmla="*/ 521670 w 618779"/>
                <a:gd name="connsiteY74" fmla="*/ 624676 h 1921180"/>
                <a:gd name="connsiteX75" fmla="*/ 482885 w 618779"/>
                <a:gd name="connsiteY75" fmla="*/ 811399 h 1921180"/>
                <a:gd name="connsiteX76" fmla="*/ 439529 w 618779"/>
                <a:gd name="connsiteY76" fmla="*/ 893817 h 1921180"/>
                <a:gd name="connsiteX77" fmla="*/ 418751 w 618779"/>
                <a:gd name="connsiteY77" fmla="*/ 983161 h 1921180"/>
                <a:gd name="connsiteX78" fmla="*/ 406838 w 618779"/>
                <a:gd name="connsiteY78" fmla="*/ 1154508 h 1921180"/>
                <a:gd name="connsiteX79" fmla="*/ 339934 w 618779"/>
                <a:gd name="connsiteY79" fmla="*/ 1301476 h 1921180"/>
                <a:gd name="connsiteX80" fmla="*/ 336609 w 618779"/>
                <a:gd name="connsiteY80" fmla="*/ 1450798 h 1921180"/>
                <a:gd name="connsiteX81" fmla="*/ 341596 w 618779"/>
                <a:gd name="connsiteY81" fmla="*/ 1584053 h 1921180"/>
                <a:gd name="connsiteX82" fmla="*/ 284527 w 618779"/>
                <a:gd name="connsiteY82" fmla="*/ 1688911 h 1921180"/>
                <a:gd name="connsiteX83" fmla="*/ 265273 w 618779"/>
                <a:gd name="connsiteY83" fmla="*/ 1740855 h 1921180"/>
                <a:gd name="connsiteX84" fmla="*/ 261948 w 618779"/>
                <a:gd name="connsiteY84" fmla="*/ 1791553 h 1921180"/>
                <a:gd name="connsiteX85" fmla="*/ 255299 w 618779"/>
                <a:gd name="connsiteY85" fmla="*/ 1836710 h 1921180"/>
                <a:gd name="connsiteX86" fmla="*/ 231336 w 618779"/>
                <a:gd name="connsiteY86" fmla="*/ 1869262 h 1921180"/>
                <a:gd name="connsiteX87" fmla="*/ 170526 w 618779"/>
                <a:gd name="connsiteY87" fmla="*/ 1903614 h 1921180"/>
                <a:gd name="connsiteX88" fmla="*/ 120798 w 618779"/>
                <a:gd name="connsiteY88" fmla="*/ 1917466 h 1921180"/>
                <a:gd name="connsiteX89" fmla="*/ 89355 w 618779"/>
                <a:gd name="connsiteY89" fmla="*/ 1920514 h 1921180"/>
                <a:gd name="connsiteX90" fmla="*/ 76888 w 618779"/>
                <a:gd name="connsiteY90" fmla="*/ 1919682 h 192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18779" h="1921180">
                  <a:moveTo>
                    <a:pt x="76888" y="1919682"/>
                  </a:moveTo>
                  <a:cubicBezTo>
                    <a:pt x="91100" y="1921871"/>
                    <a:pt x="105575" y="1921594"/>
                    <a:pt x="119690" y="1918851"/>
                  </a:cubicBezTo>
                  <a:cubicBezTo>
                    <a:pt x="136825" y="1916247"/>
                    <a:pt x="153668" y="1911981"/>
                    <a:pt x="169972" y="1906108"/>
                  </a:cubicBezTo>
                  <a:cubicBezTo>
                    <a:pt x="192495" y="1898281"/>
                    <a:pt x="213550" y="1886756"/>
                    <a:pt x="232305" y="1872032"/>
                  </a:cubicBezTo>
                  <a:cubicBezTo>
                    <a:pt x="243581" y="1862959"/>
                    <a:pt x="252404" y="1851199"/>
                    <a:pt x="257931" y="1837818"/>
                  </a:cubicBezTo>
                  <a:cubicBezTo>
                    <a:pt x="262571" y="1822831"/>
                    <a:pt x="264996" y="1807247"/>
                    <a:pt x="265134" y="1791553"/>
                  </a:cubicBezTo>
                  <a:cubicBezTo>
                    <a:pt x="265453" y="1774779"/>
                    <a:pt x="266699" y="1758046"/>
                    <a:pt x="268874" y="1741410"/>
                  </a:cubicBezTo>
                  <a:cubicBezTo>
                    <a:pt x="271797" y="1723707"/>
                    <a:pt x="278196" y="1706752"/>
                    <a:pt x="287713" y="1691543"/>
                  </a:cubicBezTo>
                  <a:cubicBezTo>
                    <a:pt x="305997" y="1659407"/>
                    <a:pt x="336471" y="1628933"/>
                    <a:pt x="346167" y="1585299"/>
                  </a:cubicBezTo>
                  <a:cubicBezTo>
                    <a:pt x="355864" y="1541666"/>
                    <a:pt x="349215" y="1495955"/>
                    <a:pt x="342012" y="1449413"/>
                  </a:cubicBezTo>
                  <a:cubicBezTo>
                    <a:pt x="334809" y="1402871"/>
                    <a:pt x="328160" y="1352450"/>
                    <a:pt x="345613" y="1303692"/>
                  </a:cubicBezTo>
                  <a:cubicBezTo>
                    <a:pt x="363066" y="1254934"/>
                    <a:pt x="396311" y="1211300"/>
                    <a:pt x="413349" y="1156725"/>
                  </a:cubicBezTo>
                  <a:cubicBezTo>
                    <a:pt x="430386" y="1102148"/>
                    <a:pt x="422352" y="1042032"/>
                    <a:pt x="425954" y="983438"/>
                  </a:cubicBezTo>
                  <a:cubicBezTo>
                    <a:pt x="427020" y="953670"/>
                    <a:pt x="433891" y="924402"/>
                    <a:pt x="446177" y="897280"/>
                  </a:cubicBezTo>
                  <a:cubicBezTo>
                    <a:pt x="458644" y="869576"/>
                    <a:pt x="476097" y="843950"/>
                    <a:pt x="489672" y="815139"/>
                  </a:cubicBezTo>
                  <a:cubicBezTo>
                    <a:pt x="517376" y="756684"/>
                    <a:pt x="522085" y="690472"/>
                    <a:pt x="529565" y="625507"/>
                  </a:cubicBezTo>
                  <a:cubicBezTo>
                    <a:pt x="533305" y="592817"/>
                    <a:pt x="536907" y="559711"/>
                    <a:pt x="540647" y="526467"/>
                  </a:cubicBezTo>
                  <a:cubicBezTo>
                    <a:pt x="543002" y="492862"/>
                    <a:pt x="548805" y="459576"/>
                    <a:pt x="557962" y="427149"/>
                  </a:cubicBezTo>
                  <a:cubicBezTo>
                    <a:pt x="568475" y="394459"/>
                    <a:pt x="580872" y="362406"/>
                    <a:pt x="595084" y="331156"/>
                  </a:cubicBezTo>
                  <a:cubicBezTo>
                    <a:pt x="602412" y="314991"/>
                    <a:pt x="608424" y="298272"/>
                    <a:pt x="613092" y="281151"/>
                  </a:cubicBezTo>
                  <a:cubicBezTo>
                    <a:pt x="615696" y="263435"/>
                    <a:pt x="617372" y="245580"/>
                    <a:pt x="618078" y="227683"/>
                  </a:cubicBezTo>
                  <a:cubicBezTo>
                    <a:pt x="619727" y="191848"/>
                    <a:pt x="618342" y="155931"/>
                    <a:pt x="613923" y="120332"/>
                  </a:cubicBezTo>
                  <a:cubicBezTo>
                    <a:pt x="609767" y="84594"/>
                    <a:pt x="603257" y="49133"/>
                    <a:pt x="599378" y="13257"/>
                  </a:cubicBezTo>
                  <a:cubicBezTo>
                    <a:pt x="599378" y="11041"/>
                    <a:pt x="599378" y="8963"/>
                    <a:pt x="599378" y="7024"/>
                  </a:cubicBezTo>
                  <a:lnTo>
                    <a:pt x="598547" y="-41"/>
                  </a:lnTo>
                  <a:lnTo>
                    <a:pt x="592314" y="3007"/>
                  </a:lnTo>
                  <a:cubicBezTo>
                    <a:pt x="559568" y="19809"/>
                    <a:pt x="531130" y="43939"/>
                    <a:pt x="509203" y="73512"/>
                  </a:cubicBezTo>
                  <a:cubicBezTo>
                    <a:pt x="487705" y="102477"/>
                    <a:pt x="470404" y="134322"/>
                    <a:pt x="457813" y="168120"/>
                  </a:cubicBezTo>
                  <a:cubicBezTo>
                    <a:pt x="431910" y="234747"/>
                    <a:pt x="422629" y="304561"/>
                    <a:pt x="409609" y="371188"/>
                  </a:cubicBezTo>
                  <a:cubicBezTo>
                    <a:pt x="396588" y="437815"/>
                    <a:pt x="379966" y="503334"/>
                    <a:pt x="345890" y="558742"/>
                  </a:cubicBezTo>
                  <a:cubicBezTo>
                    <a:pt x="328853" y="586445"/>
                    <a:pt x="308213" y="611656"/>
                    <a:pt x="290483" y="638528"/>
                  </a:cubicBezTo>
                  <a:cubicBezTo>
                    <a:pt x="271229" y="664750"/>
                    <a:pt x="258070" y="694947"/>
                    <a:pt x="251975" y="726903"/>
                  </a:cubicBezTo>
                  <a:cubicBezTo>
                    <a:pt x="242694" y="792560"/>
                    <a:pt x="278847" y="850184"/>
                    <a:pt x="271367" y="908361"/>
                  </a:cubicBezTo>
                  <a:cubicBezTo>
                    <a:pt x="267988" y="936855"/>
                    <a:pt x="258541" y="964309"/>
                    <a:pt x="243664" y="988840"/>
                  </a:cubicBezTo>
                  <a:cubicBezTo>
                    <a:pt x="229812" y="1013635"/>
                    <a:pt x="213051" y="1036629"/>
                    <a:pt x="197260" y="1059623"/>
                  </a:cubicBezTo>
                  <a:cubicBezTo>
                    <a:pt x="181261" y="1082174"/>
                    <a:pt x="167340" y="1106152"/>
                    <a:pt x="155705" y="1131237"/>
                  </a:cubicBezTo>
                  <a:cubicBezTo>
                    <a:pt x="144748" y="1155796"/>
                    <a:pt x="138279" y="1182115"/>
                    <a:pt x="136589" y="1208946"/>
                  </a:cubicBezTo>
                  <a:cubicBezTo>
                    <a:pt x="132849" y="1261306"/>
                    <a:pt x="140191" y="1310895"/>
                    <a:pt x="136589" y="1357714"/>
                  </a:cubicBezTo>
                  <a:cubicBezTo>
                    <a:pt x="132267" y="1402345"/>
                    <a:pt x="119233" y="1445687"/>
                    <a:pt x="98220" y="1485290"/>
                  </a:cubicBezTo>
                  <a:cubicBezTo>
                    <a:pt x="79520" y="1523382"/>
                    <a:pt x="58603" y="1557873"/>
                    <a:pt x="41150" y="1591394"/>
                  </a:cubicBezTo>
                  <a:cubicBezTo>
                    <a:pt x="32424" y="1608017"/>
                    <a:pt x="24251" y="1624362"/>
                    <a:pt x="17602" y="1640845"/>
                  </a:cubicBezTo>
                  <a:cubicBezTo>
                    <a:pt x="11311" y="1656664"/>
                    <a:pt x="6669" y="1673106"/>
                    <a:pt x="3750" y="1689881"/>
                  </a:cubicBezTo>
                  <a:cubicBezTo>
                    <a:pt x="-886" y="1719177"/>
                    <a:pt x="-1259" y="1748987"/>
                    <a:pt x="2642" y="1778394"/>
                  </a:cubicBezTo>
                  <a:cubicBezTo>
                    <a:pt x="6712" y="1819395"/>
                    <a:pt x="22054" y="1858471"/>
                    <a:pt x="46968" y="1891286"/>
                  </a:cubicBezTo>
                  <a:cubicBezTo>
                    <a:pt x="50777" y="1896245"/>
                    <a:pt x="54988" y="1900886"/>
                    <a:pt x="59573" y="1905138"/>
                  </a:cubicBezTo>
                  <a:cubicBezTo>
                    <a:pt x="62634" y="1908352"/>
                    <a:pt x="66028" y="1911233"/>
                    <a:pt x="69685" y="1913726"/>
                  </a:cubicBezTo>
                  <a:cubicBezTo>
                    <a:pt x="75503" y="1918020"/>
                    <a:pt x="78550" y="1919959"/>
                    <a:pt x="78550" y="1919959"/>
                  </a:cubicBezTo>
                  <a:cubicBezTo>
                    <a:pt x="67482" y="1911205"/>
                    <a:pt x="57398" y="1901273"/>
                    <a:pt x="48492" y="1890317"/>
                  </a:cubicBezTo>
                  <a:cubicBezTo>
                    <a:pt x="24709" y="1857377"/>
                    <a:pt x="10344" y="1818592"/>
                    <a:pt x="6936" y="1778117"/>
                  </a:cubicBezTo>
                  <a:cubicBezTo>
                    <a:pt x="3409" y="1749083"/>
                    <a:pt x="4062" y="1719690"/>
                    <a:pt x="8875" y="1690851"/>
                  </a:cubicBezTo>
                  <a:cubicBezTo>
                    <a:pt x="11793" y="1674478"/>
                    <a:pt x="16436" y="1658451"/>
                    <a:pt x="22727" y="1643062"/>
                  </a:cubicBezTo>
                  <a:cubicBezTo>
                    <a:pt x="29746" y="1626398"/>
                    <a:pt x="37653" y="1610122"/>
                    <a:pt x="46414" y="1594303"/>
                  </a:cubicBezTo>
                  <a:cubicBezTo>
                    <a:pt x="64006" y="1561059"/>
                    <a:pt x="85060" y="1526707"/>
                    <a:pt x="104176" y="1488337"/>
                  </a:cubicBezTo>
                  <a:cubicBezTo>
                    <a:pt x="125812" y="1448111"/>
                    <a:pt x="139276" y="1403993"/>
                    <a:pt x="143792" y="1358545"/>
                  </a:cubicBezTo>
                  <a:cubicBezTo>
                    <a:pt x="147948" y="1310757"/>
                    <a:pt x="140745" y="1260890"/>
                    <a:pt x="144623" y="1209916"/>
                  </a:cubicBezTo>
                  <a:cubicBezTo>
                    <a:pt x="146410" y="1183943"/>
                    <a:pt x="152740" y="1158484"/>
                    <a:pt x="163323" y="1134700"/>
                  </a:cubicBezTo>
                  <a:cubicBezTo>
                    <a:pt x="175042" y="1110127"/>
                    <a:pt x="188949" y="1086676"/>
                    <a:pt x="204879" y="1064610"/>
                  </a:cubicBezTo>
                  <a:cubicBezTo>
                    <a:pt x="220670" y="1041616"/>
                    <a:pt x="237430" y="1018622"/>
                    <a:pt x="251836" y="993273"/>
                  </a:cubicBezTo>
                  <a:cubicBezTo>
                    <a:pt x="267641" y="967800"/>
                    <a:pt x="277753" y="939210"/>
                    <a:pt x="281479" y="909470"/>
                  </a:cubicBezTo>
                  <a:cubicBezTo>
                    <a:pt x="288959" y="847552"/>
                    <a:pt x="253083" y="789651"/>
                    <a:pt x="262364" y="728565"/>
                  </a:cubicBezTo>
                  <a:cubicBezTo>
                    <a:pt x="268431" y="698007"/>
                    <a:pt x="281161" y="669154"/>
                    <a:pt x="299625" y="644069"/>
                  </a:cubicBezTo>
                  <a:cubicBezTo>
                    <a:pt x="317217" y="617612"/>
                    <a:pt x="337995" y="592401"/>
                    <a:pt x="355032" y="564005"/>
                  </a:cubicBezTo>
                  <a:cubicBezTo>
                    <a:pt x="390355" y="507074"/>
                    <a:pt x="407392" y="440309"/>
                    <a:pt x="420274" y="373404"/>
                  </a:cubicBezTo>
                  <a:cubicBezTo>
                    <a:pt x="433157" y="306500"/>
                    <a:pt x="442714" y="237241"/>
                    <a:pt x="468202" y="171860"/>
                  </a:cubicBezTo>
                  <a:cubicBezTo>
                    <a:pt x="480461" y="139004"/>
                    <a:pt x="497291" y="108031"/>
                    <a:pt x="518207" y="79884"/>
                  </a:cubicBezTo>
                  <a:cubicBezTo>
                    <a:pt x="539289" y="51502"/>
                    <a:pt x="566647" y="28369"/>
                    <a:pt x="598132" y="12287"/>
                  </a:cubicBezTo>
                  <a:lnTo>
                    <a:pt x="591067" y="8270"/>
                  </a:lnTo>
                  <a:cubicBezTo>
                    <a:pt x="591067" y="10348"/>
                    <a:pt x="591067" y="12426"/>
                    <a:pt x="591760" y="14642"/>
                  </a:cubicBezTo>
                  <a:cubicBezTo>
                    <a:pt x="595639" y="50934"/>
                    <a:pt x="602149" y="86395"/>
                    <a:pt x="605612" y="121855"/>
                  </a:cubicBezTo>
                  <a:cubicBezTo>
                    <a:pt x="609989" y="156900"/>
                    <a:pt x="611333" y="192264"/>
                    <a:pt x="609629" y="227545"/>
                  </a:cubicBezTo>
                  <a:cubicBezTo>
                    <a:pt x="608922" y="244887"/>
                    <a:pt x="607357" y="262174"/>
                    <a:pt x="604919" y="279350"/>
                  </a:cubicBezTo>
                  <a:cubicBezTo>
                    <a:pt x="600445" y="295917"/>
                    <a:pt x="594600" y="312082"/>
                    <a:pt x="587466" y="327693"/>
                  </a:cubicBezTo>
                  <a:cubicBezTo>
                    <a:pt x="573171" y="359275"/>
                    <a:pt x="560690" y="391647"/>
                    <a:pt x="550066" y="424656"/>
                  </a:cubicBezTo>
                  <a:cubicBezTo>
                    <a:pt x="540841" y="457582"/>
                    <a:pt x="534981" y="491380"/>
                    <a:pt x="532613" y="525497"/>
                  </a:cubicBezTo>
                  <a:cubicBezTo>
                    <a:pt x="529011" y="558880"/>
                    <a:pt x="525271" y="591986"/>
                    <a:pt x="521670" y="624676"/>
                  </a:cubicBezTo>
                  <a:cubicBezTo>
                    <a:pt x="514190" y="689918"/>
                    <a:pt x="509342" y="755022"/>
                    <a:pt x="482885" y="811399"/>
                  </a:cubicBezTo>
                  <a:cubicBezTo>
                    <a:pt x="469033" y="839102"/>
                    <a:pt x="452411" y="865559"/>
                    <a:pt x="439529" y="893817"/>
                  </a:cubicBezTo>
                  <a:cubicBezTo>
                    <a:pt x="426854" y="921964"/>
                    <a:pt x="419790" y="952313"/>
                    <a:pt x="418751" y="983161"/>
                  </a:cubicBezTo>
                  <a:cubicBezTo>
                    <a:pt x="415288" y="1043001"/>
                    <a:pt x="423045" y="1101594"/>
                    <a:pt x="406838" y="1154508"/>
                  </a:cubicBezTo>
                  <a:cubicBezTo>
                    <a:pt x="390632" y="1207422"/>
                    <a:pt x="356972" y="1251471"/>
                    <a:pt x="339934" y="1301476"/>
                  </a:cubicBezTo>
                  <a:cubicBezTo>
                    <a:pt x="322896" y="1351481"/>
                    <a:pt x="329129" y="1404395"/>
                    <a:pt x="336609" y="1450798"/>
                  </a:cubicBezTo>
                  <a:cubicBezTo>
                    <a:pt x="344089" y="1497202"/>
                    <a:pt x="351569" y="1542913"/>
                    <a:pt x="341596" y="1584053"/>
                  </a:cubicBezTo>
                  <a:cubicBezTo>
                    <a:pt x="331623" y="1625193"/>
                    <a:pt x="303088" y="1655944"/>
                    <a:pt x="284527" y="1688911"/>
                  </a:cubicBezTo>
                  <a:cubicBezTo>
                    <a:pt x="274747" y="1704785"/>
                    <a:pt x="268195" y="1722433"/>
                    <a:pt x="265273" y="1740855"/>
                  </a:cubicBezTo>
                  <a:cubicBezTo>
                    <a:pt x="263181" y="1757671"/>
                    <a:pt x="262073" y="1774599"/>
                    <a:pt x="261948" y="1791553"/>
                  </a:cubicBezTo>
                  <a:cubicBezTo>
                    <a:pt x="261976" y="1806846"/>
                    <a:pt x="259732" y="1822069"/>
                    <a:pt x="255299" y="1836710"/>
                  </a:cubicBezTo>
                  <a:cubicBezTo>
                    <a:pt x="250174" y="1849398"/>
                    <a:pt x="241932" y="1860591"/>
                    <a:pt x="231336" y="1869262"/>
                  </a:cubicBezTo>
                  <a:cubicBezTo>
                    <a:pt x="213093" y="1883972"/>
                    <a:pt x="192551" y="1895580"/>
                    <a:pt x="170526" y="1903614"/>
                  </a:cubicBezTo>
                  <a:cubicBezTo>
                    <a:pt x="154430" y="1909820"/>
                    <a:pt x="137780" y="1914460"/>
                    <a:pt x="120798" y="1917466"/>
                  </a:cubicBezTo>
                  <a:cubicBezTo>
                    <a:pt x="110423" y="1919350"/>
                    <a:pt x="99896" y="1920375"/>
                    <a:pt x="89355" y="1920514"/>
                  </a:cubicBezTo>
                  <a:cubicBezTo>
                    <a:pt x="80628" y="1919682"/>
                    <a:pt x="76888" y="1919682"/>
                    <a:pt x="76888" y="1919682"/>
                  </a:cubicBezTo>
                  <a:close/>
                </a:path>
              </a:pathLst>
            </a:custGeom>
            <a:solidFill>
              <a:schemeClr val="accent6"/>
            </a:solidFill>
            <a:ln w="13835" cap="flat">
              <a:noFill/>
              <a:prstDash val="solid"/>
              <a:miter/>
            </a:ln>
          </p:spPr>
          <p:txBody>
            <a:bodyPr rtlCol="0" anchor="ctr"/>
            <a:lstStyle/>
            <a:p>
              <a:endParaRPr lang="en-IN" sz="1139"/>
            </a:p>
          </p:txBody>
        </p:sp>
        <p:sp>
          <p:nvSpPr>
            <p:cNvPr id="36" name="Freeform: Shape 35">
              <a:extLst>
                <a:ext uri="{FF2B5EF4-FFF2-40B4-BE49-F238E27FC236}">
                  <a16:creationId xmlns:a16="http://schemas.microsoft.com/office/drawing/2014/main" id="{E6F1B70B-078D-42FA-BCB9-7926C88655D0}"/>
                </a:ext>
              </a:extLst>
            </p:cNvPr>
            <p:cNvSpPr/>
            <p:nvPr/>
          </p:nvSpPr>
          <p:spPr>
            <a:xfrm>
              <a:off x="6754246" y="4297498"/>
              <a:ext cx="489610" cy="1827054"/>
            </a:xfrm>
            <a:custGeom>
              <a:avLst/>
              <a:gdLst>
                <a:gd name="connsiteX0" fmla="*/ 489470 w 489610"/>
                <a:gd name="connsiteY0" fmla="*/ -41 h 1827054"/>
                <a:gd name="connsiteX1" fmla="*/ 487946 w 489610"/>
                <a:gd name="connsiteY1" fmla="*/ 4669 h 1827054"/>
                <a:gd name="connsiteX2" fmla="*/ 484622 w 489610"/>
                <a:gd name="connsiteY2" fmla="*/ 18521 h 1827054"/>
                <a:gd name="connsiteX3" fmla="*/ 472017 w 489610"/>
                <a:gd name="connsiteY3" fmla="*/ 72266 h 1827054"/>
                <a:gd name="connsiteX4" fmla="*/ 439880 w 489610"/>
                <a:gd name="connsiteY4" fmla="*/ 153299 h 1827054"/>
                <a:gd name="connsiteX5" fmla="*/ 403034 w 489610"/>
                <a:gd name="connsiteY5" fmla="*/ 263282 h 1827054"/>
                <a:gd name="connsiteX6" fmla="*/ 369652 w 489610"/>
                <a:gd name="connsiteY6" fmla="*/ 399861 h 1827054"/>
                <a:gd name="connsiteX7" fmla="*/ 320062 w 489610"/>
                <a:gd name="connsiteY7" fmla="*/ 551261 h 1827054"/>
                <a:gd name="connsiteX8" fmla="*/ 281693 w 489610"/>
                <a:gd name="connsiteY8" fmla="*/ 629940 h 1827054"/>
                <a:gd name="connsiteX9" fmla="*/ 259391 w 489610"/>
                <a:gd name="connsiteY9" fmla="*/ 718868 h 1827054"/>
                <a:gd name="connsiteX10" fmla="*/ 225870 w 489610"/>
                <a:gd name="connsiteY10" fmla="*/ 906560 h 1827054"/>
                <a:gd name="connsiteX11" fmla="*/ 138188 w 489610"/>
                <a:gd name="connsiteY11" fmla="*/ 1264907 h 1827054"/>
                <a:gd name="connsiteX12" fmla="*/ 64635 w 489610"/>
                <a:gd name="connsiteY12" fmla="*/ 1557180 h 1827054"/>
                <a:gd name="connsiteX13" fmla="*/ 16015 w 489610"/>
                <a:gd name="connsiteY13" fmla="*/ 1754569 h 1827054"/>
                <a:gd name="connsiteX14" fmla="*/ 3271 w 489610"/>
                <a:gd name="connsiteY14" fmla="*/ 1808314 h 1827054"/>
                <a:gd name="connsiteX15" fmla="*/ 85 w 489610"/>
                <a:gd name="connsiteY15" fmla="*/ 1822166 h 1827054"/>
                <a:gd name="connsiteX16" fmla="*/ 85 w 489610"/>
                <a:gd name="connsiteY16" fmla="*/ 1827014 h 1827054"/>
                <a:gd name="connsiteX17" fmla="*/ 1886 w 489610"/>
                <a:gd name="connsiteY17" fmla="*/ 1822443 h 1827054"/>
                <a:gd name="connsiteX18" fmla="*/ 5903 w 489610"/>
                <a:gd name="connsiteY18" fmla="*/ 1808591 h 1827054"/>
                <a:gd name="connsiteX19" fmla="*/ 20447 w 489610"/>
                <a:gd name="connsiteY19" fmla="*/ 1755261 h 1827054"/>
                <a:gd name="connsiteX20" fmla="*/ 72253 w 489610"/>
                <a:gd name="connsiteY20" fmla="*/ 1558843 h 1827054"/>
                <a:gd name="connsiteX21" fmla="*/ 147745 w 489610"/>
                <a:gd name="connsiteY21" fmla="*/ 1267123 h 1827054"/>
                <a:gd name="connsiteX22" fmla="*/ 236259 w 489610"/>
                <a:gd name="connsiteY22" fmla="*/ 908500 h 1827054"/>
                <a:gd name="connsiteX23" fmla="*/ 268949 w 489610"/>
                <a:gd name="connsiteY23" fmla="*/ 720254 h 1827054"/>
                <a:gd name="connsiteX24" fmla="*/ 290558 w 489610"/>
                <a:gd name="connsiteY24" fmla="*/ 633403 h 1827054"/>
                <a:gd name="connsiteX25" fmla="*/ 328235 w 489610"/>
                <a:gd name="connsiteY25" fmla="*/ 555417 h 1827054"/>
                <a:gd name="connsiteX26" fmla="*/ 377824 w 489610"/>
                <a:gd name="connsiteY26" fmla="*/ 401662 h 1827054"/>
                <a:gd name="connsiteX27" fmla="*/ 409822 w 489610"/>
                <a:gd name="connsiteY27" fmla="*/ 265222 h 1827054"/>
                <a:gd name="connsiteX28" fmla="*/ 445006 w 489610"/>
                <a:gd name="connsiteY28" fmla="*/ 155238 h 1827054"/>
                <a:gd name="connsiteX29" fmla="*/ 475756 w 489610"/>
                <a:gd name="connsiteY29" fmla="*/ 73236 h 1827054"/>
                <a:gd name="connsiteX30" fmla="*/ 486561 w 489610"/>
                <a:gd name="connsiteY30" fmla="*/ 18936 h 1827054"/>
                <a:gd name="connsiteX31" fmla="*/ 489054 w 489610"/>
                <a:gd name="connsiteY31" fmla="*/ 5084 h 1827054"/>
                <a:gd name="connsiteX32" fmla="*/ 489470 w 489610"/>
                <a:gd name="connsiteY32" fmla="*/ -41 h 182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9610" h="1827054">
                  <a:moveTo>
                    <a:pt x="489470" y="-41"/>
                  </a:moveTo>
                  <a:cubicBezTo>
                    <a:pt x="488736" y="1441"/>
                    <a:pt x="488209" y="3034"/>
                    <a:pt x="487946" y="4669"/>
                  </a:cubicBezTo>
                  <a:lnTo>
                    <a:pt x="484622" y="18521"/>
                  </a:lnTo>
                  <a:cubicBezTo>
                    <a:pt x="481574" y="30849"/>
                    <a:pt x="477834" y="49272"/>
                    <a:pt x="472017" y="72266"/>
                  </a:cubicBezTo>
                  <a:cubicBezTo>
                    <a:pt x="466199" y="95260"/>
                    <a:pt x="451931" y="121301"/>
                    <a:pt x="439880" y="153299"/>
                  </a:cubicBezTo>
                  <a:cubicBezTo>
                    <a:pt x="425765" y="189327"/>
                    <a:pt x="413465" y="226035"/>
                    <a:pt x="403034" y="263282"/>
                  </a:cubicBezTo>
                  <a:cubicBezTo>
                    <a:pt x="391122" y="304838"/>
                    <a:pt x="380733" y="350549"/>
                    <a:pt x="369652" y="399861"/>
                  </a:cubicBezTo>
                  <a:cubicBezTo>
                    <a:pt x="360232" y="452387"/>
                    <a:pt x="343541" y="503348"/>
                    <a:pt x="320062" y="551261"/>
                  </a:cubicBezTo>
                  <a:cubicBezTo>
                    <a:pt x="307318" y="576472"/>
                    <a:pt x="292358" y="601959"/>
                    <a:pt x="281693" y="629940"/>
                  </a:cubicBezTo>
                  <a:cubicBezTo>
                    <a:pt x="270514" y="658516"/>
                    <a:pt x="263020" y="688394"/>
                    <a:pt x="259391" y="718868"/>
                  </a:cubicBezTo>
                  <a:cubicBezTo>
                    <a:pt x="251509" y="781977"/>
                    <a:pt x="240317" y="844629"/>
                    <a:pt x="225870" y="906560"/>
                  </a:cubicBezTo>
                  <a:cubicBezTo>
                    <a:pt x="194842" y="1033582"/>
                    <a:pt x="165199" y="1154647"/>
                    <a:pt x="138188" y="1264907"/>
                  </a:cubicBezTo>
                  <a:cubicBezTo>
                    <a:pt x="111177" y="1375168"/>
                    <a:pt x="85689" y="1473792"/>
                    <a:pt x="64635" y="1557180"/>
                  </a:cubicBezTo>
                  <a:cubicBezTo>
                    <a:pt x="43580" y="1640568"/>
                    <a:pt x="27650" y="1707057"/>
                    <a:pt x="16015" y="1754569"/>
                  </a:cubicBezTo>
                  <a:cubicBezTo>
                    <a:pt x="10612" y="1777286"/>
                    <a:pt x="6318" y="1795155"/>
                    <a:pt x="3271" y="1808314"/>
                  </a:cubicBezTo>
                  <a:cubicBezTo>
                    <a:pt x="2024" y="1813993"/>
                    <a:pt x="916" y="1818564"/>
                    <a:pt x="85" y="1822166"/>
                  </a:cubicBezTo>
                  <a:cubicBezTo>
                    <a:pt x="-67" y="1823772"/>
                    <a:pt x="-67" y="1825407"/>
                    <a:pt x="85" y="1827014"/>
                  </a:cubicBezTo>
                  <a:cubicBezTo>
                    <a:pt x="888" y="1825573"/>
                    <a:pt x="1498" y="1824036"/>
                    <a:pt x="1886" y="1822443"/>
                  </a:cubicBezTo>
                  <a:cubicBezTo>
                    <a:pt x="2855" y="1818703"/>
                    <a:pt x="4241" y="1814270"/>
                    <a:pt x="5903" y="1808591"/>
                  </a:cubicBezTo>
                  <a:cubicBezTo>
                    <a:pt x="9366" y="1795709"/>
                    <a:pt x="14214" y="1777840"/>
                    <a:pt x="20447" y="1755261"/>
                  </a:cubicBezTo>
                  <a:cubicBezTo>
                    <a:pt x="32914" y="1708165"/>
                    <a:pt x="50506" y="1641261"/>
                    <a:pt x="72253" y="1558843"/>
                  </a:cubicBezTo>
                  <a:cubicBezTo>
                    <a:pt x="94000" y="1476424"/>
                    <a:pt x="119349" y="1376691"/>
                    <a:pt x="147745" y="1267123"/>
                  </a:cubicBezTo>
                  <a:cubicBezTo>
                    <a:pt x="176142" y="1157556"/>
                    <a:pt x="204953" y="1035659"/>
                    <a:pt x="236259" y="908500"/>
                  </a:cubicBezTo>
                  <a:cubicBezTo>
                    <a:pt x="250623" y="846402"/>
                    <a:pt x="261538" y="783557"/>
                    <a:pt x="268949" y="720254"/>
                  </a:cubicBezTo>
                  <a:cubicBezTo>
                    <a:pt x="272495" y="690514"/>
                    <a:pt x="279753" y="661328"/>
                    <a:pt x="290558" y="633403"/>
                  </a:cubicBezTo>
                  <a:cubicBezTo>
                    <a:pt x="301501" y="605699"/>
                    <a:pt x="315491" y="580905"/>
                    <a:pt x="328235" y="555417"/>
                  </a:cubicBezTo>
                  <a:cubicBezTo>
                    <a:pt x="355938" y="504858"/>
                    <a:pt x="366881" y="450559"/>
                    <a:pt x="377824" y="401662"/>
                  </a:cubicBezTo>
                  <a:cubicBezTo>
                    <a:pt x="388767" y="352765"/>
                    <a:pt x="398463" y="306500"/>
                    <a:pt x="409822" y="265222"/>
                  </a:cubicBezTo>
                  <a:cubicBezTo>
                    <a:pt x="421180" y="223943"/>
                    <a:pt x="433093" y="187097"/>
                    <a:pt x="445006" y="155238"/>
                  </a:cubicBezTo>
                  <a:cubicBezTo>
                    <a:pt x="456918" y="123379"/>
                    <a:pt x="470077" y="97060"/>
                    <a:pt x="475756" y="73236"/>
                  </a:cubicBezTo>
                  <a:cubicBezTo>
                    <a:pt x="481436" y="49410"/>
                    <a:pt x="484068" y="31680"/>
                    <a:pt x="486561" y="18936"/>
                  </a:cubicBezTo>
                  <a:cubicBezTo>
                    <a:pt x="487489" y="13216"/>
                    <a:pt x="488320" y="8589"/>
                    <a:pt x="489054" y="5084"/>
                  </a:cubicBezTo>
                  <a:cubicBezTo>
                    <a:pt x="489470" y="1621"/>
                    <a:pt x="489747" y="-41"/>
                    <a:pt x="489470" y="-41"/>
                  </a:cubicBezTo>
                  <a:close/>
                </a:path>
              </a:pathLst>
            </a:custGeom>
            <a:solidFill>
              <a:srgbClr val="263238"/>
            </a:solidFill>
            <a:ln w="13835" cap="flat">
              <a:noFill/>
              <a:prstDash val="solid"/>
              <a:miter/>
            </a:ln>
          </p:spPr>
          <p:txBody>
            <a:bodyPr rtlCol="0" anchor="ctr"/>
            <a:lstStyle/>
            <a:p>
              <a:endParaRPr lang="en-IN" sz="1139"/>
            </a:p>
          </p:txBody>
        </p:sp>
        <p:sp>
          <p:nvSpPr>
            <p:cNvPr id="37" name="Freeform: Shape 36">
              <a:extLst>
                <a:ext uri="{FF2B5EF4-FFF2-40B4-BE49-F238E27FC236}">
                  <a16:creationId xmlns:a16="http://schemas.microsoft.com/office/drawing/2014/main" id="{22DF7AE8-82DB-47C0-A095-A9AFA2DD0416}"/>
                </a:ext>
              </a:extLst>
            </p:cNvPr>
            <p:cNvSpPr/>
            <p:nvPr/>
          </p:nvSpPr>
          <p:spPr>
            <a:xfrm>
              <a:off x="6220913" y="3714059"/>
              <a:ext cx="667022" cy="2411185"/>
            </a:xfrm>
            <a:custGeom>
              <a:avLst/>
              <a:gdLst>
                <a:gd name="connsiteX0" fmla="*/ 560152 w 667022"/>
                <a:gd name="connsiteY0" fmla="*/ 2411145 h 2411185"/>
                <a:gd name="connsiteX1" fmla="*/ 648250 w 667022"/>
                <a:gd name="connsiteY1" fmla="*/ 2058062 h 2411185"/>
                <a:gd name="connsiteX2" fmla="*/ 520674 w 667022"/>
                <a:gd name="connsiteY2" fmla="*/ 1730190 h 2411185"/>
                <a:gd name="connsiteX3" fmla="*/ 520674 w 667022"/>
                <a:gd name="connsiteY3" fmla="*/ 1459386 h 2411185"/>
                <a:gd name="connsiteX4" fmla="*/ 377585 w 667022"/>
                <a:gd name="connsiteY4" fmla="*/ 1125973 h 2411185"/>
                <a:gd name="connsiteX5" fmla="*/ 414154 w 667022"/>
                <a:gd name="connsiteY5" fmla="*/ 924291 h 2411185"/>
                <a:gd name="connsiteX6" fmla="*/ 305971 w 667022"/>
                <a:gd name="connsiteY6" fmla="*/ 699614 h 2411185"/>
                <a:gd name="connsiteX7" fmla="*/ 219813 w 667022"/>
                <a:gd name="connsiteY7" fmla="*/ 325615 h 2411185"/>
                <a:gd name="connsiteX8" fmla="*/ 37800 w 667022"/>
                <a:gd name="connsiteY8" fmla="*/ -41 h 2411185"/>
                <a:gd name="connsiteX9" fmla="*/ 1647 w 667022"/>
                <a:gd name="connsiteY9" fmla="*/ 327970 h 2411185"/>
                <a:gd name="connsiteX10" fmla="*/ 74230 w 667022"/>
                <a:gd name="connsiteY10" fmla="*/ 596003 h 2411185"/>
                <a:gd name="connsiteX11" fmla="*/ 86835 w 667022"/>
                <a:gd name="connsiteY11" fmla="*/ 802395 h 2411185"/>
                <a:gd name="connsiteX12" fmla="*/ 119249 w 667022"/>
                <a:gd name="connsiteY12" fmla="*/ 1000199 h 2411185"/>
                <a:gd name="connsiteX13" fmla="*/ 180889 w 667022"/>
                <a:gd name="connsiteY13" fmla="*/ 1141488 h 2411185"/>
                <a:gd name="connsiteX14" fmla="*/ 193495 w 667022"/>
                <a:gd name="connsiteY14" fmla="*/ 1430159 h 2411185"/>
                <a:gd name="connsiteX15" fmla="*/ 277852 w 667022"/>
                <a:gd name="connsiteY15" fmla="*/ 1660238 h 2411185"/>
                <a:gd name="connsiteX16" fmla="*/ 257628 w 667022"/>
                <a:gd name="connsiteY16" fmla="*/ 2001547 h 2411185"/>
                <a:gd name="connsiteX17" fmla="*/ 333398 w 667022"/>
                <a:gd name="connsiteY17" fmla="*/ 2154609 h 2411185"/>
                <a:gd name="connsiteX18" fmla="*/ 341432 w 667022"/>
                <a:gd name="connsiteY18" fmla="*/ 2287033 h 2411185"/>
                <a:gd name="connsiteX19" fmla="*/ 560429 w 667022"/>
                <a:gd name="connsiteY19" fmla="*/ 2407128 h 241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7022" h="2411185">
                  <a:moveTo>
                    <a:pt x="560152" y="2411145"/>
                  </a:moveTo>
                  <a:cubicBezTo>
                    <a:pt x="661409" y="2350890"/>
                    <a:pt x="690498" y="2168045"/>
                    <a:pt x="648250" y="2058062"/>
                  </a:cubicBezTo>
                  <a:cubicBezTo>
                    <a:pt x="606002" y="1948079"/>
                    <a:pt x="532033" y="1847514"/>
                    <a:pt x="520674" y="1730190"/>
                  </a:cubicBezTo>
                  <a:cubicBezTo>
                    <a:pt x="511809" y="1640014"/>
                    <a:pt x="541452" y="1547484"/>
                    <a:pt x="520674" y="1459386"/>
                  </a:cubicBezTo>
                  <a:cubicBezTo>
                    <a:pt x="492278" y="1340399"/>
                    <a:pt x="376200" y="1248285"/>
                    <a:pt x="377585" y="1125973"/>
                  </a:cubicBezTo>
                  <a:cubicBezTo>
                    <a:pt x="378278" y="1057407"/>
                    <a:pt x="417340" y="992857"/>
                    <a:pt x="414154" y="924291"/>
                  </a:cubicBezTo>
                  <a:cubicBezTo>
                    <a:pt x="410414" y="840349"/>
                    <a:pt x="345865" y="773583"/>
                    <a:pt x="305971" y="699614"/>
                  </a:cubicBezTo>
                  <a:cubicBezTo>
                    <a:pt x="244746" y="586168"/>
                    <a:pt x="240729" y="452221"/>
                    <a:pt x="219813" y="325615"/>
                  </a:cubicBezTo>
                  <a:cubicBezTo>
                    <a:pt x="198897" y="199010"/>
                    <a:pt x="150554" y="62431"/>
                    <a:pt x="37800" y="-41"/>
                  </a:cubicBezTo>
                  <a:cubicBezTo>
                    <a:pt x="21178" y="107865"/>
                    <a:pt x="-7218" y="181833"/>
                    <a:pt x="1647" y="327970"/>
                  </a:cubicBezTo>
                  <a:cubicBezTo>
                    <a:pt x="4971" y="380469"/>
                    <a:pt x="65919" y="480340"/>
                    <a:pt x="74230" y="596003"/>
                  </a:cubicBezTo>
                  <a:cubicBezTo>
                    <a:pt x="79217" y="665262"/>
                    <a:pt x="82541" y="733690"/>
                    <a:pt x="86835" y="802395"/>
                  </a:cubicBezTo>
                  <a:cubicBezTo>
                    <a:pt x="91130" y="871100"/>
                    <a:pt x="95285" y="937589"/>
                    <a:pt x="119249" y="1000199"/>
                  </a:cubicBezTo>
                  <a:cubicBezTo>
                    <a:pt x="137672" y="1048265"/>
                    <a:pt x="167176" y="1091898"/>
                    <a:pt x="180889" y="1141488"/>
                  </a:cubicBezTo>
                  <a:cubicBezTo>
                    <a:pt x="206515" y="1234710"/>
                    <a:pt x="172717" y="1335413"/>
                    <a:pt x="193495" y="1430159"/>
                  </a:cubicBezTo>
                  <a:cubicBezTo>
                    <a:pt x="211086" y="1510223"/>
                    <a:pt x="266494" y="1579066"/>
                    <a:pt x="277852" y="1660238"/>
                  </a:cubicBezTo>
                  <a:cubicBezTo>
                    <a:pt x="293643" y="1774238"/>
                    <a:pt x="219951" y="1892810"/>
                    <a:pt x="257628" y="2001547"/>
                  </a:cubicBezTo>
                  <a:cubicBezTo>
                    <a:pt x="276467" y="2055569"/>
                    <a:pt x="320793" y="2098510"/>
                    <a:pt x="333398" y="2154609"/>
                  </a:cubicBezTo>
                  <a:cubicBezTo>
                    <a:pt x="343233" y="2197827"/>
                    <a:pt x="332567" y="2243676"/>
                    <a:pt x="341432" y="2287033"/>
                  </a:cubicBezTo>
                  <a:cubicBezTo>
                    <a:pt x="355284" y="2357123"/>
                    <a:pt x="489092" y="2411699"/>
                    <a:pt x="560429" y="2407128"/>
                  </a:cubicBezTo>
                </a:path>
              </a:pathLst>
            </a:custGeom>
            <a:solidFill>
              <a:schemeClr val="accent6"/>
            </a:solidFill>
            <a:ln w="13835" cap="flat">
              <a:noFill/>
              <a:prstDash val="solid"/>
              <a:miter/>
            </a:ln>
          </p:spPr>
          <p:txBody>
            <a:bodyPr rtlCol="0" anchor="ctr"/>
            <a:lstStyle/>
            <a:p>
              <a:endParaRPr lang="en-IN" sz="1139"/>
            </a:p>
          </p:txBody>
        </p:sp>
        <p:sp>
          <p:nvSpPr>
            <p:cNvPr id="38" name="Freeform: Shape 37">
              <a:extLst>
                <a:ext uri="{FF2B5EF4-FFF2-40B4-BE49-F238E27FC236}">
                  <a16:creationId xmlns:a16="http://schemas.microsoft.com/office/drawing/2014/main" id="{3AD7AC30-2342-4A18-B802-E62F8729CC79}"/>
                </a:ext>
              </a:extLst>
            </p:cNvPr>
            <p:cNvSpPr/>
            <p:nvPr/>
          </p:nvSpPr>
          <p:spPr>
            <a:xfrm>
              <a:off x="6286304" y="3820580"/>
              <a:ext cx="493314" cy="2299401"/>
            </a:xfrm>
            <a:custGeom>
              <a:avLst/>
              <a:gdLst>
                <a:gd name="connsiteX0" fmla="*/ 112 w 493314"/>
                <a:gd name="connsiteY0" fmla="*/ -41 h 2299401"/>
                <a:gd name="connsiteX1" fmla="*/ 112 w 493314"/>
                <a:gd name="connsiteY1" fmla="*/ 6054 h 2299401"/>
                <a:gd name="connsiteX2" fmla="*/ 2328 w 493314"/>
                <a:gd name="connsiteY2" fmla="*/ 23784 h 2299401"/>
                <a:gd name="connsiteX3" fmla="*/ 12579 w 493314"/>
                <a:gd name="connsiteY3" fmla="*/ 91935 h 2299401"/>
                <a:gd name="connsiteX4" fmla="*/ 45823 w 493314"/>
                <a:gd name="connsiteY4" fmla="*/ 195547 h 2299401"/>
                <a:gd name="connsiteX5" fmla="*/ 82946 w 493314"/>
                <a:gd name="connsiteY5" fmla="*/ 334065 h 2299401"/>
                <a:gd name="connsiteX6" fmla="*/ 114390 w 493314"/>
                <a:gd name="connsiteY6" fmla="*/ 505551 h 2299401"/>
                <a:gd name="connsiteX7" fmla="*/ 166334 w 493314"/>
                <a:gd name="connsiteY7" fmla="*/ 699476 h 2299401"/>
                <a:gd name="connsiteX8" fmla="*/ 207889 w 493314"/>
                <a:gd name="connsiteY8" fmla="*/ 798793 h 2299401"/>
                <a:gd name="connsiteX9" fmla="*/ 229221 w 493314"/>
                <a:gd name="connsiteY9" fmla="*/ 908223 h 2299401"/>
                <a:gd name="connsiteX10" fmla="*/ 259003 w 493314"/>
                <a:gd name="connsiteY10" fmla="*/ 1143703 h 2299401"/>
                <a:gd name="connsiteX11" fmla="*/ 346408 w 493314"/>
                <a:gd name="connsiteY11" fmla="*/ 1594442 h 2299401"/>
                <a:gd name="connsiteX12" fmla="*/ 421900 w 493314"/>
                <a:gd name="connsiteY12" fmla="*/ 1961515 h 2299401"/>
                <a:gd name="connsiteX13" fmla="*/ 473567 w 493314"/>
                <a:gd name="connsiteY13" fmla="*/ 2208908 h 2299401"/>
                <a:gd name="connsiteX14" fmla="*/ 487419 w 493314"/>
                <a:gd name="connsiteY14" fmla="*/ 2276089 h 2299401"/>
                <a:gd name="connsiteX15" fmla="*/ 491436 w 493314"/>
                <a:gd name="connsiteY15" fmla="*/ 2293404 h 2299401"/>
                <a:gd name="connsiteX16" fmla="*/ 493098 w 493314"/>
                <a:gd name="connsiteY16" fmla="*/ 2299361 h 2299401"/>
                <a:gd name="connsiteX17" fmla="*/ 493098 w 493314"/>
                <a:gd name="connsiteY17" fmla="*/ 2293266 h 2299401"/>
                <a:gd name="connsiteX18" fmla="*/ 490051 w 493314"/>
                <a:gd name="connsiteY18" fmla="*/ 2275674 h 2299401"/>
                <a:gd name="connsiteX19" fmla="*/ 477307 w 493314"/>
                <a:gd name="connsiteY19" fmla="*/ 2208077 h 2299401"/>
                <a:gd name="connsiteX20" fmla="*/ 428687 w 493314"/>
                <a:gd name="connsiteY20" fmla="*/ 1960130 h 2299401"/>
                <a:gd name="connsiteX21" fmla="*/ 355411 w 493314"/>
                <a:gd name="connsiteY21" fmla="*/ 1592641 h 2299401"/>
                <a:gd name="connsiteX22" fmla="*/ 268837 w 493314"/>
                <a:gd name="connsiteY22" fmla="*/ 1142041 h 2299401"/>
                <a:gd name="connsiteX23" fmla="*/ 238917 w 493314"/>
                <a:gd name="connsiteY23" fmla="*/ 906560 h 2299401"/>
                <a:gd name="connsiteX24" fmla="*/ 216893 w 493314"/>
                <a:gd name="connsiteY24" fmla="*/ 794915 h 2299401"/>
                <a:gd name="connsiteX25" fmla="*/ 174091 w 493314"/>
                <a:gd name="connsiteY25" fmla="*/ 695043 h 2299401"/>
                <a:gd name="connsiteX26" fmla="*/ 122008 w 493314"/>
                <a:gd name="connsiteY26" fmla="*/ 503472 h 2299401"/>
                <a:gd name="connsiteX27" fmla="*/ 89318 w 493314"/>
                <a:gd name="connsiteY27" fmla="*/ 331849 h 2299401"/>
                <a:gd name="connsiteX28" fmla="*/ 50533 w 493314"/>
                <a:gd name="connsiteY28" fmla="*/ 193331 h 2299401"/>
                <a:gd name="connsiteX29" fmla="*/ 15765 w 493314"/>
                <a:gd name="connsiteY29" fmla="*/ 90689 h 2299401"/>
                <a:gd name="connsiteX30" fmla="*/ 3852 w 493314"/>
                <a:gd name="connsiteY30" fmla="*/ 23092 h 2299401"/>
                <a:gd name="connsiteX31" fmla="*/ 528 w 493314"/>
                <a:gd name="connsiteY31" fmla="*/ 5500 h 2299401"/>
                <a:gd name="connsiteX32" fmla="*/ 112 w 493314"/>
                <a:gd name="connsiteY32" fmla="*/ -41 h 229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3314" h="2299401">
                  <a:moveTo>
                    <a:pt x="112" y="-41"/>
                  </a:moveTo>
                  <a:cubicBezTo>
                    <a:pt x="-76" y="1982"/>
                    <a:pt x="-76" y="4031"/>
                    <a:pt x="112" y="6054"/>
                  </a:cubicBezTo>
                  <a:cubicBezTo>
                    <a:pt x="112" y="10625"/>
                    <a:pt x="1497" y="16443"/>
                    <a:pt x="2328" y="23784"/>
                  </a:cubicBezTo>
                  <a:cubicBezTo>
                    <a:pt x="4683" y="39437"/>
                    <a:pt x="7315" y="62292"/>
                    <a:pt x="12579" y="91935"/>
                  </a:cubicBezTo>
                  <a:cubicBezTo>
                    <a:pt x="17842" y="121578"/>
                    <a:pt x="33633" y="155099"/>
                    <a:pt x="45823" y="195547"/>
                  </a:cubicBezTo>
                  <a:cubicBezTo>
                    <a:pt x="58013" y="235994"/>
                    <a:pt x="71587" y="282259"/>
                    <a:pt x="82946" y="334065"/>
                  </a:cubicBezTo>
                  <a:cubicBezTo>
                    <a:pt x="94304" y="385871"/>
                    <a:pt x="104278" y="443633"/>
                    <a:pt x="114390" y="505551"/>
                  </a:cubicBezTo>
                  <a:cubicBezTo>
                    <a:pt x="124501" y="567468"/>
                    <a:pt x="135583" y="634927"/>
                    <a:pt x="166334" y="699476"/>
                  </a:cubicBezTo>
                  <a:cubicBezTo>
                    <a:pt x="180186" y="731751"/>
                    <a:pt x="196531" y="764164"/>
                    <a:pt x="207889" y="798793"/>
                  </a:cubicBezTo>
                  <a:cubicBezTo>
                    <a:pt x="219528" y="834240"/>
                    <a:pt x="226693" y="871003"/>
                    <a:pt x="229221" y="908223"/>
                  </a:cubicBezTo>
                  <a:cubicBezTo>
                    <a:pt x="234884" y="987192"/>
                    <a:pt x="244825" y="1065801"/>
                    <a:pt x="259003" y="1143703"/>
                  </a:cubicBezTo>
                  <a:cubicBezTo>
                    <a:pt x="290031" y="1303554"/>
                    <a:pt x="319535" y="1455785"/>
                    <a:pt x="346408" y="1594442"/>
                  </a:cubicBezTo>
                  <a:cubicBezTo>
                    <a:pt x="373280" y="1733098"/>
                    <a:pt x="400291" y="1856795"/>
                    <a:pt x="421900" y="1961515"/>
                  </a:cubicBezTo>
                  <a:cubicBezTo>
                    <a:pt x="443509" y="2066234"/>
                    <a:pt x="461239" y="2149900"/>
                    <a:pt x="473567" y="2208908"/>
                  </a:cubicBezTo>
                  <a:lnTo>
                    <a:pt x="487419" y="2276089"/>
                  </a:lnTo>
                  <a:cubicBezTo>
                    <a:pt x="489081" y="2283293"/>
                    <a:pt x="490328" y="2288972"/>
                    <a:pt x="491436" y="2293404"/>
                  </a:cubicBezTo>
                  <a:cubicBezTo>
                    <a:pt x="491810" y="2295440"/>
                    <a:pt x="492364" y="2297435"/>
                    <a:pt x="493098" y="2299361"/>
                  </a:cubicBezTo>
                  <a:cubicBezTo>
                    <a:pt x="493348" y="2297338"/>
                    <a:pt x="493348" y="2295288"/>
                    <a:pt x="493098" y="2293266"/>
                  </a:cubicBezTo>
                  <a:cubicBezTo>
                    <a:pt x="492267" y="2288695"/>
                    <a:pt x="491298" y="2283015"/>
                    <a:pt x="490051" y="2275674"/>
                  </a:cubicBezTo>
                  <a:cubicBezTo>
                    <a:pt x="487003" y="2259606"/>
                    <a:pt x="482709" y="2236889"/>
                    <a:pt x="477307" y="2208077"/>
                  </a:cubicBezTo>
                  <a:cubicBezTo>
                    <a:pt x="465672" y="2148930"/>
                    <a:pt x="449604" y="2064434"/>
                    <a:pt x="428687" y="1960130"/>
                  </a:cubicBezTo>
                  <a:cubicBezTo>
                    <a:pt x="407771" y="1855825"/>
                    <a:pt x="382976" y="1730743"/>
                    <a:pt x="355411" y="1592641"/>
                  </a:cubicBezTo>
                  <a:cubicBezTo>
                    <a:pt x="327846" y="1454538"/>
                    <a:pt x="300004" y="1301753"/>
                    <a:pt x="268837" y="1142041"/>
                  </a:cubicBezTo>
                  <a:cubicBezTo>
                    <a:pt x="254652" y="1064139"/>
                    <a:pt x="244664" y="985530"/>
                    <a:pt x="238917" y="906560"/>
                  </a:cubicBezTo>
                  <a:cubicBezTo>
                    <a:pt x="236281" y="868565"/>
                    <a:pt x="228882" y="831054"/>
                    <a:pt x="216893" y="794915"/>
                  </a:cubicBezTo>
                  <a:cubicBezTo>
                    <a:pt x="204565" y="759731"/>
                    <a:pt x="188358" y="727180"/>
                    <a:pt x="174091" y="695043"/>
                  </a:cubicBezTo>
                  <a:cubicBezTo>
                    <a:pt x="143617" y="631464"/>
                    <a:pt x="132535" y="565113"/>
                    <a:pt x="122008" y="503472"/>
                  </a:cubicBezTo>
                  <a:cubicBezTo>
                    <a:pt x="111481" y="441832"/>
                    <a:pt x="101369" y="383932"/>
                    <a:pt x="89318" y="331849"/>
                  </a:cubicBezTo>
                  <a:cubicBezTo>
                    <a:pt x="77267" y="279766"/>
                    <a:pt x="64107" y="233224"/>
                    <a:pt x="50533" y="193331"/>
                  </a:cubicBezTo>
                  <a:cubicBezTo>
                    <a:pt x="36958" y="153437"/>
                    <a:pt x="21859" y="119639"/>
                    <a:pt x="15765" y="90689"/>
                  </a:cubicBezTo>
                  <a:cubicBezTo>
                    <a:pt x="9670" y="61738"/>
                    <a:pt x="6761" y="38467"/>
                    <a:pt x="3852" y="23092"/>
                  </a:cubicBezTo>
                  <a:cubicBezTo>
                    <a:pt x="2467" y="15889"/>
                    <a:pt x="1359" y="10071"/>
                    <a:pt x="528" y="5500"/>
                  </a:cubicBezTo>
                  <a:cubicBezTo>
                    <a:pt x="498" y="3644"/>
                    <a:pt x="360" y="1802"/>
                    <a:pt x="112" y="-41"/>
                  </a:cubicBezTo>
                  <a:close/>
                </a:path>
              </a:pathLst>
            </a:custGeom>
            <a:solidFill>
              <a:srgbClr val="263238"/>
            </a:solidFill>
            <a:ln w="13835" cap="flat">
              <a:noFill/>
              <a:prstDash val="solid"/>
              <a:miter/>
            </a:ln>
          </p:spPr>
          <p:txBody>
            <a:bodyPr rtlCol="0" anchor="ctr"/>
            <a:lstStyle/>
            <a:p>
              <a:endParaRPr lang="en-IN" sz="1139"/>
            </a:p>
          </p:txBody>
        </p:sp>
      </p:grpSp>
      <p:grpSp>
        <p:nvGrpSpPr>
          <p:cNvPr id="39" name="Graphic 4">
            <a:extLst>
              <a:ext uri="{FF2B5EF4-FFF2-40B4-BE49-F238E27FC236}">
                <a16:creationId xmlns:a16="http://schemas.microsoft.com/office/drawing/2014/main" id="{986D1F07-101C-4D1C-AB25-8EBB59DE96FF}"/>
              </a:ext>
            </a:extLst>
          </p:cNvPr>
          <p:cNvGrpSpPr/>
          <p:nvPr/>
        </p:nvGrpSpPr>
        <p:grpSpPr>
          <a:xfrm>
            <a:off x="10311698" y="1054509"/>
            <a:ext cx="752802" cy="730791"/>
            <a:chOff x="10662421" y="446637"/>
            <a:chExt cx="811250" cy="813299"/>
          </a:xfrm>
        </p:grpSpPr>
        <p:sp>
          <p:nvSpPr>
            <p:cNvPr id="40" name="Freeform: Shape 39">
              <a:extLst>
                <a:ext uri="{FF2B5EF4-FFF2-40B4-BE49-F238E27FC236}">
                  <a16:creationId xmlns:a16="http://schemas.microsoft.com/office/drawing/2014/main" id="{83F42F3C-1090-475F-83EE-BC9E74ECC133}"/>
                </a:ext>
              </a:extLst>
            </p:cNvPr>
            <p:cNvSpPr/>
            <p:nvPr/>
          </p:nvSpPr>
          <p:spPr>
            <a:xfrm>
              <a:off x="10964881" y="753372"/>
              <a:ext cx="206558" cy="276098"/>
            </a:xfrm>
            <a:custGeom>
              <a:avLst/>
              <a:gdLst>
                <a:gd name="connsiteX0" fmla="*/ 206518 w 206558"/>
                <a:gd name="connsiteY0" fmla="*/ 173523 h 276098"/>
                <a:gd name="connsiteX1" fmla="*/ 151110 w 206558"/>
                <a:gd name="connsiteY1" fmla="*/ 173523 h 276098"/>
                <a:gd name="connsiteX2" fmla="*/ 104444 w 206558"/>
                <a:gd name="connsiteY2" fmla="*/ 220770 h 276098"/>
                <a:gd name="connsiteX3" fmla="*/ 103045 w 206558"/>
                <a:gd name="connsiteY3" fmla="*/ 220757 h 276098"/>
                <a:gd name="connsiteX4" fmla="*/ 59827 w 206558"/>
                <a:gd name="connsiteY4" fmla="*/ 192223 h 276098"/>
                <a:gd name="connsiteX5" fmla="*/ 63705 w 206558"/>
                <a:gd name="connsiteY5" fmla="*/ 147620 h 276098"/>
                <a:gd name="connsiteX6" fmla="*/ 130748 w 206558"/>
                <a:gd name="connsiteY6" fmla="*/ 124626 h 276098"/>
                <a:gd name="connsiteX7" fmla="*/ 130748 w 206558"/>
                <a:gd name="connsiteY7" fmla="*/ -41 h 276098"/>
                <a:gd name="connsiteX8" fmla="*/ 76311 w 206558"/>
                <a:gd name="connsiteY8" fmla="*/ -41 h 276098"/>
                <a:gd name="connsiteX9" fmla="*/ 76311 w 206558"/>
                <a:gd name="connsiteY9" fmla="*/ 72820 h 276098"/>
                <a:gd name="connsiteX10" fmla="*/ -13 w 206558"/>
                <a:gd name="connsiteY10" fmla="*/ 176709 h 276098"/>
                <a:gd name="connsiteX11" fmla="*/ 103321 w 206558"/>
                <a:gd name="connsiteY11" fmla="*/ 276026 h 276098"/>
                <a:gd name="connsiteX12" fmla="*/ 206518 w 206558"/>
                <a:gd name="connsiteY12" fmla="*/ 173523 h 27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558" h="276098">
                  <a:moveTo>
                    <a:pt x="206518" y="173523"/>
                  </a:moveTo>
                  <a:lnTo>
                    <a:pt x="151110" y="173523"/>
                  </a:lnTo>
                  <a:cubicBezTo>
                    <a:pt x="151276" y="199456"/>
                    <a:pt x="130374" y="220609"/>
                    <a:pt x="104444" y="220770"/>
                  </a:cubicBezTo>
                  <a:cubicBezTo>
                    <a:pt x="103972" y="220773"/>
                    <a:pt x="103515" y="220768"/>
                    <a:pt x="103045" y="220757"/>
                  </a:cubicBezTo>
                  <a:cubicBezTo>
                    <a:pt x="84026" y="221439"/>
                    <a:pt x="66670" y="209979"/>
                    <a:pt x="59827" y="192223"/>
                  </a:cubicBezTo>
                  <a:cubicBezTo>
                    <a:pt x="53912" y="177591"/>
                    <a:pt x="55353" y="161010"/>
                    <a:pt x="63705" y="147620"/>
                  </a:cubicBezTo>
                  <a:cubicBezTo>
                    <a:pt x="73125" y="132106"/>
                    <a:pt x="93625" y="118115"/>
                    <a:pt x="130748" y="124626"/>
                  </a:cubicBezTo>
                  <a:lnTo>
                    <a:pt x="130748" y="-41"/>
                  </a:lnTo>
                  <a:lnTo>
                    <a:pt x="76311" y="-41"/>
                  </a:lnTo>
                  <a:lnTo>
                    <a:pt x="76311" y="72820"/>
                  </a:lnTo>
                  <a:cubicBezTo>
                    <a:pt x="30392" y="86336"/>
                    <a:pt x="-844" y="128852"/>
                    <a:pt x="-13" y="176709"/>
                  </a:cubicBezTo>
                  <a:cubicBezTo>
                    <a:pt x="-13" y="257326"/>
                    <a:pt x="72293" y="276026"/>
                    <a:pt x="103321" y="276026"/>
                  </a:cubicBezTo>
                  <a:cubicBezTo>
                    <a:pt x="127008" y="276580"/>
                    <a:pt x="207626" y="270901"/>
                    <a:pt x="206518" y="173523"/>
                  </a:cubicBezTo>
                  <a:close/>
                </a:path>
              </a:pathLst>
            </a:custGeom>
            <a:solidFill>
              <a:schemeClr val="accent3"/>
            </a:solidFill>
            <a:ln w="13835" cap="flat">
              <a:noFill/>
              <a:prstDash val="solid"/>
              <a:miter/>
            </a:ln>
          </p:spPr>
          <p:txBody>
            <a:bodyPr rtlCol="0" anchor="ctr"/>
            <a:lstStyle/>
            <a:p>
              <a:endParaRPr lang="en-IN" sz="1139"/>
            </a:p>
          </p:txBody>
        </p:sp>
        <p:sp>
          <p:nvSpPr>
            <p:cNvPr id="41" name="Freeform: Shape 40">
              <a:extLst>
                <a:ext uri="{FF2B5EF4-FFF2-40B4-BE49-F238E27FC236}">
                  <a16:creationId xmlns:a16="http://schemas.microsoft.com/office/drawing/2014/main" id="{61780672-BAEE-46EE-A1DA-799D845D6C13}"/>
                </a:ext>
              </a:extLst>
            </p:cNvPr>
            <p:cNvSpPr/>
            <p:nvPr/>
          </p:nvSpPr>
          <p:spPr>
            <a:xfrm rot="10800000">
              <a:off x="11040805" y="676356"/>
              <a:ext cx="55268" cy="51667"/>
            </a:xfrm>
            <a:custGeom>
              <a:avLst/>
              <a:gdLst>
                <a:gd name="connsiteX0" fmla="*/ -29 w 55268"/>
                <a:gd name="connsiteY0" fmla="*/ -41 h 51667"/>
                <a:gd name="connsiteX1" fmla="*/ 55240 w 55268"/>
                <a:gd name="connsiteY1" fmla="*/ -41 h 51667"/>
                <a:gd name="connsiteX2" fmla="*/ 55240 w 55268"/>
                <a:gd name="connsiteY2" fmla="*/ 51627 h 51667"/>
                <a:gd name="connsiteX3" fmla="*/ -29 w 55268"/>
                <a:gd name="connsiteY3" fmla="*/ 51627 h 51667"/>
              </a:gdLst>
              <a:ahLst/>
              <a:cxnLst>
                <a:cxn ang="0">
                  <a:pos x="connsiteX0" y="connsiteY0"/>
                </a:cxn>
                <a:cxn ang="0">
                  <a:pos x="connsiteX1" y="connsiteY1"/>
                </a:cxn>
                <a:cxn ang="0">
                  <a:pos x="connsiteX2" y="connsiteY2"/>
                </a:cxn>
                <a:cxn ang="0">
                  <a:pos x="connsiteX3" y="connsiteY3"/>
                </a:cxn>
              </a:cxnLst>
              <a:rect l="l" t="t" r="r" b="b"/>
              <a:pathLst>
                <a:path w="55268" h="51667">
                  <a:moveTo>
                    <a:pt x="-29" y="-41"/>
                  </a:moveTo>
                  <a:lnTo>
                    <a:pt x="55240" y="-41"/>
                  </a:lnTo>
                  <a:lnTo>
                    <a:pt x="55240" y="51627"/>
                  </a:lnTo>
                  <a:lnTo>
                    <a:pt x="-29" y="51627"/>
                  </a:lnTo>
                  <a:close/>
                </a:path>
              </a:pathLst>
            </a:custGeom>
            <a:solidFill>
              <a:schemeClr val="accent3"/>
            </a:solidFill>
            <a:ln w="13835" cap="flat">
              <a:noFill/>
              <a:prstDash val="solid"/>
              <a:miter/>
            </a:ln>
          </p:spPr>
          <p:txBody>
            <a:bodyPr rtlCol="0" anchor="ctr"/>
            <a:lstStyle/>
            <a:p>
              <a:endParaRPr lang="en-IN" sz="1139"/>
            </a:p>
          </p:txBody>
        </p:sp>
        <p:sp>
          <p:nvSpPr>
            <p:cNvPr id="42" name="Freeform: Shape 41">
              <a:extLst>
                <a:ext uri="{FF2B5EF4-FFF2-40B4-BE49-F238E27FC236}">
                  <a16:creationId xmlns:a16="http://schemas.microsoft.com/office/drawing/2014/main" id="{477A0133-A6FC-4B46-B006-3A3548036C09}"/>
                </a:ext>
              </a:extLst>
            </p:cNvPr>
            <p:cNvSpPr/>
            <p:nvPr/>
          </p:nvSpPr>
          <p:spPr>
            <a:xfrm>
              <a:off x="10662421" y="446637"/>
              <a:ext cx="811250" cy="813299"/>
            </a:xfrm>
            <a:custGeom>
              <a:avLst/>
              <a:gdLst>
                <a:gd name="connsiteX0" fmla="*/ 811086 w 811250"/>
                <a:gd name="connsiteY0" fmla="*/ 406566 h 813299"/>
                <a:gd name="connsiteX1" fmla="*/ 811086 w 811250"/>
                <a:gd name="connsiteY1" fmla="*/ 399501 h 813299"/>
                <a:gd name="connsiteX2" fmla="*/ 811086 w 811250"/>
                <a:gd name="connsiteY2" fmla="*/ 379001 h 813299"/>
                <a:gd name="connsiteX3" fmla="*/ 810394 w 811250"/>
                <a:gd name="connsiteY3" fmla="*/ 363902 h 813299"/>
                <a:gd name="connsiteX4" fmla="*/ 807900 w 811250"/>
                <a:gd name="connsiteY4" fmla="*/ 345895 h 813299"/>
                <a:gd name="connsiteX5" fmla="*/ 804853 w 811250"/>
                <a:gd name="connsiteY5" fmla="*/ 324701 h 813299"/>
                <a:gd name="connsiteX6" fmla="*/ 799035 w 811250"/>
                <a:gd name="connsiteY6" fmla="*/ 301153 h 813299"/>
                <a:gd name="connsiteX7" fmla="*/ 749169 w 811250"/>
                <a:gd name="connsiteY7" fmla="*/ 186876 h 813299"/>
                <a:gd name="connsiteX8" fmla="*/ 445952 w 811250"/>
                <a:gd name="connsiteY8" fmla="*/ 1539 h 813299"/>
                <a:gd name="connsiteX9" fmla="*/ 390545 w 811250"/>
                <a:gd name="connsiteY9" fmla="*/ 430 h 813299"/>
                <a:gd name="connsiteX10" fmla="*/ 362841 w 811250"/>
                <a:gd name="connsiteY10" fmla="*/ 2231 h 813299"/>
                <a:gd name="connsiteX11" fmla="*/ 334306 w 811250"/>
                <a:gd name="connsiteY11" fmla="*/ 6525 h 813299"/>
                <a:gd name="connsiteX12" fmla="*/ 221830 w 811250"/>
                <a:gd name="connsiteY12" fmla="*/ 44895 h 813299"/>
                <a:gd name="connsiteX13" fmla="*/ 120850 w 811250"/>
                <a:gd name="connsiteY13" fmla="*/ 118448 h 813299"/>
                <a:gd name="connsiteX14" fmla="*/ 44803 w 811250"/>
                <a:gd name="connsiteY14" fmla="*/ 224276 h 813299"/>
                <a:gd name="connsiteX15" fmla="*/ 3802 w 811250"/>
                <a:gd name="connsiteY15" fmla="*/ 353236 h 813299"/>
                <a:gd name="connsiteX16" fmla="*/ 893 w 811250"/>
                <a:gd name="connsiteY16" fmla="*/ 387727 h 813299"/>
                <a:gd name="connsiteX17" fmla="*/ 201 w 811250"/>
                <a:gd name="connsiteY17" fmla="*/ 422495 h 813299"/>
                <a:gd name="connsiteX18" fmla="*/ 67382 w 811250"/>
                <a:gd name="connsiteY18" fmla="*/ 630965 h 813299"/>
                <a:gd name="connsiteX19" fmla="*/ 67382 w 811250"/>
                <a:gd name="connsiteY19" fmla="*/ 626671 h 813299"/>
                <a:gd name="connsiteX20" fmla="*/ 10589 w 811250"/>
                <a:gd name="connsiteY20" fmla="*/ 767960 h 813299"/>
                <a:gd name="connsiteX21" fmla="*/ 7265 w 811250"/>
                <a:gd name="connsiteY21" fmla="*/ 776409 h 813299"/>
                <a:gd name="connsiteX22" fmla="*/ 15992 w 811250"/>
                <a:gd name="connsiteY22" fmla="*/ 773916 h 813299"/>
                <a:gd name="connsiteX23" fmla="*/ 166977 w 811250"/>
                <a:gd name="connsiteY23" fmla="*/ 732360 h 813299"/>
                <a:gd name="connsiteX24" fmla="*/ 163375 w 811250"/>
                <a:gd name="connsiteY24" fmla="*/ 731529 h 813299"/>
                <a:gd name="connsiteX25" fmla="*/ 336246 w 811250"/>
                <a:gd name="connsiteY25" fmla="*/ 807160 h 813299"/>
                <a:gd name="connsiteX26" fmla="*/ 424620 w 811250"/>
                <a:gd name="connsiteY26" fmla="*/ 812562 h 813299"/>
                <a:gd name="connsiteX27" fmla="*/ 467146 w 811250"/>
                <a:gd name="connsiteY27" fmla="*/ 808545 h 813299"/>
                <a:gd name="connsiteX28" fmla="*/ 487785 w 811250"/>
                <a:gd name="connsiteY28" fmla="*/ 805359 h 813299"/>
                <a:gd name="connsiteX29" fmla="*/ 507731 w 811250"/>
                <a:gd name="connsiteY29" fmla="*/ 800511 h 813299"/>
                <a:gd name="connsiteX30" fmla="*/ 737949 w 811250"/>
                <a:gd name="connsiteY30" fmla="*/ 642739 h 813299"/>
                <a:gd name="connsiteX31" fmla="*/ 787400 w 811250"/>
                <a:gd name="connsiteY31" fmla="*/ 548962 h 813299"/>
                <a:gd name="connsiteX32" fmla="*/ 794879 w 811250"/>
                <a:gd name="connsiteY32" fmla="*/ 527908 h 813299"/>
                <a:gd name="connsiteX33" fmla="*/ 800005 w 811250"/>
                <a:gd name="connsiteY33" fmla="*/ 507822 h 813299"/>
                <a:gd name="connsiteX34" fmla="*/ 804576 w 811250"/>
                <a:gd name="connsiteY34" fmla="*/ 489400 h 813299"/>
                <a:gd name="connsiteX35" fmla="*/ 807208 w 811250"/>
                <a:gd name="connsiteY35" fmla="*/ 472500 h 813299"/>
                <a:gd name="connsiteX36" fmla="*/ 810809 w 811250"/>
                <a:gd name="connsiteY36" fmla="*/ 444797 h 813299"/>
                <a:gd name="connsiteX37" fmla="*/ 810809 w 811250"/>
                <a:gd name="connsiteY37" fmla="*/ 424019 h 813299"/>
                <a:gd name="connsiteX38" fmla="*/ 810809 w 811250"/>
                <a:gd name="connsiteY38" fmla="*/ 411414 h 813299"/>
                <a:gd name="connsiteX39" fmla="*/ 810809 w 811250"/>
                <a:gd name="connsiteY39" fmla="*/ 407120 h 813299"/>
                <a:gd name="connsiteX40" fmla="*/ 810809 w 811250"/>
                <a:gd name="connsiteY40" fmla="*/ 411414 h 813299"/>
                <a:gd name="connsiteX41" fmla="*/ 809840 w 811250"/>
                <a:gd name="connsiteY41" fmla="*/ 424019 h 813299"/>
                <a:gd name="connsiteX42" fmla="*/ 808454 w 811250"/>
                <a:gd name="connsiteY42" fmla="*/ 444658 h 813299"/>
                <a:gd name="connsiteX43" fmla="*/ 804160 w 811250"/>
                <a:gd name="connsiteY43" fmla="*/ 472362 h 813299"/>
                <a:gd name="connsiteX44" fmla="*/ 506207 w 811250"/>
                <a:gd name="connsiteY44" fmla="*/ 793724 h 813299"/>
                <a:gd name="connsiteX45" fmla="*/ 486538 w 811250"/>
                <a:gd name="connsiteY45" fmla="*/ 798434 h 813299"/>
                <a:gd name="connsiteX46" fmla="*/ 466176 w 811250"/>
                <a:gd name="connsiteY46" fmla="*/ 801481 h 813299"/>
                <a:gd name="connsiteX47" fmla="*/ 424620 w 811250"/>
                <a:gd name="connsiteY47" fmla="*/ 805221 h 813299"/>
                <a:gd name="connsiteX48" fmla="*/ 337908 w 811250"/>
                <a:gd name="connsiteY48" fmla="*/ 799542 h 813299"/>
                <a:gd name="connsiteX49" fmla="*/ 169054 w 811250"/>
                <a:gd name="connsiteY49" fmla="*/ 725157 h 813299"/>
                <a:gd name="connsiteX50" fmla="*/ 167392 w 811250"/>
                <a:gd name="connsiteY50" fmla="*/ 723772 h 813299"/>
                <a:gd name="connsiteX51" fmla="*/ 165314 w 811250"/>
                <a:gd name="connsiteY51" fmla="*/ 723772 h 813299"/>
                <a:gd name="connsiteX52" fmla="*/ 14191 w 811250"/>
                <a:gd name="connsiteY52" fmla="*/ 765328 h 813299"/>
                <a:gd name="connsiteX53" fmla="*/ 19455 w 811250"/>
                <a:gd name="connsiteY53" fmla="*/ 771284 h 813299"/>
                <a:gd name="connsiteX54" fmla="*/ 76386 w 811250"/>
                <a:gd name="connsiteY54" fmla="*/ 630134 h 813299"/>
                <a:gd name="connsiteX55" fmla="*/ 77217 w 811250"/>
                <a:gd name="connsiteY55" fmla="*/ 627918 h 813299"/>
                <a:gd name="connsiteX56" fmla="*/ 75970 w 811250"/>
                <a:gd name="connsiteY56" fmla="*/ 625840 h 813299"/>
                <a:gd name="connsiteX57" fmla="*/ 18901 w 811250"/>
                <a:gd name="connsiteY57" fmla="*/ 490231 h 813299"/>
                <a:gd name="connsiteX58" fmla="*/ 10313 w 811250"/>
                <a:gd name="connsiteY58" fmla="*/ 422080 h 813299"/>
                <a:gd name="connsiteX59" fmla="*/ 11005 w 811250"/>
                <a:gd name="connsiteY59" fmla="*/ 388143 h 813299"/>
                <a:gd name="connsiteX60" fmla="*/ 13775 w 811250"/>
                <a:gd name="connsiteY60" fmla="*/ 354483 h 813299"/>
                <a:gd name="connsiteX61" fmla="*/ 52422 w 811250"/>
                <a:gd name="connsiteY61" fmla="*/ 228293 h 813299"/>
                <a:gd name="connsiteX62" fmla="*/ 126529 w 811250"/>
                <a:gd name="connsiteY62" fmla="*/ 124681 h 813299"/>
                <a:gd name="connsiteX63" fmla="*/ 225431 w 811250"/>
                <a:gd name="connsiteY63" fmla="*/ 52513 h 813299"/>
                <a:gd name="connsiteX64" fmla="*/ 335553 w 811250"/>
                <a:gd name="connsiteY64" fmla="*/ 14421 h 813299"/>
                <a:gd name="connsiteX65" fmla="*/ 363257 w 811250"/>
                <a:gd name="connsiteY65" fmla="*/ 10127 h 813299"/>
                <a:gd name="connsiteX66" fmla="*/ 390961 w 811250"/>
                <a:gd name="connsiteY66" fmla="*/ 8187 h 813299"/>
                <a:gd name="connsiteX67" fmla="*/ 445121 w 811250"/>
                <a:gd name="connsiteY67" fmla="*/ 9157 h 813299"/>
                <a:gd name="connsiteX68" fmla="*/ 744736 w 811250"/>
                <a:gd name="connsiteY68" fmla="*/ 189231 h 813299"/>
                <a:gd name="connsiteX69" fmla="*/ 795434 w 811250"/>
                <a:gd name="connsiteY69" fmla="*/ 301707 h 813299"/>
                <a:gd name="connsiteX70" fmla="*/ 801667 w 811250"/>
                <a:gd name="connsiteY70" fmla="*/ 324978 h 813299"/>
                <a:gd name="connsiteX71" fmla="*/ 805130 w 811250"/>
                <a:gd name="connsiteY71" fmla="*/ 345756 h 813299"/>
                <a:gd name="connsiteX72" fmla="*/ 808039 w 811250"/>
                <a:gd name="connsiteY72" fmla="*/ 363764 h 813299"/>
                <a:gd name="connsiteX73" fmla="*/ 809147 w 811250"/>
                <a:gd name="connsiteY73" fmla="*/ 378724 h 813299"/>
                <a:gd name="connsiteX74" fmla="*/ 810671 w 811250"/>
                <a:gd name="connsiteY74" fmla="*/ 399086 h 813299"/>
                <a:gd name="connsiteX75" fmla="*/ 811086 w 811250"/>
                <a:gd name="connsiteY75" fmla="*/ 406566 h 81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11250" h="813299">
                  <a:moveTo>
                    <a:pt x="811086" y="406566"/>
                  </a:moveTo>
                  <a:cubicBezTo>
                    <a:pt x="811266" y="404215"/>
                    <a:pt x="811266" y="401852"/>
                    <a:pt x="811086" y="399501"/>
                  </a:cubicBezTo>
                  <a:cubicBezTo>
                    <a:pt x="811086" y="394515"/>
                    <a:pt x="811086" y="387727"/>
                    <a:pt x="811086" y="379001"/>
                  </a:cubicBezTo>
                  <a:cubicBezTo>
                    <a:pt x="811086" y="374568"/>
                    <a:pt x="811086" y="369443"/>
                    <a:pt x="810394" y="363902"/>
                  </a:cubicBezTo>
                  <a:cubicBezTo>
                    <a:pt x="809701" y="358361"/>
                    <a:pt x="808870" y="352267"/>
                    <a:pt x="807900" y="345895"/>
                  </a:cubicBezTo>
                  <a:cubicBezTo>
                    <a:pt x="806931" y="339523"/>
                    <a:pt x="805961" y="332043"/>
                    <a:pt x="804853" y="324701"/>
                  </a:cubicBezTo>
                  <a:lnTo>
                    <a:pt x="799035" y="301153"/>
                  </a:lnTo>
                  <a:cubicBezTo>
                    <a:pt x="788743" y="260599"/>
                    <a:pt x="771899" y="222000"/>
                    <a:pt x="749169" y="186876"/>
                  </a:cubicBezTo>
                  <a:cubicBezTo>
                    <a:pt x="682264" y="81457"/>
                    <a:pt x="570286" y="13005"/>
                    <a:pt x="445952" y="1539"/>
                  </a:cubicBezTo>
                  <a:cubicBezTo>
                    <a:pt x="427529" y="-89"/>
                    <a:pt x="409023" y="-459"/>
                    <a:pt x="390545" y="430"/>
                  </a:cubicBezTo>
                  <a:cubicBezTo>
                    <a:pt x="381264" y="430"/>
                    <a:pt x="371706" y="430"/>
                    <a:pt x="362841" y="2231"/>
                  </a:cubicBezTo>
                  <a:lnTo>
                    <a:pt x="334306" y="6525"/>
                  </a:lnTo>
                  <a:cubicBezTo>
                    <a:pt x="295147" y="13802"/>
                    <a:pt x="257263" y="26727"/>
                    <a:pt x="221830" y="44895"/>
                  </a:cubicBezTo>
                  <a:cubicBezTo>
                    <a:pt x="184832" y="64472"/>
                    <a:pt x="150826" y="89240"/>
                    <a:pt x="120850" y="118448"/>
                  </a:cubicBezTo>
                  <a:cubicBezTo>
                    <a:pt x="90155" y="149556"/>
                    <a:pt x="64501" y="185262"/>
                    <a:pt x="44803" y="224276"/>
                  </a:cubicBezTo>
                  <a:cubicBezTo>
                    <a:pt x="23610" y="264497"/>
                    <a:pt x="9731" y="308162"/>
                    <a:pt x="3802" y="353236"/>
                  </a:cubicBezTo>
                  <a:cubicBezTo>
                    <a:pt x="2071" y="364656"/>
                    <a:pt x="1101" y="376179"/>
                    <a:pt x="893" y="387727"/>
                  </a:cubicBezTo>
                  <a:cubicBezTo>
                    <a:pt x="-35" y="399292"/>
                    <a:pt x="-256" y="410903"/>
                    <a:pt x="201" y="422495"/>
                  </a:cubicBezTo>
                  <a:cubicBezTo>
                    <a:pt x="3220" y="496802"/>
                    <a:pt x="26436" y="568880"/>
                    <a:pt x="67382" y="630965"/>
                  </a:cubicBezTo>
                  <a:lnTo>
                    <a:pt x="67382" y="626671"/>
                  </a:lnTo>
                  <a:cubicBezTo>
                    <a:pt x="48128" y="674737"/>
                    <a:pt x="29151" y="721972"/>
                    <a:pt x="10589" y="767960"/>
                  </a:cubicBezTo>
                  <a:lnTo>
                    <a:pt x="7265" y="776409"/>
                  </a:lnTo>
                  <a:lnTo>
                    <a:pt x="15992" y="773916"/>
                  </a:lnTo>
                  <a:lnTo>
                    <a:pt x="166977" y="732360"/>
                  </a:lnTo>
                  <a:lnTo>
                    <a:pt x="163375" y="731529"/>
                  </a:lnTo>
                  <a:cubicBezTo>
                    <a:pt x="214225" y="770024"/>
                    <a:pt x="273456" y="795940"/>
                    <a:pt x="336246" y="807160"/>
                  </a:cubicBezTo>
                  <a:cubicBezTo>
                    <a:pt x="365376" y="812590"/>
                    <a:pt x="395047" y="814405"/>
                    <a:pt x="424620" y="812562"/>
                  </a:cubicBezTo>
                  <a:cubicBezTo>
                    <a:pt x="438874" y="812355"/>
                    <a:pt x="453100" y="811011"/>
                    <a:pt x="467146" y="808545"/>
                  </a:cubicBezTo>
                  <a:lnTo>
                    <a:pt x="487785" y="805359"/>
                  </a:lnTo>
                  <a:cubicBezTo>
                    <a:pt x="494572" y="804113"/>
                    <a:pt x="501637" y="802035"/>
                    <a:pt x="507731" y="800511"/>
                  </a:cubicBezTo>
                  <a:cubicBezTo>
                    <a:pt x="600774" y="776936"/>
                    <a:pt x="682389" y="721002"/>
                    <a:pt x="737949" y="642739"/>
                  </a:cubicBezTo>
                  <a:cubicBezTo>
                    <a:pt x="758671" y="613907"/>
                    <a:pt x="775307" y="582349"/>
                    <a:pt x="787400" y="548962"/>
                  </a:cubicBezTo>
                  <a:cubicBezTo>
                    <a:pt x="790032" y="541621"/>
                    <a:pt x="792525" y="535111"/>
                    <a:pt x="794879" y="527908"/>
                  </a:cubicBezTo>
                  <a:cubicBezTo>
                    <a:pt x="797234" y="520705"/>
                    <a:pt x="798481" y="514056"/>
                    <a:pt x="800005" y="507822"/>
                  </a:cubicBezTo>
                  <a:cubicBezTo>
                    <a:pt x="801528" y="501589"/>
                    <a:pt x="803191" y="495217"/>
                    <a:pt x="804576" y="489400"/>
                  </a:cubicBezTo>
                  <a:cubicBezTo>
                    <a:pt x="805961" y="483582"/>
                    <a:pt x="806377" y="477903"/>
                    <a:pt x="807208" y="472500"/>
                  </a:cubicBezTo>
                  <a:cubicBezTo>
                    <a:pt x="808454" y="461834"/>
                    <a:pt x="810394" y="452415"/>
                    <a:pt x="810809" y="444797"/>
                  </a:cubicBezTo>
                  <a:cubicBezTo>
                    <a:pt x="811225" y="437178"/>
                    <a:pt x="810809" y="429837"/>
                    <a:pt x="810809" y="424019"/>
                  </a:cubicBezTo>
                  <a:cubicBezTo>
                    <a:pt x="810809" y="418201"/>
                    <a:pt x="810809" y="414600"/>
                    <a:pt x="810809" y="411414"/>
                  </a:cubicBezTo>
                  <a:cubicBezTo>
                    <a:pt x="810809" y="408228"/>
                    <a:pt x="810809" y="407120"/>
                    <a:pt x="810809" y="407120"/>
                  </a:cubicBezTo>
                  <a:cubicBezTo>
                    <a:pt x="810601" y="408544"/>
                    <a:pt x="810601" y="409990"/>
                    <a:pt x="810809" y="411414"/>
                  </a:cubicBezTo>
                  <a:cubicBezTo>
                    <a:pt x="810809" y="414600"/>
                    <a:pt x="810809" y="418755"/>
                    <a:pt x="809840" y="424019"/>
                  </a:cubicBezTo>
                  <a:cubicBezTo>
                    <a:pt x="808870" y="429283"/>
                    <a:pt x="809008" y="436624"/>
                    <a:pt x="808454" y="444658"/>
                  </a:cubicBezTo>
                  <a:cubicBezTo>
                    <a:pt x="807900" y="452692"/>
                    <a:pt x="805822" y="462111"/>
                    <a:pt x="804160" y="472362"/>
                  </a:cubicBezTo>
                  <a:cubicBezTo>
                    <a:pt x="777163" y="628995"/>
                    <a:pt x="660351" y="754980"/>
                    <a:pt x="506207" y="793724"/>
                  </a:cubicBezTo>
                  <a:cubicBezTo>
                    <a:pt x="499697" y="795248"/>
                    <a:pt x="493187" y="797187"/>
                    <a:pt x="486538" y="798434"/>
                  </a:cubicBezTo>
                  <a:lnTo>
                    <a:pt x="466176" y="801481"/>
                  </a:lnTo>
                  <a:cubicBezTo>
                    <a:pt x="452435" y="803780"/>
                    <a:pt x="438542" y="805027"/>
                    <a:pt x="424620" y="805221"/>
                  </a:cubicBezTo>
                  <a:cubicBezTo>
                    <a:pt x="395587" y="806745"/>
                    <a:pt x="366485" y="804847"/>
                    <a:pt x="337908" y="799542"/>
                  </a:cubicBezTo>
                  <a:cubicBezTo>
                    <a:pt x="276586" y="788252"/>
                    <a:pt x="218769" y="762779"/>
                    <a:pt x="169054" y="725157"/>
                  </a:cubicBezTo>
                  <a:lnTo>
                    <a:pt x="167392" y="723772"/>
                  </a:lnTo>
                  <a:lnTo>
                    <a:pt x="165314" y="723772"/>
                  </a:lnTo>
                  <a:lnTo>
                    <a:pt x="14191" y="765328"/>
                  </a:lnTo>
                  <a:lnTo>
                    <a:pt x="19455" y="771284"/>
                  </a:lnTo>
                  <a:lnTo>
                    <a:pt x="76386" y="630134"/>
                  </a:lnTo>
                  <a:lnTo>
                    <a:pt x="77217" y="627918"/>
                  </a:lnTo>
                  <a:lnTo>
                    <a:pt x="75970" y="625840"/>
                  </a:lnTo>
                  <a:cubicBezTo>
                    <a:pt x="48696" y="584573"/>
                    <a:pt x="29345" y="538585"/>
                    <a:pt x="18901" y="490231"/>
                  </a:cubicBezTo>
                  <a:cubicBezTo>
                    <a:pt x="14122" y="467798"/>
                    <a:pt x="11240" y="444999"/>
                    <a:pt x="10313" y="422080"/>
                  </a:cubicBezTo>
                  <a:cubicBezTo>
                    <a:pt x="9856" y="410764"/>
                    <a:pt x="10077" y="399431"/>
                    <a:pt x="11005" y="388143"/>
                  </a:cubicBezTo>
                  <a:cubicBezTo>
                    <a:pt x="11088" y="376870"/>
                    <a:pt x="12016" y="365618"/>
                    <a:pt x="13775" y="354483"/>
                  </a:cubicBezTo>
                  <a:cubicBezTo>
                    <a:pt x="19095" y="310465"/>
                    <a:pt x="32185" y="267740"/>
                    <a:pt x="52422" y="228293"/>
                  </a:cubicBezTo>
                  <a:cubicBezTo>
                    <a:pt x="71676" y="190164"/>
                    <a:pt x="96665" y="155220"/>
                    <a:pt x="126529" y="124681"/>
                  </a:cubicBezTo>
                  <a:cubicBezTo>
                    <a:pt x="155867" y="96007"/>
                    <a:pt x="189181" y="71702"/>
                    <a:pt x="225431" y="52513"/>
                  </a:cubicBezTo>
                  <a:cubicBezTo>
                    <a:pt x="260075" y="34492"/>
                    <a:pt x="297184" y="21658"/>
                    <a:pt x="335553" y="14421"/>
                  </a:cubicBezTo>
                  <a:lnTo>
                    <a:pt x="363257" y="10127"/>
                  </a:lnTo>
                  <a:cubicBezTo>
                    <a:pt x="372538" y="8742"/>
                    <a:pt x="381818" y="8880"/>
                    <a:pt x="390961" y="8187"/>
                  </a:cubicBezTo>
                  <a:cubicBezTo>
                    <a:pt x="409009" y="7329"/>
                    <a:pt x="427114" y="7653"/>
                    <a:pt x="445121" y="9157"/>
                  </a:cubicBezTo>
                  <a:cubicBezTo>
                    <a:pt x="567391" y="19860"/>
                    <a:pt x="677915" y="86285"/>
                    <a:pt x="744736" y="189231"/>
                  </a:cubicBezTo>
                  <a:cubicBezTo>
                    <a:pt x="767592" y="223741"/>
                    <a:pt x="784712" y="261726"/>
                    <a:pt x="795434" y="301707"/>
                  </a:cubicBezTo>
                  <a:lnTo>
                    <a:pt x="801667" y="324978"/>
                  </a:lnTo>
                  <a:cubicBezTo>
                    <a:pt x="802914" y="332320"/>
                    <a:pt x="804022" y="338830"/>
                    <a:pt x="805130" y="345756"/>
                  </a:cubicBezTo>
                  <a:cubicBezTo>
                    <a:pt x="806238" y="352682"/>
                    <a:pt x="807069" y="358223"/>
                    <a:pt x="808039" y="363764"/>
                  </a:cubicBezTo>
                  <a:cubicBezTo>
                    <a:pt x="809008" y="369304"/>
                    <a:pt x="808731" y="374291"/>
                    <a:pt x="809147" y="378724"/>
                  </a:cubicBezTo>
                  <a:cubicBezTo>
                    <a:pt x="809147" y="387312"/>
                    <a:pt x="810255" y="394099"/>
                    <a:pt x="810671" y="399086"/>
                  </a:cubicBezTo>
                  <a:cubicBezTo>
                    <a:pt x="810407" y="401585"/>
                    <a:pt x="810546" y="404111"/>
                    <a:pt x="811086" y="406566"/>
                  </a:cubicBezTo>
                  <a:close/>
                </a:path>
              </a:pathLst>
            </a:custGeom>
            <a:solidFill>
              <a:srgbClr val="263238"/>
            </a:solidFill>
            <a:ln w="13835" cap="flat">
              <a:noFill/>
              <a:prstDash val="solid"/>
              <a:miter/>
            </a:ln>
          </p:spPr>
          <p:txBody>
            <a:bodyPr rtlCol="0" anchor="ctr"/>
            <a:lstStyle/>
            <a:p>
              <a:endParaRPr lang="en-IN" sz="1139"/>
            </a:p>
          </p:txBody>
        </p:sp>
      </p:grpSp>
      <p:grpSp>
        <p:nvGrpSpPr>
          <p:cNvPr id="43" name="Graphic 4">
            <a:extLst>
              <a:ext uri="{FF2B5EF4-FFF2-40B4-BE49-F238E27FC236}">
                <a16:creationId xmlns:a16="http://schemas.microsoft.com/office/drawing/2014/main" id="{802F9341-4D7A-4CA8-9E89-2179A3AC9D75}"/>
              </a:ext>
            </a:extLst>
          </p:cNvPr>
          <p:cNvGrpSpPr/>
          <p:nvPr/>
        </p:nvGrpSpPr>
        <p:grpSpPr>
          <a:xfrm>
            <a:off x="7318261" y="1128736"/>
            <a:ext cx="3088017" cy="4613838"/>
            <a:chOff x="7011166" y="986601"/>
            <a:chExt cx="3327767" cy="5134764"/>
          </a:xfrm>
        </p:grpSpPr>
        <p:sp>
          <p:nvSpPr>
            <p:cNvPr id="44" name="Freeform: Shape 43">
              <a:extLst>
                <a:ext uri="{FF2B5EF4-FFF2-40B4-BE49-F238E27FC236}">
                  <a16:creationId xmlns:a16="http://schemas.microsoft.com/office/drawing/2014/main" id="{6E522EC4-F8A7-42A7-88FC-F4FC895D3A93}"/>
                </a:ext>
              </a:extLst>
            </p:cNvPr>
            <p:cNvSpPr/>
            <p:nvPr/>
          </p:nvSpPr>
          <p:spPr>
            <a:xfrm>
              <a:off x="7342609" y="986601"/>
              <a:ext cx="2996324" cy="4013461"/>
            </a:xfrm>
            <a:custGeom>
              <a:avLst/>
              <a:gdLst>
                <a:gd name="connsiteX0" fmla="*/ 147 w 2996324"/>
                <a:gd name="connsiteY0" fmla="*/ 1500147 h 4013461"/>
                <a:gd name="connsiteX1" fmla="*/ 800089 w 2996324"/>
                <a:gd name="connsiteY1" fmla="*/ 1500147 h 4013461"/>
                <a:gd name="connsiteX2" fmla="*/ 1498083 w 2996324"/>
                <a:gd name="connsiteY2" fmla="*/ 816560 h 4013461"/>
                <a:gd name="connsiteX3" fmla="*/ 2125016 w 2996324"/>
                <a:gd name="connsiteY3" fmla="*/ 1229621 h 4013461"/>
                <a:gd name="connsiteX4" fmla="*/ 2067946 w 2996324"/>
                <a:gd name="connsiteY4" fmla="*/ 1877609 h 4013461"/>
                <a:gd name="connsiteX5" fmla="*/ 1100951 w 2996324"/>
                <a:gd name="connsiteY5" fmla="*/ 2231107 h 4013461"/>
                <a:gd name="connsiteX6" fmla="*/ 1095826 w 2996324"/>
                <a:gd name="connsiteY6" fmla="*/ 4013420 h 4013461"/>
                <a:gd name="connsiteX7" fmla="*/ 1886903 w 2996324"/>
                <a:gd name="connsiteY7" fmla="*/ 4013420 h 4013461"/>
                <a:gd name="connsiteX8" fmla="*/ 1886903 w 2996324"/>
                <a:gd name="connsiteY8" fmla="*/ 2956804 h 4013461"/>
                <a:gd name="connsiteX9" fmla="*/ 2996295 w 2996324"/>
                <a:gd name="connsiteY9" fmla="*/ 1446956 h 4013461"/>
                <a:gd name="connsiteX10" fmla="*/ 1541854 w 2996324"/>
                <a:gd name="connsiteY10" fmla="*/ 8168 h 4013461"/>
                <a:gd name="connsiteX11" fmla="*/ 806599 w 2996324"/>
                <a:gd name="connsiteY11" fmla="*/ 36703 h 4013461"/>
                <a:gd name="connsiteX12" fmla="*/ 147 w 2996324"/>
                <a:gd name="connsiteY12" fmla="*/ 1500147 h 401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6324" h="4013461">
                  <a:moveTo>
                    <a:pt x="147" y="1500147"/>
                  </a:moveTo>
                  <a:lnTo>
                    <a:pt x="800089" y="1500147"/>
                  </a:lnTo>
                  <a:cubicBezTo>
                    <a:pt x="800089" y="1500147"/>
                    <a:pt x="800089" y="828472"/>
                    <a:pt x="1498083" y="816560"/>
                  </a:cubicBezTo>
                  <a:cubicBezTo>
                    <a:pt x="1860585" y="810188"/>
                    <a:pt x="2048554" y="1047747"/>
                    <a:pt x="2125016" y="1229621"/>
                  </a:cubicBezTo>
                  <a:cubicBezTo>
                    <a:pt x="2213667" y="1440861"/>
                    <a:pt x="2186795" y="1681606"/>
                    <a:pt x="2067946" y="1877609"/>
                  </a:cubicBezTo>
                  <a:cubicBezTo>
                    <a:pt x="1932337" y="2101316"/>
                    <a:pt x="1640063" y="2326131"/>
                    <a:pt x="1100951" y="2231107"/>
                  </a:cubicBezTo>
                  <a:lnTo>
                    <a:pt x="1095826" y="4013420"/>
                  </a:lnTo>
                  <a:lnTo>
                    <a:pt x="1886903" y="4013420"/>
                  </a:lnTo>
                  <a:lnTo>
                    <a:pt x="1886903" y="2956804"/>
                  </a:lnTo>
                  <a:cubicBezTo>
                    <a:pt x="1886903" y="2956804"/>
                    <a:pt x="2996295" y="2670071"/>
                    <a:pt x="2996295" y="1446956"/>
                  </a:cubicBezTo>
                  <a:cubicBezTo>
                    <a:pt x="2996295" y="277170"/>
                    <a:pt x="2050354" y="24513"/>
                    <a:pt x="1541854" y="8168"/>
                  </a:cubicBezTo>
                  <a:cubicBezTo>
                    <a:pt x="1259000" y="-836"/>
                    <a:pt x="1156497" y="-13026"/>
                    <a:pt x="806599" y="36703"/>
                  </a:cubicBezTo>
                  <a:cubicBezTo>
                    <a:pt x="360710" y="100421"/>
                    <a:pt x="-9273" y="618202"/>
                    <a:pt x="147" y="1500147"/>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45" name="Freeform: Shape 44">
              <a:extLst>
                <a:ext uri="{FF2B5EF4-FFF2-40B4-BE49-F238E27FC236}">
                  <a16:creationId xmlns:a16="http://schemas.microsoft.com/office/drawing/2014/main" id="{F5D8DAE3-351E-4F28-85AC-E4BAB519E2A5}"/>
                </a:ext>
              </a:extLst>
            </p:cNvPr>
            <p:cNvSpPr/>
            <p:nvPr/>
          </p:nvSpPr>
          <p:spPr>
            <a:xfrm>
              <a:off x="8436248" y="5371567"/>
              <a:ext cx="802851" cy="749798"/>
            </a:xfrm>
            <a:custGeom>
              <a:avLst/>
              <a:gdLst>
                <a:gd name="connsiteX0" fmla="*/ 0 w 802851"/>
                <a:gd name="connsiteY0" fmla="*/ 0 h 749798"/>
                <a:gd name="connsiteX1" fmla="*/ 802852 w 802851"/>
                <a:gd name="connsiteY1" fmla="*/ 0 h 749798"/>
                <a:gd name="connsiteX2" fmla="*/ 802852 w 802851"/>
                <a:gd name="connsiteY2" fmla="*/ 749799 h 749798"/>
                <a:gd name="connsiteX3" fmla="*/ 0 w 802851"/>
                <a:gd name="connsiteY3" fmla="*/ 749799 h 749798"/>
              </a:gdLst>
              <a:ahLst/>
              <a:cxnLst>
                <a:cxn ang="0">
                  <a:pos x="connsiteX0" y="connsiteY0"/>
                </a:cxn>
                <a:cxn ang="0">
                  <a:pos x="connsiteX1" y="connsiteY1"/>
                </a:cxn>
                <a:cxn ang="0">
                  <a:pos x="connsiteX2" y="connsiteY2"/>
                </a:cxn>
                <a:cxn ang="0">
                  <a:pos x="connsiteX3" y="connsiteY3"/>
                </a:cxn>
              </a:cxnLst>
              <a:rect l="l" t="t" r="r" b="b"/>
              <a:pathLst>
                <a:path w="802851" h="749798">
                  <a:moveTo>
                    <a:pt x="0" y="0"/>
                  </a:moveTo>
                  <a:lnTo>
                    <a:pt x="802852" y="0"/>
                  </a:lnTo>
                  <a:lnTo>
                    <a:pt x="802852" y="749799"/>
                  </a:lnTo>
                  <a:lnTo>
                    <a:pt x="0" y="749799"/>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48" name="Freeform: Shape 47">
              <a:extLst>
                <a:ext uri="{FF2B5EF4-FFF2-40B4-BE49-F238E27FC236}">
                  <a16:creationId xmlns:a16="http://schemas.microsoft.com/office/drawing/2014/main" id="{496B0231-B914-4FD2-B379-BB7438E69A74}"/>
                </a:ext>
              </a:extLst>
            </p:cNvPr>
            <p:cNvSpPr/>
            <p:nvPr/>
          </p:nvSpPr>
          <p:spPr>
            <a:xfrm>
              <a:off x="7011166" y="992177"/>
              <a:ext cx="2996431" cy="4007884"/>
            </a:xfrm>
            <a:custGeom>
              <a:avLst/>
              <a:gdLst>
                <a:gd name="connsiteX0" fmla="*/ 116 w 2996431"/>
                <a:gd name="connsiteY0" fmla="*/ 1494570 h 4007884"/>
                <a:gd name="connsiteX1" fmla="*/ 800197 w 2996431"/>
                <a:gd name="connsiteY1" fmla="*/ 1494570 h 4007884"/>
                <a:gd name="connsiteX2" fmla="*/ 1498190 w 2996431"/>
                <a:gd name="connsiteY2" fmla="*/ 810983 h 4007884"/>
                <a:gd name="connsiteX3" fmla="*/ 2124985 w 2996431"/>
                <a:gd name="connsiteY3" fmla="*/ 1224044 h 4007884"/>
                <a:gd name="connsiteX4" fmla="*/ 2068054 w 2996431"/>
                <a:gd name="connsiteY4" fmla="*/ 1872032 h 4007884"/>
                <a:gd name="connsiteX5" fmla="*/ 1095933 w 2996431"/>
                <a:gd name="connsiteY5" fmla="*/ 2204476 h 4007884"/>
                <a:gd name="connsiteX6" fmla="*/ 1095933 w 2996431"/>
                <a:gd name="connsiteY6" fmla="*/ 4007844 h 4007884"/>
                <a:gd name="connsiteX7" fmla="*/ 1887010 w 2996431"/>
                <a:gd name="connsiteY7" fmla="*/ 4007844 h 4007884"/>
                <a:gd name="connsiteX8" fmla="*/ 1887010 w 2996431"/>
                <a:gd name="connsiteY8" fmla="*/ 2951227 h 4007884"/>
                <a:gd name="connsiteX9" fmla="*/ 2996403 w 2996431"/>
                <a:gd name="connsiteY9" fmla="*/ 1441379 h 4007884"/>
                <a:gd name="connsiteX10" fmla="*/ 1498328 w 2996431"/>
                <a:gd name="connsiteY10" fmla="*/ -41 h 4007884"/>
                <a:gd name="connsiteX11" fmla="*/ 116 w 2996431"/>
                <a:gd name="connsiteY11" fmla="*/ 1494570 h 400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96431" h="4007884">
                  <a:moveTo>
                    <a:pt x="116" y="1494570"/>
                  </a:moveTo>
                  <a:lnTo>
                    <a:pt x="800197" y="1494570"/>
                  </a:lnTo>
                  <a:cubicBezTo>
                    <a:pt x="800197" y="1494570"/>
                    <a:pt x="800197" y="822896"/>
                    <a:pt x="1498190" y="810983"/>
                  </a:cubicBezTo>
                  <a:cubicBezTo>
                    <a:pt x="1860692" y="804611"/>
                    <a:pt x="2048661" y="1042170"/>
                    <a:pt x="2124985" y="1224044"/>
                  </a:cubicBezTo>
                  <a:cubicBezTo>
                    <a:pt x="2213775" y="1435285"/>
                    <a:pt x="2186903" y="1676029"/>
                    <a:pt x="2068054" y="1872032"/>
                  </a:cubicBezTo>
                  <a:cubicBezTo>
                    <a:pt x="1932445" y="2095739"/>
                    <a:pt x="1635046" y="2299084"/>
                    <a:pt x="1095933" y="2204476"/>
                  </a:cubicBezTo>
                  <a:lnTo>
                    <a:pt x="1095933" y="4007844"/>
                  </a:lnTo>
                  <a:lnTo>
                    <a:pt x="1887010" y="4007844"/>
                  </a:lnTo>
                  <a:lnTo>
                    <a:pt x="1887010" y="2951227"/>
                  </a:lnTo>
                  <a:cubicBezTo>
                    <a:pt x="1887010" y="2951227"/>
                    <a:pt x="2996403" y="2664495"/>
                    <a:pt x="2996403" y="1441379"/>
                  </a:cubicBezTo>
                  <a:cubicBezTo>
                    <a:pt x="2996403" y="271593"/>
                    <a:pt x="1947266" y="-41"/>
                    <a:pt x="1498328" y="-41"/>
                  </a:cubicBezTo>
                  <a:cubicBezTo>
                    <a:pt x="1154942" y="375"/>
                    <a:pt x="-14983" y="83347"/>
                    <a:pt x="116" y="1494570"/>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50" name="Freeform: Shape 49">
              <a:extLst>
                <a:ext uri="{FF2B5EF4-FFF2-40B4-BE49-F238E27FC236}">
                  <a16:creationId xmlns:a16="http://schemas.microsoft.com/office/drawing/2014/main" id="{757BA54F-F800-4F2F-91F3-E0F649BF73D2}"/>
                </a:ext>
              </a:extLst>
            </p:cNvPr>
            <p:cNvSpPr/>
            <p:nvPr/>
          </p:nvSpPr>
          <p:spPr>
            <a:xfrm>
              <a:off x="8104912" y="5371567"/>
              <a:ext cx="802851" cy="749798"/>
            </a:xfrm>
            <a:custGeom>
              <a:avLst/>
              <a:gdLst>
                <a:gd name="connsiteX0" fmla="*/ 0 w 802851"/>
                <a:gd name="connsiteY0" fmla="*/ 0 h 749798"/>
                <a:gd name="connsiteX1" fmla="*/ 802852 w 802851"/>
                <a:gd name="connsiteY1" fmla="*/ 0 h 749798"/>
                <a:gd name="connsiteX2" fmla="*/ 802852 w 802851"/>
                <a:gd name="connsiteY2" fmla="*/ 749799 h 749798"/>
                <a:gd name="connsiteX3" fmla="*/ 0 w 802851"/>
                <a:gd name="connsiteY3" fmla="*/ 749799 h 749798"/>
              </a:gdLst>
              <a:ahLst/>
              <a:cxnLst>
                <a:cxn ang="0">
                  <a:pos x="connsiteX0" y="connsiteY0"/>
                </a:cxn>
                <a:cxn ang="0">
                  <a:pos x="connsiteX1" y="connsiteY1"/>
                </a:cxn>
                <a:cxn ang="0">
                  <a:pos x="connsiteX2" y="connsiteY2"/>
                </a:cxn>
                <a:cxn ang="0">
                  <a:pos x="connsiteX3" y="connsiteY3"/>
                </a:cxn>
              </a:cxnLst>
              <a:rect l="l" t="t" r="r" b="b"/>
              <a:pathLst>
                <a:path w="802851" h="749798">
                  <a:moveTo>
                    <a:pt x="0" y="0"/>
                  </a:moveTo>
                  <a:lnTo>
                    <a:pt x="802852" y="0"/>
                  </a:lnTo>
                  <a:lnTo>
                    <a:pt x="802852" y="749799"/>
                  </a:lnTo>
                  <a:lnTo>
                    <a:pt x="0" y="749799"/>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52" name="Freeform: Shape 51">
              <a:extLst>
                <a:ext uri="{FF2B5EF4-FFF2-40B4-BE49-F238E27FC236}">
                  <a16:creationId xmlns:a16="http://schemas.microsoft.com/office/drawing/2014/main" id="{73E0AE47-3F9B-4238-BE6F-60BBDBADE6E2}"/>
                </a:ext>
              </a:extLst>
            </p:cNvPr>
            <p:cNvSpPr/>
            <p:nvPr/>
          </p:nvSpPr>
          <p:spPr>
            <a:xfrm>
              <a:off x="7806690" y="1798029"/>
              <a:ext cx="793009" cy="678924"/>
            </a:xfrm>
            <a:custGeom>
              <a:avLst/>
              <a:gdLst>
                <a:gd name="connsiteX0" fmla="*/ 792980 w 793009"/>
                <a:gd name="connsiteY0" fmla="*/ 8733 h 678924"/>
                <a:gd name="connsiteX1" fmla="*/ 781068 w 793009"/>
                <a:gd name="connsiteY1" fmla="*/ 8733 h 678924"/>
                <a:gd name="connsiteX2" fmla="*/ 746993 w 793009"/>
                <a:gd name="connsiteY2" fmla="*/ 5963 h 678924"/>
                <a:gd name="connsiteX3" fmla="*/ 621495 w 793009"/>
                <a:gd name="connsiteY3" fmla="*/ 11226 h 678924"/>
                <a:gd name="connsiteX4" fmla="*/ 440452 w 793009"/>
                <a:gd name="connsiteY4" fmla="*/ 53751 h 678924"/>
                <a:gd name="connsiteX5" fmla="*/ 339610 w 793009"/>
                <a:gd name="connsiteY5" fmla="*/ 97246 h 678924"/>
                <a:gd name="connsiteX6" fmla="*/ 240847 w 793009"/>
                <a:gd name="connsiteY6" fmla="*/ 161103 h 678924"/>
                <a:gd name="connsiteX7" fmla="*/ 160091 w 793009"/>
                <a:gd name="connsiteY7" fmla="*/ 246430 h 678924"/>
                <a:gd name="connsiteX8" fmla="*/ 99558 w 793009"/>
                <a:gd name="connsiteY8" fmla="*/ 338129 h 678924"/>
                <a:gd name="connsiteX9" fmla="*/ 27945 w 793009"/>
                <a:gd name="connsiteY9" fmla="*/ 509615 h 678924"/>
                <a:gd name="connsiteX10" fmla="*/ 3842 w 793009"/>
                <a:gd name="connsiteY10" fmla="*/ 632896 h 678924"/>
                <a:gd name="connsiteX11" fmla="*/ 1349 w 793009"/>
                <a:gd name="connsiteY11" fmla="*/ 666971 h 678924"/>
                <a:gd name="connsiteX12" fmla="*/ 241 w 793009"/>
                <a:gd name="connsiteY12" fmla="*/ 678884 h 678924"/>
                <a:gd name="connsiteX13" fmla="*/ 241 w 793009"/>
                <a:gd name="connsiteY13" fmla="*/ 666971 h 678924"/>
                <a:gd name="connsiteX14" fmla="*/ 1488 w 793009"/>
                <a:gd name="connsiteY14" fmla="*/ 632619 h 678924"/>
                <a:gd name="connsiteX15" fmla="*/ 23512 w 793009"/>
                <a:gd name="connsiteY15" fmla="*/ 507953 h 678924"/>
                <a:gd name="connsiteX16" fmla="*/ 94156 w 793009"/>
                <a:gd name="connsiteY16" fmla="*/ 334528 h 678924"/>
                <a:gd name="connsiteX17" fmla="*/ 154966 w 793009"/>
                <a:gd name="connsiteY17" fmla="*/ 241859 h 678924"/>
                <a:gd name="connsiteX18" fmla="*/ 236691 w 793009"/>
                <a:gd name="connsiteY18" fmla="*/ 155285 h 678924"/>
                <a:gd name="connsiteX19" fmla="*/ 336701 w 793009"/>
                <a:gd name="connsiteY19" fmla="*/ 90597 h 678924"/>
                <a:gd name="connsiteX20" fmla="*/ 438235 w 793009"/>
                <a:gd name="connsiteY20" fmla="*/ 46271 h 678924"/>
                <a:gd name="connsiteX21" fmla="*/ 620941 w 793009"/>
                <a:gd name="connsiteY21" fmla="*/ 4716 h 678924"/>
                <a:gd name="connsiteX22" fmla="*/ 747131 w 793009"/>
                <a:gd name="connsiteY22" fmla="*/ 1807 h 678924"/>
                <a:gd name="connsiteX23" fmla="*/ 781207 w 793009"/>
                <a:gd name="connsiteY23" fmla="*/ 5963 h 678924"/>
                <a:gd name="connsiteX24" fmla="*/ 792980 w 793009"/>
                <a:gd name="connsiteY24" fmla="*/ 8733 h 67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3009" h="678924">
                  <a:moveTo>
                    <a:pt x="792980" y="8733"/>
                  </a:moveTo>
                  <a:cubicBezTo>
                    <a:pt x="789019" y="9079"/>
                    <a:pt x="785029" y="9079"/>
                    <a:pt x="781068" y="8733"/>
                  </a:cubicBezTo>
                  <a:cubicBezTo>
                    <a:pt x="773172" y="8733"/>
                    <a:pt x="761814" y="6101"/>
                    <a:pt x="746993" y="5963"/>
                  </a:cubicBezTo>
                  <a:cubicBezTo>
                    <a:pt x="705091" y="3899"/>
                    <a:pt x="663078" y="5672"/>
                    <a:pt x="621495" y="11226"/>
                  </a:cubicBezTo>
                  <a:cubicBezTo>
                    <a:pt x="559827" y="19039"/>
                    <a:pt x="499142" y="33292"/>
                    <a:pt x="440452" y="53751"/>
                  </a:cubicBezTo>
                  <a:cubicBezTo>
                    <a:pt x="405850" y="65844"/>
                    <a:pt x="372148" y="80375"/>
                    <a:pt x="339610" y="97246"/>
                  </a:cubicBezTo>
                  <a:cubicBezTo>
                    <a:pt x="304441" y="114824"/>
                    <a:pt x="271307" y="136239"/>
                    <a:pt x="240847" y="161103"/>
                  </a:cubicBezTo>
                  <a:cubicBezTo>
                    <a:pt x="210595" y="186189"/>
                    <a:pt x="183473" y="214834"/>
                    <a:pt x="160091" y="246430"/>
                  </a:cubicBezTo>
                  <a:cubicBezTo>
                    <a:pt x="137928" y="275630"/>
                    <a:pt x="117704" y="306270"/>
                    <a:pt x="99558" y="338129"/>
                  </a:cubicBezTo>
                  <a:cubicBezTo>
                    <a:pt x="69265" y="392387"/>
                    <a:pt x="45245" y="449927"/>
                    <a:pt x="27945" y="509615"/>
                  </a:cubicBezTo>
                  <a:cubicBezTo>
                    <a:pt x="16212" y="549896"/>
                    <a:pt x="8150" y="591160"/>
                    <a:pt x="3842" y="632896"/>
                  </a:cubicBezTo>
                  <a:cubicBezTo>
                    <a:pt x="2180" y="647579"/>
                    <a:pt x="1765" y="659214"/>
                    <a:pt x="1349" y="666971"/>
                  </a:cubicBezTo>
                  <a:cubicBezTo>
                    <a:pt x="1363" y="670975"/>
                    <a:pt x="989" y="674964"/>
                    <a:pt x="241" y="678884"/>
                  </a:cubicBezTo>
                  <a:cubicBezTo>
                    <a:pt x="-119" y="674922"/>
                    <a:pt x="-119" y="670933"/>
                    <a:pt x="241" y="666971"/>
                  </a:cubicBezTo>
                  <a:cubicBezTo>
                    <a:pt x="241" y="659076"/>
                    <a:pt x="241" y="647440"/>
                    <a:pt x="1488" y="632619"/>
                  </a:cubicBezTo>
                  <a:cubicBezTo>
                    <a:pt x="4673" y="590440"/>
                    <a:pt x="12056" y="548677"/>
                    <a:pt x="23512" y="507953"/>
                  </a:cubicBezTo>
                  <a:cubicBezTo>
                    <a:pt x="40176" y="447572"/>
                    <a:pt x="63876" y="389367"/>
                    <a:pt x="94156" y="334528"/>
                  </a:cubicBezTo>
                  <a:cubicBezTo>
                    <a:pt x="112344" y="302322"/>
                    <a:pt x="132651" y="271363"/>
                    <a:pt x="154966" y="241859"/>
                  </a:cubicBezTo>
                  <a:cubicBezTo>
                    <a:pt x="178541" y="209751"/>
                    <a:pt x="205996" y="180676"/>
                    <a:pt x="236691" y="155285"/>
                  </a:cubicBezTo>
                  <a:cubicBezTo>
                    <a:pt x="267526" y="130075"/>
                    <a:pt x="301075" y="108383"/>
                    <a:pt x="336701" y="90597"/>
                  </a:cubicBezTo>
                  <a:cubicBezTo>
                    <a:pt x="369447" y="73421"/>
                    <a:pt x="403384" y="58614"/>
                    <a:pt x="438235" y="46271"/>
                  </a:cubicBezTo>
                  <a:cubicBezTo>
                    <a:pt x="497466" y="25882"/>
                    <a:pt x="558718" y="11947"/>
                    <a:pt x="620941" y="4716"/>
                  </a:cubicBezTo>
                  <a:cubicBezTo>
                    <a:pt x="662801" y="-423"/>
                    <a:pt x="705077" y="-1406"/>
                    <a:pt x="747131" y="1807"/>
                  </a:cubicBezTo>
                  <a:cubicBezTo>
                    <a:pt x="758559" y="2541"/>
                    <a:pt x="769931" y="3926"/>
                    <a:pt x="781207" y="5963"/>
                  </a:cubicBezTo>
                  <a:cubicBezTo>
                    <a:pt x="785196" y="6614"/>
                    <a:pt x="789130" y="7528"/>
                    <a:pt x="792980" y="8733"/>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53" name="Freeform: Shape 52">
              <a:extLst>
                <a:ext uri="{FF2B5EF4-FFF2-40B4-BE49-F238E27FC236}">
                  <a16:creationId xmlns:a16="http://schemas.microsoft.com/office/drawing/2014/main" id="{4E711656-4055-492F-A2CC-7E30137612A8}"/>
                </a:ext>
              </a:extLst>
            </p:cNvPr>
            <p:cNvSpPr/>
            <p:nvPr/>
          </p:nvSpPr>
          <p:spPr>
            <a:xfrm>
              <a:off x="8453840" y="994515"/>
              <a:ext cx="1351244" cy="669752"/>
            </a:xfrm>
            <a:custGeom>
              <a:avLst/>
              <a:gdLst>
                <a:gd name="connsiteX0" fmla="*/ 1351216 w 1351244"/>
                <a:gd name="connsiteY0" fmla="*/ 669712 h 669752"/>
                <a:gd name="connsiteX1" fmla="*/ 1348584 w 1351244"/>
                <a:gd name="connsiteY1" fmla="*/ 666665 h 669752"/>
                <a:gd name="connsiteX2" fmla="*/ 1341658 w 1351244"/>
                <a:gd name="connsiteY2" fmla="*/ 656968 h 669752"/>
                <a:gd name="connsiteX3" fmla="*/ 1315201 w 1351244"/>
                <a:gd name="connsiteY3" fmla="*/ 619568 h 669752"/>
                <a:gd name="connsiteX4" fmla="*/ 1296224 w 1351244"/>
                <a:gd name="connsiteY4" fmla="*/ 592696 h 669752"/>
                <a:gd name="connsiteX5" fmla="*/ 1271291 w 1351244"/>
                <a:gd name="connsiteY5" fmla="*/ 562360 h 669752"/>
                <a:gd name="connsiteX6" fmla="*/ 1242756 w 1351244"/>
                <a:gd name="connsiteY6" fmla="*/ 527315 h 669752"/>
                <a:gd name="connsiteX7" fmla="*/ 1207988 w 1351244"/>
                <a:gd name="connsiteY7" fmla="*/ 490469 h 669752"/>
                <a:gd name="connsiteX8" fmla="*/ 1169203 w 1351244"/>
                <a:gd name="connsiteY8" fmla="*/ 450715 h 669752"/>
                <a:gd name="connsiteX9" fmla="*/ 1124461 w 1351244"/>
                <a:gd name="connsiteY9" fmla="*/ 410267 h 669752"/>
                <a:gd name="connsiteX10" fmla="*/ 1100775 w 1351244"/>
                <a:gd name="connsiteY10" fmla="*/ 389074 h 669752"/>
                <a:gd name="connsiteX11" fmla="*/ 1075011 w 1351244"/>
                <a:gd name="connsiteY11" fmla="*/ 368712 h 669752"/>
                <a:gd name="connsiteX12" fmla="*/ 1020988 w 1351244"/>
                <a:gd name="connsiteY12" fmla="*/ 327157 h 669752"/>
                <a:gd name="connsiteX13" fmla="*/ 758773 w 1351244"/>
                <a:gd name="connsiteY13" fmla="*/ 172293 h 669752"/>
                <a:gd name="connsiteX14" fmla="*/ 685774 w 1351244"/>
                <a:gd name="connsiteY14" fmla="*/ 139326 h 669752"/>
                <a:gd name="connsiteX15" fmla="*/ 613329 w 1351244"/>
                <a:gd name="connsiteY15" fmla="*/ 111622 h 669752"/>
                <a:gd name="connsiteX16" fmla="*/ 542269 w 1351244"/>
                <a:gd name="connsiteY16" fmla="*/ 87105 h 669752"/>
                <a:gd name="connsiteX17" fmla="*/ 473010 w 1351244"/>
                <a:gd name="connsiteY17" fmla="*/ 66050 h 669752"/>
                <a:gd name="connsiteX18" fmla="*/ 406799 w 1351244"/>
                <a:gd name="connsiteY18" fmla="*/ 48735 h 669752"/>
                <a:gd name="connsiteX19" fmla="*/ 343634 w 1351244"/>
                <a:gd name="connsiteY19" fmla="*/ 34883 h 669752"/>
                <a:gd name="connsiteX20" fmla="*/ 284349 w 1351244"/>
                <a:gd name="connsiteY20" fmla="*/ 23663 h 669752"/>
                <a:gd name="connsiteX21" fmla="*/ 228941 w 1351244"/>
                <a:gd name="connsiteY21" fmla="*/ 15629 h 669752"/>
                <a:gd name="connsiteX22" fmla="*/ 133779 w 1351244"/>
                <a:gd name="connsiteY22" fmla="*/ 5656 h 669752"/>
                <a:gd name="connsiteX23" fmla="*/ 94579 w 1351244"/>
                <a:gd name="connsiteY23" fmla="*/ 2470 h 669752"/>
                <a:gd name="connsiteX24" fmla="*/ 61611 w 1351244"/>
                <a:gd name="connsiteY24" fmla="*/ 1639 h 669752"/>
                <a:gd name="connsiteX25" fmla="*/ 15900 w 1351244"/>
                <a:gd name="connsiteY25" fmla="*/ 115 h 669752"/>
                <a:gd name="connsiteX26" fmla="*/ 3988 w 1351244"/>
                <a:gd name="connsiteY26" fmla="*/ 115 h 669752"/>
                <a:gd name="connsiteX27" fmla="*/ -29 w 1351244"/>
                <a:gd name="connsiteY27" fmla="*/ 115 h 669752"/>
                <a:gd name="connsiteX28" fmla="*/ 3988 w 1351244"/>
                <a:gd name="connsiteY28" fmla="*/ 115 h 669752"/>
                <a:gd name="connsiteX29" fmla="*/ 15900 w 1351244"/>
                <a:gd name="connsiteY29" fmla="*/ 115 h 669752"/>
                <a:gd name="connsiteX30" fmla="*/ 61611 w 1351244"/>
                <a:gd name="connsiteY30" fmla="*/ 115 h 669752"/>
                <a:gd name="connsiteX31" fmla="*/ 94717 w 1351244"/>
                <a:gd name="connsiteY31" fmla="*/ 115 h 669752"/>
                <a:gd name="connsiteX32" fmla="*/ 134056 w 1351244"/>
                <a:gd name="connsiteY32" fmla="*/ 2747 h 669752"/>
                <a:gd name="connsiteX33" fmla="*/ 229496 w 1351244"/>
                <a:gd name="connsiteY33" fmla="*/ 11751 h 669752"/>
                <a:gd name="connsiteX34" fmla="*/ 284903 w 1351244"/>
                <a:gd name="connsiteY34" fmla="*/ 19231 h 669752"/>
                <a:gd name="connsiteX35" fmla="*/ 344327 w 1351244"/>
                <a:gd name="connsiteY35" fmla="*/ 30174 h 669752"/>
                <a:gd name="connsiteX36" fmla="*/ 407907 w 1351244"/>
                <a:gd name="connsiteY36" fmla="*/ 44025 h 669752"/>
                <a:gd name="connsiteX37" fmla="*/ 474396 w 1351244"/>
                <a:gd name="connsiteY37" fmla="*/ 61202 h 669752"/>
                <a:gd name="connsiteX38" fmla="*/ 543655 w 1351244"/>
                <a:gd name="connsiteY38" fmla="*/ 82118 h 669752"/>
                <a:gd name="connsiteX39" fmla="*/ 614853 w 1351244"/>
                <a:gd name="connsiteY39" fmla="*/ 106497 h 669752"/>
                <a:gd name="connsiteX40" fmla="*/ 687714 w 1351244"/>
                <a:gd name="connsiteY40" fmla="*/ 134201 h 669752"/>
                <a:gd name="connsiteX41" fmla="*/ 761128 w 1351244"/>
                <a:gd name="connsiteY41" fmla="*/ 167307 h 669752"/>
                <a:gd name="connsiteX42" fmla="*/ 1024313 w 1351244"/>
                <a:gd name="connsiteY42" fmla="*/ 323278 h 669752"/>
                <a:gd name="connsiteX43" fmla="*/ 1078474 w 1351244"/>
                <a:gd name="connsiteY43" fmla="*/ 365665 h 669752"/>
                <a:gd name="connsiteX44" fmla="*/ 1104238 w 1351244"/>
                <a:gd name="connsiteY44" fmla="*/ 384365 h 669752"/>
                <a:gd name="connsiteX45" fmla="*/ 1127924 w 1351244"/>
                <a:gd name="connsiteY45" fmla="*/ 405696 h 669752"/>
                <a:gd name="connsiteX46" fmla="*/ 1172527 w 1351244"/>
                <a:gd name="connsiteY46" fmla="*/ 447252 h 669752"/>
                <a:gd name="connsiteX47" fmla="*/ 1211174 w 1351244"/>
                <a:gd name="connsiteY47" fmla="*/ 487561 h 669752"/>
                <a:gd name="connsiteX48" fmla="*/ 1245665 w 1351244"/>
                <a:gd name="connsiteY48" fmla="*/ 524822 h 669752"/>
                <a:gd name="connsiteX49" fmla="*/ 1273368 w 1351244"/>
                <a:gd name="connsiteY49" fmla="*/ 560144 h 669752"/>
                <a:gd name="connsiteX50" fmla="*/ 1298025 w 1351244"/>
                <a:gd name="connsiteY50" fmla="*/ 590895 h 669752"/>
                <a:gd name="connsiteX51" fmla="*/ 1316586 w 1351244"/>
                <a:gd name="connsiteY51" fmla="*/ 618599 h 669752"/>
                <a:gd name="connsiteX52" fmla="*/ 1341796 w 1351244"/>
                <a:gd name="connsiteY52" fmla="*/ 656691 h 669752"/>
                <a:gd name="connsiteX53" fmla="*/ 1348307 w 1351244"/>
                <a:gd name="connsiteY53" fmla="*/ 666803 h 669752"/>
                <a:gd name="connsiteX54" fmla="*/ 1351216 w 1351244"/>
                <a:gd name="connsiteY54" fmla="*/ 669712 h 6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51244" h="669752">
                  <a:moveTo>
                    <a:pt x="1351216" y="669712"/>
                  </a:moveTo>
                  <a:cubicBezTo>
                    <a:pt x="1351216" y="669712"/>
                    <a:pt x="1350246" y="668742"/>
                    <a:pt x="1348584" y="666665"/>
                  </a:cubicBezTo>
                  <a:cubicBezTo>
                    <a:pt x="1346922" y="664587"/>
                    <a:pt x="1344428" y="660985"/>
                    <a:pt x="1341658" y="656968"/>
                  </a:cubicBezTo>
                  <a:lnTo>
                    <a:pt x="1315201" y="619568"/>
                  </a:lnTo>
                  <a:cubicBezTo>
                    <a:pt x="1309522" y="611534"/>
                    <a:pt x="1303427" y="602254"/>
                    <a:pt x="1296224" y="592696"/>
                  </a:cubicBezTo>
                  <a:lnTo>
                    <a:pt x="1271291" y="562360"/>
                  </a:lnTo>
                  <a:lnTo>
                    <a:pt x="1242756" y="527315"/>
                  </a:lnTo>
                  <a:cubicBezTo>
                    <a:pt x="1232367" y="515126"/>
                    <a:pt x="1220178" y="503352"/>
                    <a:pt x="1207988" y="490469"/>
                  </a:cubicBezTo>
                  <a:cubicBezTo>
                    <a:pt x="1195798" y="477587"/>
                    <a:pt x="1183332" y="463874"/>
                    <a:pt x="1169203" y="450715"/>
                  </a:cubicBezTo>
                  <a:cubicBezTo>
                    <a:pt x="1155074" y="437555"/>
                    <a:pt x="1139975" y="424119"/>
                    <a:pt x="1124461" y="410267"/>
                  </a:cubicBezTo>
                  <a:cubicBezTo>
                    <a:pt x="1116704" y="403341"/>
                    <a:pt x="1109086" y="396416"/>
                    <a:pt x="1100775" y="389074"/>
                  </a:cubicBezTo>
                  <a:lnTo>
                    <a:pt x="1075011" y="368712"/>
                  </a:lnTo>
                  <a:cubicBezTo>
                    <a:pt x="1057419" y="354860"/>
                    <a:pt x="1039965" y="341008"/>
                    <a:pt x="1020988" y="327157"/>
                  </a:cubicBezTo>
                  <a:cubicBezTo>
                    <a:pt x="938279" y="267982"/>
                    <a:pt x="850528" y="216162"/>
                    <a:pt x="758773" y="172293"/>
                  </a:cubicBezTo>
                  <a:lnTo>
                    <a:pt x="685774" y="139326"/>
                  </a:lnTo>
                  <a:lnTo>
                    <a:pt x="613329" y="111622"/>
                  </a:lnTo>
                  <a:cubicBezTo>
                    <a:pt x="589643" y="101788"/>
                    <a:pt x="565540" y="94862"/>
                    <a:pt x="542269" y="87105"/>
                  </a:cubicBezTo>
                  <a:cubicBezTo>
                    <a:pt x="518998" y="79348"/>
                    <a:pt x="496281" y="71452"/>
                    <a:pt x="473010" y="66050"/>
                  </a:cubicBezTo>
                  <a:lnTo>
                    <a:pt x="406799" y="48735"/>
                  </a:lnTo>
                  <a:cubicBezTo>
                    <a:pt x="385328" y="43056"/>
                    <a:pt x="363997" y="39593"/>
                    <a:pt x="343634" y="34883"/>
                  </a:cubicBezTo>
                  <a:cubicBezTo>
                    <a:pt x="323272" y="30174"/>
                    <a:pt x="303603" y="26018"/>
                    <a:pt x="284349" y="23663"/>
                  </a:cubicBezTo>
                  <a:lnTo>
                    <a:pt x="228941" y="15629"/>
                  </a:lnTo>
                  <a:cubicBezTo>
                    <a:pt x="193896" y="9673"/>
                    <a:pt x="161760" y="8426"/>
                    <a:pt x="133779" y="5656"/>
                  </a:cubicBezTo>
                  <a:cubicBezTo>
                    <a:pt x="119928" y="4548"/>
                    <a:pt x="106076" y="3024"/>
                    <a:pt x="94579" y="2470"/>
                  </a:cubicBezTo>
                  <a:lnTo>
                    <a:pt x="61611" y="1639"/>
                  </a:lnTo>
                  <a:lnTo>
                    <a:pt x="15900" y="115"/>
                  </a:lnTo>
                  <a:lnTo>
                    <a:pt x="3988" y="115"/>
                  </a:lnTo>
                  <a:lnTo>
                    <a:pt x="-29" y="115"/>
                  </a:lnTo>
                  <a:cubicBezTo>
                    <a:pt x="1301" y="-93"/>
                    <a:pt x="2658" y="-93"/>
                    <a:pt x="3988" y="115"/>
                  </a:cubicBezTo>
                  <a:lnTo>
                    <a:pt x="15900" y="115"/>
                  </a:lnTo>
                  <a:lnTo>
                    <a:pt x="61611" y="115"/>
                  </a:lnTo>
                  <a:lnTo>
                    <a:pt x="94717" y="115"/>
                  </a:lnTo>
                  <a:cubicBezTo>
                    <a:pt x="106768" y="115"/>
                    <a:pt x="119928" y="1777"/>
                    <a:pt x="134056" y="2747"/>
                  </a:cubicBezTo>
                  <a:cubicBezTo>
                    <a:pt x="161760" y="5102"/>
                    <a:pt x="194450" y="6071"/>
                    <a:pt x="229496" y="11751"/>
                  </a:cubicBezTo>
                  <a:lnTo>
                    <a:pt x="284903" y="19231"/>
                  </a:lnTo>
                  <a:cubicBezTo>
                    <a:pt x="304157" y="21447"/>
                    <a:pt x="323826" y="26434"/>
                    <a:pt x="344327" y="30174"/>
                  </a:cubicBezTo>
                  <a:cubicBezTo>
                    <a:pt x="364828" y="33914"/>
                    <a:pt x="385882" y="37792"/>
                    <a:pt x="407907" y="44025"/>
                  </a:cubicBezTo>
                  <a:lnTo>
                    <a:pt x="474396" y="61202"/>
                  </a:lnTo>
                  <a:cubicBezTo>
                    <a:pt x="497390" y="66465"/>
                    <a:pt x="520106" y="75053"/>
                    <a:pt x="543655" y="82118"/>
                  </a:cubicBezTo>
                  <a:cubicBezTo>
                    <a:pt x="567203" y="89182"/>
                    <a:pt x="591166" y="95970"/>
                    <a:pt x="614853" y="106497"/>
                  </a:cubicBezTo>
                  <a:lnTo>
                    <a:pt x="687714" y="134201"/>
                  </a:lnTo>
                  <a:lnTo>
                    <a:pt x="761128" y="167307"/>
                  </a:lnTo>
                  <a:cubicBezTo>
                    <a:pt x="853368" y="211272"/>
                    <a:pt x="941451" y="263480"/>
                    <a:pt x="1024313" y="323278"/>
                  </a:cubicBezTo>
                  <a:cubicBezTo>
                    <a:pt x="1043428" y="337130"/>
                    <a:pt x="1060882" y="351951"/>
                    <a:pt x="1078474" y="365665"/>
                  </a:cubicBezTo>
                  <a:lnTo>
                    <a:pt x="1104238" y="384365"/>
                  </a:lnTo>
                  <a:cubicBezTo>
                    <a:pt x="1112549" y="391290"/>
                    <a:pt x="1120167" y="398216"/>
                    <a:pt x="1127924" y="405696"/>
                  </a:cubicBezTo>
                  <a:lnTo>
                    <a:pt x="1172527" y="447252"/>
                  </a:lnTo>
                  <a:cubicBezTo>
                    <a:pt x="1186379" y="461104"/>
                    <a:pt x="1198846" y="474955"/>
                    <a:pt x="1211174" y="487561"/>
                  </a:cubicBezTo>
                  <a:cubicBezTo>
                    <a:pt x="1223502" y="500166"/>
                    <a:pt x="1235276" y="512494"/>
                    <a:pt x="1245665" y="524822"/>
                  </a:cubicBezTo>
                  <a:lnTo>
                    <a:pt x="1273368" y="560144"/>
                  </a:lnTo>
                  <a:lnTo>
                    <a:pt x="1298025" y="590895"/>
                  </a:lnTo>
                  <a:cubicBezTo>
                    <a:pt x="1305089" y="600591"/>
                    <a:pt x="1311045" y="610011"/>
                    <a:pt x="1316586" y="618599"/>
                  </a:cubicBezTo>
                  <a:cubicBezTo>
                    <a:pt x="1327390" y="634805"/>
                    <a:pt x="1335840" y="647549"/>
                    <a:pt x="1341796" y="656691"/>
                  </a:cubicBezTo>
                  <a:lnTo>
                    <a:pt x="1348307" y="666803"/>
                  </a:lnTo>
                  <a:cubicBezTo>
                    <a:pt x="1349401" y="667648"/>
                    <a:pt x="1350371" y="668618"/>
                    <a:pt x="1351216" y="669712"/>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54" name="Freeform: Shape 53">
              <a:extLst>
                <a:ext uri="{FF2B5EF4-FFF2-40B4-BE49-F238E27FC236}">
                  <a16:creationId xmlns:a16="http://schemas.microsoft.com/office/drawing/2014/main" id="{A8120B6C-5FC9-4F28-9848-AB30FD4D49A1}"/>
                </a:ext>
              </a:extLst>
            </p:cNvPr>
            <p:cNvSpPr/>
            <p:nvPr/>
          </p:nvSpPr>
          <p:spPr>
            <a:xfrm>
              <a:off x="8901115" y="3381893"/>
              <a:ext cx="820581" cy="565292"/>
            </a:xfrm>
            <a:custGeom>
              <a:avLst/>
              <a:gdLst>
                <a:gd name="connsiteX0" fmla="*/ 820552 w 820581"/>
                <a:gd name="connsiteY0" fmla="*/ -41 h 565292"/>
                <a:gd name="connsiteX1" fmla="*/ 814596 w 820581"/>
                <a:gd name="connsiteY1" fmla="*/ 8270 h 565292"/>
                <a:gd name="connsiteX2" fmla="*/ 795481 w 820581"/>
                <a:gd name="connsiteY2" fmla="*/ 30849 h 565292"/>
                <a:gd name="connsiteX3" fmla="*/ 765284 w 820581"/>
                <a:gd name="connsiteY3" fmla="*/ 66448 h 565292"/>
                <a:gd name="connsiteX4" fmla="*/ 723728 w 820581"/>
                <a:gd name="connsiteY4" fmla="*/ 112020 h 565292"/>
                <a:gd name="connsiteX5" fmla="*/ 670953 w 820581"/>
                <a:gd name="connsiteY5" fmla="*/ 165073 h 565292"/>
                <a:gd name="connsiteX6" fmla="*/ 607650 w 820581"/>
                <a:gd name="connsiteY6" fmla="*/ 223112 h 565292"/>
                <a:gd name="connsiteX7" fmla="*/ 284071 w 820581"/>
                <a:gd name="connsiteY7" fmla="*/ 446265 h 565292"/>
                <a:gd name="connsiteX8" fmla="*/ 207333 w 820581"/>
                <a:gd name="connsiteY8" fmla="*/ 484634 h 565292"/>
                <a:gd name="connsiteX9" fmla="*/ 138905 w 820581"/>
                <a:gd name="connsiteY9" fmla="*/ 515108 h 565292"/>
                <a:gd name="connsiteX10" fmla="*/ 81558 w 820581"/>
                <a:gd name="connsiteY10" fmla="*/ 537825 h 565292"/>
                <a:gd name="connsiteX11" fmla="*/ 37648 w 820581"/>
                <a:gd name="connsiteY11" fmla="*/ 553478 h 565292"/>
                <a:gd name="connsiteX12" fmla="*/ 9944 w 820581"/>
                <a:gd name="connsiteY12" fmla="*/ 562481 h 565292"/>
                <a:gd name="connsiteX13" fmla="*/ -29 w 820581"/>
                <a:gd name="connsiteY13" fmla="*/ 565252 h 565292"/>
                <a:gd name="connsiteX14" fmla="*/ 9390 w 820581"/>
                <a:gd name="connsiteY14" fmla="*/ 561097 h 565292"/>
                <a:gd name="connsiteX15" fmla="*/ 37094 w 820581"/>
                <a:gd name="connsiteY15" fmla="*/ 550846 h 565292"/>
                <a:gd name="connsiteX16" fmla="*/ 80450 w 820581"/>
                <a:gd name="connsiteY16" fmla="*/ 534085 h 565292"/>
                <a:gd name="connsiteX17" fmla="*/ 137381 w 820581"/>
                <a:gd name="connsiteY17" fmla="*/ 510399 h 565292"/>
                <a:gd name="connsiteX18" fmla="*/ 205116 w 820581"/>
                <a:gd name="connsiteY18" fmla="*/ 479232 h 565292"/>
                <a:gd name="connsiteX19" fmla="*/ 281440 w 820581"/>
                <a:gd name="connsiteY19" fmla="*/ 440447 h 565292"/>
                <a:gd name="connsiteX20" fmla="*/ 448631 w 820581"/>
                <a:gd name="connsiteY20" fmla="*/ 337944 h 565292"/>
                <a:gd name="connsiteX21" fmla="*/ 603772 w 820581"/>
                <a:gd name="connsiteY21" fmla="*/ 218125 h 565292"/>
                <a:gd name="connsiteX22" fmla="*/ 667213 w 820581"/>
                <a:gd name="connsiteY22" fmla="*/ 160640 h 565292"/>
                <a:gd name="connsiteX23" fmla="*/ 720404 w 820581"/>
                <a:gd name="connsiteY23" fmla="*/ 108419 h 565292"/>
                <a:gd name="connsiteX24" fmla="*/ 762791 w 820581"/>
                <a:gd name="connsiteY24" fmla="*/ 63678 h 565292"/>
                <a:gd name="connsiteX25" fmla="*/ 793819 w 820581"/>
                <a:gd name="connsiteY25" fmla="*/ 29048 h 565292"/>
                <a:gd name="connsiteX26" fmla="*/ 813211 w 820581"/>
                <a:gd name="connsiteY26" fmla="*/ 7024 h 565292"/>
                <a:gd name="connsiteX27" fmla="*/ 820552 w 820581"/>
                <a:gd name="connsiteY27" fmla="*/ -41 h 56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581" h="565292">
                  <a:moveTo>
                    <a:pt x="820552" y="-41"/>
                  </a:moveTo>
                  <a:cubicBezTo>
                    <a:pt x="818904" y="2951"/>
                    <a:pt x="816909" y="5749"/>
                    <a:pt x="814596" y="8270"/>
                  </a:cubicBezTo>
                  <a:lnTo>
                    <a:pt x="795481" y="30849"/>
                  </a:lnTo>
                  <a:cubicBezTo>
                    <a:pt x="787585" y="40961"/>
                    <a:pt x="777612" y="53012"/>
                    <a:pt x="765284" y="66448"/>
                  </a:cubicBezTo>
                  <a:cubicBezTo>
                    <a:pt x="752955" y="79884"/>
                    <a:pt x="739797" y="95675"/>
                    <a:pt x="723728" y="112020"/>
                  </a:cubicBezTo>
                  <a:cubicBezTo>
                    <a:pt x="707660" y="128366"/>
                    <a:pt x="690484" y="146650"/>
                    <a:pt x="670953" y="165073"/>
                  </a:cubicBezTo>
                  <a:cubicBezTo>
                    <a:pt x="651422" y="183496"/>
                    <a:pt x="630229" y="202888"/>
                    <a:pt x="607650" y="223112"/>
                  </a:cubicBezTo>
                  <a:cubicBezTo>
                    <a:pt x="508623" y="309547"/>
                    <a:pt x="400053" y="384417"/>
                    <a:pt x="284071" y="446265"/>
                  </a:cubicBezTo>
                  <a:cubicBezTo>
                    <a:pt x="257199" y="460117"/>
                    <a:pt x="231850" y="473968"/>
                    <a:pt x="207333" y="484634"/>
                  </a:cubicBezTo>
                  <a:cubicBezTo>
                    <a:pt x="182815" y="495300"/>
                    <a:pt x="159959" y="506243"/>
                    <a:pt x="138905" y="515108"/>
                  </a:cubicBezTo>
                  <a:cubicBezTo>
                    <a:pt x="117849" y="523973"/>
                    <a:pt x="98457" y="531315"/>
                    <a:pt x="81558" y="537825"/>
                  </a:cubicBezTo>
                  <a:cubicBezTo>
                    <a:pt x="64659" y="544336"/>
                    <a:pt x="49837" y="549599"/>
                    <a:pt x="37648" y="553478"/>
                  </a:cubicBezTo>
                  <a:lnTo>
                    <a:pt x="9944" y="562481"/>
                  </a:lnTo>
                  <a:cubicBezTo>
                    <a:pt x="6731" y="563756"/>
                    <a:pt x="3378" y="564684"/>
                    <a:pt x="-29" y="565252"/>
                  </a:cubicBezTo>
                  <a:cubicBezTo>
                    <a:pt x="2963" y="563548"/>
                    <a:pt x="6121" y="562149"/>
                    <a:pt x="9390" y="561097"/>
                  </a:cubicBezTo>
                  <a:lnTo>
                    <a:pt x="37094" y="550846"/>
                  </a:lnTo>
                  <a:cubicBezTo>
                    <a:pt x="49145" y="546552"/>
                    <a:pt x="63689" y="541011"/>
                    <a:pt x="80450" y="534085"/>
                  </a:cubicBezTo>
                  <a:cubicBezTo>
                    <a:pt x="97210" y="527159"/>
                    <a:pt x="116603" y="520233"/>
                    <a:pt x="137381" y="510399"/>
                  </a:cubicBezTo>
                  <a:cubicBezTo>
                    <a:pt x="158158" y="500564"/>
                    <a:pt x="181152" y="491283"/>
                    <a:pt x="205116" y="479232"/>
                  </a:cubicBezTo>
                  <a:cubicBezTo>
                    <a:pt x="229080" y="467181"/>
                    <a:pt x="254706" y="454437"/>
                    <a:pt x="281440" y="440447"/>
                  </a:cubicBezTo>
                  <a:cubicBezTo>
                    <a:pt x="334215" y="411358"/>
                    <a:pt x="391146" y="377283"/>
                    <a:pt x="448631" y="337944"/>
                  </a:cubicBezTo>
                  <a:cubicBezTo>
                    <a:pt x="506116" y="298604"/>
                    <a:pt x="557783" y="257188"/>
                    <a:pt x="603772" y="218125"/>
                  </a:cubicBezTo>
                  <a:cubicBezTo>
                    <a:pt x="626350" y="198179"/>
                    <a:pt x="647959" y="179479"/>
                    <a:pt x="667213" y="160640"/>
                  </a:cubicBezTo>
                  <a:cubicBezTo>
                    <a:pt x="686467" y="141802"/>
                    <a:pt x="704474" y="124764"/>
                    <a:pt x="720404" y="108419"/>
                  </a:cubicBezTo>
                  <a:cubicBezTo>
                    <a:pt x="736334" y="92074"/>
                    <a:pt x="750324" y="76975"/>
                    <a:pt x="762791" y="63678"/>
                  </a:cubicBezTo>
                  <a:cubicBezTo>
                    <a:pt x="775257" y="50380"/>
                    <a:pt x="785507" y="38744"/>
                    <a:pt x="793819" y="29048"/>
                  </a:cubicBezTo>
                  <a:lnTo>
                    <a:pt x="813211" y="7024"/>
                  </a:lnTo>
                  <a:cubicBezTo>
                    <a:pt x="815469" y="4475"/>
                    <a:pt x="817921" y="2106"/>
                    <a:pt x="820552" y="-41"/>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55" name="Freeform: Shape 54">
              <a:extLst>
                <a:ext uri="{FF2B5EF4-FFF2-40B4-BE49-F238E27FC236}">
                  <a16:creationId xmlns:a16="http://schemas.microsoft.com/office/drawing/2014/main" id="{7523D191-F8FC-46B2-A89C-50E10FFAEFC6}"/>
                </a:ext>
              </a:extLst>
            </p:cNvPr>
            <p:cNvSpPr/>
            <p:nvPr/>
          </p:nvSpPr>
          <p:spPr>
            <a:xfrm>
              <a:off x="8880475" y="3943307"/>
              <a:ext cx="7341" cy="993867"/>
            </a:xfrm>
            <a:custGeom>
              <a:avLst/>
              <a:gdLst>
                <a:gd name="connsiteX0" fmla="*/ 3711 w 7341"/>
                <a:gd name="connsiteY0" fmla="*/ 993827 h 993867"/>
                <a:gd name="connsiteX1" fmla="*/ -29 w 7341"/>
                <a:gd name="connsiteY1" fmla="*/ 496963 h 993867"/>
                <a:gd name="connsiteX2" fmla="*/ 3711 w 7341"/>
                <a:gd name="connsiteY2" fmla="*/ -41 h 993867"/>
                <a:gd name="connsiteX3" fmla="*/ 7312 w 7341"/>
                <a:gd name="connsiteY3" fmla="*/ 496963 h 993867"/>
                <a:gd name="connsiteX4" fmla="*/ 3711 w 7341"/>
                <a:gd name="connsiteY4" fmla="*/ 993827 h 99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1" h="993867">
                  <a:moveTo>
                    <a:pt x="3711" y="993827"/>
                  </a:moveTo>
                  <a:cubicBezTo>
                    <a:pt x="1633" y="993827"/>
                    <a:pt x="-29" y="771367"/>
                    <a:pt x="-29" y="496963"/>
                  </a:cubicBezTo>
                  <a:cubicBezTo>
                    <a:pt x="-29" y="222558"/>
                    <a:pt x="1633" y="-41"/>
                    <a:pt x="3711" y="-41"/>
                  </a:cubicBezTo>
                  <a:cubicBezTo>
                    <a:pt x="5789" y="-41"/>
                    <a:pt x="7312" y="222419"/>
                    <a:pt x="7312" y="496963"/>
                  </a:cubicBezTo>
                  <a:cubicBezTo>
                    <a:pt x="7312" y="771506"/>
                    <a:pt x="5650" y="993827"/>
                    <a:pt x="3711" y="993827"/>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sp>
          <p:nvSpPr>
            <p:cNvPr id="56" name="Freeform: Shape 55">
              <a:extLst>
                <a:ext uri="{FF2B5EF4-FFF2-40B4-BE49-F238E27FC236}">
                  <a16:creationId xmlns:a16="http://schemas.microsoft.com/office/drawing/2014/main" id="{37064872-2FEE-4291-9A4A-5590AC34DADF}"/>
                </a:ext>
              </a:extLst>
            </p:cNvPr>
            <p:cNvSpPr/>
            <p:nvPr/>
          </p:nvSpPr>
          <p:spPr>
            <a:xfrm>
              <a:off x="8911088" y="5373091"/>
              <a:ext cx="7202" cy="697439"/>
            </a:xfrm>
            <a:custGeom>
              <a:avLst/>
              <a:gdLst>
                <a:gd name="connsiteX0" fmla="*/ 3572 w 7202"/>
                <a:gd name="connsiteY0" fmla="*/ 697398 h 697439"/>
                <a:gd name="connsiteX1" fmla="*/ -29 w 7202"/>
                <a:gd name="connsiteY1" fmla="*/ 348748 h 697439"/>
                <a:gd name="connsiteX2" fmla="*/ 3572 w 7202"/>
                <a:gd name="connsiteY2" fmla="*/ -41 h 697439"/>
                <a:gd name="connsiteX3" fmla="*/ 7174 w 7202"/>
                <a:gd name="connsiteY3" fmla="*/ 348748 h 697439"/>
                <a:gd name="connsiteX4" fmla="*/ 3572 w 7202"/>
                <a:gd name="connsiteY4" fmla="*/ 697398 h 697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2" h="697439">
                  <a:moveTo>
                    <a:pt x="3572" y="697398"/>
                  </a:moveTo>
                  <a:cubicBezTo>
                    <a:pt x="1494" y="697398"/>
                    <a:pt x="-29" y="541288"/>
                    <a:pt x="-29" y="348748"/>
                  </a:cubicBezTo>
                  <a:cubicBezTo>
                    <a:pt x="-29" y="156208"/>
                    <a:pt x="1494" y="-41"/>
                    <a:pt x="3572" y="-41"/>
                  </a:cubicBezTo>
                  <a:cubicBezTo>
                    <a:pt x="5650" y="-41"/>
                    <a:pt x="7174" y="156069"/>
                    <a:pt x="7174" y="348748"/>
                  </a:cubicBezTo>
                  <a:cubicBezTo>
                    <a:pt x="7174" y="541427"/>
                    <a:pt x="5511" y="697398"/>
                    <a:pt x="3572" y="697398"/>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IN" sz="1139"/>
            </a:p>
          </p:txBody>
        </p:sp>
      </p:grpSp>
      <p:grpSp>
        <p:nvGrpSpPr>
          <p:cNvPr id="57" name="Graphic 4">
            <a:extLst>
              <a:ext uri="{FF2B5EF4-FFF2-40B4-BE49-F238E27FC236}">
                <a16:creationId xmlns:a16="http://schemas.microsoft.com/office/drawing/2014/main" id="{3D651B4A-D040-4DA4-9A4C-6BBB4D7DE866}"/>
              </a:ext>
            </a:extLst>
          </p:cNvPr>
          <p:cNvGrpSpPr/>
          <p:nvPr/>
        </p:nvGrpSpPr>
        <p:grpSpPr>
          <a:xfrm>
            <a:off x="9479319" y="788874"/>
            <a:ext cx="1430257" cy="4868930"/>
            <a:chOff x="9637617" y="693705"/>
            <a:chExt cx="1541300" cy="5418657"/>
          </a:xfrm>
        </p:grpSpPr>
        <p:sp>
          <p:nvSpPr>
            <p:cNvPr id="58" name="Freeform: Shape 57">
              <a:extLst>
                <a:ext uri="{FF2B5EF4-FFF2-40B4-BE49-F238E27FC236}">
                  <a16:creationId xmlns:a16="http://schemas.microsoft.com/office/drawing/2014/main" id="{720C92E8-2098-443B-B469-70525B31FA0C}"/>
                </a:ext>
              </a:extLst>
            </p:cNvPr>
            <p:cNvSpPr/>
            <p:nvPr/>
          </p:nvSpPr>
          <p:spPr>
            <a:xfrm>
              <a:off x="9699853" y="2234962"/>
              <a:ext cx="391825" cy="212840"/>
            </a:xfrm>
            <a:custGeom>
              <a:avLst/>
              <a:gdLst>
                <a:gd name="connsiteX0" fmla="*/ 2283 w 391825"/>
                <a:gd name="connsiteY0" fmla="*/ 145542 h 212840"/>
                <a:gd name="connsiteX1" fmla="*/ 69880 w 391825"/>
                <a:gd name="connsiteY1" fmla="*/ 204966 h 212840"/>
                <a:gd name="connsiteX2" fmla="*/ 162826 w 391825"/>
                <a:gd name="connsiteY2" fmla="*/ 211338 h 212840"/>
                <a:gd name="connsiteX3" fmla="*/ 282783 w 391825"/>
                <a:gd name="connsiteY3" fmla="*/ 184742 h 212840"/>
                <a:gd name="connsiteX4" fmla="*/ 355089 w 391825"/>
                <a:gd name="connsiteY4" fmla="*/ 103709 h 212840"/>
                <a:gd name="connsiteX5" fmla="*/ 391796 w 391825"/>
                <a:gd name="connsiteY5" fmla="*/ -41 h 212840"/>
                <a:gd name="connsiteX6" fmla="*/ 2283 w 391825"/>
                <a:gd name="connsiteY6" fmla="*/ 145542 h 21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5" h="212840">
                  <a:moveTo>
                    <a:pt x="2283" y="145542"/>
                  </a:moveTo>
                  <a:cubicBezTo>
                    <a:pt x="-11569" y="173246"/>
                    <a:pt x="40099" y="195963"/>
                    <a:pt x="69880" y="204966"/>
                  </a:cubicBezTo>
                  <a:cubicBezTo>
                    <a:pt x="100271" y="212418"/>
                    <a:pt x="131714" y="214579"/>
                    <a:pt x="162826" y="211338"/>
                  </a:cubicBezTo>
                  <a:cubicBezTo>
                    <a:pt x="204381" y="209122"/>
                    <a:pt x="246906" y="205243"/>
                    <a:pt x="282783" y="184742"/>
                  </a:cubicBezTo>
                  <a:cubicBezTo>
                    <a:pt x="314199" y="165281"/>
                    <a:pt x="339312" y="137134"/>
                    <a:pt x="355089" y="103709"/>
                  </a:cubicBezTo>
                  <a:cubicBezTo>
                    <a:pt x="370645" y="70396"/>
                    <a:pt x="382931" y="35642"/>
                    <a:pt x="391796" y="-41"/>
                  </a:cubicBezTo>
                  <a:cubicBezTo>
                    <a:pt x="391796" y="-41"/>
                    <a:pt x="64478" y="21291"/>
                    <a:pt x="2283" y="145542"/>
                  </a:cubicBezTo>
                  <a:close/>
                </a:path>
              </a:pathLst>
            </a:custGeom>
            <a:solidFill>
              <a:srgbClr val="E8505B"/>
            </a:solidFill>
            <a:ln w="13835" cap="flat">
              <a:noFill/>
              <a:prstDash val="solid"/>
              <a:miter/>
            </a:ln>
          </p:spPr>
          <p:txBody>
            <a:bodyPr rtlCol="0" anchor="ctr"/>
            <a:lstStyle/>
            <a:p>
              <a:endParaRPr lang="en-IN" sz="1139"/>
            </a:p>
          </p:txBody>
        </p:sp>
        <p:sp>
          <p:nvSpPr>
            <p:cNvPr id="59" name="Freeform: Shape 58">
              <a:extLst>
                <a:ext uri="{FF2B5EF4-FFF2-40B4-BE49-F238E27FC236}">
                  <a16:creationId xmlns:a16="http://schemas.microsoft.com/office/drawing/2014/main" id="{0CE02D07-8FCF-4E41-B5FD-A8D4BB886710}"/>
                </a:ext>
              </a:extLst>
            </p:cNvPr>
            <p:cNvSpPr/>
            <p:nvPr/>
          </p:nvSpPr>
          <p:spPr>
            <a:xfrm>
              <a:off x="9699853" y="2234962"/>
              <a:ext cx="391825" cy="212840"/>
            </a:xfrm>
            <a:custGeom>
              <a:avLst/>
              <a:gdLst>
                <a:gd name="connsiteX0" fmla="*/ 2283 w 391825"/>
                <a:gd name="connsiteY0" fmla="*/ 145542 h 212840"/>
                <a:gd name="connsiteX1" fmla="*/ 69880 w 391825"/>
                <a:gd name="connsiteY1" fmla="*/ 204966 h 212840"/>
                <a:gd name="connsiteX2" fmla="*/ 162826 w 391825"/>
                <a:gd name="connsiteY2" fmla="*/ 211338 h 212840"/>
                <a:gd name="connsiteX3" fmla="*/ 282783 w 391825"/>
                <a:gd name="connsiteY3" fmla="*/ 184742 h 212840"/>
                <a:gd name="connsiteX4" fmla="*/ 355089 w 391825"/>
                <a:gd name="connsiteY4" fmla="*/ 103709 h 212840"/>
                <a:gd name="connsiteX5" fmla="*/ 391796 w 391825"/>
                <a:gd name="connsiteY5" fmla="*/ -41 h 212840"/>
                <a:gd name="connsiteX6" fmla="*/ 2283 w 391825"/>
                <a:gd name="connsiteY6" fmla="*/ 145542 h 21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5" h="212840">
                  <a:moveTo>
                    <a:pt x="2283" y="145542"/>
                  </a:moveTo>
                  <a:cubicBezTo>
                    <a:pt x="-11569" y="173246"/>
                    <a:pt x="40099" y="195963"/>
                    <a:pt x="69880" y="204966"/>
                  </a:cubicBezTo>
                  <a:cubicBezTo>
                    <a:pt x="100271" y="212418"/>
                    <a:pt x="131714" y="214579"/>
                    <a:pt x="162826" y="211338"/>
                  </a:cubicBezTo>
                  <a:cubicBezTo>
                    <a:pt x="204381" y="209122"/>
                    <a:pt x="246906" y="205243"/>
                    <a:pt x="282783" y="184742"/>
                  </a:cubicBezTo>
                  <a:cubicBezTo>
                    <a:pt x="314199" y="165281"/>
                    <a:pt x="339312" y="137134"/>
                    <a:pt x="355089" y="103709"/>
                  </a:cubicBezTo>
                  <a:cubicBezTo>
                    <a:pt x="370645" y="70396"/>
                    <a:pt x="382931" y="35642"/>
                    <a:pt x="391796" y="-41"/>
                  </a:cubicBezTo>
                  <a:cubicBezTo>
                    <a:pt x="391796" y="-41"/>
                    <a:pt x="64478" y="21291"/>
                    <a:pt x="2283" y="145542"/>
                  </a:cubicBezTo>
                  <a:close/>
                </a:path>
              </a:pathLst>
            </a:custGeom>
            <a:solidFill>
              <a:srgbClr val="000000"/>
            </a:solidFill>
            <a:ln w="13835" cap="flat">
              <a:noFill/>
              <a:prstDash val="solid"/>
              <a:miter/>
            </a:ln>
          </p:spPr>
          <p:txBody>
            <a:bodyPr rtlCol="0" anchor="ctr"/>
            <a:lstStyle/>
            <a:p>
              <a:endParaRPr lang="en-IN" sz="1139"/>
            </a:p>
          </p:txBody>
        </p:sp>
        <p:sp>
          <p:nvSpPr>
            <p:cNvPr id="60" name="Freeform: Shape 59">
              <a:extLst>
                <a:ext uri="{FF2B5EF4-FFF2-40B4-BE49-F238E27FC236}">
                  <a16:creationId xmlns:a16="http://schemas.microsoft.com/office/drawing/2014/main" id="{8670A530-4290-4F63-83FB-2F7F5C9B7207}"/>
                </a:ext>
              </a:extLst>
            </p:cNvPr>
            <p:cNvSpPr/>
            <p:nvPr/>
          </p:nvSpPr>
          <p:spPr>
            <a:xfrm>
              <a:off x="10605304" y="2195650"/>
              <a:ext cx="357338" cy="154348"/>
            </a:xfrm>
            <a:custGeom>
              <a:avLst/>
              <a:gdLst>
                <a:gd name="connsiteX0" fmla="*/ 21303 w 357338"/>
                <a:gd name="connsiteY0" fmla="*/ 96203 h 154348"/>
                <a:gd name="connsiteX1" fmla="*/ 206086 w 357338"/>
                <a:gd name="connsiteY1" fmla="*/ 154104 h 154348"/>
                <a:gd name="connsiteX2" fmla="*/ 294045 w 357338"/>
                <a:gd name="connsiteY2" fmla="*/ 126400 h 154348"/>
                <a:gd name="connsiteX3" fmla="*/ 323688 w 357338"/>
                <a:gd name="connsiteY3" fmla="*/ 94679 h 154348"/>
                <a:gd name="connsiteX4" fmla="*/ 346959 w 357338"/>
                <a:gd name="connsiteY4" fmla="*/ 76672 h 154348"/>
                <a:gd name="connsiteX5" fmla="*/ 357071 w 357338"/>
                <a:gd name="connsiteY5" fmla="*/ 50353 h 154348"/>
                <a:gd name="connsiteX6" fmla="*/ 337955 w 357338"/>
                <a:gd name="connsiteY6" fmla="*/ 19880 h 154348"/>
                <a:gd name="connsiteX7" fmla="*/ 212319 w 357338"/>
                <a:gd name="connsiteY7" fmla="*/ 348 h 154348"/>
                <a:gd name="connsiteX8" fmla="*/ 85575 w 357338"/>
                <a:gd name="connsiteY8" fmla="*/ 25143 h 154348"/>
                <a:gd name="connsiteX9" fmla="*/ -29 w 357338"/>
                <a:gd name="connsiteY9" fmla="*/ 83321 h 15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338" h="154348">
                  <a:moveTo>
                    <a:pt x="21303" y="96203"/>
                  </a:moveTo>
                  <a:cubicBezTo>
                    <a:pt x="75269" y="134476"/>
                    <a:pt x="139930" y="154741"/>
                    <a:pt x="206086" y="154104"/>
                  </a:cubicBezTo>
                  <a:cubicBezTo>
                    <a:pt x="237793" y="155877"/>
                    <a:pt x="269070" y="146028"/>
                    <a:pt x="294045" y="126400"/>
                  </a:cubicBezTo>
                  <a:cubicBezTo>
                    <a:pt x="304711" y="116565"/>
                    <a:pt x="312745" y="104099"/>
                    <a:pt x="323688" y="94679"/>
                  </a:cubicBezTo>
                  <a:cubicBezTo>
                    <a:pt x="331168" y="88308"/>
                    <a:pt x="339895" y="83459"/>
                    <a:pt x="346959" y="76672"/>
                  </a:cubicBezTo>
                  <a:cubicBezTo>
                    <a:pt x="354536" y="70148"/>
                    <a:pt x="358331" y="60271"/>
                    <a:pt x="357071" y="50353"/>
                  </a:cubicBezTo>
                  <a:cubicBezTo>
                    <a:pt x="354342" y="38316"/>
                    <a:pt x="347596" y="27581"/>
                    <a:pt x="337955" y="19880"/>
                  </a:cubicBezTo>
                  <a:cubicBezTo>
                    <a:pt x="300417" y="-1452"/>
                    <a:pt x="255537" y="-621"/>
                    <a:pt x="212319" y="348"/>
                  </a:cubicBezTo>
                  <a:cubicBezTo>
                    <a:pt x="169074" y="2218"/>
                    <a:pt x="126341" y="10585"/>
                    <a:pt x="85575" y="25143"/>
                  </a:cubicBezTo>
                  <a:cubicBezTo>
                    <a:pt x="52053" y="36502"/>
                    <a:pt x="17008" y="52847"/>
                    <a:pt x="-29" y="83321"/>
                  </a:cubicBezTo>
                </a:path>
              </a:pathLst>
            </a:custGeom>
            <a:solidFill>
              <a:srgbClr val="E8505B"/>
            </a:solidFill>
            <a:ln w="13835" cap="flat">
              <a:noFill/>
              <a:prstDash val="solid"/>
              <a:miter/>
            </a:ln>
          </p:spPr>
          <p:txBody>
            <a:bodyPr rtlCol="0" anchor="ctr"/>
            <a:lstStyle/>
            <a:p>
              <a:endParaRPr lang="en-IN" sz="1139"/>
            </a:p>
          </p:txBody>
        </p:sp>
        <p:sp>
          <p:nvSpPr>
            <p:cNvPr id="61" name="Freeform: Shape 60">
              <a:extLst>
                <a:ext uri="{FF2B5EF4-FFF2-40B4-BE49-F238E27FC236}">
                  <a16:creationId xmlns:a16="http://schemas.microsoft.com/office/drawing/2014/main" id="{1834EF2D-2910-4BB5-B475-AF0252A1F3C6}"/>
                </a:ext>
              </a:extLst>
            </p:cNvPr>
            <p:cNvSpPr/>
            <p:nvPr/>
          </p:nvSpPr>
          <p:spPr>
            <a:xfrm>
              <a:off x="10605304" y="2195844"/>
              <a:ext cx="357338" cy="154153"/>
            </a:xfrm>
            <a:custGeom>
              <a:avLst/>
              <a:gdLst>
                <a:gd name="connsiteX0" fmla="*/ 357071 w 357338"/>
                <a:gd name="connsiteY0" fmla="*/ 50159 h 154153"/>
                <a:gd name="connsiteX1" fmla="*/ 332553 w 357338"/>
                <a:gd name="connsiteY1" fmla="*/ 22456 h 154153"/>
                <a:gd name="connsiteX2" fmla="*/ 212319 w 357338"/>
                <a:gd name="connsiteY2" fmla="*/ 154 h 154153"/>
                <a:gd name="connsiteX3" fmla="*/ 85575 w 357338"/>
                <a:gd name="connsiteY3" fmla="*/ 24949 h 154153"/>
                <a:gd name="connsiteX4" fmla="*/ -29 w 357338"/>
                <a:gd name="connsiteY4" fmla="*/ 83127 h 154153"/>
                <a:gd name="connsiteX5" fmla="*/ 21303 w 357338"/>
                <a:gd name="connsiteY5" fmla="*/ 96009 h 154153"/>
                <a:gd name="connsiteX6" fmla="*/ 206086 w 357338"/>
                <a:gd name="connsiteY6" fmla="*/ 153910 h 154153"/>
                <a:gd name="connsiteX7" fmla="*/ 294045 w 357338"/>
                <a:gd name="connsiteY7" fmla="*/ 126206 h 154153"/>
                <a:gd name="connsiteX8" fmla="*/ 323688 w 357338"/>
                <a:gd name="connsiteY8" fmla="*/ 94485 h 154153"/>
                <a:gd name="connsiteX9" fmla="*/ 346959 w 357338"/>
                <a:gd name="connsiteY9" fmla="*/ 76478 h 154153"/>
                <a:gd name="connsiteX10" fmla="*/ 357071 w 357338"/>
                <a:gd name="connsiteY10" fmla="*/ 50159 h 15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338" h="154153">
                  <a:moveTo>
                    <a:pt x="357071" y="50159"/>
                  </a:moveTo>
                  <a:cubicBezTo>
                    <a:pt x="352167" y="38482"/>
                    <a:pt x="343551" y="28731"/>
                    <a:pt x="332553" y="22456"/>
                  </a:cubicBezTo>
                  <a:cubicBezTo>
                    <a:pt x="295014" y="1124"/>
                    <a:pt x="255537" y="-815"/>
                    <a:pt x="212319" y="154"/>
                  </a:cubicBezTo>
                  <a:cubicBezTo>
                    <a:pt x="169074" y="2024"/>
                    <a:pt x="126341" y="10391"/>
                    <a:pt x="85575" y="24949"/>
                  </a:cubicBezTo>
                  <a:cubicBezTo>
                    <a:pt x="52053" y="36308"/>
                    <a:pt x="17008" y="52653"/>
                    <a:pt x="-29" y="83127"/>
                  </a:cubicBezTo>
                  <a:lnTo>
                    <a:pt x="21303" y="96009"/>
                  </a:lnTo>
                  <a:cubicBezTo>
                    <a:pt x="75269" y="134282"/>
                    <a:pt x="139930" y="154547"/>
                    <a:pt x="206086" y="153910"/>
                  </a:cubicBezTo>
                  <a:cubicBezTo>
                    <a:pt x="237793" y="155683"/>
                    <a:pt x="269070" y="145834"/>
                    <a:pt x="294045" y="126206"/>
                  </a:cubicBezTo>
                  <a:cubicBezTo>
                    <a:pt x="304711" y="116371"/>
                    <a:pt x="312745" y="103905"/>
                    <a:pt x="323688" y="94485"/>
                  </a:cubicBezTo>
                  <a:cubicBezTo>
                    <a:pt x="331168" y="88113"/>
                    <a:pt x="339895" y="83265"/>
                    <a:pt x="346959" y="76478"/>
                  </a:cubicBezTo>
                  <a:cubicBezTo>
                    <a:pt x="354536" y="69954"/>
                    <a:pt x="358331" y="60077"/>
                    <a:pt x="357071" y="50159"/>
                  </a:cubicBezTo>
                  <a:close/>
                </a:path>
              </a:pathLst>
            </a:custGeom>
            <a:solidFill>
              <a:srgbClr val="000000"/>
            </a:solidFill>
            <a:ln w="13835" cap="flat">
              <a:noFill/>
              <a:prstDash val="solid"/>
              <a:miter/>
            </a:ln>
          </p:spPr>
          <p:txBody>
            <a:bodyPr rtlCol="0" anchor="ctr"/>
            <a:lstStyle/>
            <a:p>
              <a:endParaRPr lang="en-IN" sz="1139"/>
            </a:p>
          </p:txBody>
        </p:sp>
        <p:sp>
          <p:nvSpPr>
            <p:cNvPr id="62" name="Freeform: Shape 61">
              <a:extLst>
                <a:ext uri="{FF2B5EF4-FFF2-40B4-BE49-F238E27FC236}">
                  <a16:creationId xmlns:a16="http://schemas.microsoft.com/office/drawing/2014/main" id="{7C22AC7F-D38D-4A6C-9A31-9C2AC04A31F5}"/>
                </a:ext>
              </a:extLst>
            </p:cNvPr>
            <p:cNvSpPr/>
            <p:nvPr/>
          </p:nvSpPr>
          <p:spPr>
            <a:xfrm>
              <a:off x="9637617" y="1581157"/>
              <a:ext cx="1055230" cy="1217020"/>
            </a:xfrm>
            <a:custGeom>
              <a:avLst/>
              <a:gdLst>
                <a:gd name="connsiteX0" fmla="*/ 349866 w 1055230"/>
                <a:gd name="connsiteY0" fmla="*/ 1207838 h 1217020"/>
                <a:gd name="connsiteX1" fmla="*/ 1040380 w 1055230"/>
                <a:gd name="connsiteY1" fmla="*/ 1216980 h 1217020"/>
                <a:gd name="connsiteX2" fmla="*/ 1049355 w 1055230"/>
                <a:gd name="connsiteY2" fmla="*/ 1207948 h 1217020"/>
                <a:gd name="connsiteX3" fmla="*/ 1048968 w 1055230"/>
                <a:gd name="connsiteY3" fmla="*/ 1205344 h 1217020"/>
                <a:gd name="connsiteX4" fmla="*/ 967934 w 1055230"/>
                <a:gd name="connsiteY4" fmla="*/ 952687 h 1217020"/>
                <a:gd name="connsiteX5" fmla="*/ 996331 w 1055230"/>
                <a:gd name="connsiteY5" fmla="*/ 674543 h 1217020"/>
                <a:gd name="connsiteX6" fmla="*/ 1055201 w 1055230"/>
                <a:gd name="connsiteY6" fmla="*/ 154823 h 1217020"/>
                <a:gd name="connsiteX7" fmla="*/ 729268 w 1055230"/>
                <a:gd name="connsiteY7" fmla="*/ -41 h 1217020"/>
                <a:gd name="connsiteX8" fmla="*/ 411645 w 1055230"/>
                <a:gd name="connsiteY8" fmla="*/ 18798 h 1217020"/>
                <a:gd name="connsiteX9" fmla="*/ 400564 w 1055230"/>
                <a:gd name="connsiteY9" fmla="*/ 98 h 1217020"/>
                <a:gd name="connsiteX10" fmla="*/ 309142 w 1055230"/>
                <a:gd name="connsiteY10" fmla="*/ 42623 h 1217020"/>
                <a:gd name="connsiteX11" fmla="*/ 251796 w 1055230"/>
                <a:gd name="connsiteY11" fmla="*/ 75036 h 1217020"/>
                <a:gd name="connsiteX12" fmla="*/ 19362 w 1055230"/>
                <a:gd name="connsiteY12" fmla="*/ 311210 h 1217020"/>
                <a:gd name="connsiteX13" fmla="*/ 61887 w 1055230"/>
                <a:gd name="connsiteY13" fmla="*/ 816801 h 1217020"/>
                <a:gd name="connsiteX14" fmla="*/ 128653 w 1055230"/>
                <a:gd name="connsiteY14" fmla="*/ 764580 h 1217020"/>
                <a:gd name="connsiteX15" fmla="*/ 181567 w 1055230"/>
                <a:gd name="connsiteY15" fmla="*/ 729257 h 1217020"/>
                <a:gd name="connsiteX16" fmla="*/ 315375 w 1055230"/>
                <a:gd name="connsiteY16" fmla="*/ 1087881 h 1217020"/>
                <a:gd name="connsiteX17" fmla="*/ 286287 w 1055230"/>
                <a:gd name="connsiteY17" fmla="*/ 1133869 h 1217020"/>
                <a:gd name="connsiteX18" fmla="*/ 349866 w 1055230"/>
                <a:gd name="connsiteY18" fmla="*/ 1207838 h 121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5230" h="1217020">
                  <a:moveTo>
                    <a:pt x="349866" y="1207838"/>
                  </a:moveTo>
                  <a:lnTo>
                    <a:pt x="1040380" y="1216980"/>
                  </a:lnTo>
                  <a:cubicBezTo>
                    <a:pt x="1045353" y="1216966"/>
                    <a:pt x="1049369" y="1212921"/>
                    <a:pt x="1049355" y="1207948"/>
                  </a:cubicBezTo>
                  <a:cubicBezTo>
                    <a:pt x="1049355" y="1207076"/>
                    <a:pt x="1049231" y="1206189"/>
                    <a:pt x="1048968" y="1205344"/>
                  </a:cubicBezTo>
                  <a:lnTo>
                    <a:pt x="967934" y="952687"/>
                  </a:lnTo>
                  <a:cubicBezTo>
                    <a:pt x="967934" y="952687"/>
                    <a:pt x="979847" y="826359"/>
                    <a:pt x="996331" y="674543"/>
                  </a:cubicBezTo>
                  <a:cubicBezTo>
                    <a:pt x="1021403" y="443910"/>
                    <a:pt x="1054786" y="153991"/>
                    <a:pt x="1055201" y="154823"/>
                  </a:cubicBezTo>
                  <a:cubicBezTo>
                    <a:pt x="1007966" y="22399"/>
                    <a:pt x="729268" y="-41"/>
                    <a:pt x="729268" y="-41"/>
                  </a:cubicBezTo>
                  <a:lnTo>
                    <a:pt x="411645" y="18798"/>
                  </a:lnTo>
                  <a:lnTo>
                    <a:pt x="400564" y="98"/>
                  </a:lnTo>
                  <a:lnTo>
                    <a:pt x="309142" y="42623"/>
                  </a:lnTo>
                  <a:cubicBezTo>
                    <a:pt x="289209" y="51904"/>
                    <a:pt x="270024" y="62736"/>
                    <a:pt x="251796" y="75036"/>
                  </a:cubicBezTo>
                  <a:cubicBezTo>
                    <a:pt x="191402" y="115345"/>
                    <a:pt x="45957" y="208014"/>
                    <a:pt x="19362" y="311210"/>
                  </a:cubicBezTo>
                  <a:cubicBezTo>
                    <a:pt x="-42002" y="550153"/>
                    <a:pt x="61887" y="816801"/>
                    <a:pt x="61887" y="816801"/>
                  </a:cubicBezTo>
                  <a:lnTo>
                    <a:pt x="128653" y="764580"/>
                  </a:lnTo>
                  <a:cubicBezTo>
                    <a:pt x="145469" y="751614"/>
                    <a:pt x="163144" y="739826"/>
                    <a:pt x="181567" y="729257"/>
                  </a:cubicBezTo>
                  <a:lnTo>
                    <a:pt x="315375" y="1087881"/>
                  </a:lnTo>
                  <a:cubicBezTo>
                    <a:pt x="299252" y="1098048"/>
                    <a:pt x="288558" y="1114947"/>
                    <a:pt x="286287" y="1133869"/>
                  </a:cubicBezTo>
                  <a:cubicBezTo>
                    <a:pt x="285178" y="1162958"/>
                    <a:pt x="300138" y="1197864"/>
                    <a:pt x="349866" y="1207838"/>
                  </a:cubicBezTo>
                </a:path>
              </a:pathLst>
            </a:custGeom>
            <a:solidFill>
              <a:schemeClr val="accent4"/>
            </a:solidFill>
            <a:ln w="13835" cap="flat">
              <a:noFill/>
              <a:prstDash val="solid"/>
              <a:miter/>
            </a:ln>
          </p:spPr>
          <p:txBody>
            <a:bodyPr rtlCol="0" anchor="ctr"/>
            <a:lstStyle/>
            <a:p>
              <a:endParaRPr lang="en-IN" sz="1139"/>
            </a:p>
          </p:txBody>
        </p:sp>
        <p:sp>
          <p:nvSpPr>
            <p:cNvPr id="63" name="Freeform: Shape 62">
              <a:extLst>
                <a:ext uri="{FF2B5EF4-FFF2-40B4-BE49-F238E27FC236}">
                  <a16:creationId xmlns:a16="http://schemas.microsoft.com/office/drawing/2014/main" id="{2A62FA93-3668-4072-9521-B436A48D37F8}"/>
                </a:ext>
              </a:extLst>
            </p:cNvPr>
            <p:cNvSpPr/>
            <p:nvPr/>
          </p:nvSpPr>
          <p:spPr>
            <a:xfrm>
              <a:off x="10193552" y="2008347"/>
              <a:ext cx="102618" cy="373133"/>
            </a:xfrm>
            <a:custGeom>
              <a:avLst/>
              <a:gdLst>
                <a:gd name="connsiteX0" fmla="*/ 90223 w 102618"/>
                <a:gd name="connsiteY0" fmla="*/ 357890 h 373133"/>
                <a:gd name="connsiteX1" fmla="*/ 88837 w 102618"/>
                <a:gd name="connsiteY1" fmla="*/ -41 h 373133"/>
                <a:gd name="connsiteX2" fmla="*/ 11406 w 102618"/>
                <a:gd name="connsiteY2" fmla="*/ 303868 h 373133"/>
                <a:gd name="connsiteX3" fmla="*/ 601 w 102618"/>
                <a:gd name="connsiteY3" fmla="*/ 335866 h 373133"/>
                <a:gd name="connsiteX4" fmla="*/ 9743 w 102618"/>
                <a:gd name="connsiteY4" fmla="*/ 367171 h 373133"/>
                <a:gd name="connsiteX5" fmla="*/ 52130 w 102618"/>
                <a:gd name="connsiteY5" fmla="*/ 370080 h 373133"/>
                <a:gd name="connsiteX6" fmla="*/ 90223 w 102618"/>
                <a:gd name="connsiteY6" fmla="*/ 357890 h 3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18" h="373133">
                  <a:moveTo>
                    <a:pt x="90223" y="357890"/>
                  </a:moveTo>
                  <a:cubicBezTo>
                    <a:pt x="112108" y="240150"/>
                    <a:pt x="100611" y="119085"/>
                    <a:pt x="88837" y="-41"/>
                  </a:cubicBezTo>
                  <a:cubicBezTo>
                    <a:pt x="50606" y="96922"/>
                    <a:pt x="51991" y="207737"/>
                    <a:pt x="11406" y="303868"/>
                  </a:cubicBezTo>
                  <a:cubicBezTo>
                    <a:pt x="6433" y="314022"/>
                    <a:pt x="2804" y="324771"/>
                    <a:pt x="601" y="335866"/>
                  </a:cubicBezTo>
                  <a:cubicBezTo>
                    <a:pt x="-1546" y="347169"/>
                    <a:pt x="1861" y="358805"/>
                    <a:pt x="9743" y="367171"/>
                  </a:cubicBezTo>
                  <a:cubicBezTo>
                    <a:pt x="20825" y="377283"/>
                    <a:pt x="37447" y="371742"/>
                    <a:pt x="52130" y="370080"/>
                  </a:cubicBezTo>
                  <a:cubicBezTo>
                    <a:pt x="65275" y="367573"/>
                    <a:pt x="78060" y="363472"/>
                    <a:pt x="90223" y="357890"/>
                  </a:cubicBezTo>
                </a:path>
              </a:pathLst>
            </a:custGeom>
            <a:solidFill>
              <a:srgbClr val="000000"/>
            </a:solidFill>
            <a:ln w="13835" cap="flat">
              <a:noFill/>
              <a:prstDash val="solid"/>
              <a:miter/>
            </a:ln>
          </p:spPr>
          <p:txBody>
            <a:bodyPr rtlCol="0" anchor="ctr"/>
            <a:lstStyle/>
            <a:p>
              <a:endParaRPr lang="en-IN" sz="1139"/>
            </a:p>
          </p:txBody>
        </p:sp>
        <p:sp>
          <p:nvSpPr>
            <p:cNvPr id="64" name="Freeform: Shape 63">
              <a:extLst>
                <a:ext uri="{FF2B5EF4-FFF2-40B4-BE49-F238E27FC236}">
                  <a16:creationId xmlns:a16="http://schemas.microsoft.com/office/drawing/2014/main" id="{D6B2C9FC-9B5C-4C63-82B3-5064AF03DA04}"/>
                </a:ext>
              </a:extLst>
            </p:cNvPr>
            <p:cNvSpPr/>
            <p:nvPr/>
          </p:nvSpPr>
          <p:spPr>
            <a:xfrm>
              <a:off x="10020342" y="2551042"/>
              <a:ext cx="586070" cy="93459"/>
            </a:xfrm>
            <a:custGeom>
              <a:avLst/>
              <a:gdLst>
                <a:gd name="connsiteX0" fmla="*/ 8697 w 586070"/>
                <a:gd name="connsiteY0" fmla="*/ 87798 h 93459"/>
                <a:gd name="connsiteX1" fmla="*/ 181707 w 586070"/>
                <a:gd name="connsiteY1" fmla="*/ 64804 h 93459"/>
                <a:gd name="connsiteX2" fmla="*/ 297785 w 586070"/>
                <a:gd name="connsiteY2" fmla="*/ 75747 h 93459"/>
                <a:gd name="connsiteX3" fmla="*/ 533266 w 586070"/>
                <a:gd name="connsiteY3" fmla="*/ 81565 h 93459"/>
                <a:gd name="connsiteX4" fmla="*/ 567895 w 586070"/>
                <a:gd name="connsiteY4" fmla="*/ 72561 h 93459"/>
                <a:gd name="connsiteX5" fmla="*/ 586041 w 586070"/>
                <a:gd name="connsiteY5" fmla="*/ 38209 h 93459"/>
                <a:gd name="connsiteX6" fmla="*/ 194727 w 586070"/>
                <a:gd name="connsiteY6" fmla="*/ 3441 h 93459"/>
                <a:gd name="connsiteX7" fmla="*/ 96934 w 586070"/>
                <a:gd name="connsiteY7" fmla="*/ 6627 h 93459"/>
                <a:gd name="connsiteX8" fmla="*/ -29 w 586070"/>
                <a:gd name="connsiteY8" fmla="*/ 80319 h 9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6070" h="93459">
                  <a:moveTo>
                    <a:pt x="8697" y="87798"/>
                  </a:moveTo>
                  <a:cubicBezTo>
                    <a:pt x="64105" y="107052"/>
                    <a:pt x="123114" y="71176"/>
                    <a:pt x="181707" y="64804"/>
                  </a:cubicBezTo>
                  <a:cubicBezTo>
                    <a:pt x="220492" y="60649"/>
                    <a:pt x="259277" y="69514"/>
                    <a:pt x="297785" y="75747"/>
                  </a:cubicBezTo>
                  <a:cubicBezTo>
                    <a:pt x="375646" y="88339"/>
                    <a:pt x="454864" y="90306"/>
                    <a:pt x="533266" y="81565"/>
                  </a:cubicBezTo>
                  <a:cubicBezTo>
                    <a:pt x="545289" y="80900"/>
                    <a:pt x="557064" y="77839"/>
                    <a:pt x="567895" y="72561"/>
                  </a:cubicBezTo>
                  <a:cubicBezTo>
                    <a:pt x="579254" y="64818"/>
                    <a:pt x="586041" y="51950"/>
                    <a:pt x="586041" y="38209"/>
                  </a:cubicBezTo>
                  <a:cubicBezTo>
                    <a:pt x="455557" y="24357"/>
                    <a:pt x="325212" y="16877"/>
                    <a:pt x="194727" y="3441"/>
                  </a:cubicBezTo>
                  <a:cubicBezTo>
                    <a:pt x="162245" y="-2100"/>
                    <a:pt x="128987" y="-1019"/>
                    <a:pt x="96934" y="6627"/>
                  </a:cubicBezTo>
                  <a:cubicBezTo>
                    <a:pt x="57594" y="18816"/>
                    <a:pt x="27674" y="49706"/>
                    <a:pt x="-29" y="80319"/>
                  </a:cubicBezTo>
                </a:path>
              </a:pathLst>
            </a:custGeom>
            <a:solidFill>
              <a:srgbClr val="000000"/>
            </a:solidFill>
            <a:ln w="13835" cap="flat">
              <a:noFill/>
              <a:prstDash val="solid"/>
              <a:miter/>
            </a:ln>
          </p:spPr>
          <p:txBody>
            <a:bodyPr rtlCol="0" anchor="ctr"/>
            <a:lstStyle/>
            <a:p>
              <a:endParaRPr lang="en-IN" sz="1139"/>
            </a:p>
          </p:txBody>
        </p:sp>
        <p:sp>
          <p:nvSpPr>
            <p:cNvPr id="65" name="Freeform: Shape 64">
              <a:extLst>
                <a:ext uri="{FF2B5EF4-FFF2-40B4-BE49-F238E27FC236}">
                  <a16:creationId xmlns:a16="http://schemas.microsoft.com/office/drawing/2014/main" id="{C5047B41-AC47-4A29-8659-1AD72F9961B8}"/>
                </a:ext>
              </a:extLst>
            </p:cNvPr>
            <p:cNvSpPr/>
            <p:nvPr/>
          </p:nvSpPr>
          <p:spPr>
            <a:xfrm>
              <a:off x="10533413" y="1722307"/>
              <a:ext cx="428990" cy="571802"/>
            </a:xfrm>
            <a:custGeom>
              <a:avLst/>
              <a:gdLst>
                <a:gd name="connsiteX0" fmla="*/ 409015 w 428990"/>
                <a:gd name="connsiteY0" fmla="*/ 478263 h 571802"/>
                <a:gd name="connsiteX1" fmla="*/ 153864 w 428990"/>
                <a:gd name="connsiteY1" fmla="*/ -41 h 571802"/>
                <a:gd name="connsiteX2" fmla="*/ -29 w 428990"/>
                <a:gd name="connsiteY2" fmla="*/ 192915 h 571802"/>
                <a:gd name="connsiteX3" fmla="*/ 35847 w 428990"/>
                <a:gd name="connsiteY3" fmla="*/ 571762 h 571802"/>
                <a:gd name="connsiteX4" fmla="*/ 344465 w 428990"/>
                <a:gd name="connsiteY4" fmla="*/ 479232 h 571802"/>
                <a:gd name="connsiteX5" fmla="*/ 428962 w 428990"/>
                <a:gd name="connsiteY5" fmla="*/ 523835 h 57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990" h="571802">
                  <a:moveTo>
                    <a:pt x="409015" y="478263"/>
                  </a:moveTo>
                  <a:cubicBezTo>
                    <a:pt x="352638" y="351241"/>
                    <a:pt x="153864" y="-41"/>
                    <a:pt x="153864" y="-41"/>
                  </a:cubicBezTo>
                  <a:lnTo>
                    <a:pt x="-29" y="192915"/>
                  </a:lnTo>
                  <a:lnTo>
                    <a:pt x="35847" y="571762"/>
                  </a:lnTo>
                  <a:cubicBezTo>
                    <a:pt x="35847" y="571762"/>
                    <a:pt x="117157" y="481033"/>
                    <a:pt x="344465" y="479232"/>
                  </a:cubicBezTo>
                  <a:cubicBezTo>
                    <a:pt x="377918" y="480576"/>
                    <a:pt x="408987" y="496963"/>
                    <a:pt x="428962" y="523835"/>
                  </a:cubicBezTo>
                  <a:close/>
                </a:path>
              </a:pathLst>
            </a:custGeom>
            <a:solidFill>
              <a:schemeClr val="accent4"/>
            </a:solidFill>
            <a:ln w="13835" cap="flat">
              <a:noFill/>
              <a:prstDash val="solid"/>
              <a:miter/>
            </a:ln>
          </p:spPr>
          <p:txBody>
            <a:bodyPr rtlCol="0" anchor="ctr"/>
            <a:lstStyle/>
            <a:p>
              <a:endParaRPr lang="en-IN" sz="1139"/>
            </a:p>
          </p:txBody>
        </p:sp>
        <p:sp>
          <p:nvSpPr>
            <p:cNvPr id="66" name="Freeform: Shape 65">
              <a:extLst>
                <a:ext uri="{FF2B5EF4-FFF2-40B4-BE49-F238E27FC236}">
                  <a16:creationId xmlns:a16="http://schemas.microsoft.com/office/drawing/2014/main" id="{6FAA46D5-A75D-4AD5-97E5-0F6E94E23DB5}"/>
                </a:ext>
              </a:extLst>
            </p:cNvPr>
            <p:cNvSpPr/>
            <p:nvPr/>
          </p:nvSpPr>
          <p:spPr>
            <a:xfrm>
              <a:off x="9973523" y="1965683"/>
              <a:ext cx="44880" cy="167745"/>
            </a:xfrm>
            <a:custGeom>
              <a:avLst/>
              <a:gdLst>
                <a:gd name="connsiteX0" fmla="*/ 44851 w 44880"/>
                <a:gd name="connsiteY0" fmla="*/ 167705 h 167745"/>
                <a:gd name="connsiteX1" fmla="*/ 18809 w 44880"/>
                <a:gd name="connsiteY1" fmla="*/ 84594 h 167745"/>
                <a:gd name="connsiteX2" fmla="*/ -29 w 44880"/>
                <a:gd name="connsiteY2" fmla="*/ -41 h 167745"/>
                <a:gd name="connsiteX3" fmla="*/ 25874 w 44880"/>
                <a:gd name="connsiteY3" fmla="*/ 83070 h 167745"/>
                <a:gd name="connsiteX4" fmla="*/ 44851 w 44880"/>
                <a:gd name="connsiteY4" fmla="*/ 167705 h 16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80" h="167745">
                  <a:moveTo>
                    <a:pt x="44851" y="167705"/>
                  </a:moveTo>
                  <a:cubicBezTo>
                    <a:pt x="33866" y="140777"/>
                    <a:pt x="25167" y="112976"/>
                    <a:pt x="18809" y="84594"/>
                  </a:cubicBezTo>
                  <a:cubicBezTo>
                    <a:pt x="10207" y="56946"/>
                    <a:pt x="3905" y="28646"/>
                    <a:pt x="-29" y="-41"/>
                  </a:cubicBezTo>
                  <a:cubicBezTo>
                    <a:pt x="10789" y="26929"/>
                    <a:pt x="19447" y="54730"/>
                    <a:pt x="25874" y="83070"/>
                  </a:cubicBezTo>
                  <a:cubicBezTo>
                    <a:pt x="34476" y="110718"/>
                    <a:pt x="40820" y="139032"/>
                    <a:pt x="44851" y="167705"/>
                  </a:cubicBezTo>
                  <a:close/>
                </a:path>
              </a:pathLst>
            </a:custGeom>
            <a:solidFill>
              <a:srgbClr val="263238"/>
            </a:solidFill>
            <a:ln w="13835" cap="flat">
              <a:noFill/>
              <a:prstDash val="solid"/>
              <a:miter/>
            </a:ln>
          </p:spPr>
          <p:txBody>
            <a:bodyPr rtlCol="0" anchor="ctr"/>
            <a:lstStyle/>
            <a:p>
              <a:endParaRPr lang="en-IN" sz="1139"/>
            </a:p>
          </p:txBody>
        </p:sp>
        <p:sp>
          <p:nvSpPr>
            <p:cNvPr id="67" name="Freeform: Shape 66">
              <a:extLst>
                <a:ext uri="{FF2B5EF4-FFF2-40B4-BE49-F238E27FC236}">
                  <a16:creationId xmlns:a16="http://schemas.microsoft.com/office/drawing/2014/main" id="{182DDDD8-F6CB-42BC-846E-14C0AB70F8BD}"/>
                </a:ext>
              </a:extLst>
            </p:cNvPr>
            <p:cNvSpPr/>
            <p:nvPr/>
          </p:nvSpPr>
          <p:spPr>
            <a:xfrm>
              <a:off x="10521734" y="1889637"/>
              <a:ext cx="128073" cy="435916"/>
            </a:xfrm>
            <a:custGeom>
              <a:avLst/>
              <a:gdLst>
                <a:gd name="connsiteX0" fmla="*/ 15 w 128073"/>
                <a:gd name="connsiteY0" fmla="*/ -41 h 435916"/>
                <a:gd name="connsiteX1" fmla="*/ 13867 w 128073"/>
                <a:gd name="connsiteY1" fmla="*/ 12010 h 435916"/>
                <a:gd name="connsiteX2" fmla="*/ 48219 w 128073"/>
                <a:gd name="connsiteY2" fmla="*/ 49687 h 435916"/>
                <a:gd name="connsiteX3" fmla="*/ 121772 w 128073"/>
                <a:gd name="connsiteY3" fmla="*/ 200118 h 435916"/>
                <a:gd name="connsiteX4" fmla="*/ 126066 w 128073"/>
                <a:gd name="connsiteY4" fmla="*/ 292925 h 435916"/>
                <a:gd name="connsiteX5" fmla="*/ 113599 w 128073"/>
                <a:gd name="connsiteY5" fmla="*/ 367309 h 435916"/>
                <a:gd name="connsiteX6" fmla="*/ 106674 w 128073"/>
                <a:gd name="connsiteY6" fmla="*/ 417453 h 435916"/>
                <a:gd name="connsiteX7" fmla="*/ 104735 w 128073"/>
                <a:gd name="connsiteY7" fmla="*/ 435876 h 435916"/>
                <a:gd name="connsiteX8" fmla="*/ 103903 w 128073"/>
                <a:gd name="connsiteY8" fmla="*/ 417176 h 435916"/>
                <a:gd name="connsiteX9" fmla="*/ 108613 w 128073"/>
                <a:gd name="connsiteY9" fmla="*/ 366478 h 435916"/>
                <a:gd name="connsiteX10" fmla="*/ 119556 w 128073"/>
                <a:gd name="connsiteY10" fmla="*/ 292233 h 435916"/>
                <a:gd name="connsiteX11" fmla="*/ 114708 w 128073"/>
                <a:gd name="connsiteY11" fmla="*/ 201642 h 435916"/>
                <a:gd name="connsiteX12" fmla="*/ 44202 w 128073"/>
                <a:gd name="connsiteY12" fmla="*/ 52873 h 435916"/>
                <a:gd name="connsiteX13" fmla="*/ 15 w 128073"/>
                <a:gd name="connsiteY13" fmla="*/ -41 h 43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073" h="435916">
                  <a:moveTo>
                    <a:pt x="15" y="-41"/>
                  </a:moveTo>
                  <a:cubicBezTo>
                    <a:pt x="5029" y="3505"/>
                    <a:pt x="9669" y="7536"/>
                    <a:pt x="13867" y="12010"/>
                  </a:cubicBezTo>
                  <a:cubicBezTo>
                    <a:pt x="26098" y="23826"/>
                    <a:pt x="37581" y="36417"/>
                    <a:pt x="48219" y="49687"/>
                  </a:cubicBezTo>
                  <a:cubicBezTo>
                    <a:pt x="84040" y="93473"/>
                    <a:pt x="109209" y="144960"/>
                    <a:pt x="121772" y="200118"/>
                  </a:cubicBezTo>
                  <a:cubicBezTo>
                    <a:pt x="128296" y="230606"/>
                    <a:pt x="129737" y="261966"/>
                    <a:pt x="126066" y="292925"/>
                  </a:cubicBezTo>
                  <a:cubicBezTo>
                    <a:pt x="122604" y="321321"/>
                    <a:pt x="117201" y="346255"/>
                    <a:pt x="113599" y="367309"/>
                  </a:cubicBezTo>
                  <a:cubicBezTo>
                    <a:pt x="109998" y="388364"/>
                    <a:pt x="107782" y="405540"/>
                    <a:pt x="106674" y="417453"/>
                  </a:cubicBezTo>
                  <a:cubicBezTo>
                    <a:pt x="106646" y="423645"/>
                    <a:pt x="105995" y="429809"/>
                    <a:pt x="104735" y="435876"/>
                  </a:cubicBezTo>
                  <a:cubicBezTo>
                    <a:pt x="103751" y="429698"/>
                    <a:pt x="103474" y="423423"/>
                    <a:pt x="103903" y="417176"/>
                  </a:cubicBezTo>
                  <a:cubicBezTo>
                    <a:pt x="104513" y="400207"/>
                    <a:pt x="106092" y="383280"/>
                    <a:pt x="108613" y="366478"/>
                  </a:cubicBezTo>
                  <a:cubicBezTo>
                    <a:pt x="111522" y="345285"/>
                    <a:pt x="116370" y="320075"/>
                    <a:pt x="119556" y="292233"/>
                  </a:cubicBezTo>
                  <a:cubicBezTo>
                    <a:pt x="122756" y="261966"/>
                    <a:pt x="121121" y="231395"/>
                    <a:pt x="114708" y="201642"/>
                  </a:cubicBezTo>
                  <a:cubicBezTo>
                    <a:pt x="102297" y="147523"/>
                    <a:pt x="78236" y="96742"/>
                    <a:pt x="44202" y="52873"/>
                  </a:cubicBezTo>
                  <a:cubicBezTo>
                    <a:pt x="18853" y="18798"/>
                    <a:pt x="-1094" y="1067"/>
                    <a:pt x="15" y="-41"/>
                  </a:cubicBezTo>
                  <a:close/>
                </a:path>
              </a:pathLst>
            </a:custGeom>
            <a:solidFill>
              <a:srgbClr val="263238"/>
            </a:solidFill>
            <a:ln w="13835" cap="flat">
              <a:noFill/>
              <a:prstDash val="solid"/>
              <a:miter/>
            </a:ln>
          </p:spPr>
          <p:txBody>
            <a:bodyPr rtlCol="0" anchor="ctr"/>
            <a:lstStyle/>
            <a:p>
              <a:endParaRPr lang="en-IN" sz="1139"/>
            </a:p>
          </p:txBody>
        </p:sp>
        <p:sp>
          <p:nvSpPr>
            <p:cNvPr id="68" name="Freeform: Shape 67">
              <a:extLst>
                <a:ext uri="{FF2B5EF4-FFF2-40B4-BE49-F238E27FC236}">
                  <a16:creationId xmlns:a16="http://schemas.microsoft.com/office/drawing/2014/main" id="{929DB95F-0232-4713-BE7F-059D01F1D8C1}"/>
                </a:ext>
              </a:extLst>
            </p:cNvPr>
            <p:cNvSpPr/>
            <p:nvPr/>
          </p:nvSpPr>
          <p:spPr>
            <a:xfrm>
              <a:off x="10018956" y="2646459"/>
              <a:ext cx="361809" cy="124360"/>
            </a:xfrm>
            <a:custGeom>
              <a:avLst/>
              <a:gdLst>
                <a:gd name="connsiteX0" fmla="*/ 361781 w 361809"/>
                <a:gd name="connsiteY0" fmla="*/ 112061 h 124360"/>
                <a:gd name="connsiteX1" fmla="*/ 346682 w 361809"/>
                <a:gd name="connsiteY1" fmla="*/ 116494 h 124360"/>
                <a:gd name="connsiteX2" fmla="*/ 328675 w 361809"/>
                <a:gd name="connsiteY2" fmla="*/ 119956 h 124360"/>
                <a:gd name="connsiteX3" fmla="*/ 304573 w 361809"/>
                <a:gd name="connsiteY3" fmla="*/ 122865 h 124360"/>
                <a:gd name="connsiteX4" fmla="*/ 241131 w 361809"/>
                <a:gd name="connsiteY4" fmla="*/ 122865 h 124360"/>
                <a:gd name="connsiteX5" fmla="*/ 164946 w 361809"/>
                <a:gd name="connsiteY5" fmla="*/ 107628 h 124360"/>
                <a:gd name="connsiteX6" fmla="*/ 93471 w 361809"/>
                <a:gd name="connsiteY6" fmla="*/ 77016 h 124360"/>
                <a:gd name="connsiteX7" fmla="*/ 40972 w 361809"/>
                <a:gd name="connsiteY7" fmla="*/ 41416 h 124360"/>
                <a:gd name="connsiteX8" fmla="*/ 22688 w 361809"/>
                <a:gd name="connsiteY8" fmla="*/ 25210 h 124360"/>
                <a:gd name="connsiteX9" fmla="*/ 9806 w 361809"/>
                <a:gd name="connsiteY9" fmla="*/ 12189 h 124360"/>
                <a:gd name="connsiteX10" fmla="*/ -29 w 361809"/>
                <a:gd name="connsiteY10" fmla="*/ 0 h 124360"/>
                <a:gd name="connsiteX11" fmla="*/ 44158 w 361809"/>
                <a:gd name="connsiteY11" fmla="*/ 37400 h 124360"/>
                <a:gd name="connsiteX12" fmla="*/ 96657 w 361809"/>
                <a:gd name="connsiteY12" fmla="*/ 71198 h 124360"/>
                <a:gd name="connsiteX13" fmla="*/ 167024 w 361809"/>
                <a:gd name="connsiteY13" fmla="*/ 100702 h 124360"/>
                <a:gd name="connsiteX14" fmla="*/ 241824 w 361809"/>
                <a:gd name="connsiteY14" fmla="*/ 116216 h 124360"/>
                <a:gd name="connsiteX15" fmla="*/ 304157 w 361809"/>
                <a:gd name="connsiteY15" fmla="*/ 118156 h 124360"/>
                <a:gd name="connsiteX16" fmla="*/ 361781 w 361809"/>
                <a:gd name="connsiteY16" fmla="*/ 112061 h 12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809" h="124360">
                  <a:moveTo>
                    <a:pt x="361781" y="112061"/>
                  </a:moveTo>
                  <a:cubicBezTo>
                    <a:pt x="356974" y="114208"/>
                    <a:pt x="351890" y="115690"/>
                    <a:pt x="346682" y="116494"/>
                  </a:cubicBezTo>
                  <a:cubicBezTo>
                    <a:pt x="340767" y="118059"/>
                    <a:pt x="334755" y="119208"/>
                    <a:pt x="328675" y="119956"/>
                  </a:cubicBezTo>
                  <a:cubicBezTo>
                    <a:pt x="321610" y="120926"/>
                    <a:pt x="313576" y="122450"/>
                    <a:pt x="304573" y="122865"/>
                  </a:cubicBezTo>
                  <a:cubicBezTo>
                    <a:pt x="283476" y="124804"/>
                    <a:pt x="262227" y="124804"/>
                    <a:pt x="241131" y="122865"/>
                  </a:cubicBezTo>
                  <a:cubicBezTo>
                    <a:pt x="215311" y="120206"/>
                    <a:pt x="189796" y="115108"/>
                    <a:pt x="164946" y="107628"/>
                  </a:cubicBezTo>
                  <a:cubicBezTo>
                    <a:pt x="140220" y="99677"/>
                    <a:pt x="116285" y="89427"/>
                    <a:pt x="93471" y="77016"/>
                  </a:cubicBezTo>
                  <a:cubicBezTo>
                    <a:pt x="74978" y="66696"/>
                    <a:pt x="57414" y="54784"/>
                    <a:pt x="40972" y="41416"/>
                  </a:cubicBezTo>
                  <a:cubicBezTo>
                    <a:pt x="33769" y="35876"/>
                    <a:pt x="27952" y="30058"/>
                    <a:pt x="22688" y="25210"/>
                  </a:cubicBezTo>
                  <a:cubicBezTo>
                    <a:pt x="18145" y="21124"/>
                    <a:pt x="13850" y="16774"/>
                    <a:pt x="9806" y="12189"/>
                  </a:cubicBezTo>
                  <a:cubicBezTo>
                    <a:pt x="5955" y="8629"/>
                    <a:pt x="2644" y="4515"/>
                    <a:pt x="-29" y="0"/>
                  </a:cubicBezTo>
                  <a:cubicBezTo>
                    <a:pt x="940" y="-970"/>
                    <a:pt x="15762" y="15652"/>
                    <a:pt x="44158" y="37400"/>
                  </a:cubicBezTo>
                  <a:cubicBezTo>
                    <a:pt x="60753" y="50018"/>
                    <a:pt x="78303" y="61322"/>
                    <a:pt x="96657" y="71198"/>
                  </a:cubicBezTo>
                  <a:cubicBezTo>
                    <a:pt x="119221" y="83055"/>
                    <a:pt x="142756" y="92918"/>
                    <a:pt x="167024" y="100702"/>
                  </a:cubicBezTo>
                  <a:cubicBezTo>
                    <a:pt x="191458" y="108058"/>
                    <a:pt x="216489" y="113252"/>
                    <a:pt x="241824" y="116216"/>
                  </a:cubicBezTo>
                  <a:cubicBezTo>
                    <a:pt x="262518" y="118446"/>
                    <a:pt x="283365" y="119097"/>
                    <a:pt x="304157" y="118156"/>
                  </a:cubicBezTo>
                  <a:cubicBezTo>
                    <a:pt x="339756" y="116216"/>
                    <a:pt x="361503" y="110953"/>
                    <a:pt x="361781" y="112061"/>
                  </a:cubicBezTo>
                  <a:close/>
                </a:path>
              </a:pathLst>
            </a:custGeom>
            <a:solidFill>
              <a:srgbClr val="263238"/>
            </a:solidFill>
            <a:ln w="13835" cap="flat">
              <a:noFill/>
              <a:prstDash val="solid"/>
              <a:miter/>
            </a:ln>
          </p:spPr>
          <p:txBody>
            <a:bodyPr rtlCol="0" anchor="ctr"/>
            <a:lstStyle/>
            <a:p>
              <a:endParaRPr lang="en-IN" sz="1139"/>
            </a:p>
          </p:txBody>
        </p:sp>
        <p:sp>
          <p:nvSpPr>
            <p:cNvPr id="69" name="Freeform: Shape 68">
              <a:extLst>
                <a:ext uri="{FF2B5EF4-FFF2-40B4-BE49-F238E27FC236}">
                  <a16:creationId xmlns:a16="http://schemas.microsoft.com/office/drawing/2014/main" id="{347FFAE3-B2B0-4DD0-B669-70D3F9E3E932}"/>
                </a:ext>
              </a:extLst>
            </p:cNvPr>
            <p:cNvSpPr/>
            <p:nvPr/>
          </p:nvSpPr>
          <p:spPr>
            <a:xfrm>
              <a:off x="10549601" y="2679883"/>
              <a:ext cx="50805" cy="124079"/>
            </a:xfrm>
            <a:custGeom>
              <a:avLst/>
              <a:gdLst>
                <a:gd name="connsiteX0" fmla="*/ 44316 w 50805"/>
                <a:gd name="connsiteY0" fmla="*/ -41 h 124079"/>
                <a:gd name="connsiteX1" fmla="*/ 49718 w 50805"/>
                <a:gd name="connsiteY1" fmla="*/ 20183 h 124079"/>
                <a:gd name="connsiteX2" fmla="*/ 45978 w 50805"/>
                <a:gd name="connsiteY2" fmla="*/ 70603 h 124079"/>
                <a:gd name="connsiteX3" fmla="*/ 18274 w 50805"/>
                <a:gd name="connsiteY3" fmla="*/ 113544 h 124079"/>
                <a:gd name="connsiteX4" fmla="*/ -10 w 50805"/>
                <a:gd name="connsiteY4" fmla="*/ 123933 h 124079"/>
                <a:gd name="connsiteX5" fmla="*/ 14811 w 50805"/>
                <a:gd name="connsiteY5" fmla="*/ 110081 h 124079"/>
                <a:gd name="connsiteX6" fmla="*/ 38498 w 50805"/>
                <a:gd name="connsiteY6" fmla="*/ 68526 h 124079"/>
                <a:gd name="connsiteX7" fmla="*/ 44316 w 50805"/>
                <a:gd name="connsiteY7" fmla="*/ -41 h 12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5" h="124079">
                  <a:moveTo>
                    <a:pt x="44316" y="-41"/>
                  </a:moveTo>
                  <a:cubicBezTo>
                    <a:pt x="47571" y="6220"/>
                    <a:pt x="49413" y="13132"/>
                    <a:pt x="49718" y="20183"/>
                  </a:cubicBezTo>
                  <a:cubicBezTo>
                    <a:pt x="51934" y="37068"/>
                    <a:pt x="50660" y="54231"/>
                    <a:pt x="45978" y="70603"/>
                  </a:cubicBezTo>
                  <a:cubicBezTo>
                    <a:pt x="41213" y="87350"/>
                    <a:pt x="31572" y="102310"/>
                    <a:pt x="18274" y="113544"/>
                  </a:cubicBezTo>
                  <a:cubicBezTo>
                    <a:pt x="8163" y="121994"/>
                    <a:pt x="405" y="124626"/>
                    <a:pt x="-10" y="123933"/>
                  </a:cubicBezTo>
                  <a:cubicBezTo>
                    <a:pt x="-426" y="123240"/>
                    <a:pt x="6084" y="118669"/>
                    <a:pt x="14811" y="110081"/>
                  </a:cubicBezTo>
                  <a:cubicBezTo>
                    <a:pt x="26018" y="98390"/>
                    <a:pt x="34148" y="84123"/>
                    <a:pt x="38498" y="68526"/>
                  </a:cubicBezTo>
                  <a:cubicBezTo>
                    <a:pt x="49579" y="31957"/>
                    <a:pt x="41684" y="98"/>
                    <a:pt x="44316" y="-41"/>
                  </a:cubicBezTo>
                  <a:close/>
                </a:path>
              </a:pathLst>
            </a:custGeom>
            <a:solidFill>
              <a:srgbClr val="263238"/>
            </a:solidFill>
            <a:ln w="13835" cap="flat">
              <a:noFill/>
              <a:prstDash val="solid"/>
              <a:miter/>
            </a:ln>
          </p:spPr>
          <p:txBody>
            <a:bodyPr rtlCol="0" anchor="ctr"/>
            <a:lstStyle/>
            <a:p>
              <a:endParaRPr lang="en-IN" sz="1139"/>
            </a:p>
          </p:txBody>
        </p:sp>
        <p:sp>
          <p:nvSpPr>
            <p:cNvPr id="70" name="Freeform: Shape 69">
              <a:extLst>
                <a:ext uri="{FF2B5EF4-FFF2-40B4-BE49-F238E27FC236}">
                  <a16:creationId xmlns:a16="http://schemas.microsoft.com/office/drawing/2014/main" id="{F83FC947-2DFC-42DB-8267-F31CB28EA9E8}"/>
                </a:ext>
              </a:extLst>
            </p:cNvPr>
            <p:cNvSpPr/>
            <p:nvPr/>
          </p:nvSpPr>
          <p:spPr>
            <a:xfrm>
              <a:off x="10526640" y="2728641"/>
              <a:ext cx="31385" cy="76462"/>
            </a:xfrm>
            <a:custGeom>
              <a:avLst/>
              <a:gdLst>
                <a:gd name="connsiteX0" fmla="*/ 29738 w 31385"/>
                <a:gd name="connsiteY0" fmla="*/ -41 h 76462"/>
                <a:gd name="connsiteX1" fmla="*/ 95 w 31385"/>
                <a:gd name="connsiteY1" fmla="*/ 76421 h 76462"/>
                <a:gd name="connsiteX2" fmla="*/ 19487 w 31385"/>
                <a:gd name="connsiteY2" fmla="*/ 39991 h 76462"/>
                <a:gd name="connsiteX3" fmla="*/ 29738 w 31385"/>
                <a:gd name="connsiteY3" fmla="*/ -41 h 76462"/>
              </a:gdLst>
              <a:ahLst/>
              <a:cxnLst>
                <a:cxn ang="0">
                  <a:pos x="connsiteX0" y="connsiteY0"/>
                </a:cxn>
                <a:cxn ang="0">
                  <a:pos x="connsiteX1" y="connsiteY1"/>
                </a:cxn>
                <a:cxn ang="0">
                  <a:pos x="connsiteX2" y="connsiteY2"/>
                </a:cxn>
                <a:cxn ang="0">
                  <a:pos x="connsiteX3" y="connsiteY3"/>
                </a:cxn>
              </a:cxnLst>
              <a:rect l="l" t="t" r="r" b="b"/>
              <a:pathLst>
                <a:path w="31385" h="76462">
                  <a:moveTo>
                    <a:pt x="29738" y="-41"/>
                  </a:moveTo>
                  <a:cubicBezTo>
                    <a:pt x="35874" y="29062"/>
                    <a:pt x="24252" y="59065"/>
                    <a:pt x="95" y="76421"/>
                  </a:cubicBezTo>
                  <a:cubicBezTo>
                    <a:pt x="-1429" y="74898"/>
                    <a:pt x="11453" y="61184"/>
                    <a:pt x="19487" y="39991"/>
                  </a:cubicBezTo>
                  <a:cubicBezTo>
                    <a:pt x="27521" y="18798"/>
                    <a:pt x="27660" y="98"/>
                    <a:pt x="29738" y="-41"/>
                  </a:cubicBezTo>
                  <a:close/>
                </a:path>
              </a:pathLst>
            </a:custGeom>
            <a:solidFill>
              <a:srgbClr val="263238"/>
            </a:solidFill>
            <a:ln w="13835" cap="flat">
              <a:noFill/>
              <a:prstDash val="solid"/>
              <a:miter/>
            </a:ln>
          </p:spPr>
          <p:txBody>
            <a:bodyPr rtlCol="0" anchor="ctr"/>
            <a:lstStyle/>
            <a:p>
              <a:endParaRPr lang="en-IN" sz="1139"/>
            </a:p>
          </p:txBody>
        </p:sp>
        <p:sp>
          <p:nvSpPr>
            <p:cNvPr id="71" name="Freeform: Shape 70">
              <a:extLst>
                <a:ext uri="{FF2B5EF4-FFF2-40B4-BE49-F238E27FC236}">
                  <a16:creationId xmlns:a16="http://schemas.microsoft.com/office/drawing/2014/main" id="{6E8C5C57-A472-4B51-ACA3-0BC1A09750E1}"/>
                </a:ext>
              </a:extLst>
            </p:cNvPr>
            <p:cNvSpPr/>
            <p:nvPr/>
          </p:nvSpPr>
          <p:spPr>
            <a:xfrm>
              <a:off x="10383952" y="2272916"/>
              <a:ext cx="48896" cy="71198"/>
            </a:xfrm>
            <a:custGeom>
              <a:avLst/>
              <a:gdLst>
                <a:gd name="connsiteX0" fmla="*/ 48868 w 48896"/>
                <a:gd name="connsiteY0" fmla="*/ -41 h 71198"/>
                <a:gd name="connsiteX1" fmla="*/ 24211 w 48896"/>
                <a:gd name="connsiteY1" fmla="*/ 35420 h 71198"/>
                <a:gd name="connsiteX2" fmla="*/ -29 w 48896"/>
                <a:gd name="connsiteY2" fmla="*/ 71158 h 71198"/>
                <a:gd name="connsiteX3" fmla="*/ 18255 w 48896"/>
                <a:gd name="connsiteY3" fmla="*/ 31264 h 71198"/>
                <a:gd name="connsiteX4" fmla="*/ 48868 w 48896"/>
                <a:gd name="connsiteY4" fmla="*/ -41 h 71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96" h="71198">
                  <a:moveTo>
                    <a:pt x="48868" y="-41"/>
                  </a:moveTo>
                  <a:cubicBezTo>
                    <a:pt x="41526" y="12370"/>
                    <a:pt x="33284" y="24214"/>
                    <a:pt x="24211" y="35420"/>
                  </a:cubicBezTo>
                  <a:cubicBezTo>
                    <a:pt x="17050" y="47928"/>
                    <a:pt x="8947" y="59882"/>
                    <a:pt x="-29" y="71158"/>
                  </a:cubicBezTo>
                  <a:cubicBezTo>
                    <a:pt x="2631" y="56544"/>
                    <a:pt x="8919" y="42817"/>
                    <a:pt x="18255" y="31264"/>
                  </a:cubicBezTo>
                  <a:cubicBezTo>
                    <a:pt x="25638" y="18396"/>
                    <a:pt x="36180" y="7633"/>
                    <a:pt x="48868" y="-41"/>
                  </a:cubicBezTo>
                  <a:close/>
                </a:path>
              </a:pathLst>
            </a:custGeom>
            <a:solidFill>
              <a:srgbClr val="263238"/>
            </a:solidFill>
            <a:ln w="13835" cap="flat">
              <a:noFill/>
              <a:prstDash val="solid"/>
              <a:miter/>
            </a:ln>
          </p:spPr>
          <p:txBody>
            <a:bodyPr rtlCol="0" anchor="ctr"/>
            <a:lstStyle/>
            <a:p>
              <a:endParaRPr lang="en-IN" sz="1139"/>
            </a:p>
          </p:txBody>
        </p:sp>
        <p:sp>
          <p:nvSpPr>
            <p:cNvPr id="72" name="Freeform: Shape 71">
              <a:extLst>
                <a:ext uri="{FF2B5EF4-FFF2-40B4-BE49-F238E27FC236}">
                  <a16:creationId xmlns:a16="http://schemas.microsoft.com/office/drawing/2014/main" id="{BAEA92B4-EA82-4EDF-81EC-F6C6FB84DECD}"/>
                </a:ext>
              </a:extLst>
            </p:cNvPr>
            <p:cNvSpPr/>
            <p:nvPr/>
          </p:nvSpPr>
          <p:spPr>
            <a:xfrm>
              <a:off x="9728207" y="1850000"/>
              <a:ext cx="230632" cy="87425"/>
            </a:xfrm>
            <a:custGeom>
              <a:avLst/>
              <a:gdLst>
                <a:gd name="connsiteX0" fmla="*/ 230603 w 230632"/>
                <a:gd name="connsiteY0" fmla="*/ 87385 h 87425"/>
                <a:gd name="connsiteX1" fmla="*/ 199991 w 230632"/>
                <a:gd name="connsiteY1" fmla="*/ 67161 h 87425"/>
                <a:gd name="connsiteX2" fmla="*/ 36401 w 230632"/>
                <a:gd name="connsiteY2" fmla="*/ 6075 h 87425"/>
                <a:gd name="connsiteX3" fmla="*/ -29 w 230632"/>
                <a:gd name="connsiteY3" fmla="*/ 1227 h 87425"/>
                <a:gd name="connsiteX4" fmla="*/ 36955 w 230632"/>
                <a:gd name="connsiteY4" fmla="*/ 1227 h 87425"/>
                <a:gd name="connsiteX5" fmla="*/ 203177 w 230632"/>
                <a:gd name="connsiteY5" fmla="*/ 63144 h 87425"/>
                <a:gd name="connsiteX6" fmla="*/ 230603 w 230632"/>
                <a:gd name="connsiteY6" fmla="*/ 87385 h 8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632" h="87425">
                  <a:moveTo>
                    <a:pt x="230603" y="87385"/>
                  </a:moveTo>
                  <a:cubicBezTo>
                    <a:pt x="220048" y="81193"/>
                    <a:pt x="209826" y="74434"/>
                    <a:pt x="199991" y="67161"/>
                  </a:cubicBezTo>
                  <a:cubicBezTo>
                    <a:pt x="150734" y="34790"/>
                    <a:pt x="94814" y="13915"/>
                    <a:pt x="36401" y="6075"/>
                  </a:cubicBezTo>
                  <a:cubicBezTo>
                    <a:pt x="24170" y="5188"/>
                    <a:pt x="12008" y="3568"/>
                    <a:pt x="-29" y="1227"/>
                  </a:cubicBezTo>
                  <a:cubicBezTo>
                    <a:pt x="12243" y="-463"/>
                    <a:pt x="24682" y="-463"/>
                    <a:pt x="36955" y="1227"/>
                  </a:cubicBezTo>
                  <a:cubicBezTo>
                    <a:pt x="96961" y="6352"/>
                    <a:pt x="154446" y="27753"/>
                    <a:pt x="203177" y="63144"/>
                  </a:cubicBezTo>
                  <a:cubicBezTo>
                    <a:pt x="213399" y="69918"/>
                    <a:pt x="222625" y="78077"/>
                    <a:pt x="230603" y="87385"/>
                  </a:cubicBezTo>
                  <a:close/>
                </a:path>
              </a:pathLst>
            </a:custGeom>
            <a:solidFill>
              <a:srgbClr val="263238"/>
            </a:solidFill>
            <a:ln w="13835" cap="flat">
              <a:noFill/>
              <a:prstDash val="solid"/>
              <a:miter/>
            </a:ln>
          </p:spPr>
          <p:txBody>
            <a:bodyPr rtlCol="0" anchor="ctr"/>
            <a:lstStyle/>
            <a:p>
              <a:endParaRPr lang="en-IN" sz="1139"/>
            </a:p>
          </p:txBody>
        </p:sp>
        <p:sp>
          <p:nvSpPr>
            <p:cNvPr id="73" name="Freeform: Shape 72">
              <a:extLst>
                <a:ext uri="{FF2B5EF4-FFF2-40B4-BE49-F238E27FC236}">
                  <a16:creationId xmlns:a16="http://schemas.microsoft.com/office/drawing/2014/main" id="{63E248C0-6C4B-4BB8-91C4-E1A8C171ADD4}"/>
                </a:ext>
              </a:extLst>
            </p:cNvPr>
            <p:cNvSpPr/>
            <p:nvPr/>
          </p:nvSpPr>
          <p:spPr>
            <a:xfrm>
              <a:off x="10565550" y="1717735"/>
              <a:ext cx="121757" cy="145582"/>
            </a:xfrm>
            <a:custGeom>
              <a:avLst/>
              <a:gdLst>
                <a:gd name="connsiteX0" fmla="*/ 121728 w 121757"/>
                <a:gd name="connsiteY0" fmla="*/ -41 h 145582"/>
                <a:gd name="connsiteX1" fmla="*/ 52469 w 121757"/>
                <a:gd name="connsiteY1" fmla="*/ 65478 h 145582"/>
                <a:gd name="connsiteX2" fmla="*/ -29 w 121757"/>
                <a:gd name="connsiteY2" fmla="*/ 145542 h 145582"/>
                <a:gd name="connsiteX3" fmla="*/ 9529 w 121757"/>
                <a:gd name="connsiteY3" fmla="*/ 118669 h 145582"/>
                <a:gd name="connsiteX4" fmla="*/ 46928 w 121757"/>
                <a:gd name="connsiteY4" fmla="*/ 60769 h 145582"/>
                <a:gd name="connsiteX5" fmla="*/ 97626 w 121757"/>
                <a:gd name="connsiteY5" fmla="*/ 14088 h 145582"/>
                <a:gd name="connsiteX6" fmla="*/ 121728 w 121757"/>
                <a:gd name="connsiteY6" fmla="*/ -41 h 14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57" h="145582">
                  <a:moveTo>
                    <a:pt x="121728" y="-41"/>
                  </a:moveTo>
                  <a:cubicBezTo>
                    <a:pt x="96934" y="19920"/>
                    <a:pt x="73773" y="41833"/>
                    <a:pt x="52469" y="65478"/>
                  </a:cubicBezTo>
                  <a:cubicBezTo>
                    <a:pt x="32855" y="90716"/>
                    <a:pt x="15291" y="117492"/>
                    <a:pt x="-29" y="145542"/>
                  </a:cubicBezTo>
                  <a:cubicBezTo>
                    <a:pt x="1605" y="136109"/>
                    <a:pt x="4846" y="127022"/>
                    <a:pt x="9529" y="118669"/>
                  </a:cubicBezTo>
                  <a:cubicBezTo>
                    <a:pt x="19557" y="97906"/>
                    <a:pt x="32121" y="78457"/>
                    <a:pt x="46928" y="60769"/>
                  </a:cubicBezTo>
                  <a:cubicBezTo>
                    <a:pt x="61777" y="43122"/>
                    <a:pt x="78815" y="27441"/>
                    <a:pt x="97626" y="14088"/>
                  </a:cubicBezTo>
                  <a:cubicBezTo>
                    <a:pt x="104787" y="8021"/>
                    <a:pt x="112946" y="3242"/>
                    <a:pt x="121728" y="-41"/>
                  </a:cubicBezTo>
                  <a:close/>
                </a:path>
              </a:pathLst>
            </a:custGeom>
            <a:solidFill>
              <a:srgbClr val="263238"/>
            </a:solidFill>
            <a:ln w="13835" cap="flat">
              <a:noFill/>
              <a:prstDash val="solid"/>
              <a:miter/>
            </a:ln>
          </p:spPr>
          <p:txBody>
            <a:bodyPr rtlCol="0" anchor="ctr"/>
            <a:lstStyle/>
            <a:p>
              <a:endParaRPr lang="en-IN" sz="1139"/>
            </a:p>
          </p:txBody>
        </p:sp>
        <p:sp>
          <p:nvSpPr>
            <p:cNvPr id="74" name="Freeform: Shape 73">
              <a:extLst>
                <a:ext uri="{FF2B5EF4-FFF2-40B4-BE49-F238E27FC236}">
                  <a16:creationId xmlns:a16="http://schemas.microsoft.com/office/drawing/2014/main" id="{4F8AB785-5FAB-4361-B066-13795D9082A9}"/>
                </a:ext>
              </a:extLst>
            </p:cNvPr>
            <p:cNvSpPr/>
            <p:nvPr/>
          </p:nvSpPr>
          <p:spPr>
            <a:xfrm>
              <a:off x="10001212" y="1603596"/>
              <a:ext cx="414965" cy="241744"/>
            </a:xfrm>
            <a:custGeom>
              <a:avLst/>
              <a:gdLst>
                <a:gd name="connsiteX0" fmla="*/ 400995 w 414965"/>
                <a:gd name="connsiteY0" fmla="*/ -41 h 241744"/>
                <a:gd name="connsiteX1" fmla="*/ 404042 w 414965"/>
                <a:gd name="connsiteY1" fmla="*/ 6331 h 241744"/>
                <a:gd name="connsiteX2" fmla="*/ 410553 w 414965"/>
                <a:gd name="connsiteY2" fmla="*/ 25724 h 241744"/>
                <a:gd name="connsiteX3" fmla="*/ 410553 w 414965"/>
                <a:gd name="connsiteY3" fmla="*/ 100801 h 241744"/>
                <a:gd name="connsiteX4" fmla="*/ 354037 w 414965"/>
                <a:gd name="connsiteY4" fmla="*/ 196240 h 241744"/>
                <a:gd name="connsiteX5" fmla="*/ 226600 w 414965"/>
                <a:gd name="connsiteY5" fmla="*/ 241674 h 241744"/>
                <a:gd name="connsiteX6" fmla="*/ 97086 w 414965"/>
                <a:gd name="connsiteY6" fmla="*/ 199149 h 241744"/>
                <a:gd name="connsiteX7" fmla="*/ 26303 w 414965"/>
                <a:gd name="connsiteY7" fmla="*/ 113406 h 241744"/>
                <a:gd name="connsiteX8" fmla="*/ 2755 w 414965"/>
                <a:gd name="connsiteY8" fmla="*/ 42069 h 241744"/>
                <a:gd name="connsiteX9" fmla="*/ 262 w 414965"/>
                <a:gd name="connsiteY9" fmla="*/ 21845 h 241744"/>
                <a:gd name="connsiteX10" fmla="*/ 262 w 414965"/>
                <a:gd name="connsiteY10" fmla="*/ 14642 h 241744"/>
                <a:gd name="connsiteX11" fmla="*/ 5664 w 414965"/>
                <a:gd name="connsiteY11" fmla="*/ 41515 h 241744"/>
                <a:gd name="connsiteX12" fmla="*/ 31013 w 414965"/>
                <a:gd name="connsiteY12" fmla="*/ 110774 h 241744"/>
                <a:gd name="connsiteX13" fmla="*/ 101241 w 414965"/>
                <a:gd name="connsiteY13" fmla="*/ 193885 h 241744"/>
                <a:gd name="connsiteX14" fmla="*/ 225908 w 414965"/>
                <a:gd name="connsiteY14" fmla="*/ 235440 h 241744"/>
                <a:gd name="connsiteX15" fmla="*/ 349051 w 414965"/>
                <a:gd name="connsiteY15" fmla="*/ 192223 h 241744"/>
                <a:gd name="connsiteX16" fmla="*/ 404458 w 414965"/>
                <a:gd name="connsiteY16" fmla="*/ 100524 h 241744"/>
                <a:gd name="connsiteX17" fmla="*/ 406951 w 414965"/>
                <a:gd name="connsiteY17" fmla="*/ 27386 h 241744"/>
                <a:gd name="connsiteX18" fmla="*/ 400995 w 414965"/>
                <a:gd name="connsiteY18" fmla="*/ -41 h 24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4965" h="241744">
                  <a:moveTo>
                    <a:pt x="400995" y="-41"/>
                  </a:moveTo>
                  <a:cubicBezTo>
                    <a:pt x="402255" y="1954"/>
                    <a:pt x="403281" y="4101"/>
                    <a:pt x="404042" y="6331"/>
                  </a:cubicBezTo>
                  <a:cubicBezTo>
                    <a:pt x="406743" y="12606"/>
                    <a:pt x="408918" y="19089"/>
                    <a:pt x="410553" y="25724"/>
                  </a:cubicBezTo>
                  <a:cubicBezTo>
                    <a:pt x="416398" y="50408"/>
                    <a:pt x="416398" y="76117"/>
                    <a:pt x="410553" y="100801"/>
                  </a:cubicBezTo>
                  <a:cubicBezTo>
                    <a:pt x="401937" y="137646"/>
                    <a:pt x="382198" y="170960"/>
                    <a:pt x="354037" y="196240"/>
                  </a:cubicBezTo>
                  <a:cubicBezTo>
                    <a:pt x="318480" y="226354"/>
                    <a:pt x="273184" y="242505"/>
                    <a:pt x="226600" y="241674"/>
                  </a:cubicBezTo>
                  <a:cubicBezTo>
                    <a:pt x="179975" y="241840"/>
                    <a:pt x="134541" y="226921"/>
                    <a:pt x="97086" y="199149"/>
                  </a:cubicBezTo>
                  <a:cubicBezTo>
                    <a:pt x="67235" y="176362"/>
                    <a:pt x="43022" y="147024"/>
                    <a:pt x="26303" y="113406"/>
                  </a:cubicBezTo>
                  <a:cubicBezTo>
                    <a:pt x="15042" y="90897"/>
                    <a:pt x="7104" y="66864"/>
                    <a:pt x="2755" y="42069"/>
                  </a:cubicBezTo>
                  <a:cubicBezTo>
                    <a:pt x="1481" y="35392"/>
                    <a:pt x="649" y="28633"/>
                    <a:pt x="262" y="21845"/>
                  </a:cubicBezTo>
                  <a:cubicBezTo>
                    <a:pt x="-126" y="19463"/>
                    <a:pt x="-126" y="17025"/>
                    <a:pt x="262" y="14642"/>
                  </a:cubicBezTo>
                  <a:cubicBezTo>
                    <a:pt x="262" y="14642"/>
                    <a:pt x="1785" y="24339"/>
                    <a:pt x="5664" y="41515"/>
                  </a:cubicBezTo>
                  <a:cubicBezTo>
                    <a:pt x="11052" y="65603"/>
                    <a:pt x="19571" y="88888"/>
                    <a:pt x="31013" y="110774"/>
                  </a:cubicBezTo>
                  <a:cubicBezTo>
                    <a:pt x="47912" y="143381"/>
                    <a:pt x="71903" y="171777"/>
                    <a:pt x="101241" y="193885"/>
                  </a:cubicBezTo>
                  <a:cubicBezTo>
                    <a:pt x="137339" y="220619"/>
                    <a:pt x="181000" y="235163"/>
                    <a:pt x="225908" y="235440"/>
                  </a:cubicBezTo>
                  <a:cubicBezTo>
                    <a:pt x="270815" y="236271"/>
                    <a:pt x="314518" y="220924"/>
                    <a:pt x="349051" y="192223"/>
                  </a:cubicBezTo>
                  <a:cubicBezTo>
                    <a:pt x="376255" y="167871"/>
                    <a:pt x="395565" y="135943"/>
                    <a:pt x="404458" y="100524"/>
                  </a:cubicBezTo>
                  <a:cubicBezTo>
                    <a:pt x="410622" y="76615"/>
                    <a:pt x="411467" y="51654"/>
                    <a:pt x="406951" y="27386"/>
                  </a:cubicBezTo>
                  <a:cubicBezTo>
                    <a:pt x="404319" y="9102"/>
                    <a:pt x="400164" y="236"/>
                    <a:pt x="400995" y="-41"/>
                  </a:cubicBezTo>
                  <a:close/>
                </a:path>
              </a:pathLst>
            </a:custGeom>
            <a:solidFill>
              <a:srgbClr val="263238"/>
            </a:solidFill>
            <a:ln w="13835" cap="flat">
              <a:noFill/>
              <a:prstDash val="solid"/>
              <a:miter/>
            </a:ln>
          </p:spPr>
          <p:txBody>
            <a:bodyPr rtlCol="0" anchor="ctr"/>
            <a:lstStyle/>
            <a:p>
              <a:endParaRPr lang="en-IN" sz="1139"/>
            </a:p>
          </p:txBody>
        </p:sp>
        <p:sp>
          <p:nvSpPr>
            <p:cNvPr id="75" name="Freeform: Shape 74">
              <a:extLst>
                <a:ext uri="{FF2B5EF4-FFF2-40B4-BE49-F238E27FC236}">
                  <a16:creationId xmlns:a16="http://schemas.microsoft.com/office/drawing/2014/main" id="{F1BF386F-9069-48BC-9FE9-295AA42D84C7}"/>
                </a:ext>
              </a:extLst>
            </p:cNvPr>
            <p:cNvSpPr/>
            <p:nvPr/>
          </p:nvSpPr>
          <p:spPr>
            <a:xfrm>
              <a:off x="10383952" y="2277387"/>
              <a:ext cx="67873" cy="68943"/>
            </a:xfrm>
            <a:custGeom>
              <a:avLst/>
              <a:gdLst>
                <a:gd name="connsiteX0" fmla="*/ 66737 w 67873"/>
                <a:gd name="connsiteY0" fmla="*/ 20006 h 68943"/>
                <a:gd name="connsiteX1" fmla="*/ 59534 w 67873"/>
                <a:gd name="connsiteY1" fmla="*/ 1445 h 68943"/>
                <a:gd name="connsiteX2" fmla="*/ 47067 w 67873"/>
                <a:gd name="connsiteY2" fmla="*/ 1445 h 68943"/>
                <a:gd name="connsiteX3" fmla="*/ 36955 w 67873"/>
                <a:gd name="connsiteY3" fmla="*/ 9756 h 68943"/>
                <a:gd name="connsiteX4" fmla="*/ -29 w 67873"/>
                <a:gd name="connsiteY4" fmla="*/ 68903 h 68943"/>
                <a:gd name="connsiteX5" fmla="*/ 67845 w 67873"/>
                <a:gd name="connsiteY5" fmla="*/ 62947 h 68943"/>
                <a:gd name="connsiteX6" fmla="*/ 66737 w 67873"/>
                <a:gd name="connsiteY6" fmla="*/ 20006 h 6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73" h="68943">
                  <a:moveTo>
                    <a:pt x="66737" y="20006"/>
                  </a:moveTo>
                  <a:cubicBezTo>
                    <a:pt x="66737" y="13081"/>
                    <a:pt x="65628" y="4908"/>
                    <a:pt x="59534" y="1445"/>
                  </a:cubicBezTo>
                  <a:cubicBezTo>
                    <a:pt x="55614" y="-536"/>
                    <a:pt x="50987" y="-536"/>
                    <a:pt x="47067" y="1445"/>
                  </a:cubicBezTo>
                  <a:cubicBezTo>
                    <a:pt x="43188" y="3536"/>
                    <a:pt x="39753" y="6362"/>
                    <a:pt x="36955" y="9756"/>
                  </a:cubicBezTo>
                  <a:cubicBezTo>
                    <a:pt x="20666" y="26697"/>
                    <a:pt x="8074" y="46837"/>
                    <a:pt x="-29" y="68903"/>
                  </a:cubicBezTo>
                  <a:lnTo>
                    <a:pt x="67845" y="62947"/>
                  </a:lnTo>
                  <a:cubicBezTo>
                    <a:pt x="67429" y="48957"/>
                    <a:pt x="67152" y="34274"/>
                    <a:pt x="66737" y="20006"/>
                  </a:cubicBezTo>
                  <a:close/>
                </a:path>
              </a:pathLst>
            </a:custGeom>
            <a:solidFill>
              <a:srgbClr val="000000"/>
            </a:solidFill>
            <a:ln w="13835" cap="flat">
              <a:noFill/>
              <a:prstDash val="solid"/>
              <a:miter/>
            </a:ln>
          </p:spPr>
          <p:txBody>
            <a:bodyPr rtlCol="0" anchor="ctr"/>
            <a:lstStyle/>
            <a:p>
              <a:endParaRPr lang="en-IN" sz="1139"/>
            </a:p>
          </p:txBody>
        </p:sp>
        <p:sp>
          <p:nvSpPr>
            <p:cNvPr id="76" name="Freeform: Shape 75">
              <a:extLst>
                <a:ext uri="{FF2B5EF4-FFF2-40B4-BE49-F238E27FC236}">
                  <a16:creationId xmlns:a16="http://schemas.microsoft.com/office/drawing/2014/main" id="{7C87307E-2C01-4F9C-9A40-80F53FAC178D}"/>
                </a:ext>
              </a:extLst>
            </p:cNvPr>
            <p:cNvSpPr/>
            <p:nvPr/>
          </p:nvSpPr>
          <p:spPr>
            <a:xfrm>
              <a:off x="10626774" y="2049348"/>
              <a:ext cx="49913" cy="215672"/>
            </a:xfrm>
            <a:custGeom>
              <a:avLst/>
              <a:gdLst>
                <a:gd name="connsiteX0" fmla="*/ 49283 w 49913"/>
                <a:gd name="connsiteY0" fmla="*/ 105233 h 215672"/>
                <a:gd name="connsiteX1" fmla="*/ -29 w 49913"/>
                <a:gd name="connsiteY1" fmla="*/ -41 h 215672"/>
                <a:gd name="connsiteX2" fmla="*/ 3018 w 49913"/>
                <a:gd name="connsiteY2" fmla="*/ 215632 h 215672"/>
                <a:gd name="connsiteX3" fmla="*/ 6620 w 49913"/>
                <a:gd name="connsiteY3" fmla="*/ 206490 h 215672"/>
                <a:gd name="connsiteX4" fmla="*/ 49283 w 49913"/>
                <a:gd name="connsiteY4" fmla="*/ 105233 h 21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3" h="215672">
                  <a:moveTo>
                    <a:pt x="49283" y="105233"/>
                  </a:moveTo>
                  <a:cubicBezTo>
                    <a:pt x="42455" y="66392"/>
                    <a:pt x="25445" y="30059"/>
                    <a:pt x="-29" y="-41"/>
                  </a:cubicBezTo>
                  <a:cubicBezTo>
                    <a:pt x="29337" y="95814"/>
                    <a:pt x="19502" y="149975"/>
                    <a:pt x="3018" y="215632"/>
                  </a:cubicBezTo>
                  <a:lnTo>
                    <a:pt x="6620" y="206490"/>
                  </a:lnTo>
                  <a:cubicBezTo>
                    <a:pt x="25597" y="168120"/>
                    <a:pt x="54408" y="144018"/>
                    <a:pt x="49283" y="105233"/>
                  </a:cubicBezTo>
                  <a:close/>
                </a:path>
              </a:pathLst>
            </a:custGeom>
            <a:solidFill>
              <a:srgbClr val="000000"/>
            </a:solidFill>
            <a:ln w="13835" cap="flat">
              <a:noFill/>
              <a:prstDash val="solid"/>
              <a:miter/>
            </a:ln>
          </p:spPr>
          <p:txBody>
            <a:bodyPr rtlCol="0" anchor="ctr"/>
            <a:lstStyle/>
            <a:p>
              <a:endParaRPr lang="en-IN" sz="1139"/>
            </a:p>
          </p:txBody>
        </p:sp>
        <p:sp>
          <p:nvSpPr>
            <p:cNvPr id="77" name="Freeform: Shape 76">
              <a:extLst>
                <a:ext uri="{FF2B5EF4-FFF2-40B4-BE49-F238E27FC236}">
                  <a16:creationId xmlns:a16="http://schemas.microsoft.com/office/drawing/2014/main" id="{D43D44E3-E27B-4BBE-90A4-6A7F700CA11C}"/>
                </a:ext>
              </a:extLst>
            </p:cNvPr>
            <p:cNvSpPr/>
            <p:nvPr/>
          </p:nvSpPr>
          <p:spPr>
            <a:xfrm>
              <a:off x="10186425" y="5346773"/>
              <a:ext cx="354052" cy="649095"/>
            </a:xfrm>
            <a:custGeom>
              <a:avLst/>
              <a:gdLst>
                <a:gd name="connsiteX0" fmla="*/ 354052 w 354052"/>
                <a:gd name="connsiteY0" fmla="*/ 27842 h 649095"/>
                <a:gd name="connsiteX1" fmla="*/ 312636 w 354052"/>
                <a:gd name="connsiteY1" fmla="*/ 649096 h 649095"/>
                <a:gd name="connsiteX2" fmla="*/ 42525 w 354052"/>
                <a:gd name="connsiteY2" fmla="*/ 645910 h 649095"/>
                <a:gd name="connsiteX3" fmla="*/ 0 w 354052"/>
                <a:gd name="connsiteY3" fmla="*/ 0 h 649095"/>
                <a:gd name="connsiteX4" fmla="*/ 354052 w 354052"/>
                <a:gd name="connsiteY4" fmla="*/ 27842 h 64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052" h="649095">
                  <a:moveTo>
                    <a:pt x="354052" y="27842"/>
                  </a:moveTo>
                  <a:lnTo>
                    <a:pt x="312636" y="649096"/>
                  </a:lnTo>
                  <a:lnTo>
                    <a:pt x="42525" y="645910"/>
                  </a:lnTo>
                  <a:lnTo>
                    <a:pt x="0" y="0"/>
                  </a:lnTo>
                  <a:lnTo>
                    <a:pt x="354052" y="27842"/>
                  </a:lnTo>
                  <a:close/>
                </a:path>
              </a:pathLst>
            </a:custGeom>
            <a:solidFill>
              <a:srgbClr val="FFBE9D"/>
            </a:solidFill>
            <a:ln w="13835" cap="flat">
              <a:noFill/>
              <a:prstDash val="solid"/>
              <a:miter/>
            </a:ln>
          </p:spPr>
          <p:txBody>
            <a:bodyPr rtlCol="0" anchor="ctr"/>
            <a:lstStyle/>
            <a:p>
              <a:endParaRPr lang="en-IN" sz="1139"/>
            </a:p>
          </p:txBody>
        </p:sp>
        <p:sp>
          <p:nvSpPr>
            <p:cNvPr id="78" name="Freeform: Shape 77">
              <a:extLst>
                <a:ext uri="{FF2B5EF4-FFF2-40B4-BE49-F238E27FC236}">
                  <a16:creationId xmlns:a16="http://schemas.microsoft.com/office/drawing/2014/main" id="{3486A08D-4899-4C7B-AC7E-4CB23407F2B4}"/>
                </a:ext>
              </a:extLst>
            </p:cNvPr>
            <p:cNvSpPr/>
            <p:nvPr/>
          </p:nvSpPr>
          <p:spPr>
            <a:xfrm>
              <a:off x="10209142" y="5907633"/>
              <a:ext cx="605186" cy="204591"/>
            </a:xfrm>
            <a:custGeom>
              <a:avLst/>
              <a:gdLst>
                <a:gd name="connsiteX0" fmla="*/ 297508 w 605186"/>
                <a:gd name="connsiteY0" fmla="*/ 6470 h 204591"/>
                <a:gd name="connsiteX1" fmla="*/ 297508 w 605186"/>
                <a:gd name="connsiteY1" fmla="*/ 24477 h 204591"/>
                <a:gd name="connsiteX2" fmla="*/ 605157 w 605186"/>
                <a:gd name="connsiteY2" fmla="*/ 204550 h 204591"/>
                <a:gd name="connsiteX3" fmla="*/ -29 w 605186"/>
                <a:gd name="connsiteY3" fmla="*/ 201226 h 204591"/>
                <a:gd name="connsiteX4" fmla="*/ 9390 w 605186"/>
                <a:gd name="connsiteY4" fmla="*/ -41 h 204591"/>
                <a:gd name="connsiteX5" fmla="*/ 297508 w 605186"/>
                <a:gd name="connsiteY5" fmla="*/ 6470 h 20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186" h="204591">
                  <a:moveTo>
                    <a:pt x="297508" y="6470"/>
                  </a:moveTo>
                  <a:lnTo>
                    <a:pt x="297508" y="24477"/>
                  </a:lnTo>
                  <a:cubicBezTo>
                    <a:pt x="297508" y="24477"/>
                    <a:pt x="602248" y="146927"/>
                    <a:pt x="605157" y="204550"/>
                  </a:cubicBezTo>
                  <a:lnTo>
                    <a:pt x="-29" y="201226"/>
                  </a:lnTo>
                  <a:lnTo>
                    <a:pt x="9390" y="-41"/>
                  </a:lnTo>
                  <a:cubicBezTo>
                    <a:pt x="99565" y="42208"/>
                    <a:pt x="193896" y="47471"/>
                    <a:pt x="297508" y="6470"/>
                  </a:cubicBezTo>
                  <a:close/>
                </a:path>
              </a:pathLst>
            </a:custGeom>
            <a:solidFill>
              <a:schemeClr val="accent3"/>
            </a:solidFill>
            <a:ln w="13835" cap="flat">
              <a:noFill/>
              <a:prstDash val="solid"/>
              <a:miter/>
            </a:ln>
          </p:spPr>
          <p:txBody>
            <a:bodyPr rtlCol="0" anchor="ctr"/>
            <a:lstStyle/>
            <a:p>
              <a:endParaRPr lang="en-IN" sz="1139"/>
            </a:p>
          </p:txBody>
        </p:sp>
        <p:sp>
          <p:nvSpPr>
            <p:cNvPr id="79" name="Freeform: Shape 78">
              <a:extLst>
                <a:ext uri="{FF2B5EF4-FFF2-40B4-BE49-F238E27FC236}">
                  <a16:creationId xmlns:a16="http://schemas.microsoft.com/office/drawing/2014/main" id="{57FA7616-6A3D-48DE-AA5F-29755A1EB63A}"/>
                </a:ext>
              </a:extLst>
            </p:cNvPr>
            <p:cNvSpPr/>
            <p:nvPr/>
          </p:nvSpPr>
          <p:spPr>
            <a:xfrm>
              <a:off x="10262403" y="5971338"/>
              <a:ext cx="46539" cy="46375"/>
            </a:xfrm>
            <a:custGeom>
              <a:avLst/>
              <a:gdLst>
                <a:gd name="connsiteX0" fmla="*/ 17493 w 46539"/>
                <a:gd name="connsiteY0" fmla="*/ 803 h 46375"/>
                <a:gd name="connsiteX1" fmla="*/ 317 w 46539"/>
                <a:gd name="connsiteY1" fmla="*/ 28507 h 46375"/>
                <a:gd name="connsiteX2" fmla="*/ 28020 w 46539"/>
                <a:gd name="connsiteY2" fmla="*/ 45822 h 46375"/>
                <a:gd name="connsiteX3" fmla="*/ 46028 w 46539"/>
                <a:gd name="connsiteY3" fmla="*/ 16040 h 46375"/>
                <a:gd name="connsiteX4" fmla="*/ 15277 w 46539"/>
                <a:gd name="connsiteY4" fmla="*/ 1219 h 4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39" h="46375">
                  <a:moveTo>
                    <a:pt x="17493" y="803"/>
                  </a:moveTo>
                  <a:cubicBezTo>
                    <a:pt x="5608" y="4391"/>
                    <a:pt x="-1747" y="16262"/>
                    <a:pt x="317" y="28507"/>
                  </a:cubicBezTo>
                  <a:cubicBezTo>
                    <a:pt x="3392" y="40793"/>
                    <a:pt x="15637" y="48440"/>
                    <a:pt x="28020" y="45822"/>
                  </a:cubicBezTo>
                  <a:cubicBezTo>
                    <a:pt x="40792" y="42013"/>
                    <a:pt x="48576" y="29117"/>
                    <a:pt x="46028" y="16040"/>
                  </a:cubicBezTo>
                  <a:cubicBezTo>
                    <a:pt x="41470" y="3601"/>
                    <a:pt x="27854" y="-2964"/>
                    <a:pt x="15277" y="1219"/>
                  </a:cubicBezTo>
                </a:path>
              </a:pathLst>
            </a:custGeom>
            <a:solidFill>
              <a:srgbClr val="FFFFFF"/>
            </a:solidFill>
            <a:ln w="13835" cap="flat">
              <a:noFill/>
              <a:prstDash val="solid"/>
              <a:miter/>
            </a:ln>
          </p:spPr>
          <p:txBody>
            <a:bodyPr rtlCol="0" anchor="ctr"/>
            <a:lstStyle/>
            <a:p>
              <a:endParaRPr lang="en-IN" sz="1139"/>
            </a:p>
          </p:txBody>
        </p:sp>
        <p:sp>
          <p:nvSpPr>
            <p:cNvPr id="80" name="Freeform: Shape 79">
              <a:extLst>
                <a:ext uri="{FF2B5EF4-FFF2-40B4-BE49-F238E27FC236}">
                  <a16:creationId xmlns:a16="http://schemas.microsoft.com/office/drawing/2014/main" id="{8D6232B6-C793-40A3-B8C8-F33E4B87C9A7}"/>
                </a:ext>
              </a:extLst>
            </p:cNvPr>
            <p:cNvSpPr/>
            <p:nvPr/>
          </p:nvSpPr>
          <p:spPr>
            <a:xfrm>
              <a:off x="10209142" y="6060557"/>
              <a:ext cx="605725" cy="51805"/>
            </a:xfrm>
            <a:custGeom>
              <a:avLst/>
              <a:gdLst>
                <a:gd name="connsiteX0" fmla="*/ -29 w 605725"/>
                <a:gd name="connsiteY0" fmla="*/ 48302 h 51805"/>
                <a:gd name="connsiteX1" fmla="*/ 2187 w 605725"/>
                <a:gd name="connsiteY1" fmla="*/ -41 h 51805"/>
                <a:gd name="connsiteX2" fmla="*/ 581747 w 605725"/>
                <a:gd name="connsiteY2" fmla="*/ 21014 h 51805"/>
                <a:gd name="connsiteX3" fmla="*/ 605434 w 605725"/>
                <a:gd name="connsiteY3" fmla="*/ 51765 h 51805"/>
              </a:gdLst>
              <a:ahLst/>
              <a:cxnLst>
                <a:cxn ang="0">
                  <a:pos x="connsiteX0" y="connsiteY0"/>
                </a:cxn>
                <a:cxn ang="0">
                  <a:pos x="connsiteX1" y="connsiteY1"/>
                </a:cxn>
                <a:cxn ang="0">
                  <a:pos x="connsiteX2" y="connsiteY2"/>
                </a:cxn>
                <a:cxn ang="0">
                  <a:pos x="connsiteX3" y="connsiteY3"/>
                </a:cxn>
              </a:cxnLst>
              <a:rect l="l" t="t" r="r" b="b"/>
              <a:pathLst>
                <a:path w="605725" h="51805">
                  <a:moveTo>
                    <a:pt x="-29" y="48302"/>
                  </a:moveTo>
                  <a:lnTo>
                    <a:pt x="2187" y="-41"/>
                  </a:lnTo>
                  <a:lnTo>
                    <a:pt x="581747" y="21014"/>
                  </a:lnTo>
                  <a:cubicBezTo>
                    <a:pt x="581747" y="21014"/>
                    <a:pt x="608620" y="32927"/>
                    <a:pt x="605434" y="51765"/>
                  </a:cubicBezTo>
                  <a:close/>
                </a:path>
              </a:pathLst>
            </a:custGeom>
            <a:solidFill>
              <a:srgbClr val="263238"/>
            </a:solidFill>
            <a:ln w="13835" cap="flat">
              <a:noFill/>
              <a:prstDash val="solid"/>
              <a:miter/>
            </a:ln>
          </p:spPr>
          <p:txBody>
            <a:bodyPr rtlCol="0" anchor="ctr"/>
            <a:lstStyle/>
            <a:p>
              <a:endParaRPr lang="en-IN" sz="1139"/>
            </a:p>
          </p:txBody>
        </p:sp>
        <p:sp>
          <p:nvSpPr>
            <p:cNvPr id="81" name="Freeform: Shape 80">
              <a:extLst>
                <a:ext uri="{FF2B5EF4-FFF2-40B4-BE49-F238E27FC236}">
                  <a16:creationId xmlns:a16="http://schemas.microsoft.com/office/drawing/2014/main" id="{E0B8B78C-8906-4CCD-8E93-621EB297061E}"/>
                </a:ext>
              </a:extLst>
            </p:cNvPr>
            <p:cNvSpPr/>
            <p:nvPr/>
          </p:nvSpPr>
          <p:spPr>
            <a:xfrm>
              <a:off x="10453621" y="5930987"/>
              <a:ext cx="55294" cy="37387"/>
            </a:xfrm>
            <a:custGeom>
              <a:avLst/>
              <a:gdLst>
                <a:gd name="connsiteX0" fmla="*/ 55246 w 55294"/>
                <a:gd name="connsiteY0" fmla="*/ 2785 h 37387"/>
                <a:gd name="connsiteX1" fmla="*/ 25741 w 55294"/>
                <a:gd name="connsiteY1" fmla="*/ 16636 h 37387"/>
                <a:gd name="connsiteX2" fmla="*/ 669 w 55294"/>
                <a:gd name="connsiteY2" fmla="*/ 37276 h 37387"/>
                <a:gd name="connsiteX3" fmla="*/ 20339 w 55294"/>
                <a:gd name="connsiteY3" fmla="*/ 7910 h 37387"/>
                <a:gd name="connsiteX4" fmla="*/ 55246 w 55294"/>
                <a:gd name="connsiteY4" fmla="*/ 2785 h 37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94" h="37387">
                  <a:moveTo>
                    <a:pt x="55246" y="2785"/>
                  </a:moveTo>
                  <a:cubicBezTo>
                    <a:pt x="55246" y="5693"/>
                    <a:pt x="40285" y="6940"/>
                    <a:pt x="25741" y="16636"/>
                  </a:cubicBezTo>
                  <a:cubicBezTo>
                    <a:pt x="11197" y="26332"/>
                    <a:pt x="3301" y="38383"/>
                    <a:pt x="669" y="37276"/>
                  </a:cubicBezTo>
                  <a:cubicBezTo>
                    <a:pt x="-1962" y="36168"/>
                    <a:pt x="2470" y="18991"/>
                    <a:pt x="20339" y="7910"/>
                  </a:cubicBezTo>
                  <a:cubicBezTo>
                    <a:pt x="38208" y="-3172"/>
                    <a:pt x="55938" y="-401"/>
                    <a:pt x="55246" y="2785"/>
                  </a:cubicBezTo>
                  <a:close/>
                </a:path>
              </a:pathLst>
            </a:custGeom>
            <a:solidFill>
              <a:srgbClr val="263238"/>
            </a:solidFill>
            <a:ln w="13835" cap="flat">
              <a:noFill/>
              <a:prstDash val="solid"/>
              <a:miter/>
            </a:ln>
          </p:spPr>
          <p:txBody>
            <a:bodyPr rtlCol="0" anchor="ctr"/>
            <a:lstStyle/>
            <a:p>
              <a:endParaRPr lang="en-IN" sz="1139"/>
            </a:p>
          </p:txBody>
        </p:sp>
        <p:sp>
          <p:nvSpPr>
            <p:cNvPr id="82" name="Freeform: Shape 81">
              <a:extLst>
                <a:ext uri="{FF2B5EF4-FFF2-40B4-BE49-F238E27FC236}">
                  <a16:creationId xmlns:a16="http://schemas.microsoft.com/office/drawing/2014/main" id="{BB8E22C5-DFDD-4A98-BE99-1ED25E6A2546}"/>
                </a:ext>
              </a:extLst>
            </p:cNvPr>
            <p:cNvSpPr/>
            <p:nvPr/>
          </p:nvSpPr>
          <p:spPr>
            <a:xfrm>
              <a:off x="10531676" y="5959551"/>
              <a:ext cx="40549" cy="46569"/>
            </a:xfrm>
            <a:custGeom>
              <a:avLst/>
              <a:gdLst>
                <a:gd name="connsiteX0" fmla="*/ 40493 w 40549"/>
                <a:gd name="connsiteY0" fmla="*/ 817 h 46569"/>
                <a:gd name="connsiteX1" fmla="*/ 18192 w 40549"/>
                <a:gd name="connsiteY1" fmla="*/ 21040 h 46569"/>
                <a:gd name="connsiteX2" fmla="*/ 2124 w 40549"/>
                <a:gd name="connsiteY2" fmla="*/ 46528 h 46569"/>
                <a:gd name="connsiteX3" fmla="*/ 10296 w 40549"/>
                <a:gd name="connsiteY3" fmla="*/ 14530 h 46569"/>
                <a:gd name="connsiteX4" fmla="*/ 40493 w 40549"/>
                <a:gd name="connsiteY4" fmla="*/ 817 h 46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49" h="46569">
                  <a:moveTo>
                    <a:pt x="40493" y="817"/>
                  </a:moveTo>
                  <a:cubicBezTo>
                    <a:pt x="41186" y="3725"/>
                    <a:pt x="28303" y="8574"/>
                    <a:pt x="18192" y="21040"/>
                  </a:cubicBezTo>
                  <a:cubicBezTo>
                    <a:pt x="8080" y="33507"/>
                    <a:pt x="5171" y="46666"/>
                    <a:pt x="2124" y="46528"/>
                  </a:cubicBezTo>
                  <a:cubicBezTo>
                    <a:pt x="-924" y="46389"/>
                    <a:pt x="-2586" y="29629"/>
                    <a:pt x="10296" y="14530"/>
                  </a:cubicBezTo>
                  <a:cubicBezTo>
                    <a:pt x="23178" y="-569"/>
                    <a:pt x="40355" y="-1261"/>
                    <a:pt x="40493" y="817"/>
                  </a:cubicBezTo>
                  <a:close/>
                </a:path>
              </a:pathLst>
            </a:custGeom>
            <a:solidFill>
              <a:srgbClr val="263238"/>
            </a:solidFill>
            <a:ln w="13835" cap="flat">
              <a:noFill/>
              <a:prstDash val="solid"/>
              <a:miter/>
            </a:ln>
          </p:spPr>
          <p:txBody>
            <a:bodyPr rtlCol="0" anchor="ctr"/>
            <a:lstStyle/>
            <a:p>
              <a:endParaRPr lang="en-IN" sz="1139"/>
            </a:p>
          </p:txBody>
        </p:sp>
        <p:sp>
          <p:nvSpPr>
            <p:cNvPr id="83" name="Freeform: Shape 82">
              <a:extLst>
                <a:ext uri="{FF2B5EF4-FFF2-40B4-BE49-F238E27FC236}">
                  <a16:creationId xmlns:a16="http://schemas.microsoft.com/office/drawing/2014/main" id="{58AB0489-386F-4704-97D4-65B83755BB52}"/>
                </a:ext>
              </a:extLst>
            </p:cNvPr>
            <p:cNvSpPr/>
            <p:nvPr/>
          </p:nvSpPr>
          <p:spPr>
            <a:xfrm>
              <a:off x="10604256" y="5985678"/>
              <a:ext cx="27349" cy="50914"/>
            </a:xfrm>
            <a:custGeom>
              <a:avLst/>
              <a:gdLst>
                <a:gd name="connsiteX0" fmla="*/ 3512 w 27349"/>
                <a:gd name="connsiteY0" fmla="*/ 50874 h 50914"/>
                <a:gd name="connsiteX1" fmla="*/ 4482 w 27349"/>
                <a:gd name="connsiteY1" fmla="*/ 20539 h 50914"/>
                <a:gd name="connsiteX2" fmla="*/ 27199 w 27349"/>
                <a:gd name="connsiteY2" fmla="*/ 454 h 50914"/>
                <a:gd name="connsiteX3" fmla="*/ 13347 w 27349"/>
                <a:gd name="connsiteY3" fmla="*/ 24971 h 50914"/>
                <a:gd name="connsiteX4" fmla="*/ 3512 w 27349"/>
                <a:gd name="connsiteY4" fmla="*/ 50874 h 50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50914">
                  <a:moveTo>
                    <a:pt x="3512" y="50874"/>
                  </a:moveTo>
                  <a:cubicBezTo>
                    <a:pt x="742" y="50874"/>
                    <a:pt x="-3275" y="37022"/>
                    <a:pt x="4482" y="20539"/>
                  </a:cubicBezTo>
                  <a:cubicBezTo>
                    <a:pt x="12239" y="4055"/>
                    <a:pt x="25952" y="-1901"/>
                    <a:pt x="27199" y="454"/>
                  </a:cubicBezTo>
                  <a:cubicBezTo>
                    <a:pt x="28445" y="2808"/>
                    <a:pt x="19857" y="11535"/>
                    <a:pt x="13347" y="24971"/>
                  </a:cubicBezTo>
                  <a:cubicBezTo>
                    <a:pt x="6836" y="38408"/>
                    <a:pt x="6559" y="50597"/>
                    <a:pt x="3512" y="50874"/>
                  </a:cubicBezTo>
                  <a:close/>
                </a:path>
              </a:pathLst>
            </a:custGeom>
            <a:solidFill>
              <a:srgbClr val="263238"/>
            </a:solidFill>
            <a:ln w="13835" cap="flat">
              <a:noFill/>
              <a:prstDash val="solid"/>
              <a:miter/>
            </a:ln>
          </p:spPr>
          <p:txBody>
            <a:bodyPr rtlCol="0" anchor="ctr"/>
            <a:lstStyle/>
            <a:p>
              <a:endParaRPr lang="en-IN" sz="1139"/>
            </a:p>
          </p:txBody>
        </p:sp>
        <p:sp>
          <p:nvSpPr>
            <p:cNvPr id="84" name="Freeform: Shape 83">
              <a:extLst>
                <a:ext uri="{FF2B5EF4-FFF2-40B4-BE49-F238E27FC236}">
                  <a16:creationId xmlns:a16="http://schemas.microsoft.com/office/drawing/2014/main" id="{3CFDA731-272A-4C12-B0EA-D62DA8402A92}"/>
                </a:ext>
              </a:extLst>
            </p:cNvPr>
            <p:cNvSpPr/>
            <p:nvPr/>
          </p:nvSpPr>
          <p:spPr>
            <a:xfrm>
              <a:off x="9883089" y="693705"/>
              <a:ext cx="735640" cy="695267"/>
            </a:xfrm>
            <a:custGeom>
              <a:avLst/>
              <a:gdLst>
                <a:gd name="connsiteX0" fmla="*/ 608047 w 735640"/>
                <a:gd name="connsiteY0" fmla="*/ 137335 h 695267"/>
                <a:gd name="connsiteX1" fmla="*/ 571063 w 735640"/>
                <a:gd name="connsiteY1" fmla="*/ 26520 h 695267"/>
                <a:gd name="connsiteX2" fmla="*/ 450690 w 735640"/>
                <a:gd name="connsiteY2" fmla="*/ 3111 h 695267"/>
                <a:gd name="connsiteX3" fmla="*/ 332396 w 735640"/>
                <a:gd name="connsiteY3" fmla="*/ 44666 h 695267"/>
                <a:gd name="connsiteX4" fmla="*/ 143748 w 735640"/>
                <a:gd name="connsiteY4" fmla="*/ 43864 h 695267"/>
                <a:gd name="connsiteX5" fmla="*/ 105780 w 735640"/>
                <a:gd name="connsiteY5" fmla="*/ 118635 h 695267"/>
                <a:gd name="connsiteX6" fmla="*/ 2542 w 735640"/>
                <a:gd name="connsiteY6" fmla="*/ 180352 h 695267"/>
                <a:gd name="connsiteX7" fmla="*/ 5077 w 735640"/>
                <a:gd name="connsiteY7" fmla="*/ 230142 h 695267"/>
                <a:gd name="connsiteX8" fmla="*/ 192354 w 735640"/>
                <a:gd name="connsiteY8" fmla="*/ 295938 h 695267"/>
                <a:gd name="connsiteX9" fmla="*/ 396806 w 735640"/>
                <a:gd name="connsiteY9" fmla="*/ 656085 h 695267"/>
                <a:gd name="connsiteX10" fmla="*/ 627440 w 735640"/>
                <a:gd name="connsiteY10" fmla="*/ 637815 h 695267"/>
                <a:gd name="connsiteX11" fmla="*/ 637551 w 735640"/>
                <a:gd name="connsiteY11" fmla="*/ 438612 h 695267"/>
                <a:gd name="connsiteX12" fmla="*/ 666363 w 735640"/>
                <a:gd name="connsiteY12" fmla="*/ 403151 h 695267"/>
                <a:gd name="connsiteX13" fmla="*/ 732436 w 735640"/>
                <a:gd name="connsiteY13" fmla="*/ 314500 h 695267"/>
                <a:gd name="connsiteX14" fmla="*/ 608047 w 735640"/>
                <a:gd name="connsiteY14" fmla="*/ 137335 h 6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5640" h="695267">
                  <a:moveTo>
                    <a:pt x="608047" y="137335"/>
                  </a:moveTo>
                  <a:cubicBezTo>
                    <a:pt x="623699" y="98550"/>
                    <a:pt x="604722" y="51592"/>
                    <a:pt x="571063" y="26520"/>
                  </a:cubicBezTo>
                  <a:cubicBezTo>
                    <a:pt x="535588" y="3168"/>
                    <a:pt x="492329" y="-5245"/>
                    <a:pt x="450690" y="3111"/>
                  </a:cubicBezTo>
                  <a:cubicBezTo>
                    <a:pt x="409606" y="11724"/>
                    <a:pt x="369837" y="25696"/>
                    <a:pt x="332396" y="44666"/>
                  </a:cubicBezTo>
                  <a:cubicBezTo>
                    <a:pt x="280521" y="-7648"/>
                    <a:pt x="196066" y="-8007"/>
                    <a:pt x="143748" y="43864"/>
                  </a:cubicBezTo>
                  <a:cubicBezTo>
                    <a:pt x="123386" y="64057"/>
                    <a:pt x="110074" y="90277"/>
                    <a:pt x="105780" y="118635"/>
                  </a:cubicBezTo>
                  <a:cubicBezTo>
                    <a:pt x="60235" y="107170"/>
                    <a:pt x="14012" y="134801"/>
                    <a:pt x="2542" y="180352"/>
                  </a:cubicBezTo>
                  <a:cubicBezTo>
                    <a:pt x="-1599" y="196830"/>
                    <a:pt x="-727" y="214171"/>
                    <a:pt x="5077" y="230142"/>
                  </a:cubicBezTo>
                  <a:lnTo>
                    <a:pt x="192354" y="295938"/>
                  </a:lnTo>
                  <a:lnTo>
                    <a:pt x="396806" y="656085"/>
                  </a:lnTo>
                  <a:cubicBezTo>
                    <a:pt x="465539" y="714720"/>
                    <a:pt x="568791" y="706548"/>
                    <a:pt x="627440" y="637815"/>
                  </a:cubicBezTo>
                  <a:cubicBezTo>
                    <a:pt x="675574" y="581383"/>
                    <a:pt x="679730" y="499629"/>
                    <a:pt x="637551" y="438612"/>
                  </a:cubicBezTo>
                  <a:cubicBezTo>
                    <a:pt x="649007" y="428431"/>
                    <a:pt x="658731" y="416449"/>
                    <a:pt x="666363" y="403151"/>
                  </a:cubicBezTo>
                  <a:cubicBezTo>
                    <a:pt x="699358" y="383635"/>
                    <a:pt x="723169" y="351703"/>
                    <a:pt x="732436" y="314500"/>
                  </a:cubicBezTo>
                  <a:cubicBezTo>
                    <a:pt x="750582" y="234298"/>
                    <a:pt x="688526" y="146754"/>
                    <a:pt x="608047" y="137335"/>
                  </a:cubicBezTo>
                  <a:close/>
                </a:path>
              </a:pathLst>
            </a:custGeom>
            <a:solidFill>
              <a:srgbClr val="263238"/>
            </a:solidFill>
            <a:ln w="13835" cap="flat">
              <a:noFill/>
              <a:prstDash val="solid"/>
              <a:miter/>
            </a:ln>
          </p:spPr>
          <p:txBody>
            <a:bodyPr rtlCol="0" anchor="ctr"/>
            <a:lstStyle/>
            <a:p>
              <a:endParaRPr lang="en-IN" sz="1139"/>
            </a:p>
          </p:txBody>
        </p:sp>
        <p:sp>
          <p:nvSpPr>
            <p:cNvPr id="85" name="Freeform: Shape 84">
              <a:extLst>
                <a:ext uri="{FF2B5EF4-FFF2-40B4-BE49-F238E27FC236}">
                  <a16:creationId xmlns:a16="http://schemas.microsoft.com/office/drawing/2014/main" id="{C2457873-F93D-4B01-9279-32B3C9E6A618}"/>
                </a:ext>
              </a:extLst>
            </p:cNvPr>
            <p:cNvSpPr/>
            <p:nvPr/>
          </p:nvSpPr>
          <p:spPr>
            <a:xfrm>
              <a:off x="9904834" y="827394"/>
              <a:ext cx="546024" cy="945904"/>
            </a:xfrm>
            <a:custGeom>
              <a:avLst/>
              <a:gdLst>
                <a:gd name="connsiteX0" fmla="*/ 462328 w 546024"/>
                <a:gd name="connsiteY0" fmla="*/ 753722 h 945904"/>
                <a:gd name="connsiteX1" fmla="*/ 442797 w 546024"/>
                <a:gd name="connsiteY1" fmla="*/ 655374 h 945904"/>
                <a:gd name="connsiteX2" fmla="*/ 545578 w 546024"/>
                <a:gd name="connsiteY2" fmla="*/ 458263 h 945904"/>
                <a:gd name="connsiteX3" fmla="*/ 485322 w 546024"/>
                <a:gd name="connsiteY3" fmla="*/ 162527 h 945904"/>
                <a:gd name="connsiteX4" fmla="*/ 291397 w 546024"/>
                <a:gd name="connsiteY4" fmla="*/ 4893 h 945904"/>
                <a:gd name="connsiteX5" fmla="*/ 27243 w 546024"/>
                <a:gd name="connsiteY5" fmla="*/ 133715 h 945904"/>
                <a:gd name="connsiteX6" fmla="*/ 2448 w 546024"/>
                <a:gd name="connsiteY6" fmla="*/ 194247 h 945904"/>
                <a:gd name="connsiteX7" fmla="*/ 2448 w 546024"/>
                <a:gd name="connsiteY7" fmla="*/ 208099 h 945904"/>
                <a:gd name="connsiteX8" fmla="*/ 105090 w 546024"/>
                <a:gd name="connsiteY8" fmla="*/ 632796 h 945904"/>
                <a:gd name="connsiteX9" fmla="*/ 148446 w 546024"/>
                <a:gd name="connsiteY9" fmla="*/ 822566 h 945904"/>
                <a:gd name="connsiteX10" fmla="*/ 327412 w 546024"/>
                <a:gd name="connsiteY10" fmla="*/ 944185 h 945904"/>
                <a:gd name="connsiteX11" fmla="*/ 327412 w 546024"/>
                <a:gd name="connsiteY11" fmla="*/ 944185 h 945904"/>
                <a:gd name="connsiteX12" fmla="*/ 463907 w 546024"/>
                <a:gd name="connsiteY12" fmla="*/ 763003 h 945904"/>
                <a:gd name="connsiteX13" fmla="*/ 462328 w 546024"/>
                <a:gd name="connsiteY13" fmla="*/ 753722 h 94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024" h="945904">
                  <a:moveTo>
                    <a:pt x="462328" y="753722"/>
                  </a:moveTo>
                  <a:cubicBezTo>
                    <a:pt x="450693" y="695129"/>
                    <a:pt x="442659" y="654959"/>
                    <a:pt x="442797" y="655374"/>
                  </a:cubicBezTo>
                  <a:cubicBezTo>
                    <a:pt x="442936" y="655790"/>
                    <a:pt x="553612" y="612434"/>
                    <a:pt x="545578" y="458263"/>
                  </a:cubicBezTo>
                  <a:cubicBezTo>
                    <a:pt x="541699" y="381524"/>
                    <a:pt x="512472" y="260598"/>
                    <a:pt x="485322" y="162527"/>
                  </a:cubicBezTo>
                  <a:cubicBezTo>
                    <a:pt x="460943" y="74152"/>
                    <a:pt x="378525" y="-23226"/>
                    <a:pt x="291397" y="4893"/>
                  </a:cubicBezTo>
                  <a:lnTo>
                    <a:pt x="27243" y="133715"/>
                  </a:lnTo>
                  <a:cubicBezTo>
                    <a:pt x="786" y="142303"/>
                    <a:pt x="-3785" y="167236"/>
                    <a:pt x="2448" y="194247"/>
                  </a:cubicBezTo>
                  <a:lnTo>
                    <a:pt x="2448" y="208099"/>
                  </a:lnTo>
                  <a:lnTo>
                    <a:pt x="105090" y="632796"/>
                  </a:lnTo>
                  <a:lnTo>
                    <a:pt x="148446" y="822566"/>
                  </a:lnTo>
                  <a:cubicBezTo>
                    <a:pt x="167603" y="903336"/>
                    <a:pt x="245257" y="956111"/>
                    <a:pt x="327412" y="944185"/>
                  </a:cubicBezTo>
                  <a:lnTo>
                    <a:pt x="327412" y="944185"/>
                  </a:lnTo>
                  <a:cubicBezTo>
                    <a:pt x="415135" y="931843"/>
                    <a:pt x="476249" y="850727"/>
                    <a:pt x="463907" y="763003"/>
                  </a:cubicBezTo>
                  <a:cubicBezTo>
                    <a:pt x="463478" y="759900"/>
                    <a:pt x="462951" y="756797"/>
                    <a:pt x="462328" y="753722"/>
                  </a:cubicBezTo>
                  <a:close/>
                </a:path>
              </a:pathLst>
            </a:custGeom>
            <a:solidFill>
              <a:srgbClr val="FFBE9D"/>
            </a:solidFill>
            <a:ln w="13835" cap="flat">
              <a:noFill/>
              <a:prstDash val="solid"/>
              <a:miter/>
            </a:ln>
          </p:spPr>
          <p:txBody>
            <a:bodyPr rtlCol="0" anchor="ctr"/>
            <a:lstStyle/>
            <a:p>
              <a:endParaRPr lang="en-IN" sz="1139"/>
            </a:p>
          </p:txBody>
        </p:sp>
        <p:sp>
          <p:nvSpPr>
            <p:cNvPr id="86" name="Freeform: Shape 85">
              <a:extLst>
                <a:ext uri="{FF2B5EF4-FFF2-40B4-BE49-F238E27FC236}">
                  <a16:creationId xmlns:a16="http://schemas.microsoft.com/office/drawing/2014/main" id="{D3ACF4CC-0248-4B37-8094-77116F9A662F}"/>
                </a:ext>
              </a:extLst>
            </p:cNvPr>
            <p:cNvSpPr/>
            <p:nvPr/>
          </p:nvSpPr>
          <p:spPr>
            <a:xfrm>
              <a:off x="10351470" y="1078009"/>
              <a:ext cx="38235" cy="38425"/>
            </a:xfrm>
            <a:custGeom>
              <a:avLst/>
              <a:gdLst>
                <a:gd name="connsiteX0" fmla="*/ 37717 w 38235"/>
                <a:gd name="connsiteY0" fmla="*/ 14415 h 38425"/>
                <a:gd name="connsiteX1" fmla="*/ 23865 w 38235"/>
                <a:gd name="connsiteY1" fmla="*/ 37686 h 38425"/>
                <a:gd name="connsiteX2" fmla="*/ 649 w 38235"/>
                <a:gd name="connsiteY2" fmla="*/ 24610 h 38425"/>
                <a:gd name="connsiteX3" fmla="*/ 455 w 38235"/>
                <a:gd name="connsiteY3" fmla="*/ 23834 h 38425"/>
                <a:gd name="connsiteX4" fmla="*/ 14307 w 38235"/>
                <a:gd name="connsiteY4" fmla="*/ 701 h 38425"/>
                <a:gd name="connsiteX5" fmla="*/ 37467 w 38235"/>
                <a:gd name="connsiteY5" fmla="*/ 13459 h 38425"/>
                <a:gd name="connsiteX6" fmla="*/ 37717 w 38235"/>
                <a:gd name="connsiteY6" fmla="*/ 14415 h 3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35" h="38425">
                  <a:moveTo>
                    <a:pt x="37717" y="14415"/>
                  </a:moveTo>
                  <a:cubicBezTo>
                    <a:pt x="40030" y="24624"/>
                    <a:pt x="33935" y="34846"/>
                    <a:pt x="23865" y="37686"/>
                  </a:cubicBezTo>
                  <a:cubicBezTo>
                    <a:pt x="13850" y="40484"/>
                    <a:pt x="3447" y="34625"/>
                    <a:pt x="649" y="24610"/>
                  </a:cubicBezTo>
                  <a:cubicBezTo>
                    <a:pt x="580" y="24346"/>
                    <a:pt x="511" y="24097"/>
                    <a:pt x="455" y="23834"/>
                  </a:cubicBezTo>
                  <a:cubicBezTo>
                    <a:pt x="-1844" y="13667"/>
                    <a:pt x="4251" y="3477"/>
                    <a:pt x="14307" y="701"/>
                  </a:cubicBezTo>
                  <a:cubicBezTo>
                    <a:pt x="24225" y="-2170"/>
                    <a:pt x="34600" y="3545"/>
                    <a:pt x="37467" y="13459"/>
                  </a:cubicBezTo>
                  <a:cubicBezTo>
                    <a:pt x="37564" y="13778"/>
                    <a:pt x="37647" y="14096"/>
                    <a:pt x="37717" y="14415"/>
                  </a:cubicBezTo>
                  <a:close/>
                </a:path>
              </a:pathLst>
            </a:custGeom>
            <a:solidFill>
              <a:srgbClr val="263238"/>
            </a:solidFill>
            <a:ln w="13835" cap="flat">
              <a:noFill/>
              <a:prstDash val="solid"/>
              <a:miter/>
            </a:ln>
          </p:spPr>
          <p:txBody>
            <a:bodyPr rtlCol="0" anchor="ctr"/>
            <a:lstStyle/>
            <a:p>
              <a:endParaRPr lang="en-IN" sz="1139"/>
            </a:p>
          </p:txBody>
        </p:sp>
        <p:sp>
          <p:nvSpPr>
            <p:cNvPr id="87" name="Freeform: Shape 86">
              <a:extLst>
                <a:ext uri="{FF2B5EF4-FFF2-40B4-BE49-F238E27FC236}">
                  <a16:creationId xmlns:a16="http://schemas.microsoft.com/office/drawing/2014/main" id="{4FE4D173-AFFE-45B5-B7DC-76824F6A5AE9}"/>
                </a:ext>
              </a:extLst>
            </p:cNvPr>
            <p:cNvSpPr/>
            <p:nvPr/>
          </p:nvSpPr>
          <p:spPr>
            <a:xfrm>
              <a:off x="10300588" y="1049767"/>
              <a:ext cx="76723" cy="29203"/>
            </a:xfrm>
            <a:custGeom>
              <a:avLst/>
              <a:gdLst>
                <a:gd name="connsiteX0" fmla="*/ 76547 w 76723"/>
                <a:gd name="connsiteY0" fmla="*/ 13153 h 29203"/>
                <a:gd name="connsiteX1" fmla="*/ 37347 w 76723"/>
                <a:gd name="connsiteY1" fmla="*/ 13153 h 29203"/>
                <a:gd name="connsiteX2" fmla="*/ 1055 w 76723"/>
                <a:gd name="connsiteY2" fmla="*/ 28944 h 29203"/>
                <a:gd name="connsiteX3" fmla="*/ 6734 w 76723"/>
                <a:gd name="connsiteY3" fmla="*/ 16893 h 29203"/>
                <a:gd name="connsiteX4" fmla="*/ 35131 w 76723"/>
                <a:gd name="connsiteY4" fmla="*/ 1102 h 29203"/>
                <a:gd name="connsiteX5" fmla="*/ 66990 w 76723"/>
                <a:gd name="connsiteY5" fmla="*/ 4564 h 29203"/>
                <a:gd name="connsiteX6" fmla="*/ 76547 w 76723"/>
                <a:gd name="connsiteY6" fmla="*/ 13153 h 2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723" h="29203">
                  <a:moveTo>
                    <a:pt x="76547" y="13153"/>
                  </a:moveTo>
                  <a:cubicBezTo>
                    <a:pt x="74608" y="16200"/>
                    <a:pt x="57847" y="8582"/>
                    <a:pt x="37347" y="13153"/>
                  </a:cubicBezTo>
                  <a:cubicBezTo>
                    <a:pt x="16846" y="17724"/>
                    <a:pt x="3825" y="31021"/>
                    <a:pt x="1055" y="28944"/>
                  </a:cubicBezTo>
                  <a:cubicBezTo>
                    <a:pt x="-1715" y="26866"/>
                    <a:pt x="1055" y="22987"/>
                    <a:pt x="6734" y="16893"/>
                  </a:cubicBezTo>
                  <a:cubicBezTo>
                    <a:pt x="14353" y="8839"/>
                    <a:pt x="24270" y="3326"/>
                    <a:pt x="35131" y="1102"/>
                  </a:cubicBezTo>
                  <a:cubicBezTo>
                    <a:pt x="45852" y="-1209"/>
                    <a:pt x="57016" y="6"/>
                    <a:pt x="66990" y="4564"/>
                  </a:cubicBezTo>
                  <a:cubicBezTo>
                    <a:pt x="74747" y="7750"/>
                    <a:pt x="77378" y="11906"/>
                    <a:pt x="76547" y="13153"/>
                  </a:cubicBezTo>
                  <a:close/>
                </a:path>
              </a:pathLst>
            </a:custGeom>
            <a:solidFill>
              <a:srgbClr val="263238"/>
            </a:solidFill>
            <a:ln w="13835" cap="flat">
              <a:noFill/>
              <a:prstDash val="solid"/>
              <a:miter/>
            </a:ln>
          </p:spPr>
          <p:txBody>
            <a:bodyPr rtlCol="0" anchor="ctr"/>
            <a:lstStyle/>
            <a:p>
              <a:endParaRPr lang="en-IN" sz="1139"/>
            </a:p>
          </p:txBody>
        </p:sp>
        <p:sp>
          <p:nvSpPr>
            <p:cNvPr id="88" name="Freeform: Shape 87">
              <a:extLst>
                <a:ext uri="{FF2B5EF4-FFF2-40B4-BE49-F238E27FC236}">
                  <a16:creationId xmlns:a16="http://schemas.microsoft.com/office/drawing/2014/main" id="{2722DD61-8F2A-4192-8C60-F6B0685B6328}"/>
                </a:ext>
              </a:extLst>
            </p:cNvPr>
            <p:cNvSpPr/>
            <p:nvPr/>
          </p:nvSpPr>
          <p:spPr>
            <a:xfrm>
              <a:off x="10150336" y="1123991"/>
              <a:ext cx="38235" cy="37795"/>
            </a:xfrm>
            <a:custGeom>
              <a:avLst/>
              <a:gdLst>
                <a:gd name="connsiteX0" fmla="*/ 37722 w 38235"/>
                <a:gd name="connsiteY0" fmla="*/ 13867 h 37795"/>
                <a:gd name="connsiteX1" fmla="*/ 23870 w 38235"/>
                <a:gd name="connsiteY1" fmla="*/ 36999 h 37795"/>
                <a:gd name="connsiteX2" fmla="*/ 516 w 38235"/>
                <a:gd name="connsiteY2" fmla="*/ 24172 h 37795"/>
                <a:gd name="connsiteX3" fmla="*/ 460 w 38235"/>
                <a:gd name="connsiteY3" fmla="*/ 23979 h 37795"/>
                <a:gd name="connsiteX4" fmla="*/ 14312 w 38235"/>
                <a:gd name="connsiteY4" fmla="*/ 707 h 37795"/>
                <a:gd name="connsiteX5" fmla="*/ 37639 w 38235"/>
                <a:gd name="connsiteY5" fmla="*/ 13576 h 37795"/>
                <a:gd name="connsiteX6" fmla="*/ 37722 w 38235"/>
                <a:gd name="connsiteY6" fmla="*/ 13867 h 3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35" h="37795">
                  <a:moveTo>
                    <a:pt x="37722" y="13867"/>
                  </a:moveTo>
                  <a:cubicBezTo>
                    <a:pt x="40021" y="24034"/>
                    <a:pt x="33926" y="34229"/>
                    <a:pt x="23870" y="36999"/>
                  </a:cubicBezTo>
                  <a:cubicBezTo>
                    <a:pt x="13883" y="39908"/>
                    <a:pt x="3425" y="34160"/>
                    <a:pt x="516" y="24172"/>
                  </a:cubicBezTo>
                  <a:cubicBezTo>
                    <a:pt x="502" y="24117"/>
                    <a:pt x="474" y="24048"/>
                    <a:pt x="460" y="23979"/>
                  </a:cubicBezTo>
                  <a:cubicBezTo>
                    <a:pt x="-1853" y="13770"/>
                    <a:pt x="4242" y="3547"/>
                    <a:pt x="14312" y="707"/>
                  </a:cubicBezTo>
                  <a:cubicBezTo>
                    <a:pt x="24313" y="-2188"/>
                    <a:pt x="34757" y="3575"/>
                    <a:pt x="37639" y="13576"/>
                  </a:cubicBezTo>
                  <a:cubicBezTo>
                    <a:pt x="37666" y="13673"/>
                    <a:pt x="37694" y="13770"/>
                    <a:pt x="37722" y="13867"/>
                  </a:cubicBezTo>
                  <a:close/>
                </a:path>
              </a:pathLst>
            </a:custGeom>
            <a:solidFill>
              <a:srgbClr val="263238"/>
            </a:solidFill>
            <a:ln w="13835" cap="flat">
              <a:noFill/>
              <a:prstDash val="solid"/>
              <a:miter/>
            </a:ln>
          </p:spPr>
          <p:txBody>
            <a:bodyPr rtlCol="0" anchor="ctr"/>
            <a:lstStyle/>
            <a:p>
              <a:endParaRPr lang="en-IN" sz="1139"/>
            </a:p>
          </p:txBody>
        </p:sp>
        <p:sp>
          <p:nvSpPr>
            <p:cNvPr id="89" name="Freeform: Shape 88">
              <a:extLst>
                <a:ext uri="{FF2B5EF4-FFF2-40B4-BE49-F238E27FC236}">
                  <a16:creationId xmlns:a16="http://schemas.microsoft.com/office/drawing/2014/main" id="{B2018BA9-DF7E-45EB-B259-4999AF97209E}"/>
                </a:ext>
              </a:extLst>
            </p:cNvPr>
            <p:cNvSpPr/>
            <p:nvPr/>
          </p:nvSpPr>
          <p:spPr>
            <a:xfrm>
              <a:off x="10101399" y="1098673"/>
              <a:ext cx="76746" cy="29170"/>
            </a:xfrm>
            <a:custGeom>
              <a:avLst/>
              <a:gdLst>
                <a:gd name="connsiteX0" fmla="*/ 76547 w 76746"/>
                <a:gd name="connsiteY0" fmla="*/ 13143 h 29170"/>
                <a:gd name="connsiteX1" fmla="*/ 37347 w 76746"/>
                <a:gd name="connsiteY1" fmla="*/ 13143 h 29170"/>
                <a:gd name="connsiteX2" fmla="*/ 1055 w 76746"/>
                <a:gd name="connsiteY2" fmla="*/ 28934 h 29170"/>
                <a:gd name="connsiteX3" fmla="*/ 6734 w 76746"/>
                <a:gd name="connsiteY3" fmla="*/ 16745 h 29170"/>
                <a:gd name="connsiteX4" fmla="*/ 35131 w 76746"/>
                <a:gd name="connsiteY4" fmla="*/ 1092 h 29170"/>
                <a:gd name="connsiteX5" fmla="*/ 66990 w 76746"/>
                <a:gd name="connsiteY5" fmla="*/ 4417 h 29170"/>
                <a:gd name="connsiteX6" fmla="*/ 76547 w 76746"/>
                <a:gd name="connsiteY6" fmla="*/ 13143 h 2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746" h="29170">
                  <a:moveTo>
                    <a:pt x="76547" y="13143"/>
                  </a:moveTo>
                  <a:cubicBezTo>
                    <a:pt x="74747" y="16191"/>
                    <a:pt x="57847" y="8434"/>
                    <a:pt x="37347" y="13143"/>
                  </a:cubicBezTo>
                  <a:cubicBezTo>
                    <a:pt x="16846" y="17853"/>
                    <a:pt x="3825" y="30874"/>
                    <a:pt x="1055" y="28934"/>
                  </a:cubicBezTo>
                  <a:cubicBezTo>
                    <a:pt x="-1715" y="26995"/>
                    <a:pt x="1055" y="22978"/>
                    <a:pt x="6734" y="16745"/>
                  </a:cubicBezTo>
                  <a:cubicBezTo>
                    <a:pt x="14394" y="8766"/>
                    <a:pt x="24298" y="3308"/>
                    <a:pt x="35131" y="1092"/>
                  </a:cubicBezTo>
                  <a:cubicBezTo>
                    <a:pt x="45838" y="-1180"/>
                    <a:pt x="56989" y="-16"/>
                    <a:pt x="66990" y="4417"/>
                  </a:cubicBezTo>
                  <a:cubicBezTo>
                    <a:pt x="74331" y="7741"/>
                    <a:pt x="77517" y="11481"/>
                    <a:pt x="76547" y="13143"/>
                  </a:cubicBezTo>
                  <a:close/>
                </a:path>
              </a:pathLst>
            </a:custGeom>
            <a:solidFill>
              <a:srgbClr val="263238"/>
            </a:solidFill>
            <a:ln w="13835" cap="flat">
              <a:noFill/>
              <a:prstDash val="solid"/>
              <a:miter/>
            </a:ln>
          </p:spPr>
          <p:txBody>
            <a:bodyPr rtlCol="0" anchor="ctr"/>
            <a:lstStyle/>
            <a:p>
              <a:endParaRPr lang="en-IN" sz="1139"/>
            </a:p>
          </p:txBody>
        </p:sp>
        <p:sp>
          <p:nvSpPr>
            <p:cNvPr id="90" name="Freeform: Shape 89">
              <a:extLst>
                <a:ext uri="{FF2B5EF4-FFF2-40B4-BE49-F238E27FC236}">
                  <a16:creationId xmlns:a16="http://schemas.microsoft.com/office/drawing/2014/main" id="{C93512C3-EB0C-430C-A782-499AEFDFC7B1}"/>
                </a:ext>
              </a:extLst>
            </p:cNvPr>
            <p:cNvSpPr/>
            <p:nvPr/>
          </p:nvSpPr>
          <p:spPr>
            <a:xfrm>
              <a:off x="10236727" y="1072917"/>
              <a:ext cx="95142" cy="169147"/>
            </a:xfrm>
            <a:custGeom>
              <a:avLst/>
              <a:gdLst>
                <a:gd name="connsiteX0" fmla="*/ 45523 w 95142"/>
                <a:gd name="connsiteY0" fmla="*/ 169107 h 169147"/>
                <a:gd name="connsiteX1" fmla="*/ 77660 w 95142"/>
                <a:gd name="connsiteY1" fmla="*/ 156086 h 169147"/>
                <a:gd name="connsiteX2" fmla="*/ 87771 w 95142"/>
                <a:gd name="connsiteY2" fmla="*/ 148606 h 169147"/>
                <a:gd name="connsiteX3" fmla="*/ 80984 w 95142"/>
                <a:gd name="connsiteY3" fmla="*/ 133785 h 169147"/>
                <a:gd name="connsiteX4" fmla="*/ 57020 w 95142"/>
                <a:gd name="connsiteY4" fmla="*/ 96939 h 169147"/>
                <a:gd name="connsiteX5" fmla="*/ 89 w 95142"/>
                <a:gd name="connsiteY5" fmla="*/ -24 h 169147"/>
                <a:gd name="connsiteX6" fmla="*/ 64639 w 95142"/>
                <a:gd name="connsiteY6" fmla="*/ 92645 h 169147"/>
                <a:gd name="connsiteX7" fmla="*/ 88048 w 95142"/>
                <a:gd name="connsiteY7" fmla="*/ 129768 h 169147"/>
                <a:gd name="connsiteX8" fmla="*/ 95113 w 95142"/>
                <a:gd name="connsiteY8" fmla="*/ 149853 h 169147"/>
                <a:gd name="connsiteX9" fmla="*/ 88048 w 95142"/>
                <a:gd name="connsiteY9" fmla="*/ 159272 h 169147"/>
                <a:gd name="connsiteX10" fmla="*/ 79460 w 95142"/>
                <a:gd name="connsiteY10" fmla="*/ 162458 h 169147"/>
                <a:gd name="connsiteX11" fmla="*/ 45523 w 95142"/>
                <a:gd name="connsiteY11" fmla="*/ 169107 h 16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142" h="169147">
                  <a:moveTo>
                    <a:pt x="45523" y="169107"/>
                  </a:moveTo>
                  <a:cubicBezTo>
                    <a:pt x="55677" y="163511"/>
                    <a:pt x="66467" y="159134"/>
                    <a:pt x="77660" y="156086"/>
                  </a:cubicBezTo>
                  <a:cubicBezTo>
                    <a:pt x="82785" y="154424"/>
                    <a:pt x="87633" y="152346"/>
                    <a:pt x="87771" y="148606"/>
                  </a:cubicBezTo>
                  <a:cubicBezTo>
                    <a:pt x="87051" y="143093"/>
                    <a:pt x="84682" y="137926"/>
                    <a:pt x="80984" y="133785"/>
                  </a:cubicBezTo>
                  <a:lnTo>
                    <a:pt x="57020" y="96939"/>
                  </a:lnTo>
                  <a:cubicBezTo>
                    <a:pt x="23499" y="44440"/>
                    <a:pt x="-1988" y="946"/>
                    <a:pt x="89" y="-24"/>
                  </a:cubicBezTo>
                  <a:cubicBezTo>
                    <a:pt x="2167" y="-994"/>
                    <a:pt x="31117" y="40146"/>
                    <a:pt x="64639" y="92645"/>
                  </a:cubicBezTo>
                  <a:lnTo>
                    <a:pt x="88048" y="129768"/>
                  </a:lnTo>
                  <a:cubicBezTo>
                    <a:pt x="92647" y="135447"/>
                    <a:pt x="95140" y="142539"/>
                    <a:pt x="95113" y="149853"/>
                  </a:cubicBezTo>
                  <a:cubicBezTo>
                    <a:pt x="94281" y="153884"/>
                    <a:pt x="91691" y="157333"/>
                    <a:pt x="88048" y="159272"/>
                  </a:cubicBezTo>
                  <a:cubicBezTo>
                    <a:pt x="85333" y="160713"/>
                    <a:pt x="82452" y="161779"/>
                    <a:pt x="79460" y="162458"/>
                  </a:cubicBezTo>
                  <a:cubicBezTo>
                    <a:pt x="68503" y="166212"/>
                    <a:pt x="57089" y="168442"/>
                    <a:pt x="45523" y="169107"/>
                  </a:cubicBezTo>
                  <a:close/>
                </a:path>
              </a:pathLst>
            </a:custGeom>
            <a:solidFill>
              <a:srgbClr val="263238"/>
            </a:solidFill>
            <a:ln w="13835" cap="flat">
              <a:noFill/>
              <a:prstDash val="solid"/>
              <a:miter/>
            </a:ln>
          </p:spPr>
          <p:txBody>
            <a:bodyPr rtlCol="0" anchor="ctr"/>
            <a:lstStyle/>
            <a:p>
              <a:endParaRPr lang="en-IN" sz="1139"/>
            </a:p>
          </p:txBody>
        </p:sp>
        <p:sp>
          <p:nvSpPr>
            <p:cNvPr id="91" name="Freeform: Shape 90">
              <a:extLst>
                <a:ext uri="{FF2B5EF4-FFF2-40B4-BE49-F238E27FC236}">
                  <a16:creationId xmlns:a16="http://schemas.microsoft.com/office/drawing/2014/main" id="{1694D72C-0442-4875-AF18-E67DE46A94EB}"/>
                </a:ext>
              </a:extLst>
            </p:cNvPr>
            <p:cNvSpPr/>
            <p:nvPr/>
          </p:nvSpPr>
          <p:spPr>
            <a:xfrm>
              <a:off x="10136559" y="1471450"/>
              <a:ext cx="218997" cy="61715"/>
            </a:xfrm>
            <a:custGeom>
              <a:avLst/>
              <a:gdLst>
                <a:gd name="connsiteX0" fmla="*/ 211072 w 218997"/>
                <a:gd name="connsiteY0" fmla="*/ 11318 h 61715"/>
                <a:gd name="connsiteX1" fmla="*/ -29 w 218997"/>
                <a:gd name="connsiteY1" fmla="*/ -41 h 61715"/>
                <a:gd name="connsiteX2" fmla="*/ 218968 w 218997"/>
                <a:gd name="connsiteY2" fmla="*/ 49410 h 61715"/>
              </a:gdLst>
              <a:ahLst/>
              <a:cxnLst>
                <a:cxn ang="0">
                  <a:pos x="connsiteX0" y="connsiteY0"/>
                </a:cxn>
                <a:cxn ang="0">
                  <a:pos x="connsiteX1" y="connsiteY1"/>
                </a:cxn>
                <a:cxn ang="0">
                  <a:pos x="connsiteX2" y="connsiteY2"/>
                </a:cxn>
              </a:cxnLst>
              <a:rect l="l" t="t" r="r" b="b"/>
              <a:pathLst>
                <a:path w="218997" h="61715">
                  <a:moveTo>
                    <a:pt x="211072" y="11318"/>
                  </a:moveTo>
                  <a:cubicBezTo>
                    <a:pt x="141010" y="27150"/>
                    <a:pt x="67927" y="23217"/>
                    <a:pt x="-29" y="-41"/>
                  </a:cubicBezTo>
                  <a:cubicBezTo>
                    <a:pt x="-29" y="-41"/>
                    <a:pt x="72554" y="94706"/>
                    <a:pt x="218968" y="49410"/>
                  </a:cubicBezTo>
                  <a:close/>
                </a:path>
              </a:pathLst>
            </a:custGeom>
            <a:solidFill>
              <a:srgbClr val="EB996E"/>
            </a:solidFill>
            <a:ln w="13835" cap="flat">
              <a:noFill/>
              <a:prstDash val="solid"/>
              <a:miter/>
            </a:ln>
          </p:spPr>
          <p:txBody>
            <a:bodyPr rtlCol="0" anchor="ctr"/>
            <a:lstStyle/>
            <a:p>
              <a:endParaRPr lang="en-IN" sz="1139"/>
            </a:p>
          </p:txBody>
        </p:sp>
        <p:sp>
          <p:nvSpPr>
            <p:cNvPr id="92" name="Freeform: Shape 91">
              <a:extLst>
                <a:ext uri="{FF2B5EF4-FFF2-40B4-BE49-F238E27FC236}">
                  <a16:creationId xmlns:a16="http://schemas.microsoft.com/office/drawing/2014/main" id="{894C21B1-B53D-4C2C-917E-C02970A0FC69}"/>
                </a:ext>
              </a:extLst>
            </p:cNvPr>
            <p:cNvSpPr/>
            <p:nvPr/>
          </p:nvSpPr>
          <p:spPr>
            <a:xfrm>
              <a:off x="10087195" y="1071707"/>
              <a:ext cx="94359" cy="34123"/>
            </a:xfrm>
            <a:custGeom>
              <a:avLst/>
              <a:gdLst>
                <a:gd name="connsiteX0" fmla="*/ 94214 w 94359"/>
                <a:gd name="connsiteY0" fmla="*/ 10744 h 34123"/>
                <a:gd name="connsiteX1" fmla="*/ 47534 w 94359"/>
                <a:gd name="connsiteY1" fmla="*/ 22518 h 34123"/>
                <a:gd name="connsiteX2" fmla="*/ 438 w 94359"/>
                <a:gd name="connsiteY2" fmla="*/ 32768 h 34123"/>
                <a:gd name="connsiteX3" fmla="*/ 8887 w 94359"/>
                <a:gd name="connsiteY3" fmla="*/ 18916 h 34123"/>
                <a:gd name="connsiteX4" fmla="*/ 42685 w 94359"/>
                <a:gd name="connsiteY4" fmla="*/ 2155 h 34123"/>
                <a:gd name="connsiteX5" fmla="*/ 80224 w 94359"/>
                <a:gd name="connsiteY5" fmla="*/ 2155 h 34123"/>
                <a:gd name="connsiteX6" fmla="*/ 94214 w 94359"/>
                <a:gd name="connsiteY6" fmla="*/ 10744 h 3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59" h="34123">
                  <a:moveTo>
                    <a:pt x="94214" y="10744"/>
                  </a:moveTo>
                  <a:cubicBezTo>
                    <a:pt x="92829" y="16700"/>
                    <a:pt x="71636" y="16561"/>
                    <a:pt x="47534" y="22518"/>
                  </a:cubicBezTo>
                  <a:cubicBezTo>
                    <a:pt x="23432" y="28474"/>
                    <a:pt x="4316" y="37478"/>
                    <a:pt x="438" y="32768"/>
                  </a:cubicBezTo>
                  <a:cubicBezTo>
                    <a:pt x="-1225" y="30552"/>
                    <a:pt x="1545" y="24734"/>
                    <a:pt x="8887" y="18916"/>
                  </a:cubicBezTo>
                  <a:cubicBezTo>
                    <a:pt x="18639" y="10698"/>
                    <a:pt x="30233" y="4949"/>
                    <a:pt x="42685" y="2155"/>
                  </a:cubicBezTo>
                  <a:cubicBezTo>
                    <a:pt x="55027" y="-773"/>
                    <a:pt x="67882" y="-773"/>
                    <a:pt x="80224" y="2155"/>
                  </a:cubicBezTo>
                  <a:cubicBezTo>
                    <a:pt x="90059" y="3956"/>
                    <a:pt x="95184" y="7973"/>
                    <a:pt x="94214" y="10744"/>
                  </a:cubicBezTo>
                  <a:close/>
                </a:path>
              </a:pathLst>
            </a:custGeom>
            <a:solidFill>
              <a:srgbClr val="263238"/>
            </a:solidFill>
            <a:ln w="13835" cap="flat">
              <a:noFill/>
              <a:prstDash val="solid"/>
              <a:miter/>
            </a:ln>
          </p:spPr>
          <p:txBody>
            <a:bodyPr rtlCol="0" anchor="ctr"/>
            <a:lstStyle/>
            <a:p>
              <a:endParaRPr lang="en-IN" sz="1139"/>
            </a:p>
          </p:txBody>
        </p:sp>
        <p:sp>
          <p:nvSpPr>
            <p:cNvPr id="93" name="Freeform: Shape 92">
              <a:extLst>
                <a:ext uri="{FF2B5EF4-FFF2-40B4-BE49-F238E27FC236}">
                  <a16:creationId xmlns:a16="http://schemas.microsoft.com/office/drawing/2014/main" id="{13DF2F97-9E80-446B-9E4B-D3EDB2E17CE1}"/>
                </a:ext>
              </a:extLst>
            </p:cNvPr>
            <p:cNvSpPr/>
            <p:nvPr/>
          </p:nvSpPr>
          <p:spPr>
            <a:xfrm>
              <a:off x="10285316" y="982858"/>
              <a:ext cx="84257" cy="31031"/>
            </a:xfrm>
            <a:custGeom>
              <a:avLst/>
              <a:gdLst>
                <a:gd name="connsiteX0" fmla="*/ 83924 w 84257"/>
                <a:gd name="connsiteY0" fmla="*/ 14681 h 31031"/>
                <a:gd name="connsiteX1" fmla="*/ 42369 w 84257"/>
                <a:gd name="connsiteY1" fmla="*/ 22854 h 31031"/>
                <a:gd name="connsiteX2" fmla="*/ 813 w 84257"/>
                <a:gd name="connsiteY2" fmla="*/ 29780 h 31031"/>
                <a:gd name="connsiteX3" fmla="*/ 6769 w 84257"/>
                <a:gd name="connsiteY3" fmla="*/ 15928 h 31031"/>
                <a:gd name="connsiteX4" fmla="*/ 38767 w 84257"/>
                <a:gd name="connsiteY4" fmla="*/ 1245 h 31031"/>
                <a:gd name="connsiteX5" fmla="*/ 73535 w 84257"/>
                <a:gd name="connsiteY5" fmla="*/ 3738 h 31031"/>
                <a:gd name="connsiteX6" fmla="*/ 83924 w 84257"/>
                <a:gd name="connsiteY6" fmla="*/ 14681 h 3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57" h="31031">
                  <a:moveTo>
                    <a:pt x="83924" y="14681"/>
                  </a:moveTo>
                  <a:cubicBezTo>
                    <a:pt x="80600" y="20222"/>
                    <a:pt x="62869" y="18837"/>
                    <a:pt x="42369" y="22854"/>
                  </a:cubicBezTo>
                  <a:cubicBezTo>
                    <a:pt x="21868" y="26871"/>
                    <a:pt x="5661" y="33797"/>
                    <a:pt x="813" y="29780"/>
                  </a:cubicBezTo>
                  <a:cubicBezTo>
                    <a:pt x="-1403" y="27702"/>
                    <a:pt x="813" y="22438"/>
                    <a:pt x="6769" y="15928"/>
                  </a:cubicBezTo>
                  <a:cubicBezTo>
                    <a:pt x="15911" y="8236"/>
                    <a:pt x="26965" y="3162"/>
                    <a:pt x="38767" y="1245"/>
                  </a:cubicBezTo>
                  <a:cubicBezTo>
                    <a:pt x="50361" y="-1093"/>
                    <a:pt x="62384" y="-230"/>
                    <a:pt x="73535" y="3738"/>
                  </a:cubicBezTo>
                  <a:cubicBezTo>
                    <a:pt x="81985" y="7617"/>
                    <a:pt x="85309" y="11911"/>
                    <a:pt x="83924" y="14681"/>
                  </a:cubicBezTo>
                  <a:close/>
                </a:path>
              </a:pathLst>
            </a:custGeom>
            <a:solidFill>
              <a:srgbClr val="263238"/>
            </a:solidFill>
            <a:ln w="13835" cap="flat">
              <a:noFill/>
              <a:prstDash val="solid"/>
              <a:miter/>
            </a:ln>
          </p:spPr>
          <p:txBody>
            <a:bodyPr rtlCol="0" anchor="ctr"/>
            <a:lstStyle/>
            <a:p>
              <a:endParaRPr lang="en-IN" sz="1139"/>
            </a:p>
          </p:txBody>
        </p:sp>
        <p:sp>
          <p:nvSpPr>
            <p:cNvPr id="94" name="Freeform: Shape 93">
              <a:extLst>
                <a:ext uri="{FF2B5EF4-FFF2-40B4-BE49-F238E27FC236}">
                  <a16:creationId xmlns:a16="http://schemas.microsoft.com/office/drawing/2014/main" id="{957D63D0-DB9E-4254-A2EB-FE21444AE05E}"/>
                </a:ext>
              </a:extLst>
            </p:cNvPr>
            <p:cNvSpPr/>
            <p:nvPr/>
          </p:nvSpPr>
          <p:spPr>
            <a:xfrm>
              <a:off x="9989452" y="792344"/>
              <a:ext cx="518057" cy="234922"/>
            </a:xfrm>
            <a:custGeom>
              <a:avLst/>
              <a:gdLst>
                <a:gd name="connsiteX0" fmla="*/ 7866 w 518057"/>
                <a:gd name="connsiteY0" fmla="*/ 69585 h 234922"/>
                <a:gd name="connsiteX1" fmla="*/ 130940 w 518057"/>
                <a:gd name="connsiteY1" fmla="*/ 150904 h 234922"/>
                <a:gd name="connsiteX2" fmla="*/ 149293 w 518057"/>
                <a:gd name="connsiteY2" fmla="*/ 145355 h 234922"/>
                <a:gd name="connsiteX3" fmla="*/ 216059 w 518057"/>
                <a:gd name="connsiteY3" fmla="*/ 127902 h 234922"/>
                <a:gd name="connsiteX4" fmla="*/ 268557 w 518057"/>
                <a:gd name="connsiteY4" fmla="*/ 179292 h 234922"/>
                <a:gd name="connsiteX5" fmla="*/ 372585 w 518057"/>
                <a:gd name="connsiteY5" fmla="*/ 169596 h 234922"/>
                <a:gd name="connsiteX6" fmla="*/ 442675 w 518057"/>
                <a:gd name="connsiteY6" fmla="*/ 211151 h 234922"/>
                <a:gd name="connsiteX7" fmla="*/ 518029 w 518057"/>
                <a:gd name="connsiteY7" fmla="*/ 229712 h 234922"/>
                <a:gd name="connsiteX8" fmla="*/ 493511 w 518057"/>
                <a:gd name="connsiteY8" fmla="*/ 162947 h 234922"/>
                <a:gd name="connsiteX9" fmla="*/ 442813 w 518057"/>
                <a:gd name="connsiteY9" fmla="*/ 115019 h 234922"/>
                <a:gd name="connsiteX10" fmla="*/ 405829 w 518057"/>
                <a:gd name="connsiteY10" fmla="*/ 102553 h 234922"/>
                <a:gd name="connsiteX11" fmla="*/ 351391 w 518057"/>
                <a:gd name="connsiteY11" fmla="*/ 39250 h 234922"/>
                <a:gd name="connsiteX12" fmla="*/ 254429 w 518057"/>
                <a:gd name="connsiteY12" fmla="*/ 465 h 234922"/>
                <a:gd name="connsiteX13" fmla="*/ 165915 w 518057"/>
                <a:gd name="connsiteY13" fmla="*/ 17364 h 234922"/>
                <a:gd name="connsiteX14" fmla="*/ 99981 w 518057"/>
                <a:gd name="connsiteY14" fmla="*/ 6837 h 234922"/>
                <a:gd name="connsiteX15" fmla="*/ -29 w 518057"/>
                <a:gd name="connsiteY15" fmla="*/ 81775 h 2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8057" h="234922">
                  <a:moveTo>
                    <a:pt x="7866" y="69585"/>
                  </a:moveTo>
                  <a:cubicBezTo>
                    <a:pt x="19391" y="126026"/>
                    <a:pt x="74493" y="162433"/>
                    <a:pt x="130940" y="150904"/>
                  </a:cubicBezTo>
                  <a:cubicBezTo>
                    <a:pt x="137214" y="149623"/>
                    <a:pt x="143351" y="147765"/>
                    <a:pt x="149293" y="145355"/>
                  </a:cubicBezTo>
                  <a:cubicBezTo>
                    <a:pt x="171179" y="136490"/>
                    <a:pt x="193896" y="119867"/>
                    <a:pt x="216059" y="127902"/>
                  </a:cubicBezTo>
                  <a:cubicBezTo>
                    <a:pt x="238222" y="135936"/>
                    <a:pt x="247364" y="167518"/>
                    <a:pt x="268557" y="179292"/>
                  </a:cubicBezTo>
                  <a:cubicBezTo>
                    <a:pt x="299724" y="196745"/>
                    <a:pt x="337816" y="166548"/>
                    <a:pt x="372585" y="169596"/>
                  </a:cubicBezTo>
                  <a:cubicBezTo>
                    <a:pt x="400288" y="171950"/>
                    <a:pt x="421204" y="193144"/>
                    <a:pt x="442675" y="211151"/>
                  </a:cubicBezTo>
                  <a:cubicBezTo>
                    <a:pt x="464145" y="229158"/>
                    <a:pt x="493788" y="242733"/>
                    <a:pt x="518029" y="229712"/>
                  </a:cubicBezTo>
                  <a:cubicBezTo>
                    <a:pt x="512474" y="206580"/>
                    <a:pt x="504246" y="184173"/>
                    <a:pt x="493511" y="162947"/>
                  </a:cubicBezTo>
                  <a:cubicBezTo>
                    <a:pt x="482679" y="141577"/>
                    <a:pt x="464755" y="124635"/>
                    <a:pt x="442813" y="115019"/>
                  </a:cubicBezTo>
                  <a:cubicBezTo>
                    <a:pt x="430624" y="110171"/>
                    <a:pt x="417464" y="108509"/>
                    <a:pt x="405829" y="102553"/>
                  </a:cubicBezTo>
                  <a:cubicBezTo>
                    <a:pt x="380757" y="89809"/>
                    <a:pt x="369537" y="60997"/>
                    <a:pt x="351391" y="39250"/>
                  </a:cubicBezTo>
                  <a:cubicBezTo>
                    <a:pt x="327220" y="11445"/>
                    <a:pt x="291108" y="-2994"/>
                    <a:pt x="254429" y="465"/>
                  </a:cubicBezTo>
                  <a:cubicBezTo>
                    <a:pt x="224509" y="3512"/>
                    <a:pt x="196112" y="18611"/>
                    <a:pt x="165915" y="17364"/>
                  </a:cubicBezTo>
                  <a:cubicBezTo>
                    <a:pt x="143614" y="16394"/>
                    <a:pt x="122282" y="6421"/>
                    <a:pt x="99981" y="6837"/>
                  </a:cubicBezTo>
                  <a:cubicBezTo>
                    <a:pt x="56625" y="6837"/>
                    <a:pt x="24073" y="45622"/>
                    <a:pt x="-29" y="81775"/>
                  </a:cubicBezTo>
                </a:path>
              </a:pathLst>
            </a:custGeom>
            <a:solidFill>
              <a:srgbClr val="263238"/>
            </a:solidFill>
            <a:ln w="13835" cap="flat">
              <a:noFill/>
              <a:prstDash val="solid"/>
              <a:miter/>
            </a:ln>
          </p:spPr>
          <p:txBody>
            <a:bodyPr rtlCol="0" anchor="ctr"/>
            <a:lstStyle/>
            <a:p>
              <a:endParaRPr lang="en-IN" sz="1139"/>
            </a:p>
          </p:txBody>
        </p:sp>
        <p:sp>
          <p:nvSpPr>
            <p:cNvPr id="95" name="Freeform: Shape 94">
              <a:extLst>
                <a:ext uri="{FF2B5EF4-FFF2-40B4-BE49-F238E27FC236}">
                  <a16:creationId xmlns:a16="http://schemas.microsoft.com/office/drawing/2014/main" id="{5299572B-A5B5-41A2-A5AB-A6B6EFD110B7}"/>
                </a:ext>
              </a:extLst>
            </p:cNvPr>
            <p:cNvSpPr/>
            <p:nvPr/>
          </p:nvSpPr>
          <p:spPr>
            <a:xfrm>
              <a:off x="9783043" y="834892"/>
              <a:ext cx="361015" cy="624866"/>
            </a:xfrm>
            <a:custGeom>
              <a:avLst/>
              <a:gdLst>
                <a:gd name="connsiteX0" fmla="*/ 360274 w 361015"/>
                <a:gd name="connsiteY0" fmla="*/ 58758 h 624866"/>
                <a:gd name="connsiteX1" fmla="*/ 286167 w 361015"/>
                <a:gd name="connsiteY1" fmla="*/ 38950 h 624866"/>
                <a:gd name="connsiteX2" fmla="*/ 175352 w 361015"/>
                <a:gd name="connsiteY2" fmla="*/ 2381 h 624866"/>
                <a:gd name="connsiteX3" fmla="*/ 106093 w 361015"/>
                <a:gd name="connsiteY3" fmla="*/ 94634 h 624866"/>
                <a:gd name="connsiteX4" fmla="*/ 4975 w 361015"/>
                <a:gd name="connsiteY4" fmla="*/ 193952 h 624866"/>
                <a:gd name="connsiteX5" fmla="*/ 39604 w 361015"/>
                <a:gd name="connsiteY5" fmla="*/ 339534 h 624866"/>
                <a:gd name="connsiteX6" fmla="*/ 62321 w 361015"/>
                <a:gd name="connsiteY6" fmla="*/ 372363 h 624866"/>
                <a:gd name="connsiteX7" fmla="*/ 37665 w 361015"/>
                <a:gd name="connsiteY7" fmla="*/ 409763 h 624866"/>
                <a:gd name="connsiteX8" fmla="*/ 91964 w 361015"/>
                <a:gd name="connsiteY8" fmla="*/ 506726 h 624866"/>
                <a:gd name="connsiteX9" fmla="*/ 163440 w 361015"/>
                <a:gd name="connsiteY9" fmla="*/ 553406 h 624866"/>
                <a:gd name="connsiteX10" fmla="*/ 228405 w 361015"/>
                <a:gd name="connsiteY10" fmla="*/ 624743 h 624866"/>
                <a:gd name="connsiteX11" fmla="*/ 206380 w 361015"/>
                <a:gd name="connsiteY11" fmla="*/ 395219 h 624866"/>
                <a:gd name="connsiteX12" fmla="*/ 216492 w 361015"/>
                <a:gd name="connsiteY12" fmla="*/ 397158 h 624866"/>
                <a:gd name="connsiteX13" fmla="*/ 238378 w 361015"/>
                <a:gd name="connsiteY13" fmla="*/ 272491 h 624866"/>
                <a:gd name="connsiteX14" fmla="*/ 277717 w 361015"/>
                <a:gd name="connsiteY14" fmla="*/ 209050 h 624866"/>
                <a:gd name="connsiteX15" fmla="*/ 279656 w 361015"/>
                <a:gd name="connsiteY15" fmla="*/ 102945 h 624866"/>
                <a:gd name="connsiteX16" fmla="*/ 360274 w 361015"/>
                <a:gd name="connsiteY16" fmla="*/ 58758 h 62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015" h="624866">
                  <a:moveTo>
                    <a:pt x="360274" y="58758"/>
                  </a:moveTo>
                  <a:cubicBezTo>
                    <a:pt x="340327" y="57234"/>
                    <a:pt x="299603" y="53079"/>
                    <a:pt x="286167" y="38950"/>
                  </a:cubicBezTo>
                  <a:cubicBezTo>
                    <a:pt x="258394" y="7879"/>
                    <a:pt x="216173" y="-6053"/>
                    <a:pt x="175352" y="2381"/>
                  </a:cubicBezTo>
                  <a:cubicBezTo>
                    <a:pt x="134489" y="14561"/>
                    <a:pt x="106384" y="52001"/>
                    <a:pt x="106093" y="94634"/>
                  </a:cubicBezTo>
                  <a:cubicBezTo>
                    <a:pt x="56725" y="106682"/>
                    <a:pt x="17912" y="144803"/>
                    <a:pt x="4975" y="193952"/>
                  </a:cubicBezTo>
                  <a:cubicBezTo>
                    <a:pt x="-8115" y="245221"/>
                    <a:pt x="4836" y="299655"/>
                    <a:pt x="39604" y="339534"/>
                  </a:cubicBezTo>
                  <a:cubicBezTo>
                    <a:pt x="47929" y="349937"/>
                    <a:pt x="55520" y="360908"/>
                    <a:pt x="62321" y="372363"/>
                  </a:cubicBezTo>
                  <a:cubicBezTo>
                    <a:pt x="52930" y="384012"/>
                    <a:pt x="44674" y="396534"/>
                    <a:pt x="37665" y="409763"/>
                  </a:cubicBezTo>
                  <a:cubicBezTo>
                    <a:pt x="5945" y="479853"/>
                    <a:pt x="91964" y="506726"/>
                    <a:pt x="91964" y="506726"/>
                  </a:cubicBezTo>
                  <a:cubicBezTo>
                    <a:pt x="91964" y="553822"/>
                    <a:pt x="135597" y="553545"/>
                    <a:pt x="163440" y="553406"/>
                  </a:cubicBezTo>
                  <a:cubicBezTo>
                    <a:pt x="191282" y="553268"/>
                    <a:pt x="206657" y="627652"/>
                    <a:pt x="228405" y="624743"/>
                  </a:cubicBezTo>
                  <a:lnTo>
                    <a:pt x="206380" y="395219"/>
                  </a:lnTo>
                  <a:cubicBezTo>
                    <a:pt x="209608" y="396479"/>
                    <a:pt x="213029" y="397130"/>
                    <a:pt x="216492" y="397158"/>
                  </a:cubicBezTo>
                  <a:cubicBezTo>
                    <a:pt x="268991" y="398127"/>
                    <a:pt x="255277" y="298671"/>
                    <a:pt x="238378" y="272491"/>
                  </a:cubicBezTo>
                  <a:cubicBezTo>
                    <a:pt x="254017" y="253016"/>
                    <a:pt x="267231" y="231716"/>
                    <a:pt x="277717" y="209050"/>
                  </a:cubicBezTo>
                  <a:cubicBezTo>
                    <a:pt x="287220" y="174400"/>
                    <a:pt x="287898" y="137920"/>
                    <a:pt x="279656" y="102945"/>
                  </a:cubicBezTo>
                  <a:cubicBezTo>
                    <a:pt x="297248" y="100729"/>
                    <a:pt x="368862" y="59312"/>
                    <a:pt x="360274" y="58758"/>
                  </a:cubicBezTo>
                  <a:close/>
                </a:path>
              </a:pathLst>
            </a:custGeom>
            <a:solidFill>
              <a:srgbClr val="263238"/>
            </a:solidFill>
            <a:ln w="13835" cap="flat">
              <a:noFill/>
              <a:prstDash val="solid"/>
              <a:miter/>
            </a:ln>
          </p:spPr>
          <p:txBody>
            <a:bodyPr rtlCol="0" anchor="ctr"/>
            <a:lstStyle/>
            <a:p>
              <a:endParaRPr lang="en-IN" sz="1139"/>
            </a:p>
          </p:txBody>
        </p:sp>
        <p:sp>
          <p:nvSpPr>
            <p:cNvPr id="96" name="Freeform: Shape 95">
              <a:extLst>
                <a:ext uri="{FF2B5EF4-FFF2-40B4-BE49-F238E27FC236}">
                  <a16:creationId xmlns:a16="http://schemas.microsoft.com/office/drawing/2014/main" id="{C90967AE-02A4-4446-BAFA-933E98AFC4A1}"/>
                </a:ext>
              </a:extLst>
            </p:cNvPr>
            <p:cNvSpPr/>
            <p:nvPr/>
          </p:nvSpPr>
          <p:spPr>
            <a:xfrm>
              <a:off x="9908655" y="1208459"/>
              <a:ext cx="110304" cy="132637"/>
            </a:xfrm>
            <a:custGeom>
              <a:avLst/>
              <a:gdLst>
                <a:gd name="connsiteX0" fmla="*/ 87695 w 110304"/>
                <a:gd name="connsiteY0" fmla="*/ 33842 h 132637"/>
                <a:gd name="connsiteX1" fmla="*/ 33922 w 110304"/>
                <a:gd name="connsiteY1" fmla="*/ 1248 h 132637"/>
                <a:gd name="connsiteX2" fmla="*/ 16357 w 110304"/>
                <a:gd name="connsiteY2" fmla="*/ 10017 h 132637"/>
                <a:gd name="connsiteX3" fmla="*/ 3475 w 110304"/>
                <a:gd name="connsiteY3" fmla="*/ 75259 h 132637"/>
                <a:gd name="connsiteX4" fmla="*/ 110273 w 110304"/>
                <a:gd name="connsiteY4" fmla="*/ 121108 h 132637"/>
                <a:gd name="connsiteX5" fmla="*/ 87695 w 110304"/>
                <a:gd name="connsiteY5" fmla="*/ 33842 h 13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04" h="132637">
                  <a:moveTo>
                    <a:pt x="87695" y="33842"/>
                  </a:moveTo>
                  <a:cubicBezTo>
                    <a:pt x="81849" y="9989"/>
                    <a:pt x="57775" y="-4597"/>
                    <a:pt x="33922" y="1248"/>
                  </a:cubicBezTo>
                  <a:cubicBezTo>
                    <a:pt x="27481" y="2828"/>
                    <a:pt x="21483" y="5819"/>
                    <a:pt x="16357" y="10017"/>
                  </a:cubicBezTo>
                  <a:cubicBezTo>
                    <a:pt x="2506" y="21929"/>
                    <a:pt x="-4836" y="41876"/>
                    <a:pt x="3475" y="75259"/>
                  </a:cubicBezTo>
                  <a:cubicBezTo>
                    <a:pt x="25915" y="164464"/>
                    <a:pt x="110827" y="123601"/>
                    <a:pt x="110273" y="121108"/>
                  </a:cubicBezTo>
                  <a:cubicBezTo>
                    <a:pt x="109719" y="118615"/>
                    <a:pt x="97391" y="70688"/>
                    <a:pt x="87695" y="33842"/>
                  </a:cubicBezTo>
                  <a:close/>
                </a:path>
              </a:pathLst>
            </a:custGeom>
            <a:solidFill>
              <a:srgbClr val="FFBE9D"/>
            </a:solidFill>
            <a:ln w="13835" cap="flat">
              <a:noFill/>
              <a:prstDash val="solid"/>
              <a:miter/>
            </a:ln>
          </p:spPr>
          <p:txBody>
            <a:bodyPr rtlCol="0" anchor="ctr"/>
            <a:lstStyle/>
            <a:p>
              <a:endParaRPr lang="en-IN" sz="1139"/>
            </a:p>
          </p:txBody>
        </p:sp>
        <p:sp>
          <p:nvSpPr>
            <p:cNvPr id="97" name="Freeform: Shape 96">
              <a:extLst>
                <a:ext uri="{FF2B5EF4-FFF2-40B4-BE49-F238E27FC236}">
                  <a16:creationId xmlns:a16="http://schemas.microsoft.com/office/drawing/2014/main" id="{05A5F8A5-AB3E-4935-B80E-5543BF391F3B}"/>
                </a:ext>
              </a:extLst>
            </p:cNvPr>
            <p:cNvSpPr/>
            <p:nvPr/>
          </p:nvSpPr>
          <p:spPr>
            <a:xfrm>
              <a:off x="9933595" y="1235907"/>
              <a:ext cx="49849" cy="77923"/>
            </a:xfrm>
            <a:custGeom>
              <a:avLst/>
              <a:gdLst>
                <a:gd name="connsiteX0" fmla="*/ 49594 w 49849"/>
                <a:gd name="connsiteY0" fmla="*/ 66649 h 77923"/>
                <a:gd name="connsiteX1" fmla="*/ 45993 w 49849"/>
                <a:gd name="connsiteY1" fmla="*/ 69973 h 77923"/>
                <a:gd name="connsiteX2" fmla="*/ 34496 w 49849"/>
                <a:gd name="connsiteY2" fmla="*/ 73159 h 77923"/>
                <a:gd name="connsiteX3" fmla="*/ 8039 w 49849"/>
                <a:gd name="connsiteY3" fmla="*/ 43101 h 77923"/>
                <a:gd name="connsiteX4" fmla="*/ 6792 w 49849"/>
                <a:gd name="connsiteY4" fmla="*/ 19830 h 77923"/>
                <a:gd name="connsiteX5" fmla="*/ 15519 w 49849"/>
                <a:gd name="connsiteY5" fmla="*/ 4870 h 77923"/>
                <a:gd name="connsiteX6" fmla="*/ 25769 w 49849"/>
                <a:gd name="connsiteY6" fmla="*/ 6948 h 77923"/>
                <a:gd name="connsiteX7" fmla="*/ 27985 w 49849"/>
                <a:gd name="connsiteY7" fmla="*/ 11103 h 77923"/>
                <a:gd name="connsiteX8" fmla="*/ 27985 w 49849"/>
                <a:gd name="connsiteY8" fmla="*/ 5562 h 77923"/>
                <a:gd name="connsiteX9" fmla="*/ 23137 w 49849"/>
                <a:gd name="connsiteY9" fmla="*/ 853 h 77923"/>
                <a:gd name="connsiteX10" fmla="*/ 13995 w 49849"/>
                <a:gd name="connsiteY10" fmla="*/ 853 h 77923"/>
                <a:gd name="connsiteX11" fmla="*/ 1113 w 49849"/>
                <a:gd name="connsiteY11" fmla="*/ 18722 h 77923"/>
                <a:gd name="connsiteX12" fmla="*/ 2083 w 49849"/>
                <a:gd name="connsiteY12" fmla="*/ 45040 h 77923"/>
                <a:gd name="connsiteX13" fmla="*/ 34357 w 49849"/>
                <a:gd name="connsiteY13" fmla="*/ 77869 h 77923"/>
                <a:gd name="connsiteX14" fmla="*/ 48209 w 49849"/>
                <a:gd name="connsiteY14" fmla="*/ 71913 h 77923"/>
                <a:gd name="connsiteX15" fmla="*/ 49594 w 49849"/>
                <a:gd name="connsiteY15" fmla="*/ 66649 h 7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849" h="77923">
                  <a:moveTo>
                    <a:pt x="49594" y="66649"/>
                  </a:moveTo>
                  <a:cubicBezTo>
                    <a:pt x="49594" y="66649"/>
                    <a:pt x="48348" y="68173"/>
                    <a:pt x="45993" y="69973"/>
                  </a:cubicBezTo>
                  <a:cubicBezTo>
                    <a:pt x="42724" y="72480"/>
                    <a:pt x="38596" y="73630"/>
                    <a:pt x="34496" y="73159"/>
                  </a:cubicBezTo>
                  <a:cubicBezTo>
                    <a:pt x="24245" y="72051"/>
                    <a:pt x="12471" y="59307"/>
                    <a:pt x="8039" y="43101"/>
                  </a:cubicBezTo>
                  <a:cubicBezTo>
                    <a:pt x="5933" y="35524"/>
                    <a:pt x="5504" y="27587"/>
                    <a:pt x="6792" y="19830"/>
                  </a:cubicBezTo>
                  <a:cubicBezTo>
                    <a:pt x="7083" y="13721"/>
                    <a:pt x="10338" y="8125"/>
                    <a:pt x="15519" y="4870"/>
                  </a:cubicBezTo>
                  <a:cubicBezTo>
                    <a:pt x="18995" y="3000"/>
                    <a:pt x="23303" y="3872"/>
                    <a:pt x="25769" y="6948"/>
                  </a:cubicBezTo>
                  <a:cubicBezTo>
                    <a:pt x="27570" y="9025"/>
                    <a:pt x="27431" y="10965"/>
                    <a:pt x="27985" y="11103"/>
                  </a:cubicBezTo>
                  <a:cubicBezTo>
                    <a:pt x="28540" y="11242"/>
                    <a:pt x="29509" y="9025"/>
                    <a:pt x="27985" y="5562"/>
                  </a:cubicBezTo>
                  <a:cubicBezTo>
                    <a:pt x="26919" y="3512"/>
                    <a:pt x="25215" y="1850"/>
                    <a:pt x="23137" y="853"/>
                  </a:cubicBezTo>
                  <a:cubicBezTo>
                    <a:pt x="20201" y="-338"/>
                    <a:pt x="16932" y="-338"/>
                    <a:pt x="13995" y="853"/>
                  </a:cubicBezTo>
                  <a:cubicBezTo>
                    <a:pt x="6930" y="4205"/>
                    <a:pt x="2069" y="10951"/>
                    <a:pt x="1113" y="18722"/>
                  </a:cubicBezTo>
                  <a:cubicBezTo>
                    <a:pt x="-688" y="27448"/>
                    <a:pt x="-355" y="36480"/>
                    <a:pt x="2083" y="45040"/>
                  </a:cubicBezTo>
                  <a:cubicBezTo>
                    <a:pt x="5241" y="61482"/>
                    <a:pt x="17971" y="74434"/>
                    <a:pt x="34357" y="77869"/>
                  </a:cubicBezTo>
                  <a:cubicBezTo>
                    <a:pt x="39635" y="78077"/>
                    <a:pt x="44732" y="75888"/>
                    <a:pt x="48209" y="71913"/>
                  </a:cubicBezTo>
                  <a:cubicBezTo>
                    <a:pt x="50010" y="68865"/>
                    <a:pt x="50010" y="66787"/>
                    <a:pt x="49594" y="66649"/>
                  </a:cubicBezTo>
                  <a:close/>
                </a:path>
              </a:pathLst>
            </a:custGeom>
            <a:solidFill>
              <a:srgbClr val="EB996E"/>
            </a:solidFill>
            <a:ln w="13835" cap="flat">
              <a:noFill/>
              <a:prstDash val="solid"/>
              <a:miter/>
            </a:ln>
          </p:spPr>
          <p:txBody>
            <a:bodyPr rtlCol="0" anchor="ctr"/>
            <a:lstStyle/>
            <a:p>
              <a:endParaRPr lang="en-IN" sz="1139"/>
            </a:p>
          </p:txBody>
        </p:sp>
        <p:sp>
          <p:nvSpPr>
            <p:cNvPr id="98" name="Freeform: Shape 97">
              <a:extLst>
                <a:ext uri="{FF2B5EF4-FFF2-40B4-BE49-F238E27FC236}">
                  <a16:creationId xmlns:a16="http://schemas.microsoft.com/office/drawing/2014/main" id="{DDC44AA8-8A34-495A-9606-BAC15FFCD9BC}"/>
                </a:ext>
              </a:extLst>
            </p:cNvPr>
            <p:cNvSpPr/>
            <p:nvPr/>
          </p:nvSpPr>
          <p:spPr>
            <a:xfrm>
              <a:off x="10045372" y="849711"/>
              <a:ext cx="481223" cy="268102"/>
            </a:xfrm>
            <a:custGeom>
              <a:avLst/>
              <a:gdLst>
                <a:gd name="connsiteX0" fmla="*/ 429281 w 481223"/>
                <a:gd name="connsiteY0" fmla="*/ 268061 h 268102"/>
                <a:gd name="connsiteX1" fmla="*/ 448811 w 481223"/>
                <a:gd name="connsiteY1" fmla="*/ 247976 h 268102"/>
                <a:gd name="connsiteX2" fmla="*/ 476515 w 481223"/>
                <a:gd name="connsiteY2" fmla="*/ 178717 h 268102"/>
                <a:gd name="connsiteX3" fmla="*/ 471529 w 481223"/>
                <a:gd name="connsiteY3" fmla="*/ 127465 h 268102"/>
                <a:gd name="connsiteX4" fmla="*/ 439808 w 481223"/>
                <a:gd name="connsiteY4" fmla="*/ 78153 h 268102"/>
                <a:gd name="connsiteX5" fmla="*/ 312648 w 481223"/>
                <a:gd name="connsiteY5" fmla="*/ 52666 h 268102"/>
                <a:gd name="connsiteX6" fmla="*/ 300736 w 481223"/>
                <a:gd name="connsiteY6" fmla="*/ 57791 h 268102"/>
                <a:gd name="connsiteX7" fmla="*/ 289793 w 481223"/>
                <a:gd name="connsiteY7" fmla="*/ 64024 h 268102"/>
                <a:gd name="connsiteX8" fmla="*/ 284252 w 481223"/>
                <a:gd name="connsiteY8" fmla="*/ 67072 h 268102"/>
                <a:gd name="connsiteX9" fmla="*/ 284252 w 481223"/>
                <a:gd name="connsiteY9" fmla="*/ 60977 h 268102"/>
                <a:gd name="connsiteX10" fmla="*/ 273032 w 481223"/>
                <a:gd name="connsiteY10" fmla="*/ 31888 h 268102"/>
                <a:gd name="connsiteX11" fmla="*/ 246852 w 481223"/>
                <a:gd name="connsiteY11" fmla="*/ 14158 h 268102"/>
                <a:gd name="connsiteX12" fmla="*/ 187428 w 481223"/>
                <a:gd name="connsiteY12" fmla="*/ 9725 h 268102"/>
                <a:gd name="connsiteX13" fmla="*/ 86171 w 481223"/>
                <a:gd name="connsiteY13" fmla="*/ 39506 h 268102"/>
                <a:gd name="connsiteX14" fmla="*/ 16912 w 481223"/>
                <a:gd name="connsiteY14" fmla="*/ 25655 h 268102"/>
                <a:gd name="connsiteX15" fmla="*/ 3060 w 481223"/>
                <a:gd name="connsiteY15" fmla="*/ 11803 h 268102"/>
                <a:gd name="connsiteX16" fmla="*/ 13 w 481223"/>
                <a:gd name="connsiteY16" fmla="*/ 5847 h 268102"/>
                <a:gd name="connsiteX17" fmla="*/ 18158 w 481223"/>
                <a:gd name="connsiteY17" fmla="*/ 23438 h 268102"/>
                <a:gd name="connsiteX18" fmla="*/ 85063 w 481223"/>
                <a:gd name="connsiteY18" fmla="*/ 34658 h 268102"/>
                <a:gd name="connsiteX19" fmla="*/ 131605 w 481223"/>
                <a:gd name="connsiteY19" fmla="*/ 20806 h 268102"/>
                <a:gd name="connsiteX20" fmla="*/ 185627 w 481223"/>
                <a:gd name="connsiteY20" fmla="*/ 3215 h 268102"/>
                <a:gd name="connsiteX21" fmla="*/ 216932 w 481223"/>
                <a:gd name="connsiteY21" fmla="*/ 29 h 268102"/>
                <a:gd name="connsiteX22" fmla="*/ 249207 w 481223"/>
                <a:gd name="connsiteY22" fmla="*/ 7509 h 268102"/>
                <a:gd name="connsiteX23" fmla="*/ 276911 w 481223"/>
                <a:gd name="connsiteY23" fmla="*/ 27455 h 268102"/>
                <a:gd name="connsiteX24" fmla="*/ 289931 w 481223"/>
                <a:gd name="connsiteY24" fmla="*/ 61254 h 268102"/>
                <a:gd name="connsiteX25" fmla="*/ 284390 w 481223"/>
                <a:gd name="connsiteY25" fmla="*/ 58206 h 268102"/>
                <a:gd name="connsiteX26" fmla="*/ 295888 w 481223"/>
                <a:gd name="connsiteY26" fmla="*/ 51557 h 268102"/>
                <a:gd name="connsiteX27" fmla="*/ 308631 w 481223"/>
                <a:gd name="connsiteY27" fmla="*/ 46155 h 268102"/>
                <a:gd name="connsiteX28" fmla="*/ 442855 w 481223"/>
                <a:gd name="connsiteY28" fmla="*/ 72889 h 268102"/>
                <a:gd name="connsiteX29" fmla="*/ 475823 w 481223"/>
                <a:gd name="connsiteY29" fmla="*/ 125249 h 268102"/>
                <a:gd name="connsiteX30" fmla="*/ 449366 w 481223"/>
                <a:gd name="connsiteY30" fmla="*/ 249915 h 268102"/>
                <a:gd name="connsiteX31" fmla="*/ 433990 w 481223"/>
                <a:gd name="connsiteY31" fmla="*/ 263767 h 268102"/>
                <a:gd name="connsiteX32" fmla="*/ 429281 w 481223"/>
                <a:gd name="connsiteY32" fmla="*/ 268061 h 26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1223" h="268102">
                  <a:moveTo>
                    <a:pt x="429281" y="268061"/>
                  </a:moveTo>
                  <a:cubicBezTo>
                    <a:pt x="429281" y="268061"/>
                    <a:pt x="437453" y="261828"/>
                    <a:pt x="448811" y="247976"/>
                  </a:cubicBezTo>
                  <a:cubicBezTo>
                    <a:pt x="464492" y="228017"/>
                    <a:pt x="474105" y="203979"/>
                    <a:pt x="476515" y="178717"/>
                  </a:cubicBezTo>
                  <a:cubicBezTo>
                    <a:pt x="478344" y="161472"/>
                    <a:pt x="476654" y="144034"/>
                    <a:pt x="471529" y="127465"/>
                  </a:cubicBezTo>
                  <a:cubicBezTo>
                    <a:pt x="465614" y="108461"/>
                    <a:pt x="454643" y="91417"/>
                    <a:pt x="439808" y="78153"/>
                  </a:cubicBezTo>
                  <a:cubicBezTo>
                    <a:pt x="404943" y="47704"/>
                    <a:pt x="356559" y="38005"/>
                    <a:pt x="312648" y="52666"/>
                  </a:cubicBezTo>
                  <a:cubicBezTo>
                    <a:pt x="308493" y="54051"/>
                    <a:pt x="304614" y="56129"/>
                    <a:pt x="300736" y="57791"/>
                  </a:cubicBezTo>
                  <a:cubicBezTo>
                    <a:pt x="296857" y="59453"/>
                    <a:pt x="293394" y="61946"/>
                    <a:pt x="289793" y="64024"/>
                  </a:cubicBezTo>
                  <a:lnTo>
                    <a:pt x="284252" y="67072"/>
                  </a:lnTo>
                  <a:lnTo>
                    <a:pt x="284252" y="60977"/>
                  </a:lnTo>
                  <a:cubicBezTo>
                    <a:pt x="284127" y="50246"/>
                    <a:pt x="280152" y="39919"/>
                    <a:pt x="273032" y="31888"/>
                  </a:cubicBezTo>
                  <a:cubicBezTo>
                    <a:pt x="265746" y="24093"/>
                    <a:pt x="256798" y="18035"/>
                    <a:pt x="246852" y="14158"/>
                  </a:cubicBezTo>
                  <a:cubicBezTo>
                    <a:pt x="228041" y="6317"/>
                    <a:pt x="207194" y="4763"/>
                    <a:pt x="187428" y="9725"/>
                  </a:cubicBezTo>
                  <a:cubicBezTo>
                    <a:pt x="149197" y="18452"/>
                    <a:pt x="116783" y="35905"/>
                    <a:pt x="86171" y="39506"/>
                  </a:cubicBezTo>
                  <a:cubicBezTo>
                    <a:pt x="62166" y="43679"/>
                    <a:pt x="37468" y="38739"/>
                    <a:pt x="16912" y="25655"/>
                  </a:cubicBezTo>
                  <a:cubicBezTo>
                    <a:pt x="11482" y="21923"/>
                    <a:pt x="6786" y="17227"/>
                    <a:pt x="3060" y="11803"/>
                  </a:cubicBezTo>
                  <a:cubicBezTo>
                    <a:pt x="844" y="8063"/>
                    <a:pt x="-264" y="5985"/>
                    <a:pt x="13" y="5847"/>
                  </a:cubicBezTo>
                  <a:cubicBezTo>
                    <a:pt x="5027" y="12687"/>
                    <a:pt x="11163" y="18633"/>
                    <a:pt x="18158" y="23438"/>
                  </a:cubicBezTo>
                  <a:cubicBezTo>
                    <a:pt x="38382" y="35113"/>
                    <a:pt x="62138" y="39096"/>
                    <a:pt x="85063" y="34658"/>
                  </a:cubicBezTo>
                  <a:cubicBezTo>
                    <a:pt x="101006" y="31657"/>
                    <a:pt x="116603" y="27015"/>
                    <a:pt x="131605" y="20806"/>
                  </a:cubicBezTo>
                  <a:cubicBezTo>
                    <a:pt x="149210" y="13770"/>
                    <a:pt x="167260" y="7892"/>
                    <a:pt x="185627" y="3215"/>
                  </a:cubicBezTo>
                  <a:cubicBezTo>
                    <a:pt x="195864" y="737"/>
                    <a:pt x="206405" y="-336"/>
                    <a:pt x="216932" y="29"/>
                  </a:cubicBezTo>
                  <a:cubicBezTo>
                    <a:pt x="228041" y="616"/>
                    <a:pt x="238970" y="3147"/>
                    <a:pt x="249207" y="7509"/>
                  </a:cubicBezTo>
                  <a:cubicBezTo>
                    <a:pt x="259804" y="12034"/>
                    <a:pt x="269265" y="18845"/>
                    <a:pt x="276911" y="27455"/>
                  </a:cubicBezTo>
                  <a:cubicBezTo>
                    <a:pt x="285097" y="36833"/>
                    <a:pt x="289710" y="48804"/>
                    <a:pt x="289931" y="61254"/>
                  </a:cubicBezTo>
                  <a:lnTo>
                    <a:pt x="284390" y="58206"/>
                  </a:lnTo>
                  <a:lnTo>
                    <a:pt x="295888" y="51557"/>
                  </a:lnTo>
                  <a:cubicBezTo>
                    <a:pt x="300182" y="49895"/>
                    <a:pt x="304199" y="47679"/>
                    <a:pt x="308631" y="46155"/>
                  </a:cubicBezTo>
                  <a:cubicBezTo>
                    <a:pt x="354924" y="30300"/>
                    <a:pt x="406162" y="40506"/>
                    <a:pt x="442855" y="72889"/>
                  </a:cubicBezTo>
                  <a:cubicBezTo>
                    <a:pt x="458439" y="86993"/>
                    <a:pt x="469839" y="105106"/>
                    <a:pt x="475823" y="125249"/>
                  </a:cubicBezTo>
                  <a:cubicBezTo>
                    <a:pt x="488442" y="168612"/>
                    <a:pt x="478510" y="215417"/>
                    <a:pt x="449366" y="249915"/>
                  </a:cubicBezTo>
                  <a:cubicBezTo>
                    <a:pt x="444808" y="255124"/>
                    <a:pt x="439642" y="259778"/>
                    <a:pt x="433990" y="263767"/>
                  </a:cubicBezTo>
                  <a:cubicBezTo>
                    <a:pt x="432605" y="265388"/>
                    <a:pt x="431012" y="266829"/>
                    <a:pt x="429281" y="268061"/>
                  </a:cubicBezTo>
                  <a:close/>
                </a:path>
              </a:pathLst>
            </a:custGeom>
            <a:solidFill>
              <a:srgbClr val="455A64"/>
            </a:solidFill>
            <a:ln w="13835" cap="flat">
              <a:noFill/>
              <a:prstDash val="solid"/>
              <a:miter/>
            </a:ln>
          </p:spPr>
          <p:txBody>
            <a:bodyPr rtlCol="0" anchor="ctr"/>
            <a:lstStyle/>
            <a:p>
              <a:endParaRPr lang="en-IN" sz="1139"/>
            </a:p>
          </p:txBody>
        </p:sp>
        <p:sp>
          <p:nvSpPr>
            <p:cNvPr id="99" name="Freeform: Shape 98">
              <a:extLst>
                <a:ext uri="{FF2B5EF4-FFF2-40B4-BE49-F238E27FC236}">
                  <a16:creationId xmlns:a16="http://schemas.microsoft.com/office/drawing/2014/main" id="{53CB40F0-D205-436A-8325-1384C026D65E}"/>
                </a:ext>
              </a:extLst>
            </p:cNvPr>
            <p:cNvSpPr/>
            <p:nvPr/>
          </p:nvSpPr>
          <p:spPr>
            <a:xfrm>
              <a:off x="10057318" y="752338"/>
              <a:ext cx="399356" cy="75972"/>
            </a:xfrm>
            <a:custGeom>
              <a:avLst/>
              <a:gdLst>
                <a:gd name="connsiteX0" fmla="*/ 399327 w 399356"/>
                <a:gd name="connsiteY0" fmla="*/ 52245 h 75972"/>
                <a:gd name="connsiteX1" fmla="*/ 370516 w 399356"/>
                <a:gd name="connsiteY1" fmla="*/ 42411 h 75972"/>
                <a:gd name="connsiteX2" fmla="*/ 336440 w 399356"/>
                <a:gd name="connsiteY2" fmla="*/ 45597 h 75972"/>
                <a:gd name="connsiteX3" fmla="*/ 301395 w 399356"/>
                <a:gd name="connsiteY3" fmla="*/ 71084 h 75972"/>
                <a:gd name="connsiteX4" fmla="*/ 297932 w 399356"/>
                <a:gd name="connsiteY4" fmla="*/ 75932 h 75972"/>
                <a:gd name="connsiteX5" fmla="*/ 295854 w 399356"/>
                <a:gd name="connsiteY5" fmla="*/ 70391 h 75972"/>
                <a:gd name="connsiteX6" fmla="*/ 211358 w 399356"/>
                <a:gd name="connsiteY6" fmla="*/ 7643 h 75972"/>
                <a:gd name="connsiteX7" fmla="*/ 130186 w 399356"/>
                <a:gd name="connsiteY7" fmla="*/ 31191 h 75972"/>
                <a:gd name="connsiteX8" fmla="*/ 65776 w 399356"/>
                <a:gd name="connsiteY8" fmla="*/ 64435 h 75972"/>
                <a:gd name="connsiteX9" fmla="*/ 17017 w 399356"/>
                <a:gd name="connsiteY9" fmla="*/ 70253 h 75972"/>
                <a:gd name="connsiteX10" fmla="*/ 4135 w 399356"/>
                <a:gd name="connsiteY10" fmla="*/ 66651 h 75972"/>
                <a:gd name="connsiteX11" fmla="*/ -21 w 399356"/>
                <a:gd name="connsiteY11" fmla="*/ 64435 h 75972"/>
                <a:gd name="connsiteX12" fmla="*/ 17432 w 399356"/>
                <a:gd name="connsiteY12" fmla="*/ 67344 h 75972"/>
                <a:gd name="connsiteX13" fmla="*/ 64113 w 399356"/>
                <a:gd name="connsiteY13" fmla="*/ 59725 h 75972"/>
                <a:gd name="connsiteX14" fmla="*/ 126862 w 399356"/>
                <a:gd name="connsiteY14" fmla="*/ 25373 h 75972"/>
                <a:gd name="connsiteX15" fmla="*/ 165647 w 399356"/>
                <a:gd name="connsiteY15" fmla="*/ 6396 h 75972"/>
                <a:gd name="connsiteX16" fmla="*/ 212189 w 399356"/>
                <a:gd name="connsiteY16" fmla="*/ 440 h 75972"/>
                <a:gd name="connsiteX17" fmla="*/ 301672 w 399356"/>
                <a:gd name="connsiteY17" fmla="*/ 68175 h 75972"/>
                <a:gd name="connsiteX18" fmla="*/ 296270 w 399356"/>
                <a:gd name="connsiteY18" fmla="*/ 68175 h 75972"/>
                <a:gd name="connsiteX19" fmla="*/ 334916 w 399356"/>
                <a:gd name="connsiteY19" fmla="*/ 41303 h 75972"/>
                <a:gd name="connsiteX20" fmla="*/ 371208 w 399356"/>
                <a:gd name="connsiteY20" fmla="*/ 39502 h 75972"/>
                <a:gd name="connsiteX21" fmla="*/ 392817 w 399356"/>
                <a:gd name="connsiteY21" fmla="*/ 47813 h 75972"/>
                <a:gd name="connsiteX22" fmla="*/ 399327 w 399356"/>
                <a:gd name="connsiteY22" fmla="*/ 52245 h 7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9356" h="75972">
                  <a:moveTo>
                    <a:pt x="399327" y="52245"/>
                  </a:moveTo>
                  <a:cubicBezTo>
                    <a:pt x="390240" y="47629"/>
                    <a:pt x="380530" y="44318"/>
                    <a:pt x="370516" y="42411"/>
                  </a:cubicBezTo>
                  <a:cubicBezTo>
                    <a:pt x="359060" y="40845"/>
                    <a:pt x="347411" y="41936"/>
                    <a:pt x="336440" y="45597"/>
                  </a:cubicBezTo>
                  <a:cubicBezTo>
                    <a:pt x="322242" y="49940"/>
                    <a:pt x="309900" y="58914"/>
                    <a:pt x="301395" y="71084"/>
                  </a:cubicBezTo>
                  <a:lnTo>
                    <a:pt x="297932" y="75932"/>
                  </a:lnTo>
                  <a:lnTo>
                    <a:pt x="295854" y="70391"/>
                  </a:lnTo>
                  <a:cubicBezTo>
                    <a:pt x="281130" y="35719"/>
                    <a:pt x="248813" y="11718"/>
                    <a:pt x="211358" y="7643"/>
                  </a:cubicBezTo>
                  <a:cubicBezTo>
                    <a:pt x="182477" y="6557"/>
                    <a:pt x="154012" y="14814"/>
                    <a:pt x="130186" y="31191"/>
                  </a:cubicBezTo>
                  <a:cubicBezTo>
                    <a:pt x="109894" y="44419"/>
                    <a:pt x="88312" y="55557"/>
                    <a:pt x="65776" y="64435"/>
                  </a:cubicBezTo>
                  <a:cubicBezTo>
                    <a:pt x="50234" y="70312"/>
                    <a:pt x="33501" y="72310"/>
                    <a:pt x="17017" y="70253"/>
                  </a:cubicBezTo>
                  <a:cubicBezTo>
                    <a:pt x="12626" y="69441"/>
                    <a:pt x="8318" y="68236"/>
                    <a:pt x="4135" y="66651"/>
                  </a:cubicBezTo>
                  <a:cubicBezTo>
                    <a:pt x="1365" y="65405"/>
                    <a:pt x="-159" y="64712"/>
                    <a:pt x="-21" y="64435"/>
                  </a:cubicBezTo>
                  <a:cubicBezTo>
                    <a:pt x="118" y="64158"/>
                    <a:pt x="6213" y="66236"/>
                    <a:pt x="17432" y="67344"/>
                  </a:cubicBezTo>
                  <a:cubicBezTo>
                    <a:pt x="33362" y="68340"/>
                    <a:pt x="49319" y="65736"/>
                    <a:pt x="64113" y="59725"/>
                  </a:cubicBezTo>
                  <a:cubicBezTo>
                    <a:pt x="86013" y="50175"/>
                    <a:pt x="107012" y="38678"/>
                    <a:pt x="126862" y="25373"/>
                  </a:cubicBezTo>
                  <a:cubicBezTo>
                    <a:pt x="139121" y="17761"/>
                    <a:pt x="152114" y="11403"/>
                    <a:pt x="165647" y="6396"/>
                  </a:cubicBezTo>
                  <a:cubicBezTo>
                    <a:pt x="180524" y="972"/>
                    <a:pt x="196426" y="-1063"/>
                    <a:pt x="212189" y="440"/>
                  </a:cubicBezTo>
                  <a:cubicBezTo>
                    <a:pt x="252221" y="4810"/>
                    <a:pt x="286601" y="30836"/>
                    <a:pt x="301672" y="68175"/>
                  </a:cubicBezTo>
                  <a:lnTo>
                    <a:pt x="296270" y="68175"/>
                  </a:lnTo>
                  <a:cubicBezTo>
                    <a:pt x="305800" y="55157"/>
                    <a:pt x="319402" y="45699"/>
                    <a:pt x="334916" y="41303"/>
                  </a:cubicBezTo>
                  <a:cubicBezTo>
                    <a:pt x="346704" y="37884"/>
                    <a:pt x="359129" y="37268"/>
                    <a:pt x="371208" y="39502"/>
                  </a:cubicBezTo>
                  <a:cubicBezTo>
                    <a:pt x="378854" y="40953"/>
                    <a:pt x="386168" y="43768"/>
                    <a:pt x="392817" y="47813"/>
                  </a:cubicBezTo>
                  <a:cubicBezTo>
                    <a:pt x="395186" y="48972"/>
                    <a:pt x="397374" y="50465"/>
                    <a:pt x="399327" y="52245"/>
                  </a:cubicBezTo>
                  <a:close/>
                </a:path>
              </a:pathLst>
            </a:custGeom>
            <a:solidFill>
              <a:srgbClr val="455A64"/>
            </a:solidFill>
            <a:ln w="13835" cap="flat">
              <a:noFill/>
              <a:prstDash val="solid"/>
              <a:miter/>
            </a:ln>
          </p:spPr>
          <p:txBody>
            <a:bodyPr rtlCol="0" anchor="ctr"/>
            <a:lstStyle/>
            <a:p>
              <a:endParaRPr lang="en-IN" sz="1139"/>
            </a:p>
          </p:txBody>
        </p:sp>
        <p:sp>
          <p:nvSpPr>
            <p:cNvPr id="100" name="Freeform: Shape 99">
              <a:extLst>
                <a:ext uri="{FF2B5EF4-FFF2-40B4-BE49-F238E27FC236}">
                  <a16:creationId xmlns:a16="http://schemas.microsoft.com/office/drawing/2014/main" id="{3E588B0F-3BC4-4E1F-8E04-AB6344BC00D6}"/>
                </a:ext>
              </a:extLst>
            </p:cNvPr>
            <p:cNvSpPr/>
            <p:nvPr/>
          </p:nvSpPr>
          <p:spPr>
            <a:xfrm>
              <a:off x="10223909" y="1276096"/>
              <a:ext cx="57285" cy="51137"/>
            </a:xfrm>
            <a:custGeom>
              <a:avLst/>
              <a:gdLst>
                <a:gd name="connsiteX0" fmla="*/ 50308 w 57285"/>
                <a:gd name="connsiteY0" fmla="*/ 6929 h 51137"/>
                <a:gd name="connsiteX1" fmla="*/ 26759 w 57285"/>
                <a:gd name="connsiteY1" fmla="*/ 280 h 51137"/>
                <a:gd name="connsiteX2" fmla="*/ 3350 w 57285"/>
                <a:gd name="connsiteY2" fmla="*/ 17318 h 51137"/>
                <a:gd name="connsiteX3" fmla="*/ 2519 w 57285"/>
                <a:gd name="connsiteY3" fmla="*/ 18426 h 51137"/>
                <a:gd name="connsiteX4" fmla="*/ 2519 w 57285"/>
                <a:gd name="connsiteY4" fmla="*/ 18426 h 51137"/>
                <a:gd name="connsiteX5" fmla="*/ 26 w 57285"/>
                <a:gd name="connsiteY5" fmla="*/ 28953 h 51137"/>
                <a:gd name="connsiteX6" fmla="*/ 13877 w 57285"/>
                <a:gd name="connsiteY6" fmla="*/ 47653 h 51137"/>
                <a:gd name="connsiteX7" fmla="*/ 50169 w 57285"/>
                <a:gd name="connsiteY7" fmla="*/ 42390 h 51137"/>
                <a:gd name="connsiteX8" fmla="*/ 50308 w 57285"/>
                <a:gd name="connsiteY8" fmla="*/ 6929 h 5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5" h="51137">
                  <a:moveTo>
                    <a:pt x="50308" y="6929"/>
                  </a:moveTo>
                  <a:cubicBezTo>
                    <a:pt x="43769" y="1457"/>
                    <a:pt x="35195" y="-967"/>
                    <a:pt x="26759" y="280"/>
                  </a:cubicBezTo>
                  <a:cubicBezTo>
                    <a:pt x="16897" y="2385"/>
                    <a:pt x="8392" y="8577"/>
                    <a:pt x="3350" y="17318"/>
                  </a:cubicBezTo>
                  <a:cubicBezTo>
                    <a:pt x="3350" y="17318"/>
                    <a:pt x="2657" y="18010"/>
                    <a:pt x="2519" y="18426"/>
                  </a:cubicBezTo>
                  <a:lnTo>
                    <a:pt x="2519" y="18426"/>
                  </a:lnTo>
                  <a:cubicBezTo>
                    <a:pt x="607" y="21584"/>
                    <a:pt x="-265" y="25269"/>
                    <a:pt x="26" y="28953"/>
                  </a:cubicBezTo>
                  <a:cubicBezTo>
                    <a:pt x="1244" y="37098"/>
                    <a:pt x="6439" y="44107"/>
                    <a:pt x="13877" y="47653"/>
                  </a:cubicBezTo>
                  <a:cubicBezTo>
                    <a:pt x="25873" y="53734"/>
                    <a:pt x="40390" y="51629"/>
                    <a:pt x="50169" y="42390"/>
                  </a:cubicBezTo>
                  <a:cubicBezTo>
                    <a:pt x="59561" y="32458"/>
                    <a:pt x="59630" y="16930"/>
                    <a:pt x="50308" y="6929"/>
                  </a:cubicBezTo>
                  <a:close/>
                </a:path>
              </a:pathLst>
            </a:custGeom>
            <a:solidFill>
              <a:srgbClr val="E8505B"/>
            </a:solidFill>
            <a:ln w="13835" cap="flat">
              <a:noFill/>
              <a:prstDash val="solid"/>
              <a:miter/>
            </a:ln>
          </p:spPr>
          <p:txBody>
            <a:bodyPr rtlCol="0" anchor="ctr"/>
            <a:lstStyle/>
            <a:p>
              <a:endParaRPr lang="en-IN" sz="1139"/>
            </a:p>
          </p:txBody>
        </p:sp>
        <p:sp>
          <p:nvSpPr>
            <p:cNvPr id="101" name="Freeform: Shape 100">
              <a:extLst>
                <a:ext uri="{FF2B5EF4-FFF2-40B4-BE49-F238E27FC236}">
                  <a16:creationId xmlns:a16="http://schemas.microsoft.com/office/drawing/2014/main" id="{7B642889-A440-40A4-80BD-BA579C4D1A5E}"/>
                </a:ext>
              </a:extLst>
            </p:cNvPr>
            <p:cNvSpPr/>
            <p:nvPr/>
          </p:nvSpPr>
          <p:spPr>
            <a:xfrm>
              <a:off x="10218664" y="1288826"/>
              <a:ext cx="63230" cy="37318"/>
            </a:xfrm>
            <a:custGeom>
              <a:avLst/>
              <a:gdLst>
                <a:gd name="connsiteX0" fmla="*/ 62478 w 63230"/>
                <a:gd name="connsiteY0" fmla="*/ 37278 h 37318"/>
                <a:gd name="connsiteX1" fmla="*/ 56384 w 63230"/>
                <a:gd name="connsiteY1" fmla="*/ 27443 h 37318"/>
                <a:gd name="connsiteX2" fmla="*/ 11365 w 63230"/>
                <a:gd name="connsiteY2" fmla="*/ 6942 h 37318"/>
                <a:gd name="connsiteX3" fmla="*/ 7 w 63230"/>
                <a:gd name="connsiteY3" fmla="*/ 8882 h 37318"/>
                <a:gd name="connsiteX4" fmla="*/ 10257 w 63230"/>
                <a:gd name="connsiteY4" fmla="*/ 1956 h 37318"/>
                <a:gd name="connsiteX5" fmla="*/ 40038 w 63230"/>
                <a:gd name="connsiteY5" fmla="*/ 3618 h 37318"/>
                <a:gd name="connsiteX6" fmla="*/ 60955 w 63230"/>
                <a:gd name="connsiteY6" fmla="*/ 25088 h 37318"/>
                <a:gd name="connsiteX7" fmla="*/ 62478 w 63230"/>
                <a:gd name="connsiteY7" fmla="*/ 37278 h 37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230" h="37318">
                  <a:moveTo>
                    <a:pt x="62478" y="37278"/>
                  </a:moveTo>
                  <a:cubicBezTo>
                    <a:pt x="61370" y="37278"/>
                    <a:pt x="60123" y="33122"/>
                    <a:pt x="56384" y="27443"/>
                  </a:cubicBezTo>
                  <a:cubicBezTo>
                    <a:pt x="47158" y="11846"/>
                    <a:pt x="29178" y="3659"/>
                    <a:pt x="11365" y="6942"/>
                  </a:cubicBezTo>
                  <a:cubicBezTo>
                    <a:pt x="4578" y="7912"/>
                    <a:pt x="422" y="9851"/>
                    <a:pt x="7" y="8882"/>
                  </a:cubicBezTo>
                  <a:cubicBezTo>
                    <a:pt x="-409" y="7912"/>
                    <a:pt x="2777" y="4588"/>
                    <a:pt x="10257" y="1956"/>
                  </a:cubicBezTo>
                  <a:cubicBezTo>
                    <a:pt x="20050" y="-1189"/>
                    <a:pt x="30661" y="-607"/>
                    <a:pt x="40038" y="3618"/>
                  </a:cubicBezTo>
                  <a:cubicBezTo>
                    <a:pt x="49499" y="7829"/>
                    <a:pt x="56993" y="15517"/>
                    <a:pt x="60955" y="25088"/>
                  </a:cubicBezTo>
                  <a:cubicBezTo>
                    <a:pt x="63863" y="32291"/>
                    <a:pt x="63448" y="37139"/>
                    <a:pt x="62478" y="37278"/>
                  </a:cubicBezTo>
                  <a:close/>
                </a:path>
              </a:pathLst>
            </a:custGeom>
            <a:solidFill>
              <a:srgbClr val="263238"/>
            </a:solidFill>
            <a:ln w="13835" cap="flat">
              <a:noFill/>
              <a:prstDash val="solid"/>
              <a:miter/>
            </a:ln>
          </p:spPr>
          <p:txBody>
            <a:bodyPr rtlCol="0" anchor="ctr"/>
            <a:lstStyle/>
            <a:p>
              <a:endParaRPr lang="en-IN" sz="1139"/>
            </a:p>
          </p:txBody>
        </p:sp>
        <p:sp>
          <p:nvSpPr>
            <p:cNvPr id="102" name="Freeform: Shape 101">
              <a:extLst>
                <a:ext uri="{FF2B5EF4-FFF2-40B4-BE49-F238E27FC236}">
                  <a16:creationId xmlns:a16="http://schemas.microsoft.com/office/drawing/2014/main" id="{103A2EEC-5EEF-410D-9009-65773DBDD0D9}"/>
                </a:ext>
              </a:extLst>
            </p:cNvPr>
            <p:cNvSpPr/>
            <p:nvPr/>
          </p:nvSpPr>
          <p:spPr>
            <a:xfrm>
              <a:off x="9944796" y="1322930"/>
              <a:ext cx="55126" cy="53316"/>
            </a:xfrm>
            <a:custGeom>
              <a:avLst/>
              <a:gdLst>
                <a:gd name="connsiteX0" fmla="*/ 53631 w 55126"/>
                <a:gd name="connsiteY0" fmla="*/ 20350 h 53316"/>
                <a:gd name="connsiteX1" fmla="*/ 52384 w 55126"/>
                <a:gd name="connsiteY1" fmla="*/ 37803 h 53316"/>
                <a:gd name="connsiteX2" fmla="*/ 37701 w 55126"/>
                <a:gd name="connsiteY2" fmla="*/ 51655 h 53316"/>
                <a:gd name="connsiteX3" fmla="*/ 13183 w 55126"/>
                <a:gd name="connsiteY3" fmla="*/ 48746 h 53316"/>
                <a:gd name="connsiteX4" fmla="*/ 24 w 55126"/>
                <a:gd name="connsiteY4" fmla="*/ 27968 h 53316"/>
                <a:gd name="connsiteX5" fmla="*/ 5703 w 55126"/>
                <a:gd name="connsiteY5" fmla="*/ 8853 h 53316"/>
                <a:gd name="connsiteX6" fmla="*/ 20940 w 55126"/>
                <a:gd name="connsiteY6" fmla="*/ 265 h 53316"/>
                <a:gd name="connsiteX7" fmla="*/ 9998 w 55126"/>
                <a:gd name="connsiteY7" fmla="*/ 11762 h 53316"/>
                <a:gd name="connsiteX8" fmla="*/ 6673 w 55126"/>
                <a:gd name="connsiteY8" fmla="*/ 27276 h 53316"/>
                <a:gd name="connsiteX9" fmla="*/ 17062 w 55126"/>
                <a:gd name="connsiteY9" fmla="*/ 42651 h 53316"/>
                <a:gd name="connsiteX10" fmla="*/ 35485 w 55126"/>
                <a:gd name="connsiteY10" fmla="*/ 45422 h 53316"/>
                <a:gd name="connsiteX11" fmla="*/ 48090 w 55126"/>
                <a:gd name="connsiteY11" fmla="*/ 35725 h 53316"/>
                <a:gd name="connsiteX12" fmla="*/ 53631 w 55126"/>
                <a:gd name="connsiteY12" fmla="*/ 20350 h 5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26" h="53316">
                  <a:moveTo>
                    <a:pt x="53631" y="20350"/>
                  </a:moveTo>
                  <a:cubicBezTo>
                    <a:pt x="53631" y="20350"/>
                    <a:pt x="57648" y="27276"/>
                    <a:pt x="52384" y="37803"/>
                  </a:cubicBezTo>
                  <a:cubicBezTo>
                    <a:pt x="49406" y="44106"/>
                    <a:pt x="44170" y="49051"/>
                    <a:pt x="37701" y="51655"/>
                  </a:cubicBezTo>
                  <a:cubicBezTo>
                    <a:pt x="29528" y="54578"/>
                    <a:pt x="20442" y="53511"/>
                    <a:pt x="13183" y="48746"/>
                  </a:cubicBezTo>
                  <a:cubicBezTo>
                    <a:pt x="5801" y="44258"/>
                    <a:pt x="924" y="36570"/>
                    <a:pt x="24" y="27968"/>
                  </a:cubicBezTo>
                  <a:cubicBezTo>
                    <a:pt x="-391" y="21126"/>
                    <a:pt x="1617" y="14352"/>
                    <a:pt x="5703" y="8853"/>
                  </a:cubicBezTo>
                  <a:cubicBezTo>
                    <a:pt x="12907" y="-289"/>
                    <a:pt x="20940" y="-566"/>
                    <a:pt x="20940" y="265"/>
                  </a:cubicBezTo>
                  <a:cubicBezTo>
                    <a:pt x="20940" y="1096"/>
                    <a:pt x="14846" y="3451"/>
                    <a:pt x="9998" y="11762"/>
                  </a:cubicBezTo>
                  <a:cubicBezTo>
                    <a:pt x="7186" y="16416"/>
                    <a:pt x="6022" y="21874"/>
                    <a:pt x="6673" y="27276"/>
                  </a:cubicBezTo>
                  <a:cubicBezTo>
                    <a:pt x="7726" y="33675"/>
                    <a:pt x="11521" y="39299"/>
                    <a:pt x="17062" y="42651"/>
                  </a:cubicBezTo>
                  <a:cubicBezTo>
                    <a:pt x="22534" y="46156"/>
                    <a:pt x="29224" y="47153"/>
                    <a:pt x="35485" y="45422"/>
                  </a:cubicBezTo>
                  <a:cubicBezTo>
                    <a:pt x="40596" y="43593"/>
                    <a:pt x="45015" y="40199"/>
                    <a:pt x="48090" y="35725"/>
                  </a:cubicBezTo>
                  <a:cubicBezTo>
                    <a:pt x="53492" y="27137"/>
                    <a:pt x="52523" y="20350"/>
                    <a:pt x="53631" y="20350"/>
                  </a:cubicBezTo>
                  <a:close/>
                </a:path>
              </a:pathLst>
            </a:custGeom>
            <a:solidFill>
              <a:srgbClr val="E8505B"/>
            </a:solidFill>
            <a:ln w="13835" cap="flat">
              <a:noFill/>
              <a:prstDash val="solid"/>
              <a:miter/>
            </a:ln>
          </p:spPr>
          <p:txBody>
            <a:bodyPr rtlCol="0" anchor="ctr"/>
            <a:lstStyle/>
            <a:p>
              <a:endParaRPr lang="en-IN" sz="1139"/>
            </a:p>
          </p:txBody>
        </p:sp>
        <p:sp>
          <p:nvSpPr>
            <p:cNvPr id="103" name="Freeform: Shape 102">
              <a:extLst>
                <a:ext uri="{FF2B5EF4-FFF2-40B4-BE49-F238E27FC236}">
                  <a16:creationId xmlns:a16="http://schemas.microsoft.com/office/drawing/2014/main" id="{10DBF93B-1DAE-4118-8B9B-58E1F6AB1BF2}"/>
                </a:ext>
              </a:extLst>
            </p:cNvPr>
            <p:cNvSpPr/>
            <p:nvPr/>
          </p:nvSpPr>
          <p:spPr>
            <a:xfrm>
              <a:off x="9920155" y="1312137"/>
              <a:ext cx="31834" cy="34935"/>
            </a:xfrm>
            <a:custGeom>
              <a:avLst/>
              <a:gdLst>
                <a:gd name="connsiteX0" fmla="*/ 31591 w 31834"/>
                <a:gd name="connsiteY0" fmla="*/ 25741 h 34935"/>
                <a:gd name="connsiteX1" fmla="*/ 25081 w 31834"/>
                <a:gd name="connsiteY1" fmla="*/ 33498 h 34935"/>
                <a:gd name="connsiteX2" fmla="*/ 1366 w 31834"/>
                <a:gd name="connsiteY2" fmla="*/ 23705 h 34935"/>
                <a:gd name="connsiteX3" fmla="*/ 840 w 31834"/>
                <a:gd name="connsiteY3" fmla="*/ 11197 h 34935"/>
                <a:gd name="connsiteX4" fmla="*/ 8182 w 31834"/>
                <a:gd name="connsiteY4" fmla="*/ 2193 h 34935"/>
                <a:gd name="connsiteX5" fmla="*/ 18016 w 31834"/>
                <a:gd name="connsiteY5" fmla="*/ 947 h 34935"/>
                <a:gd name="connsiteX6" fmla="*/ 11229 w 31834"/>
                <a:gd name="connsiteY6" fmla="*/ 6210 h 34935"/>
                <a:gd name="connsiteX7" fmla="*/ 13390 w 31834"/>
                <a:gd name="connsiteY7" fmla="*/ 25686 h 34935"/>
                <a:gd name="connsiteX8" fmla="*/ 23418 w 31834"/>
                <a:gd name="connsiteY8" fmla="*/ 28650 h 34935"/>
                <a:gd name="connsiteX9" fmla="*/ 31591 w 31834"/>
                <a:gd name="connsiteY9" fmla="*/ 25741 h 3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34" h="34935">
                  <a:moveTo>
                    <a:pt x="31591" y="25741"/>
                  </a:moveTo>
                  <a:cubicBezTo>
                    <a:pt x="32284" y="25741"/>
                    <a:pt x="31591" y="30451"/>
                    <a:pt x="25081" y="33498"/>
                  </a:cubicBezTo>
                  <a:cubicBezTo>
                    <a:pt x="15828" y="37349"/>
                    <a:pt x="5203" y="32958"/>
                    <a:pt x="1366" y="23705"/>
                  </a:cubicBezTo>
                  <a:cubicBezTo>
                    <a:pt x="-296" y="19730"/>
                    <a:pt x="-476" y="15297"/>
                    <a:pt x="840" y="11197"/>
                  </a:cubicBezTo>
                  <a:cubicBezTo>
                    <a:pt x="2197" y="7457"/>
                    <a:pt x="4788" y="4271"/>
                    <a:pt x="8182" y="2193"/>
                  </a:cubicBezTo>
                  <a:cubicBezTo>
                    <a:pt x="13861" y="-1270"/>
                    <a:pt x="18155" y="116"/>
                    <a:pt x="18016" y="947"/>
                  </a:cubicBezTo>
                  <a:cubicBezTo>
                    <a:pt x="17878" y="1778"/>
                    <a:pt x="14692" y="2747"/>
                    <a:pt x="11229" y="6210"/>
                  </a:cubicBezTo>
                  <a:cubicBezTo>
                    <a:pt x="6450" y="12181"/>
                    <a:pt x="7419" y="20893"/>
                    <a:pt x="13390" y="25686"/>
                  </a:cubicBezTo>
                  <a:cubicBezTo>
                    <a:pt x="16215" y="27944"/>
                    <a:pt x="19817" y="29011"/>
                    <a:pt x="23418" y="28650"/>
                  </a:cubicBezTo>
                  <a:cubicBezTo>
                    <a:pt x="28128" y="27681"/>
                    <a:pt x="30621" y="25187"/>
                    <a:pt x="31591" y="25741"/>
                  </a:cubicBezTo>
                  <a:close/>
                </a:path>
              </a:pathLst>
            </a:custGeom>
            <a:solidFill>
              <a:srgbClr val="E8505B"/>
            </a:solidFill>
            <a:ln w="13835" cap="flat">
              <a:noFill/>
              <a:prstDash val="solid"/>
              <a:miter/>
            </a:ln>
          </p:spPr>
          <p:txBody>
            <a:bodyPr rtlCol="0" anchor="ctr"/>
            <a:lstStyle/>
            <a:p>
              <a:endParaRPr lang="en-IN" sz="1139"/>
            </a:p>
          </p:txBody>
        </p:sp>
        <p:sp>
          <p:nvSpPr>
            <p:cNvPr id="104" name="Freeform: Shape 103">
              <a:extLst>
                <a:ext uri="{FF2B5EF4-FFF2-40B4-BE49-F238E27FC236}">
                  <a16:creationId xmlns:a16="http://schemas.microsoft.com/office/drawing/2014/main" id="{36FFCE3B-77A4-4ADB-982C-957C07C7BE83}"/>
                </a:ext>
              </a:extLst>
            </p:cNvPr>
            <p:cNvSpPr/>
            <p:nvPr/>
          </p:nvSpPr>
          <p:spPr>
            <a:xfrm>
              <a:off x="10103037" y="2201579"/>
              <a:ext cx="812054" cy="388306"/>
            </a:xfrm>
            <a:custGeom>
              <a:avLst/>
              <a:gdLst>
                <a:gd name="connsiteX0" fmla="*/ 940 w 812054"/>
                <a:gd name="connsiteY0" fmla="*/ 366478 h 388306"/>
                <a:gd name="connsiteX1" fmla="*/ 546702 w 812054"/>
                <a:gd name="connsiteY1" fmla="*/ 388226 h 388306"/>
                <a:gd name="connsiteX2" fmla="*/ 805038 w 812054"/>
                <a:gd name="connsiteY2" fmla="*/ 247076 h 388306"/>
                <a:gd name="connsiteX3" fmla="*/ 774842 w 812054"/>
                <a:gd name="connsiteY3" fmla="*/ -41 h 388306"/>
                <a:gd name="connsiteX4" fmla="*/ 534790 w 812054"/>
                <a:gd name="connsiteY4" fmla="*/ 47194 h 388306"/>
                <a:gd name="connsiteX5" fmla="*/ 552936 w 812054"/>
                <a:gd name="connsiteY5" fmla="*/ 121440 h 388306"/>
                <a:gd name="connsiteX6" fmla="*/ -29 w 812054"/>
                <a:gd name="connsiteY6" fmla="*/ 169090 h 38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054" h="388306">
                  <a:moveTo>
                    <a:pt x="940" y="366478"/>
                  </a:moveTo>
                  <a:cubicBezTo>
                    <a:pt x="940" y="366478"/>
                    <a:pt x="343912" y="386425"/>
                    <a:pt x="546702" y="388226"/>
                  </a:cubicBezTo>
                  <a:cubicBezTo>
                    <a:pt x="703643" y="389749"/>
                    <a:pt x="773734" y="348056"/>
                    <a:pt x="805038" y="247076"/>
                  </a:cubicBezTo>
                  <a:cubicBezTo>
                    <a:pt x="831357" y="162441"/>
                    <a:pt x="774842" y="-41"/>
                    <a:pt x="774842" y="-41"/>
                  </a:cubicBezTo>
                  <a:cubicBezTo>
                    <a:pt x="668598" y="-41"/>
                    <a:pt x="603079" y="15196"/>
                    <a:pt x="534790" y="47194"/>
                  </a:cubicBezTo>
                  <a:lnTo>
                    <a:pt x="552936" y="121440"/>
                  </a:lnTo>
                  <a:lnTo>
                    <a:pt x="-29" y="169090"/>
                  </a:lnTo>
                  <a:close/>
                </a:path>
              </a:pathLst>
            </a:custGeom>
            <a:solidFill>
              <a:srgbClr val="FFBE9D"/>
            </a:solidFill>
            <a:ln w="13835" cap="flat">
              <a:noFill/>
              <a:prstDash val="solid"/>
              <a:miter/>
            </a:ln>
          </p:spPr>
          <p:txBody>
            <a:bodyPr rtlCol="0" anchor="ctr"/>
            <a:lstStyle/>
            <a:p>
              <a:endParaRPr lang="en-IN" sz="1139"/>
            </a:p>
          </p:txBody>
        </p:sp>
        <p:sp>
          <p:nvSpPr>
            <p:cNvPr id="105" name="Freeform: Shape 104">
              <a:extLst>
                <a:ext uri="{FF2B5EF4-FFF2-40B4-BE49-F238E27FC236}">
                  <a16:creationId xmlns:a16="http://schemas.microsoft.com/office/drawing/2014/main" id="{E4F87C78-B625-4640-A83C-8F09BFBF917F}"/>
                </a:ext>
              </a:extLst>
            </p:cNvPr>
            <p:cNvSpPr/>
            <p:nvPr/>
          </p:nvSpPr>
          <p:spPr>
            <a:xfrm>
              <a:off x="10652816" y="2321042"/>
              <a:ext cx="118570" cy="81250"/>
            </a:xfrm>
            <a:custGeom>
              <a:avLst/>
              <a:gdLst>
                <a:gd name="connsiteX0" fmla="*/ 118404 w 118570"/>
                <a:gd name="connsiteY0" fmla="*/ 81210 h 81250"/>
                <a:gd name="connsiteX1" fmla="*/ 66737 w 118570"/>
                <a:gd name="connsiteY1" fmla="*/ 29820 h 81250"/>
                <a:gd name="connsiteX2" fmla="*/ -29 w 118570"/>
                <a:gd name="connsiteY2" fmla="*/ 454 h 81250"/>
                <a:gd name="connsiteX3" fmla="*/ 21995 w 118570"/>
                <a:gd name="connsiteY3" fmla="*/ 2393 h 81250"/>
                <a:gd name="connsiteX4" fmla="*/ 70754 w 118570"/>
                <a:gd name="connsiteY4" fmla="*/ 23863 h 81250"/>
                <a:gd name="connsiteX5" fmla="*/ 108569 w 118570"/>
                <a:gd name="connsiteY5" fmla="*/ 61540 h 81250"/>
                <a:gd name="connsiteX6" fmla="*/ 118404 w 118570"/>
                <a:gd name="connsiteY6" fmla="*/ 81210 h 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570" h="81250">
                  <a:moveTo>
                    <a:pt x="118404" y="81210"/>
                  </a:moveTo>
                  <a:cubicBezTo>
                    <a:pt x="103527" y="61873"/>
                    <a:pt x="86157" y="44586"/>
                    <a:pt x="66737" y="29820"/>
                  </a:cubicBezTo>
                  <a:cubicBezTo>
                    <a:pt x="45904" y="17076"/>
                    <a:pt x="23450" y="7199"/>
                    <a:pt x="-29" y="454"/>
                  </a:cubicBezTo>
                  <a:cubicBezTo>
                    <a:pt x="7368" y="-613"/>
                    <a:pt x="14903" y="52"/>
                    <a:pt x="21995" y="2393"/>
                  </a:cubicBezTo>
                  <a:cubicBezTo>
                    <a:pt x="39421" y="6507"/>
                    <a:pt x="55946" y="13793"/>
                    <a:pt x="70754" y="23863"/>
                  </a:cubicBezTo>
                  <a:cubicBezTo>
                    <a:pt x="85589" y="33975"/>
                    <a:pt x="98402" y="46747"/>
                    <a:pt x="108569" y="61540"/>
                  </a:cubicBezTo>
                  <a:cubicBezTo>
                    <a:pt x="116326" y="72899"/>
                    <a:pt x="119235" y="80794"/>
                    <a:pt x="118404" y="81210"/>
                  </a:cubicBezTo>
                  <a:close/>
                </a:path>
              </a:pathLst>
            </a:custGeom>
            <a:solidFill>
              <a:srgbClr val="EB996E"/>
            </a:solidFill>
            <a:ln w="13835" cap="flat">
              <a:noFill/>
              <a:prstDash val="solid"/>
              <a:miter/>
            </a:ln>
          </p:spPr>
          <p:txBody>
            <a:bodyPr rtlCol="0" anchor="ctr"/>
            <a:lstStyle/>
            <a:p>
              <a:endParaRPr lang="en-IN" sz="1139"/>
            </a:p>
          </p:txBody>
        </p:sp>
        <p:sp>
          <p:nvSpPr>
            <p:cNvPr id="106" name="Freeform: Shape 105">
              <a:extLst>
                <a:ext uri="{FF2B5EF4-FFF2-40B4-BE49-F238E27FC236}">
                  <a16:creationId xmlns:a16="http://schemas.microsoft.com/office/drawing/2014/main" id="{644DEC6E-4016-4F13-AE9D-1DE63D5EF63F}"/>
                </a:ext>
              </a:extLst>
            </p:cNvPr>
            <p:cNvSpPr/>
            <p:nvPr/>
          </p:nvSpPr>
          <p:spPr>
            <a:xfrm>
              <a:off x="9794419" y="1773420"/>
              <a:ext cx="518889" cy="865310"/>
            </a:xfrm>
            <a:custGeom>
              <a:avLst/>
              <a:gdLst>
                <a:gd name="connsiteX0" fmla="*/ 184062 w 518889"/>
                <a:gd name="connsiteY0" fmla="*/ 474800 h 865310"/>
                <a:gd name="connsiteX1" fmla="*/ 184062 w 518889"/>
                <a:gd name="connsiteY1" fmla="*/ 474800 h 865310"/>
                <a:gd name="connsiteX2" fmla="*/ -29 w 518889"/>
                <a:gd name="connsiteY2" fmla="*/ 552370 h 865310"/>
                <a:gd name="connsiteX3" fmla="*/ 83082 w 518889"/>
                <a:gd name="connsiteY3" fmla="*/ 777600 h 865310"/>
                <a:gd name="connsiteX4" fmla="*/ 263155 w 518889"/>
                <a:gd name="connsiteY4" fmla="*/ 849630 h 865310"/>
                <a:gd name="connsiteX5" fmla="*/ 404305 w 518889"/>
                <a:gd name="connsiteY5" fmla="*/ 615950 h 865310"/>
                <a:gd name="connsiteX6" fmla="*/ 518860 w 518889"/>
                <a:gd name="connsiteY6" fmla="*/ 118946 h 865310"/>
                <a:gd name="connsiteX7" fmla="*/ 328951 w 518889"/>
                <a:gd name="connsiteY7" fmla="*/ -41 h 865310"/>
                <a:gd name="connsiteX8" fmla="*/ 184754 w 518889"/>
                <a:gd name="connsiteY8" fmla="*/ 474800 h 86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889" h="865310">
                  <a:moveTo>
                    <a:pt x="184062" y="474800"/>
                  </a:moveTo>
                  <a:lnTo>
                    <a:pt x="184062" y="474800"/>
                  </a:lnTo>
                  <a:cubicBezTo>
                    <a:pt x="184062" y="474800"/>
                    <a:pt x="77957" y="500287"/>
                    <a:pt x="-29" y="552370"/>
                  </a:cubicBezTo>
                  <a:lnTo>
                    <a:pt x="83082" y="777600"/>
                  </a:lnTo>
                  <a:cubicBezTo>
                    <a:pt x="110785" y="851569"/>
                    <a:pt x="195420" y="888415"/>
                    <a:pt x="263155" y="849630"/>
                  </a:cubicBezTo>
                  <a:cubicBezTo>
                    <a:pt x="367460" y="789928"/>
                    <a:pt x="404305" y="615950"/>
                    <a:pt x="404305" y="615950"/>
                  </a:cubicBezTo>
                  <a:lnTo>
                    <a:pt x="518860" y="118946"/>
                  </a:lnTo>
                  <a:lnTo>
                    <a:pt x="328951" y="-41"/>
                  </a:lnTo>
                  <a:lnTo>
                    <a:pt x="184754" y="474800"/>
                  </a:lnTo>
                </a:path>
              </a:pathLst>
            </a:custGeom>
            <a:solidFill>
              <a:srgbClr val="FFBE9D"/>
            </a:solidFill>
            <a:ln w="13835" cap="flat">
              <a:noFill/>
              <a:prstDash val="solid"/>
              <a:miter/>
            </a:ln>
          </p:spPr>
          <p:txBody>
            <a:bodyPr rtlCol="0" anchor="ctr"/>
            <a:lstStyle/>
            <a:p>
              <a:endParaRPr lang="en-IN" sz="1139"/>
            </a:p>
          </p:txBody>
        </p:sp>
        <p:sp>
          <p:nvSpPr>
            <p:cNvPr id="107" name="Freeform: Shape 106">
              <a:extLst>
                <a:ext uri="{FF2B5EF4-FFF2-40B4-BE49-F238E27FC236}">
                  <a16:creationId xmlns:a16="http://schemas.microsoft.com/office/drawing/2014/main" id="{7D6DBE6B-127A-4119-A13E-677969803A6A}"/>
                </a:ext>
              </a:extLst>
            </p:cNvPr>
            <p:cNvSpPr/>
            <p:nvPr/>
          </p:nvSpPr>
          <p:spPr>
            <a:xfrm>
              <a:off x="10086175" y="1413395"/>
              <a:ext cx="325962" cy="478596"/>
            </a:xfrm>
            <a:custGeom>
              <a:avLst/>
              <a:gdLst>
                <a:gd name="connsiteX0" fmla="*/ 36502 w 325962"/>
                <a:gd name="connsiteY0" fmla="*/ 359984 h 478596"/>
                <a:gd name="connsiteX1" fmla="*/ 44259 w 325962"/>
                <a:gd name="connsiteY1" fmla="*/ 196532 h 478596"/>
                <a:gd name="connsiteX2" fmla="*/ 1734 w 325962"/>
                <a:gd name="connsiteY2" fmla="*/ 30311 h 478596"/>
                <a:gd name="connsiteX3" fmla="*/ 5751 w 325962"/>
                <a:gd name="connsiteY3" fmla="*/ 4131 h 478596"/>
                <a:gd name="connsiteX4" fmla="*/ 31377 w 325962"/>
                <a:gd name="connsiteY4" fmla="*/ 4962 h 478596"/>
                <a:gd name="connsiteX5" fmla="*/ 98281 w 325962"/>
                <a:gd name="connsiteY5" fmla="*/ 162180 h 478596"/>
                <a:gd name="connsiteX6" fmla="*/ 197322 w 325962"/>
                <a:gd name="connsiteY6" fmla="*/ 109266 h 478596"/>
                <a:gd name="connsiteX7" fmla="*/ 232229 w 325962"/>
                <a:gd name="connsiteY7" fmla="*/ 155531 h 478596"/>
                <a:gd name="connsiteX8" fmla="*/ 232229 w 325962"/>
                <a:gd name="connsiteY8" fmla="*/ 186005 h 478596"/>
                <a:gd name="connsiteX9" fmla="*/ 288883 w 325962"/>
                <a:gd name="connsiteY9" fmla="*/ 194593 h 478596"/>
                <a:gd name="connsiteX10" fmla="*/ 294839 w 325962"/>
                <a:gd name="connsiteY10" fmla="*/ 238781 h 478596"/>
                <a:gd name="connsiteX11" fmla="*/ 320326 w 325962"/>
                <a:gd name="connsiteY11" fmla="*/ 262467 h 478596"/>
                <a:gd name="connsiteX12" fmla="*/ 320326 w 325962"/>
                <a:gd name="connsiteY12" fmla="*/ 312611 h 478596"/>
                <a:gd name="connsiteX13" fmla="*/ 288052 w 325962"/>
                <a:gd name="connsiteY13" fmla="*/ 330618 h 478596"/>
                <a:gd name="connsiteX14" fmla="*/ 276970 w 325962"/>
                <a:gd name="connsiteY14" fmla="*/ 423148 h 478596"/>
                <a:gd name="connsiteX15" fmla="*/ 225995 w 325962"/>
                <a:gd name="connsiteY15" fmla="*/ 478555 h 47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962" h="478596">
                  <a:moveTo>
                    <a:pt x="36502" y="359984"/>
                  </a:moveTo>
                  <a:lnTo>
                    <a:pt x="44259" y="196532"/>
                  </a:lnTo>
                  <a:lnTo>
                    <a:pt x="1734" y="30311"/>
                  </a:lnTo>
                  <a:cubicBezTo>
                    <a:pt x="-621" y="21168"/>
                    <a:pt x="-1729" y="9671"/>
                    <a:pt x="5751" y="4131"/>
                  </a:cubicBezTo>
                  <a:cubicBezTo>
                    <a:pt x="13398" y="-1729"/>
                    <a:pt x="24119" y="-1382"/>
                    <a:pt x="31377" y="4962"/>
                  </a:cubicBezTo>
                  <a:cubicBezTo>
                    <a:pt x="42874" y="16874"/>
                    <a:pt x="98281" y="162180"/>
                    <a:pt x="98281" y="162180"/>
                  </a:cubicBezTo>
                  <a:cubicBezTo>
                    <a:pt x="98281" y="162180"/>
                    <a:pt x="182362" y="111759"/>
                    <a:pt x="197322" y="109266"/>
                  </a:cubicBezTo>
                  <a:cubicBezTo>
                    <a:pt x="212282" y="106773"/>
                    <a:pt x="230982" y="152068"/>
                    <a:pt x="232229" y="155531"/>
                  </a:cubicBezTo>
                  <a:cubicBezTo>
                    <a:pt x="232783" y="165684"/>
                    <a:pt x="232783" y="175852"/>
                    <a:pt x="232229" y="186005"/>
                  </a:cubicBezTo>
                  <a:cubicBezTo>
                    <a:pt x="232229" y="186005"/>
                    <a:pt x="284173" y="187529"/>
                    <a:pt x="288883" y="194593"/>
                  </a:cubicBezTo>
                  <a:cubicBezTo>
                    <a:pt x="292664" y="209027"/>
                    <a:pt x="294659" y="223862"/>
                    <a:pt x="294839" y="238781"/>
                  </a:cubicBezTo>
                  <a:cubicBezTo>
                    <a:pt x="294839" y="238781"/>
                    <a:pt x="316863" y="245845"/>
                    <a:pt x="320326" y="262467"/>
                  </a:cubicBezTo>
                  <a:cubicBezTo>
                    <a:pt x="323789" y="279089"/>
                    <a:pt x="330992" y="306516"/>
                    <a:pt x="320326" y="312611"/>
                  </a:cubicBezTo>
                  <a:cubicBezTo>
                    <a:pt x="309660" y="318705"/>
                    <a:pt x="288052" y="330618"/>
                    <a:pt x="288052" y="330618"/>
                  </a:cubicBezTo>
                  <a:cubicBezTo>
                    <a:pt x="288052" y="330618"/>
                    <a:pt x="279325" y="415391"/>
                    <a:pt x="276970" y="423148"/>
                  </a:cubicBezTo>
                  <a:cubicBezTo>
                    <a:pt x="274615" y="430905"/>
                    <a:pt x="225995" y="478555"/>
                    <a:pt x="225995" y="478555"/>
                  </a:cubicBezTo>
                  <a:close/>
                </a:path>
              </a:pathLst>
            </a:custGeom>
            <a:solidFill>
              <a:srgbClr val="FFBE9D"/>
            </a:solidFill>
            <a:ln w="13835" cap="flat">
              <a:noFill/>
              <a:prstDash val="solid"/>
              <a:miter/>
            </a:ln>
          </p:spPr>
          <p:txBody>
            <a:bodyPr rtlCol="0" anchor="ctr"/>
            <a:lstStyle/>
            <a:p>
              <a:endParaRPr lang="en-IN" sz="1139"/>
            </a:p>
          </p:txBody>
        </p:sp>
        <p:sp>
          <p:nvSpPr>
            <p:cNvPr id="108" name="Freeform: Shape 107">
              <a:extLst>
                <a:ext uri="{FF2B5EF4-FFF2-40B4-BE49-F238E27FC236}">
                  <a16:creationId xmlns:a16="http://schemas.microsoft.com/office/drawing/2014/main" id="{9B8E48C7-5CF7-43DB-87EE-434201B3DB2A}"/>
                </a:ext>
              </a:extLst>
            </p:cNvPr>
            <p:cNvSpPr/>
            <p:nvPr/>
          </p:nvSpPr>
          <p:spPr>
            <a:xfrm>
              <a:off x="9945958" y="1412261"/>
              <a:ext cx="469600" cy="1227302"/>
            </a:xfrm>
            <a:custGeom>
              <a:avLst/>
              <a:gdLst>
                <a:gd name="connsiteX0" fmla="*/ -29 w 469600"/>
                <a:gd name="connsiteY0" fmla="*/ 1214113 h 1227302"/>
                <a:gd name="connsiteX1" fmla="*/ 15900 w 469600"/>
                <a:gd name="connsiteY1" fmla="*/ 1220623 h 1227302"/>
                <a:gd name="connsiteX2" fmla="*/ 64797 w 469600"/>
                <a:gd name="connsiteY2" fmla="*/ 1224502 h 1227302"/>
                <a:gd name="connsiteX3" fmla="*/ 135718 w 469600"/>
                <a:gd name="connsiteY3" fmla="*/ 1191812 h 1227302"/>
                <a:gd name="connsiteX4" fmla="*/ 201653 w 469600"/>
                <a:gd name="connsiteY4" fmla="*/ 1108701 h 1227302"/>
                <a:gd name="connsiteX5" fmla="*/ 227279 w 469600"/>
                <a:gd name="connsiteY5" fmla="*/ 1051493 h 1227302"/>
                <a:gd name="connsiteX6" fmla="*/ 245148 w 469600"/>
                <a:gd name="connsiteY6" fmla="*/ 985142 h 1227302"/>
                <a:gd name="connsiteX7" fmla="*/ 280193 w 469600"/>
                <a:gd name="connsiteY7" fmla="*/ 834712 h 1227302"/>
                <a:gd name="connsiteX8" fmla="*/ 363304 w 469600"/>
                <a:gd name="connsiteY8" fmla="*/ 479828 h 1227302"/>
                <a:gd name="connsiteX9" fmla="*/ 363304 w 469600"/>
                <a:gd name="connsiteY9" fmla="*/ 478859 h 1227302"/>
                <a:gd name="connsiteX10" fmla="*/ 363997 w 469600"/>
                <a:gd name="connsiteY10" fmla="*/ 478859 h 1227302"/>
                <a:gd name="connsiteX11" fmla="*/ 392670 w 469600"/>
                <a:gd name="connsiteY11" fmla="*/ 449908 h 1227302"/>
                <a:gd name="connsiteX12" fmla="*/ 406522 w 469600"/>
                <a:gd name="connsiteY12" fmla="*/ 434810 h 1227302"/>
                <a:gd name="connsiteX13" fmla="*/ 412893 w 469600"/>
                <a:gd name="connsiteY13" fmla="*/ 426914 h 1227302"/>
                <a:gd name="connsiteX14" fmla="*/ 415248 w 469600"/>
                <a:gd name="connsiteY14" fmla="*/ 418465 h 1227302"/>
                <a:gd name="connsiteX15" fmla="*/ 424944 w 469600"/>
                <a:gd name="connsiteY15" fmla="*/ 333137 h 1227302"/>
                <a:gd name="connsiteX16" fmla="*/ 424944 w 469600"/>
                <a:gd name="connsiteY16" fmla="*/ 331337 h 1227302"/>
                <a:gd name="connsiteX17" fmla="*/ 426607 w 469600"/>
                <a:gd name="connsiteY17" fmla="*/ 330505 h 1227302"/>
                <a:gd name="connsiteX18" fmla="*/ 453064 w 469600"/>
                <a:gd name="connsiteY18" fmla="*/ 315684 h 1227302"/>
                <a:gd name="connsiteX19" fmla="*/ 459297 w 469600"/>
                <a:gd name="connsiteY19" fmla="*/ 311944 h 1227302"/>
                <a:gd name="connsiteX20" fmla="*/ 461790 w 469600"/>
                <a:gd name="connsiteY20" fmla="*/ 307373 h 1227302"/>
                <a:gd name="connsiteX21" fmla="*/ 461790 w 469600"/>
                <a:gd name="connsiteY21" fmla="*/ 293521 h 1227302"/>
                <a:gd name="connsiteX22" fmla="*/ 455557 w 469600"/>
                <a:gd name="connsiteY22" fmla="*/ 263463 h 1227302"/>
                <a:gd name="connsiteX23" fmla="*/ 433533 w 469600"/>
                <a:gd name="connsiteY23" fmla="*/ 245594 h 1227302"/>
                <a:gd name="connsiteX24" fmla="*/ 431178 w 469600"/>
                <a:gd name="connsiteY24" fmla="*/ 244763 h 1227302"/>
                <a:gd name="connsiteX25" fmla="*/ 431178 w 469600"/>
                <a:gd name="connsiteY25" fmla="*/ 242408 h 1227302"/>
                <a:gd name="connsiteX26" fmla="*/ 429377 w 469600"/>
                <a:gd name="connsiteY26" fmla="*/ 217890 h 1227302"/>
                <a:gd name="connsiteX27" fmla="*/ 427576 w 469600"/>
                <a:gd name="connsiteY27" fmla="*/ 205701 h 1227302"/>
                <a:gd name="connsiteX28" fmla="*/ 425914 w 469600"/>
                <a:gd name="connsiteY28" fmla="*/ 200575 h 1227302"/>
                <a:gd name="connsiteX29" fmla="*/ 425083 w 469600"/>
                <a:gd name="connsiteY29" fmla="*/ 199744 h 1227302"/>
                <a:gd name="connsiteX30" fmla="*/ 422728 w 469600"/>
                <a:gd name="connsiteY30" fmla="*/ 198775 h 1227302"/>
                <a:gd name="connsiteX31" fmla="*/ 372030 w 469600"/>
                <a:gd name="connsiteY31" fmla="*/ 193095 h 1227302"/>
                <a:gd name="connsiteX32" fmla="*/ 368429 w 469600"/>
                <a:gd name="connsiteY32" fmla="*/ 193095 h 1227302"/>
                <a:gd name="connsiteX33" fmla="*/ 368429 w 469600"/>
                <a:gd name="connsiteY33" fmla="*/ 189494 h 1227302"/>
                <a:gd name="connsiteX34" fmla="*/ 368429 w 469600"/>
                <a:gd name="connsiteY34" fmla="*/ 161790 h 1227302"/>
                <a:gd name="connsiteX35" fmla="*/ 365105 w 469600"/>
                <a:gd name="connsiteY35" fmla="*/ 152510 h 1227302"/>
                <a:gd name="connsiteX36" fmla="*/ 360395 w 469600"/>
                <a:gd name="connsiteY36" fmla="*/ 142675 h 1227302"/>
                <a:gd name="connsiteX37" fmla="*/ 349037 w 469600"/>
                <a:gd name="connsiteY37" fmla="*/ 124390 h 1227302"/>
                <a:gd name="connsiteX38" fmla="*/ 341972 w 469600"/>
                <a:gd name="connsiteY38" fmla="*/ 117464 h 1227302"/>
                <a:gd name="connsiteX39" fmla="*/ 334631 w 469600"/>
                <a:gd name="connsiteY39" fmla="*/ 116633 h 1227302"/>
                <a:gd name="connsiteX40" fmla="*/ 315100 w 469600"/>
                <a:gd name="connsiteY40" fmla="*/ 125637 h 1227302"/>
                <a:gd name="connsiteX41" fmla="*/ 239469 w 469600"/>
                <a:gd name="connsiteY41" fmla="*/ 168301 h 1227302"/>
                <a:gd name="connsiteX42" fmla="*/ 235867 w 469600"/>
                <a:gd name="connsiteY42" fmla="*/ 170517 h 1227302"/>
                <a:gd name="connsiteX43" fmla="*/ 234344 w 469600"/>
                <a:gd name="connsiteY43" fmla="*/ 166638 h 1227302"/>
                <a:gd name="connsiteX44" fmla="*/ 195558 w 469600"/>
                <a:gd name="connsiteY44" fmla="*/ 69676 h 1227302"/>
                <a:gd name="connsiteX45" fmla="*/ 176581 w 469600"/>
                <a:gd name="connsiteY45" fmla="*/ 22164 h 1227302"/>
                <a:gd name="connsiteX46" fmla="*/ 161344 w 469600"/>
                <a:gd name="connsiteY46" fmla="*/ 8312 h 1227302"/>
                <a:gd name="connsiteX47" fmla="*/ 143337 w 469600"/>
                <a:gd name="connsiteY47" fmla="*/ 14961 h 1227302"/>
                <a:gd name="connsiteX48" fmla="*/ 141260 w 469600"/>
                <a:gd name="connsiteY48" fmla="*/ 24796 h 1227302"/>
                <a:gd name="connsiteX49" fmla="*/ 144030 w 469600"/>
                <a:gd name="connsiteY49" fmla="*/ 36293 h 1227302"/>
                <a:gd name="connsiteX50" fmla="*/ 150401 w 469600"/>
                <a:gd name="connsiteY50" fmla="*/ 60118 h 1227302"/>
                <a:gd name="connsiteX51" fmla="*/ 162730 w 469600"/>
                <a:gd name="connsiteY51" fmla="*/ 107214 h 1227302"/>
                <a:gd name="connsiteX52" fmla="*/ 186693 w 469600"/>
                <a:gd name="connsiteY52" fmla="*/ 198636 h 1227302"/>
                <a:gd name="connsiteX53" fmla="*/ 186693 w 469600"/>
                <a:gd name="connsiteY53" fmla="*/ 199606 h 1227302"/>
                <a:gd name="connsiteX54" fmla="*/ 178798 w 469600"/>
                <a:gd name="connsiteY54" fmla="*/ 363057 h 1227302"/>
                <a:gd name="connsiteX55" fmla="*/ 178798 w 469600"/>
                <a:gd name="connsiteY55" fmla="*/ 362780 h 1227302"/>
                <a:gd name="connsiteX56" fmla="*/ 52608 w 469600"/>
                <a:gd name="connsiteY56" fmla="*/ 773348 h 1227302"/>
                <a:gd name="connsiteX57" fmla="*/ 17009 w 469600"/>
                <a:gd name="connsiteY57" fmla="*/ 887626 h 1227302"/>
                <a:gd name="connsiteX58" fmla="*/ 7451 w 469600"/>
                <a:gd name="connsiteY58" fmla="*/ 917684 h 1227302"/>
                <a:gd name="connsiteX59" fmla="*/ 3849 w 469600"/>
                <a:gd name="connsiteY59" fmla="*/ 927796 h 1227302"/>
                <a:gd name="connsiteX60" fmla="*/ 6481 w 469600"/>
                <a:gd name="connsiteY60" fmla="*/ 917407 h 1227302"/>
                <a:gd name="connsiteX61" fmla="*/ 15208 w 469600"/>
                <a:gd name="connsiteY61" fmla="*/ 887072 h 1227302"/>
                <a:gd name="connsiteX62" fmla="*/ 49283 w 469600"/>
                <a:gd name="connsiteY62" fmla="*/ 772379 h 1227302"/>
                <a:gd name="connsiteX63" fmla="*/ 173119 w 469600"/>
                <a:gd name="connsiteY63" fmla="*/ 360979 h 1227302"/>
                <a:gd name="connsiteX64" fmla="*/ 173119 w 469600"/>
                <a:gd name="connsiteY64" fmla="*/ 361672 h 1227302"/>
                <a:gd name="connsiteX65" fmla="*/ 180460 w 469600"/>
                <a:gd name="connsiteY65" fmla="*/ 198221 h 1227302"/>
                <a:gd name="connsiteX66" fmla="*/ 180460 w 469600"/>
                <a:gd name="connsiteY66" fmla="*/ 199190 h 1227302"/>
                <a:gd name="connsiteX67" fmla="*/ 156219 w 469600"/>
                <a:gd name="connsiteY67" fmla="*/ 107907 h 1227302"/>
                <a:gd name="connsiteX68" fmla="*/ 143753 w 469600"/>
                <a:gd name="connsiteY68" fmla="*/ 60811 h 1227302"/>
                <a:gd name="connsiteX69" fmla="*/ 137381 w 469600"/>
                <a:gd name="connsiteY69" fmla="*/ 36986 h 1227302"/>
                <a:gd name="connsiteX70" fmla="*/ 134472 w 469600"/>
                <a:gd name="connsiteY70" fmla="*/ 24380 h 1227302"/>
                <a:gd name="connsiteX71" fmla="*/ 137381 w 469600"/>
                <a:gd name="connsiteY71" fmla="*/ 10529 h 1227302"/>
                <a:gd name="connsiteX72" fmla="*/ 148601 w 469600"/>
                <a:gd name="connsiteY72" fmla="*/ 1109 h 1227302"/>
                <a:gd name="connsiteX73" fmla="*/ 175612 w 469600"/>
                <a:gd name="connsiteY73" fmla="*/ 7204 h 1227302"/>
                <a:gd name="connsiteX74" fmla="*/ 183092 w 469600"/>
                <a:gd name="connsiteY74" fmla="*/ 19117 h 1227302"/>
                <a:gd name="connsiteX75" fmla="*/ 202069 w 469600"/>
                <a:gd name="connsiteY75" fmla="*/ 66628 h 1227302"/>
                <a:gd name="connsiteX76" fmla="*/ 240992 w 469600"/>
                <a:gd name="connsiteY76" fmla="*/ 163591 h 1227302"/>
                <a:gd name="connsiteX77" fmla="*/ 235867 w 469600"/>
                <a:gd name="connsiteY77" fmla="*/ 161790 h 1227302"/>
                <a:gd name="connsiteX78" fmla="*/ 311914 w 469600"/>
                <a:gd name="connsiteY78" fmla="*/ 118711 h 1227302"/>
                <a:gd name="connsiteX79" fmla="*/ 332414 w 469600"/>
                <a:gd name="connsiteY79" fmla="*/ 109431 h 1227302"/>
                <a:gd name="connsiteX80" fmla="*/ 339340 w 469600"/>
                <a:gd name="connsiteY80" fmla="*/ 108461 h 1227302"/>
                <a:gd name="connsiteX81" fmla="*/ 345989 w 469600"/>
                <a:gd name="connsiteY81" fmla="*/ 110954 h 1227302"/>
                <a:gd name="connsiteX82" fmla="*/ 354716 w 469600"/>
                <a:gd name="connsiteY82" fmla="*/ 119542 h 1227302"/>
                <a:gd name="connsiteX83" fmla="*/ 366767 w 469600"/>
                <a:gd name="connsiteY83" fmla="*/ 138935 h 1227302"/>
                <a:gd name="connsiteX84" fmla="*/ 371754 w 469600"/>
                <a:gd name="connsiteY84" fmla="*/ 149185 h 1227302"/>
                <a:gd name="connsiteX85" fmla="*/ 375632 w 469600"/>
                <a:gd name="connsiteY85" fmla="*/ 160959 h 1227302"/>
                <a:gd name="connsiteX86" fmla="*/ 375632 w 469600"/>
                <a:gd name="connsiteY86" fmla="*/ 188663 h 1227302"/>
                <a:gd name="connsiteX87" fmla="*/ 372169 w 469600"/>
                <a:gd name="connsiteY87" fmla="*/ 184923 h 1227302"/>
                <a:gd name="connsiteX88" fmla="*/ 425083 w 469600"/>
                <a:gd name="connsiteY88" fmla="*/ 191018 h 1227302"/>
                <a:gd name="connsiteX89" fmla="*/ 428546 w 469600"/>
                <a:gd name="connsiteY89" fmla="*/ 192541 h 1227302"/>
                <a:gd name="connsiteX90" fmla="*/ 432148 w 469600"/>
                <a:gd name="connsiteY90" fmla="*/ 196143 h 1227302"/>
                <a:gd name="connsiteX91" fmla="*/ 434502 w 469600"/>
                <a:gd name="connsiteY91" fmla="*/ 203207 h 1227302"/>
                <a:gd name="connsiteX92" fmla="*/ 436442 w 469600"/>
                <a:gd name="connsiteY92" fmla="*/ 216090 h 1227302"/>
                <a:gd name="connsiteX93" fmla="*/ 438243 w 469600"/>
                <a:gd name="connsiteY93" fmla="*/ 241161 h 1227302"/>
                <a:gd name="connsiteX94" fmla="*/ 435749 w 469600"/>
                <a:gd name="connsiteY94" fmla="*/ 237837 h 1227302"/>
                <a:gd name="connsiteX95" fmla="*/ 462206 w 469600"/>
                <a:gd name="connsiteY95" fmla="*/ 259723 h 1227302"/>
                <a:gd name="connsiteX96" fmla="*/ 468855 w 469600"/>
                <a:gd name="connsiteY96" fmla="*/ 291859 h 1227302"/>
                <a:gd name="connsiteX97" fmla="*/ 468855 w 469600"/>
                <a:gd name="connsiteY97" fmla="*/ 308620 h 1227302"/>
                <a:gd name="connsiteX98" fmla="*/ 463868 w 469600"/>
                <a:gd name="connsiteY98" fmla="*/ 317208 h 1227302"/>
                <a:gd name="connsiteX99" fmla="*/ 456804 w 469600"/>
                <a:gd name="connsiteY99" fmla="*/ 321363 h 1227302"/>
                <a:gd name="connsiteX100" fmla="*/ 430485 w 469600"/>
                <a:gd name="connsiteY100" fmla="*/ 335077 h 1227302"/>
                <a:gd name="connsiteX101" fmla="*/ 432286 w 469600"/>
                <a:gd name="connsiteY101" fmla="*/ 332445 h 1227302"/>
                <a:gd name="connsiteX102" fmla="*/ 422313 w 469600"/>
                <a:gd name="connsiteY102" fmla="*/ 417910 h 1227302"/>
                <a:gd name="connsiteX103" fmla="*/ 421482 w 469600"/>
                <a:gd name="connsiteY103" fmla="*/ 423313 h 1227302"/>
                <a:gd name="connsiteX104" fmla="*/ 418850 w 469600"/>
                <a:gd name="connsiteY104" fmla="*/ 429269 h 1227302"/>
                <a:gd name="connsiteX105" fmla="*/ 412062 w 469600"/>
                <a:gd name="connsiteY105" fmla="*/ 437857 h 1227302"/>
                <a:gd name="connsiteX106" fmla="*/ 398211 w 469600"/>
                <a:gd name="connsiteY106" fmla="*/ 453233 h 1227302"/>
                <a:gd name="connsiteX107" fmla="*/ 369399 w 469600"/>
                <a:gd name="connsiteY107" fmla="*/ 482183 h 1227302"/>
                <a:gd name="connsiteX108" fmla="*/ 370368 w 469600"/>
                <a:gd name="connsiteY108" fmla="*/ 480521 h 1227302"/>
                <a:gd name="connsiteX109" fmla="*/ 286288 w 469600"/>
                <a:gd name="connsiteY109" fmla="*/ 835266 h 1227302"/>
                <a:gd name="connsiteX110" fmla="*/ 250550 w 469600"/>
                <a:gd name="connsiteY110" fmla="*/ 985419 h 1227302"/>
                <a:gd name="connsiteX111" fmla="*/ 232266 w 469600"/>
                <a:gd name="connsiteY111" fmla="*/ 1052185 h 1227302"/>
                <a:gd name="connsiteX112" fmla="*/ 205947 w 469600"/>
                <a:gd name="connsiteY112" fmla="*/ 1109947 h 1227302"/>
                <a:gd name="connsiteX113" fmla="*/ 138489 w 469600"/>
                <a:gd name="connsiteY113" fmla="*/ 1193889 h 1227302"/>
                <a:gd name="connsiteX114" fmla="*/ 65767 w 469600"/>
                <a:gd name="connsiteY114" fmla="*/ 1226302 h 1227302"/>
                <a:gd name="connsiteX115" fmla="*/ 16039 w 469600"/>
                <a:gd name="connsiteY115" fmla="*/ 1221316 h 1227302"/>
                <a:gd name="connsiteX116" fmla="*/ 4265 w 469600"/>
                <a:gd name="connsiteY116" fmla="*/ 1215914 h 122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69600" h="1227302">
                  <a:moveTo>
                    <a:pt x="-29" y="1214113"/>
                  </a:moveTo>
                  <a:cubicBezTo>
                    <a:pt x="-29" y="1214113"/>
                    <a:pt x="5096" y="1217160"/>
                    <a:pt x="15900" y="1220623"/>
                  </a:cubicBezTo>
                  <a:cubicBezTo>
                    <a:pt x="31705" y="1225582"/>
                    <a:pt x="48411" y="1226912"/>
                    <a:pt x="64797" y="1224502"/>
                  </a:cubicBezTo>
                  <a:cubicBezTo>
                    <a:pt x="91116" y="1220748"/>
                    <a:pt x="115772" y="1209389"/>
                    <a:pt x="135718" y="1191812"/>
                  </a:cubicBezTo>
                  <a:cubicBezTo>
                    <a:pt x="162079" y="1167889"/>
                    <a:pt x="184352" y="1139812"/>
                    <a:pt x="201653" y="1108701"/>
                  </a:cubicBezTo>
                  <a:cubicBezTo>
                    <a:pt x="211835" y="1090416"/>
                    <a:pt x="220409" y="1071273"/>
                    <a:pt x="227279" y="1051493"/>
                  </a:cubicBezTo>
                  <a:cubicBezTo>
                    <a:pt x="234482" y="1029731"/>
                    <a:pt x="240452" y="1007582"/>
                    <a:pt x="245148" y="985142"/>
                  </a:cubicBezTo>
                  <a:cubicBezTo>
                    <a:pt x="255953" y="938462"/>
                    <a:pt x="267726" y="888180"/>
                    <a:pt x="280193" y="834712"/>
                  </a:cubicBezTo>
                  <a:cubicBezTo>
                    <a:pt x="305126" y="727914"/>
                    <a:pt x="333107" y="608512"/>
                    <a:pt x="363304" y="479828"/>
                  </a:cubicBezTo>
                  <a:lnTo>
                    <a:pt x="363304" y="478859"/>
                  </a:lnTo>
                  <a:lnTo>
                    <a:pt x="363997" y="478859"/>
                  </a:lnTo>
                  <a:cubicBezTo>
                    <a:pt x="373554" y="469439"/>
                    <a:pt x="383112" y="459881"/>
                    <a:pt x="392670" y="449908"/>
                  </a:cubicBezTo>
                  <a:cubicBezTo>
                    <a:pt x="397380" y="444921"/>
                    <a:pt x="402089" y="439935"/>
                    <a:pt x="406522" y="434810"/>
                  </a:cubicBezTo>
                  <a:cubicBezTo>
                    <a:pt x="408738" y="432178"/>
                    <a:pt x="411093" y="429546"/>
                    <a:pt x="412893" y="426914"/>
                  </a:cubicBezTo>
                  <a:cubicBezTo>
                    <a:pt x="414293" y="424310"/>
                    <a:pt x="415096" y="421415"/>
                    <a:pt x="415248" y="418465"/>
                  </a:cubicBezTo>
                  <a:cubicBezTo>
                    <a:pt x="418988" y="390761"/>
                    <a:pt x="421897" y="362088"/>
                    <a:pt x="424944" y="333137"/>
                  </a:cubicBezTo>
                  <a:lnTo>
                    <a:pt x="424944" y="331337"/>
                  </a:lnTo>
                  <a:lnTo>
                    <a:pt x="426607" y="330505"/>
                  </a:lnTo>
                  <a:lnTo>
                    <a:pt x="453064" y="315684"/>
                  </a:lnTo>
                  <a:cubicBezTo>
                    <a:pt x="455003" y="314437"/>
                    <a:pt x="458051" y="313052"/>
                    <a:pt x="459297" y="311944"/>
                  </a:cubicBezTo>
                  <a:cubicBezTo>
                    <a:pt x="460627" y="310753"/>
                    <a:pt x="461500" y="309132"/>
                    <a:pt x="461790" y="307373"/>
                  </a:cubicBezTo>
                  <a:cubicBezTo>
                    <a:pt x="462441" y="302774"/>
                    <a:pt x="462441" y="298120"/>
                    <a:pt x="461790" y="293521"/>
                  </a:cubicBezTo>
                  <a:cubicBezTo>
                    <a:pt x="460447" y="283368"/>
                    <a:pt x="458369" y="273311"/>
                    <a:pt x="455557" y="263463"/>
                  </a:cubicBezTo>
                  <a:cubicBezTo>
                    <a:pt x="450847" y="254847"/>
                    <a:pt x="442938" y="248433"/>
                    <a:pt x="433533" y="245594"/>
                  </a:cubicBezTo>
                  <a:lnTo>
                    <a:pt x="431178" y="244763"/>
                  </a:lnTo>
                  <a:lnTo>
                    <a:pt x="431178" y="242408"/>
                  </a:lnTo>
                  <a:cubicBezTo>
                    <a:pt x="431178" y="234374"/>
                    <a:pt x="430347" y="226063"/>
                    <a:pt x="429377" y="217890"/>
                  </a:cubicBezTo>
                  <a:cubicBezTo>
                    <a:pt x="429003" y="213804"/>
                    <a:pt x="428393" y="209732"/>
                    <a:pt x="427576" y="205701"/>
                  </a:cubicBezTo>
                  <a:cubicBezTo>
                    <a:pt x="427258" y="203928"/>
                    <a:pt x="426690" y="202196"/>
                    <a:pt x="425914" y="200575"/>
                  </a:cubicBezTo>
                  <a:cubicBezTo>
                    <a:pt x="425914" y="199606"/>
                    <a:pt x="425914" y="200575"/>
                    <a:pt x="425083" y="199744"/>
                  </a:cubicBezTo>
                  <a:cubicBezTo>
                    <a:pt x="424335" y="199343"/>
                    <a:pt x="423546" y="199024"/>
                    <a:pt x="422728" y="198775"/>
                  </a:cubicBezTo>
                  <a:cubicBezTo>
                    <a:pt x="406064" y="195145"/>
                    <a:pt x="389082" y="193248"/>
                    <a:pt x="372030" y="193095"/>
                  </a:cubicBezTo>
                  <a:lnTo>
                    <a:pt x="368429" y="193095"/>
                  </a:lnTo>
                  <a:lnTo>
                    <a:pt x="368429" y="189494"/>
                  </a:lnTo>
                  <a:cubicBezTo>
                    <a:pt x="368429" y="180906"/>
                    <a:pt x="368429" y="171348"/>
                    <a:pt x="368429" y="161790"/>
                  </a:cubicBezTo>
                  <a:cubicBezTo>
                    <a:pt x="367861" y="158535"/>
                    <a:pt x="366739" y="155391"/>
                    <a:pt x="365105" y="152510"/>
                  </a:cubicBezTo>
                  <a:cubicBezTo>
                    <a:pt x="363720" y="149185"/>
                    <a:pt x="362058" y="145999"/>
                    <a:pt x="360395" y="142675"/>
                  </a:cubicBezTo>
                  <a:cubicBezTo>
                    <a:pt x="357154" y="136262"/>
                    <a:pt x="353358" y="130139"/>
                    <a:pt x="349037" y="124390"/>
                  </a:cubicBezTo>
                  <a:cubicBezTo>
                    <a:pt x="347083" y="121717"/>
                    <a:pt x="344687" y="119376"/>
                    <a:pt x="341972" y="117464"/>
                  </a:cubicBezTo>
                  <a:cubicBezTo>
                    <a:pt x="339922" y="115733"/>
                    <a:pt x="337027" y="115401"/>
                    <a:pt x="334631" y="116633"/>
                  </a:cubicBezTo>
                  <a:cubicBezTo>
                    <a:pt x="327926" y="119196"/>
                    <a:pt x="321402" y="122202"/>
                    <a:pt x="315100" y="125637"/>
                  </a:cubicBezTo>
                  <a:cubicBezTo>
                    <a:pt x="289335" y="139489"/>
                    <a:pt x="264125" y="153341"/>
                    <a:pt x="239469" y="168301"/>
                  </a:cubicBezTo>
                  <a:lnTo>
                    <a:pt x="235867" y="170517"/>
                  </a:lnTo>
                  <a:lnTo>
                    <a:pt x="234344" y="166638"/>
                  </a:lnTo>
                  <a:cubicBezTo>
                    <a:pt x="221323" y="133810"/>
                    <a:pt x="208302" y="101397"/>
                    <a:pt x="195558" y="69676"/>
                  </a:cubicBezTo>
                  <a:cubicBezTo>
                    <a:pt x="189187" y="53746"/>
                    <a:pt x="182953" y="37817"/>
                    <a:pt x="176581" y="22164"/>
                  </a:cubicBezTo>
                  <a:cubicBezTo>
                    <a:pt x="174573" y="15003"/>
                    <a:pt x="168658" y="9628"/>
                    <a:pt x="161344" y="8312"/>
                  </a:cubicBezTo>
                  <a:cubicBezTo>
                    <a:pt x="154529" y="6054"/>
                    <a:pt x="147050" y="8811"/>
                    <a:pt x="143337" y="14961"/>
                  </a:cubicBezTo>
                  <a:cubicBezTo>
                    <a:pt x="141606" y="17939"/>
                    <a:pt x="140885" y="21374"/>
                    <a:pt x="141260" y="24796"/>
                  </a:cubicBezTo>
                  <a:cubicBezTo>
                    <a:pt x="141260" y="27843"/>
                    <a:pt x="143199" y="32553"/>
                    <a:pt x="144030" y="36293"/>
                  </a:cubicBezTo>
                  <a:cubicBezTo>
                    <a:pt x="146246" y="44327"/>
                    <a:pt x="148324" y="52223"/>
                    <a:pt x="150401" y="60118"/>
                  </a:cubicBezTo>
                  <a:cubicBezTo>
                    <a:pt x="154557" y="76048"/>
                    <a:pt x="158574" y="91700"/>
                    <a:pt x="162730" y="107214"/>
                  </a:cubicBezTo>
                  <a:cubicBezTo>
                    <a:pt x="170861" y="138422"/>
                    <a:pt x="178839" y="168896"/>
                    <a:pt x="186693" y="198636"/>
                  </a:cubicBezTo>
                  <a:lnTo>
                    <a:pt x="186693" y="199606"/>
                  </a:lnTo>
                  <a:cubicBezTo>
                    <a:pt x="183923" y="256495"/>
                    <a:pt x="181291" y="310974"/>
                    <a:pt x="178798" y="363057"/>
                  </a:cubicBezTo>
                  <a:lnTo>
                    <a:pt x="178798" y="362780"/>
                  </a:lnTo>
                  <a:lnTo>
                    <a:pt x="52608" y="773348"/>
                  </a:lnTo>
                  <a:lnTo>
                    <a:pt x="17009" y="887626"/>
                  </a:lnTo>
                  <a:cubicBezTo>
                    <a:pt x="12853" y="900508"/>
                    <a:pt x="9667" y="910620"/>
                    <a:pt x="7451" y="917684"/>
                  </a:cubicBezTo>
                  <a:cubicBezTo>
                    <a:pt x="5235" y="924749"/>
                    <a:pt x="3849" y="927796"/>
                    <a:pt x="3849" y="927796"/>
                  </a:cubicBezTo>
                  <a:cubicBezTo>
                    <a:pt x="3849" y="927796"/>
                    <a:pt x="4542" y="924194"/>
                    <a:pt x="6481" y="917407"/>
                  </a:cubicBezTo>
                  <a:lnTo>
                    <a:pt x="15208" y="887072"/>
                  </a:lnTo>
                  <a:cubicBezTo>
                    <a:pt x="23242" y="860337"/>
                    <a:pt x="34739" y="821691"/>
                    <a:pt x="49283" y="772379"/>
                  </a:cubicBezTo>
                  <a:cubicBezTo>
                    <a:pt x="79203" y="673199"/>
                    <a:pt x="121728" y="531634"/>
                    <a:pt x="173119" y="360979"/>
                  </a:cubicBezTo>
                  <a:lnTo>
                    <a:pt x="173119" y="361672"/>
                  </a:lnTo>
                  <a:cubicBezTo>
                    <a:pt x="175515" y="309769"/>
                    <a:pt x="177967" y="255290"/>
                    <a:pt x="180460" y="198221"/>
                  </a:cubicBezTo>
                  <a:lnTo>
                    <a:pt x="180460" y="199190"/>
                  </a:lnTo>
                  <a:cubicBezTo>
                    <a:pt x="172564" y="169409"/>
                    <a:pt x="164392" y="138935"/>
                    <a:pt x="156219" y="107907"/>
                  </a:cubicBezTo>
                  <a:lnTo>
                    <a:pt x="143753" y="60811"/>
                  </a:lnTo>
                  <a:cubicBezTo>
                    <a:pt x="141675" y="52915"/>
                    <a:pt x="139597" y="44881"/>
                    <a:pt x="137381" y="36986"/>
                  </a:cubicBezTo>
                  <a:cubicBezTo>
                    <a:pt x="136190" y="32844"/>
                    <a:pt x="135220" y="28633"/>
                    <a:pt x="134472" y="24380"/>
                  </a:cubicBezTo>
                  <a:cubicBezTo>
                    <a:pt x="133959" y="19574"/>
                    <a:pt x="134985" y="14726"/>
                    <a:pt x="137381" y="10529"/>
                  </a:cubicBezTo>
                  <a:cubicBezTo>
                    <a:pt x="139944" y="6207"/>
                    <a:pt x="143905" y="2882"/>
                    <a:pt x="148601" y="1109"/>
                  </a:cubicBezTo>
                  <a:cubicBezTo>
                    <a:pt x="158048" y="-1661"/>
                    <a:pt x="168270" y="652"/>
                    <a:pt x="175612" y="7204"/>
                  </a:cubicBezTo>
                  <a:cubicBezTo>
                    <a:pt x="179089" y="10459"/>
                    <a:pt x="181665" y="14573"/>
                    <a:pt x="183092" y="19117"/>
                  </a:cubicBezTo>
                  <a:lnTo>
                    <a:pt x="202069" y="66628"/>
                  </a:lnTo>
                  <a:cubicBezTo>
                    <a:pt x="214951" y="98488"/>
                    <a:pt x="227833" y="130901"/>
                    <a:pt x="240992" y="163591"/>
                  </a:cubicBezTo>
                  <a:lnTo>
                    <a:pt x="235867" y="161790"/>
                  </a:lnTo>
                  <a:cubicBezTo>
                    <a:pt x="260662" y="147107"/>
                    <a:pt x="285595" y="132424"/>
                    <a:pt x="311914" y="118711"/>
                  </a:cubicBezTo>
                  <a:cubicBezTo>
                    <a:pt x="318563" y="115234"/>
                    <a:pt x="325405" y="112132"/>
                    <a:pt x="332414" y="109431"/>
                  </a:cubicBezTo>
                  <a:cubicBezTo>
                    <a:pt x="334603" y="108516"/>
                    <a:pt x="336985" y="108184"/>
                    <a:pt x="339340" y="108461"/>
                  </a:cubicBezTo>
                  <a:cubicBezTo>
                    <a:pt x="341709" y="108807"/>
                    <a:pt x="343981" y="109652"/>
                    <a:pt x="345989" y="110954"/>
                  </a:cubicBezTo>
                  <a:cubicBezTo>
                    <a:pt x="349328" y="113351"/>
                    <a:pt x="352264" y="116246"/>
                    <a:pt x="354716" y="119542"/>
                  </a:cubicBezTo>
                  <a:cubicBezTo>
                    <a:pt x="359342" y="125610"/>
                    <a:pt x="363387" y="132092"/>
                    <a:pt x="366767" y="138935"/>
                  </a:cubicBezTo>
                  <a:cubicBezTo>
                    <a:pt x="368567" y="142398"/>
                    <a:pt x="370230" y="145722"/>
                    <a:pt x="371754" y="149185"/>
                  </a:cubicBezTo>
                  <a:cubicBezTo>
                    <a:pt x="373720" y="152856"/>
                    <a:pt x="375036" y="156831"/>
                    <a:pt x="375632" y="160959"/>
                  </a:cubicBezTo>
                  <a:cubicBezTo>
                    <a:pt x="375632" y="170794"/>
                    <a:pt x="375632" y="179936"/>
                    <a:pt x="375632" y="188663"/>
                  </a:cubicBezTo>
                  <a:lnTo>
                    <a:pt x="372169" y="184923"/>
                  </a:lnTo>
                  <a:cubicBezTo>
                    <a:pt x="389969" y="185048"/>
                    <a:pt x="407713" y="187084"/>
                    <a:pt x="425083" y="191018"/>
                  </a:cubicBezTo>
                  <a:cubicBezTo>
                    <a:pt x="426274" y="191433"/>
                    <a:pt x="427438" y="191946"/>
                    <a:pt x="428546" y="192541"/>
                  </a:cubicBezTo>
                  <a:cubicBezTo>
                    <a:pt x="430070" y="193373"/>
                    <a:pt x="431317" y="194619"/>
                    <a:pt x="432148" y="196143"/>
                  </a:cubicBezTo>
                  <a:cubicBezTo>
                    <a:pt x="433228" y="198387"/>
                    <a:pt x="434017" y="200769"/>
                    <a:pt x="434502" y="203207"/>
                  </a:cubicBezTo>
                  <a:cubicBezTo>
                    <a:pt x="435333" y="207640"/>
                    <a:pt x="435888" y="211796"/>
                    <a:pt x="436442" y="216090"/>
                  </a:cubicBezTo>
                  <a:cubicBezTo>
                    <a:pt x="437273" y="224539"/>
                    <a:pt x="437827" y="232850"/>
                    <a:pt x="438243" y="241161"/>
                  </a:cubicBezTo>
                  <a:lnTo>
                    <a:pt x="435749" y="237837"/>
                  </a:lnTo>
                  <a:cubicBezTo>
                    <a:pt x="447191" y="241189"/>
                    <a:pt x="456762" y="249112"/>
                    <a:pt x="462206" y="259723"/>
                  </a:cubicBezTo>
                  <a:cubicBezTo>
                    <a:pt x="465239" y="270250"/>
                    <a:pt x="467470" y="280999"/>
                    <a:pt x="468855" y="291859"/>
                  </a:cubicBezTo>
                  <a:cubicBezTo>
                    <a:pt x="469811" y="297400"/>
                    <a:pt x="469811" y="303079"/>
                    <a:pt x="468855" y="308620"/>
                  </a:cubicBezTo>
                  <a:cubicBezTo>
                    <a:pt x="468245" y="311986"/>
                    <a:pt x="466486" y="315019"/>
                    <a:pt x="463868" y="317208"/>
                  </a:cubicBezTo>
                  <a:cubicBezTo>
                    <a:pt x="461596" y="318732"/>
                    <a:pt x="459242" y="320117"/>
                    <a:pt x="456804" y="321363"/>
                  </a:cubicBezTo>
                  <a:lnTo>
                    <a:pt x="430485" y="335077"/>
                  </a:lnTo>
                  <a:lnTo>
                    <a:pt x="432286" y="332445"/>
                  </a:lnTo>
                  <a:cubicBezTo>
                    <a:pt x="429100" y="361395"/>
                    <a:pt x="426191" y="389791"/>
                    <a:pt x="422313" y="417910"/>
                  </a:cubicBezTo>
                  <a:lnTo>
                    <a:pt x="421482" y="423313"/>
                  </a:lnTo>
                  <a:cubicBezTo>
                    <a:pt x="421163" y="425501"/>
                    <a:pt x="420249" y="427565"/>
                    <a:pt x="418850" y="429269"/>
                  </a:cubicBezTo>
                  <a:cubicBezTo>
                    <a:pt x="416813" y="432302"/>
                    <a:pt x="414542" y="435170"/>
                    <a:pt x="412062" y="437857"/>
                  </a:cubicBezTo>
                  <a:cubicBezTo>
                    <a:pt x="407353" y="443121"/>
                    <a:pt x="402643" y="448246"/>
                    <a:pt x="398211" y="453233"/>
                  </a:cubicBezTo>
                  <a:cubicBezTo>
                    <a:pt x="388653" y="463206"/>
                    <a:pt x="379095" y="472764"/>
                    <a:pt x="369399" y="482183"/>
                  </a:cubicBezTo>
                  <a:lnTo>
                    <a:pt x="370368" y="480521"/>
                  </a:lnTo>
                  <a:cubicBezTo>
                    <a:pt x="339895" y="609066"/>
                    <a:pt x="311637" y="728468"/>
                    <a:pt x="286288" y="835266"/>
                  </a:cubicBezTo>
                  <a:cubicBezTo>
                    <a:pt x="273683" y="888595"/>
                    <a:pt x="261632" y="938877"/>
                    <a:pt x="250550" y="985419"/>
                  </a:cubicBezTo>
                  <a:cubicBezTo>
                    <a:pt x="245813" y="1008026"/>
                    <a:pt x="239704" y="1030313"/>
                    <a:pt x="232266" y="1052185"/>
                  </a:cubicBezTo>
                  <a:cubicBezTo>
                    <a:pt x="225132" y="1072146"/>
                    <a:pt x="216336" y="1091469"/>
                    <a:pt x="205947" y="1109947"/>
                  </a:cubicBezTo>
                  <a:cubicBezTo>
                    <a:pt x="188258" y="1141460"/>
                    <a:pt x="165458" y="1169829"/>
                    <a:pt x="138489" y="1193889"/>
                  </a:cubicBezTo>
                  <a:cubicBezTo>
                    <a:pt x="117947" y="1211578"/>
                    <a:pt x="92653" y="1222853"/>
                    <a:pt x="65767" y="1226302"/>
                  </a:cubicBezTo>
                  <a:cubicBezTo>
                    <a:pt x="49034" y="1228546"/>
                    <a:pt x="31996" y="1226843"/>
                    <a:pt x="16039" y="1221316"/>
                  </a:cubicBezTo>
                  <a:cubicBezTo>
                    <a:pt x="11980" y="1219820"/>
                    <a:pt x="8046" y="1218019"/>
                    <a:pt x="4265" y="1215914"/>
                  </a:cubicBezTo>
                  <a:close/>
                </a:path>
              </a:pathLst>
            </a:custGeom>
            <a:solidFill>
              <a:srgbClr val="EB996E"/>
            </a:solidFill>
            <a:ln w="13835" cap="flat">
              <a:noFill/>
              <a:prstDash val="solid"/>
              <a:miter/>
            </a:ln>
          </p:spPr>
          <p:txBody>
            <a:bodyPr rtlCol="0" anchor="ctr"/>
            <a:lstStyle/>
            <a:p>
              <a:endParaRPr lang="en-IN" sz="1139"/>
            </a:p>
          </p:txBody>
        </p:sp>
        <p:sp>
          <p:nvSpPr>
            <p:cNvPr id="109" name="Freeform: Shape 108">
              <a:extLst>
                <a:ext uri="{FF2B5EF4-FFF2-40B4-BE49-F238E27FC236}">
                  <a16:creationId xmlns:a16="http://schemas.microsoft.com/office/drawing/2014/main" id="{A389E587-8D4C-4D77-88E9-733F8E370B56}"/>
                </a:ext>
              </a:extLst>
            </p:cNvPr>
            <p:cNvSpPr/>
            <p:nvPr/>
          </p:nvSpPr>
          <p:spPr>
            <a:xfrm>
              <a:off x="10246560" y="1595832"/>
              <a:ext cx="72011" cy="30095"/>
            </a:xfrm>
            <a:custGeom>
              <a:avLst/>
              <a:gdLst>
                <a:gd name="connsiteX0" fmla="*/ 71982 w 72011"/>
                <a:gd name="connsiteY0" fmla="*/ 3984 h 30095"/>
                <a:gd name="connsiteX1" fmla="*/ 59931 w 72011"/>
                <a:gd name="connsiteY1" fmla="*/ 5785 h 30095"/>
                <a:gd name="connsiteX2" fmla="*/ 32228 w 72011"/>
                <a:gd name="connsiteY2" fmla="*/ 9109 h 30095"/>
                <a:gd name="connsiteX3" fmla="*/ 8680 w 72011"/>
                <a:gd name="connsiteY3" fmla="*/ 21715 h 30095"/>
                <a:gd name="connsiteX4" fmla="*/ 369 w 72011"/>
                <a:gd name="connsiteY4" fmla="*/ 30026 h 30095"/>
                <a:gd name="connsiteX5" fmla="*/ 4940 w 72011"/>
                <a:gd name="connsiteY5" fmla="*/ 18252 h 30095"/>
                <a:gd name="connsiteX6" fmla="*/ 30427 w 72011"/>
                <a:gd name="connsiteY6" fmla="*/ 2184 h 30095"/>
                <a:gd name="connsiteX7" fmla="*/ 60070 w 72011"/>
                <a:gd name="connsiteY7" fmla="*/ 798 h 30095"/>
                <a:gd name="connsiteX8" fmla="*/ 71982 w 72011"/>
                <a:gd name="connsiteY8" fmla="*/ 3984 h 3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11" h="30095">
                  <a:moveTo>
                    <a:pt x="71982" y="3984"/>
                  </a:moveTo>
                  <a:cubicBezTo>
                    <a:pt x="71982" y="4954"/>
                    <a:pt x="67273" y="5508"/>
                    <a:pt x="59931" y="5785"/>
                  </a:cubicBezTo>
                  <a:cubicBezTo>
                    <a:pt x="50609" y="5965"/>
                    <a:pt x="41329" y="7073"/>
                    <a:pt x="32228" y="9109"/>
                  </a:cubicBezTo>
                  <a:cubicBezTo>
                    <a:pt x="23446" y="11270"/>
                    <a:pt x="15342" y="15606"/>
                    <a:pt x="8680" y="21715"/>
                  </a:cubicBezTo>
                  <a:cubicBezTo>
                    <a:pt x="3693" y="26424"/>
                    <a:pt x="1477" y="30441"/>
                    <a:pt x="369" y="30026"/>
                  </a:cubicBezTo>
                  <a:cubicBezTo>
                    <a:pt x="-740" y="29610"/>
                    <a:pt x="369" y="24623"/>
                    <a:pt x="4940" y="18252"/>
                  </a:cubicBezTo>
                  <a:cubicBezTo>
                    <a:pt x="11395" y="10190"/>
                    <a:pt x="20371" y="4525"/>
                    <a:pt x="30427" y="2184"/>
                  </a:cubicBezTo>
                  <a:cubicBezTo>
                    <a:pt x="40123" y="-213"/>
                    <a:pt x="50194" y="-670"/>
                    <a:pt x="60070" y="798"/>
                  </a:cubicBezTo>
                  <a:cubicBezTo>
                    <a:pt x="67550" y="1768"/>
                    <a:pt x="71982" y="3015"/>
                    <a:pt x="71982" y="3984"/>
                  </a:cubicBezTo>
                  <a:close/>
                </a:path>
              </a:pathLst>
            </a:custGeom>
            <a:solidFill>
              <a:srgbClr val="EB996E"/>
            </a:solidFill>
            <a:ln w="13835" cap="flat">
              <a:noFill/>
              <a:prstDash val="solid"/>
              <a:miter/>
            </a:ln>
          </p:spPr>
          <p:txBody>
            <a:bodyPr rtlCol="0" anchor="ctr"/>
            <a:lstStyle/>
            <a:p>
              <a:endParaRPr lang="en-IN" sz="1139"/>
            </a:p>
          </p:txBody>
        </p:sp>
        <p:sp>
          <p:nvSpPr>
            <p:cNvPr id="110" name="Freeform: Shape 109">
              <a:extLst>
                <a:ext uri="{FF2B5EF4-FFF2-40B4-BE49-F238E27FC236}">
                  <a16:creationId xmlns:a16="http://schemas.microsoft.com/office/drawing/2014/main" id="{8FDA85E5-8467-4622-B09B-AD6B3FB69AB6}"/>
                </a:ext>
              </a:extLst>
            </p:cNvPr>
            <p:cNvSpPr/>
            <p:nvPr/>
          </p:nvSpPr>
          <p:spPr>
            <a:xfrm>
              <a:off x="10276998" y="1584663"/>
              <a:ext cx="9369" cy="16811"/>
            </a:xfrm>
            <a:custGeom>
              <a:avLst/>
              <a:gdLst>
                <a:gd name="connsiteX0" fmla="*/ 1374 w 9369"/>
                <a:gd name="connsiteY0" fmla="*/ 16676 h 16811"/>
                <a:gd name="connsiteX1" fmla="*/ 1374 w 9369"/>
                <a:gd name="connsiteY1" fmla="*/ 7118 h 16811"/>
                <a:gd name="connsiteX2" fmla="*/ 7884 w 9369"/>
                <a:gd name="connsiteY2" fmla="*/ 54 h 16811"/>
                <a:gd name="connsiteX3" fmla="*/ 7884 w 9369"/>
                <a:gd name="connsiteY3" fmla="*/ 9612 h 16811"/>
                <a:gd name="connsiteX4" fmla="*/ 1374 w 9369"/>
                <a:gd name="connsiteY4" fmla="*/ 16676 h 1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9" h="16811">
                  <a:moveTo>
                    <a:pt x="1374" y="16676"/>
                  </a:moveTo>
                  <a:cubicBezTo>
                    <a:pt x="-427" y="15984"/>
                    <a:pt x="-566" y="11690"/>
                    <a:pt x="1374" y="7118"/>
                  </a:cubicBezTo>
                  <a:cubicBezTo>
                    <a:pt x="3313" y="2547"/>
                    <a:pt x="6083" y="-639"/>
                    <a:pt x="7884" y="54"/>
                  </a:cubicBezTo>
                  <a:cubicBezTo>
                    <a:pt x="9685" y="747"/>
                    <a:pt x="9962" y="5041"/>
                    <a:pt x="7884" y="9612"/>
                  </a:cubicBezTo>
                  <a:cubicBezTo>
                    <a:pt x="5807" y="14183"/>
                    <a:pt x="2759" y="17369"/>
                    <a:pt x="1374" y="16676"/>
                  </a:cubicBezTo>
                  <a:close/>
                </a:path>
              </a:pathLst>
            </a:custGeom>
            <a:solidFill>
              <a:srgbClr val="EB996E"/>
            </a:solidFill>
            <a:ln w="13835" cap="flat">
              <a:noFill/>
              <a:prstDash val="solid"/>
              <a:miter/>
            </a:ln>
          </p:spPr>
          <p:txBody>
            <a:bodyPr rtlCol="0" anchor="ctr"/>
            <a:lstStyle/>
            <a:p>
              <a:endParaRPr lang="en-IN" sz="1139"/>
            </a:p>
          </p:txBody>
        </p:sp>
        <p:sp>
          <p:nvSpPr>
            <p:cNvPr id="111" name="Freeform: Shape 110">
              <a:extLst>
                <a:ext uri="{FF2B5EF4-FFF2-40B4-BE49-F238E27FC236}">
                  <a16:creationId xmlns:a16="http://schemas.microsoft.com/office/drawing/2014/main" id="{C1BECAEC-5D5D-474E-9C63-FAA3BD8F5E9B}"/>
                </a:ext>
              </a:extLst>
            </p:cNvPr>
            <p:cNvSpPr/>
            <p:nvPr/>
          </p:nvSpPr>
          <p:spPr>
            <a:xfrm>
              <a:off x="10312881" y="1648828"/>
              <a:ext cx="70516" cy="30133"/>
            </a:xfrm>
            <a:custGeom>
              <a:avLst/>
              <a:gdLst>
                <a:gd name="connsiteX0" fmla="*/ 70487 w 70516"/>
                <a:gd name="connsiteY0" fmla="*/ 2794 h 30133"/>
                <a:gd name="connsiteX1" fmla="*/ 28932 w 70516"/>
                <a:gd name="connsiteY1" fmla="*/ 8473 h 30133"/>
                <a:gd name="connsiteX2" fmla="*/ 5938 w 70516"/>
                <a:gd name="connsiteY2" fmla="*/ 19416 h 30133"/>
                <a:gd name="connsiteX3" fmla="*/ 2475 w 70516"/>
                <a:gd name="connsiteY3" fmla="*/ 30082 h 30133"/>
                <a:gd name="connsiteX4" fmla="*/ 1506 w 70516"/>
                <a:gd name="connsiteY4" fmla="*/ 17200 h 30133"/>
                <a:gd name="connsiteX5" fmla="*/ 11340 w 70516"/>
                <a:gd name="connsiteY5" fmla="*/ 6257 h 30133"/>
                <a:gd name="connsiteX6" fmla="*/ 27963 w 70516"/>
                <a:gd name="connsiteY6" fmla="*/ 1270 h 30133"/>
                <a:gd name="connsiteX7" fmla="*/ 70487 w 70516"/>
                <a:gd name="connsiteY7" fmla="*/ 2794 h 3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516" h="30133">
                  <a:moveTo>
                    <a:pt x="70487" y="2794"/>
                  </a:moveTo>
                  <a:cubicBezTo>
                    <a:pt x="57037" y="6949"/>
                    <a:pt x="43006" y="8875"/>
                    <a:pt x="28932" y="8473"/>
                  </a:cubicBezTo>
                  <a:cubicBezTo>
                    <a:pt x="19942" y="8168"/>
                    <a:pt x="11368" y="12255"/>
                    <a:pt x="5938" y="19416"/>
                  </a:cubicBezTo>
                  <a:cubicBezTo>
                    <a:pt x="2337" y="25095"/>
                    <a:pt x="3583" y="29805"/>
                    <a:pt x="2475" y="30082"/>
                  </a:cubicBezTo>
                  <a:cubicBezTo>
                    <a:pt x="1367" y="30359"/>
                    <a:pt x="-1957" y="25511"/>
                    <a:pt x="1506" y="17200"/>
                  </a:cubicBezTo>
                  <a:cubicBezTo>
                    <a:pt x="3417" y="12518"/>
                    <a:pt x="6894" y="8653"/>
                    <a:pt x="11340" y="6257"/>
                  </a:cubicBezTo>
                  <a:cubicBezTo>
                    <a:pt x="16465" y="3445"/>
                    <a:pt x="22131" y="1741"/>
                    <a:pt x="27963" y="1270"/>
                  </a:cubicBezTo>
                  <a:cubicBezTo>
                    <a:pt x="42105" y="-891"/>
                    <a:pt x="56539" y="-378"/>
                    <a:pt x="70487" y="2794"/>
                  </a:cubicBezTo>
                  <a:close/>
                </a:path>
              </a:pathLst>
            </a:custGeom>
            <a:solidFill>
              <a:srgbClr val="EB996E"/>
            </a:solidFill>
            <a:ln w="13835" cap="flat">
              <a:noFill/>
              <a:prstDash val="solid"/>
              <a:miter/>
            </a:ln>
          </p:spPr>
          <p:txBody>
            <a:bodyPr rtlCol="0" anchor="ctr"/>
            <a:lstStyle/>
            <a:p>
              <a:endParaRPr lang="en-IN" sz="1139"/>
            </a:p>
          </p:txBody>
        </p:sp>
        <p:sp>
          <p:nvSpPr>
            <p:cNvPr id="112" name="Freeform: Shape 111">
              <a:extLst>
                <a:ext uri="{FF2B5EF4-FFF2-40B4-BE49-F238E27FC236}">
                  <a16:creationId xmlns:a16="http://schemas.microsoft.com/office/drawing/2014/main" id="{3EC93BBF-2843-494D-ADF5-1D85442775A2}"/>
                </a:ext>
              </a:extLst>
            </p:cNvPr>
            <p:cNvSpPr/>
            <p:nvPr/>
          </p:nvSpPr>
          <p:spPr>
            <a:xfrm>
              <a:off x="10369414" y="1701527"/>
              <a:ext cx="7477" cy="45435"/>
            </a:xfrm>
            <a:custGeom>
              <a:avLst/>
              <a:gdLst>
                <a:gd name="connsiteX0" fmla="*/ 4813 w 7477"/>
                <a:gd name="connsiteY0" fmla="*/ -39 h 45435"/>
                <a:gd name="connsiteX1" fmla="*/ 7306 w 7477"/>
                <a:gd name="connsiteY1" fmla="*/ 22816 h 45435"/>
                <a:gd name="connsiteX2" fmla="*/ 2735 w 7477"/>
                <a:gd name="connsiteY2" fmla="*/ 45395 h 45435"/>
                <a:gd name="connsiteX3" fmla="*/ 103 w 7477"/>
                <a:gd name="connsiteY3" fmla="*/ 22401 h 45435"/>
                <a:gd name="connsiteX4" fmla="*/ 4813 w 7477"/>
                <a:gd name="connsiteY4" fmla="*/ -39 h 45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7" h="45435">
                  <a:moveTo>
                    <a:pt x="4813" y="-39"/>
                  </a:moveTo>
                  <a:cubicBezTo>
                    <a:pt x="6752" y="-39"/>
                    <a:pt x="7860" y="10211"/>
                    <a:pt x="7306" y="22816"/>
                  </a:cubicBezTo>
                  <a:cubicBezTo>
                    <a:pt x="6752" y="35421"/>
                    <a:pt x="4674" y="45395"/>
                    <a:pt x="2735" y="45395"/>
                  </a:cubicBezTo>
                  <a:cubicBezTo>
                    <a:pt x="796" y="45395"/>
                    <a:pt x="-451" y="35006"/>
                    <a:pt x="103" y="22401"/>
                  </a:cubicBezTo>
                  <a:cubicBezTo>
                    <a:pt x="657" y="9795"/>
                    <a:pt x="2735" y="-178"/>
                    <a:pt x="4813" y="-39"/>
                  </a:cubicBezTo>
                  <a:close/>
                </a:path>
              </a:pathLst>
            </a:custGeom>
            <a:solidFill>
              <a:srgbClr val="EB996E"/>
            </a:solidFill>
            <a:ln w="13835" cap="flat">
              <a:noFill/>
              <a:prstDash val="solid"/>
              <a:miter/>
            </a:ln>
          </p:spPr>
          <p:txBody>
            <a:bodyPr rtlCol="0" anchor="ctr"/>
            <a:lstStyle/>
            <a:p>
              <a:endParaRPr lang="en-IN" sz="1139"/>
            </a:p>
          </p:txBody>
        </p:sp>
        <p:sp>
          <p:nvSpPr>
            <p:cNvPr id="113" name="Freeform: Shape 112">
              <a:extLst>
                <a:ext uri="{FF2B5EF4-FFF2-40B4-BE49-F238E27FC236}">
                  <a16:creationId xmlns:a16="http://schemas.microsoft.com/office/drawing/2014/main" id="{AF9B1420-FEAF-45A1-8AAC-20A91DFE7DCD}"/>
                </a:ext>
              </a:extLst>
            </p:cNvPr>
            <p:cNvSpPr/>
            <p:nvPr/>
          </p:nvSpPr>
          <p:spPr>
            <a:xfrm>
              <a:off x="10431741" y="1994855"/>
              <a:ext cx="102226" cy="79702"/>
            </a:xfrm>
            <a:custGeom>
              <a:avLst/>
              <a:gdLst>
                <a:gd name="connsiteX0" fmla="*/ -29 w 102226"/>
                <a:gd name="connsiteY0" fmla="*/ 79662 h 79702"/>
                <a:gd name="connsiteX1" fmla="*/ 12299 w 102226"/>
                <a:gd name="connsiteY1" fmla="*/ 37276 h 79702"/>
                <a:gd name="connsiteX2" fmla="*/ 26719 w 102226"/>
                <a:gd name="connsiteY2" fmla="*/ 29352 h 79702"/>
                <a:gd name="connsiteX3" fmla="*/ 31691 w 102226"/>
                <a:gd name="connsiteY3" fmla="*/ 32289 h 79702"/>
                <a:gd name="connsiteX4" fmla="*/ 47898 w 102226"/>
                <a:gd name="connsiteY4" fmla="*/ 48773 h 79702"/>
                <a:gd name="connsiteX5" fmla="*/ 57871 w 102226"/>
                <a:gd name="connsiteY5" fmla="*/ 8741 h 79702"/>
                <a:gd name="connsiteX6" fmla="*/ 72014 w 102226"/>
                <a:gd name="connsiteY6" fmla="*/ 319 h 79702"/>
                <a:gd name="connsiteX7" fmla="*/ 79619 w 102226"/>
                <a:gd name="connsiteY7" fmla="*/ 6525 h 79702"/>
                <a:gd name="connsiteX8" fmla="*/ 102197 w 102226"/>
                <a:gd name="connsiteY8" fmla="*/ 53898 h 79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226" h="79702">
                  <a:moveTo>
                    <a:pt x="-29" y="79662"/>
                  </a:moveTo>
                  <a:lnTo>
                    <a:pt x="12299" y="37276"/>
                  </a:lnTo>
                  <a:cubicBezTo>
                    <a:pt x="14099" y="31112"/>
                    <a:pt x="20554" y="27552"/>
                    <a:pt x="26719" y="29352"/>
                  </a:cubicBezTo>
                  <a:cubicBezTo>
                    <a:pt x="28602" y="29893"/>
                    <a:pt x="30306" y="30904"/>
                    <a:pt x="31691" y="32289"/>
                  </a:cubicBezTo>
                  <a:lnTo>
                    <a:pt x="47898" y="48773"/>
                  </a:lnTo>
                  <a:lnTo>
                    <a:pt x="57871" y="8741"/>
                  </a:lnTo>
                  <a:cubicBezTo>
                    <a:pt x="59451" y="2508"/>
                    <a:pt x="65781" y="-1260"/>
                    <a:pt x="72014" y="319"/>
                  </a:cubicBezTo>
                  <a:cubicBezTo>
                    <a:pt x="75338" y="1164"/>
                    <a:pt x="78123" y="3436"/>
                    <a:pt x="79619" y="6525"/>
                  </a:cubicBezTo>
                  <a:lnTo>
                    <a:pt x="102197" y="53898"/>
                  </a:lnTo>
                  <a:close/>
                </a:path>
              </a:pathLst>
            </a:custGeom>
            <a:solidFill>
              <a:srgbClr val="FFFFFF"/>
            </a:solidFill>
            <a:ln w="13835" cap="flat">
              <a:noFill/>
              <a:prstDash val="solid"/>
              <a:miter/>
            </a:ln>
          </p:spPr>
          <p:txBody>
            <a:bodyPr rtlCol="0" anchor="ctr"/>
            <a:lstStyle/>
            <a:p>
              <a:endParaRPr lang="en-IN" sz="1139"/>
            </a:p>
          </p:txBody>
        </p:sp>
        <p:sp>
          <p:nvSpPr>
            <p:cNvPr id="114" name="Freeform: Shape 113">
              <a:extLst>
                <a:ext uri="{FF2B5EF4-FFF2-40B4-BE49-F238E27FC236}">
                  <a16:creationId xmlns:a16="http://schemas.microsoft.com/office/drawing/2014/main" id="{77579531-F53B-4797-84EE-04D3F7D78737}"/>
                </a:ext>
              </a:extLst>
            </p:cNvPr>
            <p:cNvSpPr/>
            <p:nvPr/>
          </p:nvSpPr>
          <p:spPr>
            <a:xfrm>
              <a:off x="10434650" y="2066940"/>
              <a:ext cx="99594" cy="24656"/>
            </a:xfrm>
            <a:custGeom>
              <a:avLst/>
              <a:gdLst>
                <a:gd name="connsiteX0" fmla="*/ 99565 w 99594"/>
                <a:gd name="connsiteY0" fmla="*/ -41 h 24656"/>
                <a:gd name="connsiteX1" fmla="*/ 50668 w 99594"/>
                <a:gd name="connsiteY1" fmla="*/ 15750 h 24656"/>
                <a:gd name="connsiteX2" fmla="*/ -29 w 99594"/>
                <a:gd name="connsiteY2" fmla="*/ 24616 h 24656"/>
                <a:gd name="connsiteX3" fmla="*/ 99565 w 99594"/>
                <a:gd name="connsiteY3" fmla="*/ -41 h 24656"/>
              </a:gdLst>
              <a:ahLst/>
              <a:cxnLst>
                <a:cxn ang="0">
                  <a:pos x="connsiteX0" y="connsiteY0"/>
                </a:cxn>
                <a:cxn ang="0">
                  <a:pos x="connsiteX1" y="connsiteY1"/>
                </a:cxn>
                <a:cxn ang="0">
                  <a:pos x="connsiteX2" y="connsiteY2"/>
                </a:cxn>
                <a:cxn ang="0">
                  <a:pos x="connsiteX3" y="connsiteY3"/>
                </a:cxn>
              </a:cxnLst>
              <a:rect l="l" t="t" r="r" b="b"/>
              <a:pathLst>
                <a:path w="99594" h="24656">
                  <a:moveTo>
                    <a:pt x="99565" y="-41"/>
                  </a:moveTo>
                  <a:cubicBezTo>
                    <a:pt x="84065" y="7453"/>
                    <a:pt x="67623" y="12758"/>
                    <a:pt x="50668" y="15750"/>
                  </a:cubicBezTo>
                  <a:cubicBezTo>
                    <a:pt x="34282" y="21111"/>
                    <a:pt x="17202" y="24089"/>
                    <a:pt x="-29" y="24616"/>
                  </a:cubicBezTo>
                  <a:cubicBezTo>
                    <a:pt x="31858" y="11803"/>
                    <a:pt x="65379" y="3505"/>
                    <a:pt x="99565" y="-41"/>
                  </a:cubicBezTo>
                  <a:close/>
                </a:path>
              </a:pathLst>
            </a:custGeom>
            <a:solidFill>
              <a:srgbClr val="FFFFFF"/>
            </a:solidFill>
            <a:ln w="13835" cap="flat">
              <a:noFill/>
              <a:prstDash val="solid"/>
              <a:miter/>
            </a:ln>
          </p:spPr>
          <p:txBody>
            <a:bodyPr rtlCol="0" anchor="ctr"/>
            <a:lstStyle/>
            <a:p>
              <a:endParaRPr lang="en-IN" sz="1139"/>
            </a:p>
          </p:txBody>
        </p:sp>
        <p:sp>
          <p:nvSpPr>
            <p:cNvPr id="115" name="Freeform: Shape 114">
              <a:extLst>
                <a:ext uri="{FF2B5EF4-FFF2-40B4-BE49-F238E27FC236}">
                  <a16:creationId xmlns:a16="http://schemas.microsoft.com/office/drawing/2014/main" id="{7E4740DC-FA3C-4D8E-AAAE-72D206BEF935}"/>
                </a:ext>
              </a:extLst>
            </p:cNvPr>
            <p:cNvSpPr/>
            <p:nvPr/>
          </p:nvSpPr>
          <p:spPr>
            <a:xfrm>
              <a:off x="9672845" y="1830489"/>
              <a:ext cx="58270" cy="512240"/>
            </a:xfrm>
            <a:custGeom>
              <a:avLst/>
              <a:gdLst>
                <a:gd name="connsiteX0" fmla="*/ 37603 w 58270"/>
                <a:gd name="connsiteY0" fmla="*/ -41 h 512240"/>
                <a:gd name="connsiteX1" fmla="*/ 25274 w 58270"/>
                <a:gd name="connsiteY1" fmla="*/ 16443 h 512240"/>
                <a:gd name="connsiteX2" fmla="*/ 6575 w 58270"/>
                <a:gd name="connsiteY2" fmla="*/ 68664 h 512240"/>
                <a:gd name="connsiteX3" fmla="*/ 4081 w 58270"/>
                <a:gd name="connsiteY3" fmla="*/ 151775 h 512240"/>
                <a:gd name="connsiteX4" fmla="*/ 11977 w 58270"/>
                <a:gd name="connsiteY4" fmla="*/ 253586 h 512240"/>
                <a:gd name="connsiteX5" fmla="*/ 41204 w 58270"/>
                <a:gd name="connsiteY5" fmla="*/ 436707 h 512240"/>
                <a:gd name="connsiteX6" fmla="*/ 53532 w 58270"/>
                <a:gd name="connsiteY6" fmla="*/ 492114 h 512240"/>
                <a:gd name="connsiteX7" fmla="*/ 57134 w 58270"/>
                <a:gd name="connsiteY7" fmla="*/ 506936 h 512240"/>
                <a:gd name="connsiteX8" fmla="*/ 58242 w 58270"/>
                <a:gd name="connsiteY8" fmla="*/ 512199 h 512240"/>
                <a:gd name="connsiteX9" fmla="*/ 56580 w 58270"/>
                <a:gd name="connsiteY9" fmla="*/ 507213 h 512240"/>
                <a:gd name="connsiteX10" fmla="*/ 52562 w 58270"/>
                <a:gd name="connsiteY10" fmla="*/ 492391 h 512240"/>
                <a:gd name="connsiteX11" fmla="*/ 38711 w 58270"/>
                <a:gd name="connsiteY11" fmla="*/ 437677 h 512240"/>
                <a:gd name="connsiteX12" fmla="*/ 8652 w 58270"/>
                <a:gd name="connsiteY12" fmla="*/ 254417 h 512240"/>
                <a:gd name="connsiteX13" fmla="*/ 1034 w 58270"/>
                <a:gd name="connsiteY13" fmla="*/ 152468 h 512240"/>
                <a:gd name="connsiteX14" fmla="*/ 4081 w 58270"/>
                <a:gd name="connsiteY14" fmla="*/ 69357 h 512240"/>
                <a:gd name="connsiteX15" fmla="*/ 24028 w 58270"/>
                <a:gd name="connsiteY15" fmla="*/ 16720 h 512240"/>
                <a:gd name="connsiteX16" fmla="*/ 37603 w 58270"/>
                <a:gd name="connsiteY16" fmla="*/ -41 h 51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270" h="512240">
                  <a:moveTo>
                    <a:pt x="37603" y="-41"/>
                  </a:moveTo>
                  <a:cubicBezTo>
                    <a:pt x="37603" y="-41"/>
                    <a:pt x="32478" y="5223"/>
                    <a:pt x="25274" y="16443"/>
                  </a:cubicBezTo>
                  <a:cubicBezTo>
                    <a:pt x="15606" y="32428"/>
                    <a:pt x="9248" y="50186"/>
                    <a:pt x="6575" y="68664"/>
                  </a:cubicBezTo>
                  <a:cubicBezTo>
                    <a:pt x="2627" y="96188"/>
                    <a:pt x="1796" y="124072"/>
                    <a:pt x="4081" y="151775"/>
                  </a:cubicBezTo>
                  <a:cubicBezTo>
                    <a:pt x="5605" y="183219"/>
                    <a:pt x="8098" y="217571"/>
                    <a:pt x="11977" y="253586"/>
                  </a:cubicBezTo>
                  <a:cubicBezTo>
                    <a:pt x="18542" y="315088"/>
                    <a:pt x="28294" y="376216"/>
                    <a:pt x="41204" y="436707"/>
                  </a:cubicBezTo>
                  <a:cubicBezTo>
                    <a:pt x="46052" y="459978"/>
                    <a:pt x="50485" y="478263"/>
                    <a:pt x="53532" y="492114"/>
                  </a:cubicBezTo>
                  <a:cubicBezTo>
                    <a:pt x="54917" y="497932"/>
                    <a:pt x="56164" y="502780"/>
                    <a:pt x="57134" y="506936"/>
                  </a:cubicBezTo>
                  <a:cubicBezTo>
                    <a:pt x="58104" y="511091"/>
                    <a:pt x="58242" y="512199"/>
                    <a:pt x="58242" y="512199"/>
                  </a:cubicBezTo>
                  <a:cubicBezTo>
                    <a:pt x="58242" y="512199"/>
                    <a:pt x="57549" y="510537"/>
                    <a:pt x="56580" y="507213"/>
                  </a:cubicBezTo>
                  <a:cubicBezTo>
                    <a:pt x="55610" y="503888"/>
                    <a:pt x="54086" y="498071"/>
                    <a:pt x="52562" y="492391"/>
                  </a:cubicBezTo>
                  <a:cubicBezTo>
                    <a:pt x="49099" y="479509"/>
                    <a:pt x="44390" y="460948"/>
                    <a:pt x="38711" y="437677"/>
                  </a:cubicBezTo>
                  <a:cubicBezTo>
                    <a:pt x="25247" y="377200"/>
                    <a:pt x="15204" y="316016"/>
                    <a:pt x="8652" y="254417"/>
                  </a:cubicBezTo>
                  <a:cubicBezTo>
                    <a:pt x="4774" y="218403"/>
                    <a:pt x="2419" y="183911"/>
                    <a:pt x="1034" y="152468"/>
                  </a:cubicBezTo>
                  <a:cubicBezTo>
                    <a:pt x="-1072" y="124736"/>
                    <a:pt x="-46" y="96853"/>
                    <a:pt x="4081" y="69357"/>
                  </a:cubicBezTo>
                  <a:cubicBezTo>
                    <a:pt x="7060" y="50629"/>
                    <a:pt x="13847" y="32719"/>
                    <a:pt x="24028" y="16720"/>
                  </a:cubicBezTo>
                  <a:cubicBezTo>
                    <a:pt x="27782" y="10542"/>
                    <a:pt x="32339" y="4904"/>
                    <a:pt x="37603" y="-41"/>
                  </a:cubicBezTo>
                  <a:close/>
                </a:path>
              </a:pathLst>
            </a:custGeom>
            <a:solidFill>
              <a:srgbClr val="FFFFFF"/>
            </a:solidFill>
            <a:ln w="13835" cap="flat">
              <a:noFill/>
              <a:prstDash val="solid"/>
              <a:miter/>
            </a:ln>
          </p:spPr>
          <p:txBody>
            <a:bodyPr rtlCol="0" anchor="ctr"/>
            <a:lstStyle/>
            <a:p>
              <a:endParaRPr lang="en-IN" sz="1139"/>
            </a:p>
          </p:txBody>
        </p:sp>
        <p:sp>
          <p:nvSpPr>
            <p:cNvPr id="116" name="Freeform: Shape 115">
              <a:extLst>
                <a:ext uri="{FF2B5EF4-FFF2-40B4-BE49-F238E27FC236}">
                  <a16:creationId xmlns:a16="http://schemas.microsoft.com/office/drawing/2014/main" id="{85440D1B-7A64-4E33-9E2F-9A17CD728B05}"/>
                </a:ext>
              </a:extLst>
            </p:cNvPr>
            <p:cNvSpPr/>
            <p:nvPr/>
          </p:nvSpPr>
          <p:spPr>
            <a:xfrm>
              <a:off x="9710477" y="1641802"/>
              <a:ext cx="291580" cy="188410"/>
            </a:xfrm>
            <a:custGeom>
              <a:avLst/>
              <a:gdLst>
                <a:gd name="connsiteX0" fmla="*/ 291551 w 291580"/>
                <a:gd name="connsiteY0" fmla="*/ -15 h 188410"/>
                <a:gd name="connsiteX1" fmla="*/ 288366 w 291580"/>
                <a:gd name="connsiteY1" fmla="*/ 1647 h 188410"/>
                <a:gd name="connsiteX2" fmla="*/ 279224 w 291580"/>
                <a:gd name="connsiteY2" fmla="*/ 6080 h 188410"/>
                <a:gd name="connsiteX3" fmla="*/ 246117 w 291580"/>
                <a:gd name="connsiteY3" fmla="*/ 22979 h 188410"/>
                <a:gd name="connsiteX4" fmla="*/ 142091 w 291580"/>
                <a:gd name="connsiteY4" fmla="*/ 88083 h 188410"/>
                <a:gd name="connsiteX5" fmla="*/ 41803 w 291580"/>
                <a:gd name="connsiteY5" fmla="*/ 159281 h 188410"/>
                <a:gd name="connsiteX6" fmla="*/ 11468 w 291580"/>
                <a:gd name="connsiteY6" fmla="*/ 180751 h 188410"/>
                <a:gd name="connsiteX7" fmla="*/ 3018 w 291580"/>
                <a:gd name="connsiteY7" fmla="*/ 186431 h 188410"/>
                <a:gd name="connsiteX8" fmla="*/ -29 w 291580"/>
                <a:gd name="connsiteY8" fmla="*/ 188370 h 188410"/>
                <a:gd name="connsiteX9" fmla="*/ 2741 w 291580"/>
                <a:gd name="connsiteY9" fmla="*/ 186015 h 188410"/>
                <a:gd name="connsiteX10" fmla="*/ 10775 w 291580"/>
                <a:gd name="connsiteY10" fmla="*/ 179920 h 188410"/>
                <a:gd name="connsiteX11" fmla="*/ 40557 w 291580"/>
                <a:gd name="connsiteY11" fmla="*/ 157619 h 188410"/>
                <a:gd name="connsiteX12" fmla="*/ 140428 w 291580"/>
                <a:gd name="connsiteY12" fmla="*/ 85728 h 188410"/>
                <a:gd name="connsiteX13" fmla="*/ 245148 w 291580"/>
                <a:gd name="connsiteY13" fmla="*/ 21179 h 188410"/>
                <a:gd name="connsiteX14" fmla="*/ 278808 w 291580"/>
                <a:gd name="connsiteY14" fmla="*/ 5110 h 188410"/>
                <a:gd name="connsiteX15" fmla="*/ 288088 w 291580"/>
                <a:gd name="connsiteY15" fmla="*/ 1232 h 188410"/>
                <a:gd name="connsiteX16" fmla="*/ 291551 w 291580"/>
                <a:gd name="connsiteY16" fmla="*/ -15 h 18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1580" h="188410">
                  <a:moveTo>
                    <a:pt x="291551" y="-15"/>
                  </a:moveTo>
                  <a:lnTo>
                    <a:pt x="288366" y="1647"/>
                  </a:lnTo>
                  <a:lnTo>
                    <a:pt x="279224" y="6080"/>
                  </a:lnTo>
                  <a:cubicBezTo>
                    <a:pt x="271328" y="9820"/>
                    <a:pt x="259831" y="15361"/>
                    <a:pt x="246117" y="22979"/>
                  </a:cubicBezTo>
                  <a:cubicBezTo>
                    <a:pt x="210366" y="42912"/>
                    <a:pt x="175654" y="64646"/>
                    <a:pt x="142091" y="88083"/>
                  </a:cubicBezTo>
                  <a:cubicBezTo>
                    <a:pt x="102474" y="115787"/>
                    <a:pt x="67429" y="140997"/>
                    <a:pt x="41803" y="159281"/>
                  </a:cubicBezTo>
                  <a:lnTo>
                    <a:pt x="11468" y="180751"/>
                  </a:lnTo>
                  <a:lnTo>
                    <a:pt x="3018" y="186431"/>
                  </a:lnTo>
                  <a:cubicBezTo>
                    <a:pt x="2076" y="187179"/>
                    <a:pt x="1051" y="187830"/>
                    <a:pt x="-29" y="188370"/>
                  </a:cubicBezTo>
                  <a:cubicBezTo>
                    <a:pt x="760" y="187442"/>
                    <a:pt x="1702" y="186638"/>
                    <a:pt x="2741" y="186015"/>
                  </a:cubicBezTo>
                  <a:lnTo>
                    <a:pt x="10775" y="179920"/>
                  </a:lnTo>
                  <a:lnTo>
                    <a:pt x="40557" y="157619"/>
                  </a:lnTo>
                  <a:cubicBezTo>
                    <a:pt x="65906" y="138919"/>
                    <a:pt x="100812" y="112878"/>
                    <a:pt x="140428" y="85728"/>
                  </a:cubicBezTo>
                  <a:cubicBezTo>
                    <a:pt x="174046" y="62194"/>
                    <a:pt x="209009" y="40640"/>
                    <a:pt x="245148" y="21179"/>
                  </a:cubicBezTo>
                  <a:cubicBezTo>
                    <a:pt x="259000" y="13837"/>
                    <a:pt x="270635" y="8573"/>
                    <a:pt x="278808" y="5110"/>
                  </a:cubicBezTo>
                  <a:lnTo>
                    <a:pt x="288088" y="1232"/>
                  </a:lnTo>
                  <a:cubicBezTo>
                    <a:pt x="290859" y="262"/>
                    <a:pt x="290859" y="-153"/>
                    <a:pt x="291551" y="-15"/>
                  </a:cubicBezTo>
                  <a:close/>
                </a:path>
              </a:pathLst>
            </a:custGeom>
            <a:solidFill>
              <a:srgbClr val="FFFFFF"/>
            </a:solidFill>
            <a:ln w="13835" cap="flat">
              <a:noFill/>
              <a:prstDash val="solid"/>
              <a:miter/>
            </a:ln>
          </p:spPr>
          <p:txBody>
            <a:bodyPr rtlCol="0" anchor="ctr"/>
            <a:lstStyle/>
            <a:p>
              <a:endParaRPr lang="en-IN" sz="1139"/>
            </a:p>
          </p:txBody>
        </p:sp>
        <p:sp>
          <p:nvSpPr>
            <p:cNvPr id="117" name="Freeform: Shape 116">
              <a:extLst>
                <a:ext uri="{FF2B5EF4-FFF2-40B4-BE49-F238E27FC236}">
                  <a16:creationId xmlns:a16="http://schemas.microsoft.com/office/drawing/2014/main" id="{7DCE9607-0F6F-4C2D-8D02-35459261F758}"/>
                </a:ext>
              </a:extLst>
            </p:cNvPr>
            <p:cNvSpPr/>
            <p:nvPr/>
          </p:nvSpPr>
          <p:spPr>
            <a:xfrm>
              <a:off x="10405699" y="1619387"/>
              <a:ext cx="256951" cy="112615"/>
            </a:xfrm>
            <a:custGeom>
              <a:avLst/>
              <a:gdLst>
                <a:gd name="connsiteX0" fmla="*/ 256922 w 256951"/>
                <a:gd name="connsiteY0" fmla="*/ 112575 h 112615"/>
                <a:gd name="connsiteX1" fmla="*/ 254567 w 256951"/>
                <a:gd name="connsiteY1" fmla="*/ 110774 h 112615"/>
                <a:gd name="connsiteX2" fmla="*/ 248334 w 256951"/>
                <a:gd name="connsiteY2" fmla="*/ 105372 h 112615"/>
                <a:gd name="connsiteX3" fmla="*/ 224093 w 256951"/>
                <a:gd name="connsiteY3" fmla="*/ 87226 h 112615"/>
                <a:gd name="connsiteX4" fmla="*/ 135026 w 256951"/>
                <a:gd name="connsiteY4" fmla="*/ 42207 h 112615"/>
                <a:gd name="connsiteX5" fmla="*/ 40141 w 256951"/>
                <a:gd name="connsiteY5" fmla="*/ 10625 h 112615"/>
                <a:gd name="connsiteX6" fmla="*/ 10637 w 256951"/>
                <a:gd name="connsiteY6" fmla="*/ 3007 h 112615"/>
                <a:gd name="connsiteX7" fmla="*/ 2741 w 256951"/>
                <a:gd name="connsiteY7" fmla="*/ 929 h 112615"/>
                <a:gd name="connsiteX8" fmla="*/ -29 w 256951"/>
                <a:gd name="connsiteY8" fmla="*/ -41 h 112615"/>
                <a:gd name="connsiteX9" fmla="*/ 2880 w 256951"/>
                <a:gd name="connsiteY9" fmla="*/ -41 h 112615"/>
                <a:gd name="connsiteX10" fmla="*/ 10914 w 256951"/>
                <a:gd name="connsiteY10" fmla="*/ 1483 h 112615"/>
                <a:gd name="connsiteX11" fmla="*/ 40557 w 256951"/>
                <a:gd name="connsiteY11" fmla="*/ 8270 h 112615"/>
                <a:gd name="connsiteX12" fmla="*/ 136134 w 256951"/>
                <a:gd name="connsiteY12" fmla="*/ 39160 h 112615"/>
                <a:gd name="connsiteX13" fmla="*/ 225201 w 256951"/>
                <a:gd name="connsiteY13" fmla="*/ 85148 h 112615"/>
                <a:gd name="connsiteX14" fmla="*/ 256922 w 256951"/>
                <a:gd name="connsiteY14" fmla="*/ 112575 h 11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951" h="112615">
                  <a:moveTo>
                    <a:pt x="256922" y="112575"/>
                  </a:moveTo>
                  <a:cubicBezTo>
                    <a:pt x="256049" y="112090"/>
                    <a:pt x="255260" y="111480"/>
                    <a:pt x="254567" y="110774"/>
                  </a:cubicBezTo>
                  <a:lnTo>
                    <a:pt x="248334" y="105372"/>
                  </a:lnTo>
                  <a:cubicBezTo>
                    <a:pt x="240618" y="98861"/>
                    <a:pt x="232515" y="92794"/>
                    <a:pt x="224093" y="87226"/>
                  </a:cubicBezTo>
                  <a:cubicBezTo>
                    <a:pt x="195974" y="69302"/>
                    <a:pt x="166137" y="54217"/>
                    <a:pt x="135026" y="42207"/>
                  </a:cubicBezTo>
                  <a:cubicBezTo>
                    <a:pt x="104012" y="29921"/>
                    <a:pt x="72333" y="19380"/>
                    <a:pt x="40141" y="10625"/>
                  </a:cubicBezTo>
                  <a:cubicBezTo>
                    <a:pt x="27674" y="7162"/>
                    <a:pt x="17701" y="4669"/>
                    <a:pt x="10637" y="3007"/>
                  </a:cubicBezTo>
                  <a:lnTo>
                    <a:pt x="2741" y="929"/>
                  </a:lnTo>
                  <a:cubicBezTo>
                    <a:pt x="1786" y="735"/>
                    <a:pt x="843" y="403"/>
                    <a:pt x="-29" y="-41"/>
                  </a:cubicBezTo>
                  <a:lnTo>
                    <a:pt x="2880" y="-41"/>
                  </a:lnTo>
                  <a:lnTo>
                    <a:pt x="10914" y="1483"/>
                  </a:lnTo>
                  <a:cubicBezTo>
                    <a:pt x="17978" y="2868"/>
                    <a:pt x="28090" y="5085"/>
                    <a:pt x="40557" y="8270"/>
                  </a:cubicBezTo>
                  <a:cubicBezTo>
                    <a:pt x="73053" y="16471"/>
                    <a:pt x="104981" y="26790"/>
                    <a:pt x="136134" y="39160"/>
                  </a:cubicBezTo>
                  <a:cubicBezTo>
                    <a:pt x="167425" y="51170"/>
                    <a:pt x="197290" y="66587"/>
                    <a:pt x="225201" y="85148"/>
                  </a:cubicBezTo>
                  <a:cubicBezTo>
                    <a:pt x="236809" y="93016"/>
                    <a:pt x="247461" y="102213"/>
                    <a:pt x="256922" y="112575"/>
                  </a:cubicBezTo>
                  <a:close/>
                </a:path>
              </a:pathLst>
            </a:custGeom>
            <a:solidFill>
              <a:srgbClr val="FFFFFF"/>
            </a:solidFill>
            <a:ln w="13835" cap="flat">
              <a:noFill/>
              <a:prstDash val="solid"/>
              <a:miter/>
            </a:ln>
          </p:spPr>
          <p:txBody>
            <a:bodyPr rtlCol="0" anchor="ctr"/>
            <a:lstStyle/>
            <a:p>
              <a:endParaRPr lang="en-IN" sz="1139"/>
            </a:p>
          </p:txBody>
        </p:sp>
        <p:sp>
          <p:nvSpPr>
            <p:cNvPr id="118" name="Freeform: Shape 117">
              <a:extLst>
                <a:ext uri="{FF2B5EF4-FFF2-40B4-BE49-F238E27FC236}">
                  <a16:creationId xmlns:a16="http://schemas.microsoft.com/office/drawing/2014/main" id="{417926A1-0E5F-4FDC-9B66-862D2F96C990}"/>
                </a:ext>
              </a:extLst>
            </p:cNvPr>
            <p:cNvSpPr/>
            <p:nvPr/>
          </p:nvSpPr>
          <p:spPr>
            <a:xfrm>
              <a:off x="9954567" y="2670592"/>
              <a:ext cx="51376" cy="118719"/>
            </a:xfrm>
            <a:custGeom>
              <a:avLst/>
              <a:gdLst>
                <a:gd name="connsiteX0" fmla="*/ 51339 w 51376"/>
                <a:gd name="connsiteY0" fmla="*/ 118679 h 118719"/>
                <a:gd name="connsiteX1" fmla="*/ 45938 w 51376"/>
                <a:gd name="connsiteY1" fmla="*/ 116878 h 118719"/>
                <a:gd name="connsiteX2" fmla="*/ 32086 w 51376"/>
                <a:gd name="connsiteY2" fmla="*/ 109398 h 118719"/>
                <a:gd name="connsiteX3" fmla="*/ 1889 w 51376"/>
                <a:gd name="connsiteY3" fmla="*/ 68674 h 118719"/>
                <a:gd name="connsiteX4" fmla="*/ 7291 w 51376"/>
                <a:gd name="connsiteY4" fmla="*/ 17976 h 118719"/>
                <a:gd name="connsiteX5" fmla="*/ 15325 w 51376"/>
                <a:gd name="connsiteY5" fmla="*/ 4124 h 118719"/>
                <a:gd name="connsiteX6" fmla="*/ 19204 w 51376"/>
                <a:gd name="connsiteY6" fmla="*/ -31 h 118719"/>
                <a:gd name="connsiteX7" fmla="*/ 9092 w 51376"/>
                <a:gd name="connsiteY7" fmla="*/ 18392 h 118719"/>
                <a:gd name="connsiteX8" fmla="*/ 4798 w 51376"/>
                <a:gd name="connsiteY8" fmla="*/ 67566 h 118719"/>
                <a:gd name="connsiteX9" fmla="*/ 32501 w 51376"/>
                <a:gd name="connsiteY9" fmla="*/ 107320 h 118719"/>
                <a:gd name="connsiteX10" fmla="*/ 51339 w 51376"/>
                <a:gd name="connsiteY10" fmla="*/ 118679 h 1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376" h="118719">
                  <a:moveTo>
                    <a:pt x="51339" y="118679"/>
                  </a:moveTo>
                  <a:cubicBezTo>
                    <a:pt x="49456" y="118346"/>
                    <a:pt x="47641" y="117737"/>
                    <a:pt x="45938" y="116878"/>
                  </a:cubicBezTo>
                  <a:cubicBezTo>
                    <a:pt x="41131" y="114759"/>
                    <a:pt x="36490" y="112266"/>
                    <a:pt x="32086" y="109398"/>
                  </a:cubicBezTo>
                  <a:cubicBezTo>
                    <a:pt x="17015" y="100367"/>
                    <a:pt x="6155" y="85712"/>
                    <a:pt x="1889" y="68674"/>
                  </a:cubicBezTo>
                  <a:cubicBezTo>
                    <a:pt x="-1921" y="51636"/>
                    <a:pt x="-23" y="33823"/>
                    <a:pt x="7291" y="17976"/>
                  </a:cubicBezTo>
                  <a:cubicBezTo>
                    <a:pt x="9396" y="13059"/>
                    <a:pt x="12098" y="8405"/>
                    <a:pt x="15325" y="4124"/>
                  </a:cubicBezTo>
                  <a:cubicBezTo>
                    <a:pt x="17541" y="1216"/>
                    <a:pt x="19065" y="-170"/>
                    <a:pt x="19204" y="-31"/>
                  </a:cubicBezTo>
                  <a:cubicBezTo>
                    <a:pt x="15422" y="5884"/>
                    <a:pt x="12042" y="12034"/>
                    <a:pt x="9092" y="18392"/>
                  </a:cubicBezTo>
                  <a:cubicBezTo>
                    <a:pt x="2651" y="33961"/>
                    <a:pt x="1155" y="51124"/>
                    <a:pt x="4798" y="67566"/>
                  </a:cubicBezTo>
                  <a:cubicBezTo>
                    <a:pt x="8759" y="83800"/>
                    <a:pt x="18649" y="97971"/>
                    <a:pt x="32501" y="107320"/>
                  </a:cubicBezTo>
                  <a:cubicBezTo>
                    <a:pt x="43998" y="115632"/>
                    <a:pt x="51617" y="118125"/>
                    <a:pt x="51339" y="118679"/>
                  </a:cubicBezTo>
                  <a:close/>
                </a:path>
              </a:pathLst>
            </a:custGeom>
            <a:solidFill>
              <a:srgbClr val="FFFFFF"/>
            </a:solidFill>
            <a:ln w="13835" cap="flat">
              <a:noFill/>
              <a:prstDash val="solid"/>
              <a:miter/>
            </a:ln>
          </p:spPr>
          <p:txBody>
            <a:bodyPr rtlCol="0" anchor="ctr"/>
            <a:lstStyle/>
            <a:p>
              <a:endParaRPr lang="en-IN" sz="1139"/>
            </a:p>
          </p:txBody>
        </p:sp>
        <p:sp>
          <p:nvSpPr>
            <p:cNvPr id="119" name="Freeform: Shape 118">
              <a:extLst>
                <a:ext uri="{FF2B5EF4-FFF2-40B4-BE49-F238E27FC236}">
                  <a16:creationId xmlns:a16="http://schemas.microsoft.com/office/drawing/2014/main" id="{877F85F2-9BE0-4619-AAD6-8B1E644FA282}"/>
                </a:ext>
              </a:extLst>
            </p:cNvPr>
            <p:cNvSpPr/>
            <p:nvPr/>
          </p:nvSpPr>
          <p:spPr>
            <a:xfrm>
              <a:off x="9961887" y="2639297"/>
              <a:ext cx="10388" cy="35599"/>
            </a:xfrm>
            <a:custGeom>
              <a:avLst/>
              <a:gdLst>
                <a:gd name="connsiteX0" fmla="*/ -29 w 10388"/>
                <a:gd name="connsiteY0" fmla="*/ -41 h 35599"/>
                <a:gd name="connsiteX1" fmla="*/ 6481 w 10388"/>
                <a:gd name="connsiteY1" fmla="*/ 17413 h 35599"/>
                <a:gd name="connsiteX2" fmla="*/ 10360 w 10388"/>
                <a:gd name="connsiteY2" fmla="*/ 35559 h 35599"/>
                <a:gd name="connsiteX3" fmla="*/ 3711 w 10388"/>
                <a:gd name="connsiteY3" fmla="*/ 18244 h 35599"/>
                <a:gd name="connsiteX4" fmla="*/ -29 w 10388"/>
                <a:gd name="connsiteY4" fmla="*/ -41 h 3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8" h="35599">
                  <a:moveTo>
                    <a:pt x="-29" y="-41"/>
                  </a:moveTo>
                  <a:cubicBezTo>
                    <a:pt x="2921" y="5459"/>
                    <a:pt x="5110" y="11332"/>
                    <a:pt x="6481" y="17413"/>
                  </a:cubicBezTo>
                  <a:cubicBezTo>
                    <a:pt x="8642" y="23244"/>
                    <a:pt x="9958" y="29353"/>
                    <a:pt x="10360" y="35559"/>
                  </a:cubicBezTo>
                  <a:cubicBezTo>
                    <a:pt x="7215" y="30184"/>
                    <a:pt x="4971" y="24338"/>
                    <a:pt x="3711" y="18244"/>
                  </a:cubicBezTo>
                  <a:cubicBezTo>
                    <a:pt x="1439" y="12398"/>
                    <a:pt x="179" y="6220"/>
                    <a:pt x="-29" y="-41"/>
                  </a:cubicBezTo>
                  <a:close/>
                </a:path>
              </a:pathLst>
            </a:custGeom>
            <a:solidFill>
              <a:srgbClr val="FFFFFF"/>
            </a:solidFill>
            <a:ln w="13835" cap="flat">
              <a:noFill/>
              <a:prstDash val="solid"/>
              <a:miter/>
            </a:ln>
          </p:spPr>
          <p:txBody>
            <a:bodyPr rtlCol="0" anchor="ctr"/>
            <a:lstStyle/>
            <a:p>
              <a:endParaRPr lang="en-IN" sz="1139"/>
            </a:p>
          </p:txBody>
        </p:sp>
        <p:sp>
          <p:nvSpPr>
            <p:cNvPr id="120" name="Freeform: Shape 119">
              <a:extLst>
                <a:ext uri="{FF2B5EF4-FFF2-40B4-BE49-F238E27FC236}">
                  <a16:creationId xmlns:a16="http://schemas.microsoft.com/office/drawing/2014/main" id="{46259A57-1D6D-4929-9D85-F2082B7AA3BC}"/>
                </a:ext>
              </a:extLst>
            </p:cNvPr>
            <p:cNvSpPr/>
            <p:nvPr/>
          </p:nvSpPr>
          <p:spPr>
            <a:xfrm>
              <a:off x="9804851" y="2789035"/>
              <a:ext cx="766793" cy="2955977"/>
            </a:xfrm>
            <a:custGeom>
              <a:avLst/>
              <a:gdLst>
                <a:gd name="connsiteX0" fmla="*/ 344284 w 766793"/>
                <a:gd name="connsiteY0" fmla="*/ 2955937 h 2955977"/>
                <a:gd name="connsiteX1" fmla="*/ 766764 w 766793"/>
                <a:gd name="connsiteY1" fmla="*/ 2953859 h 2955977"/>
                <a:gd name="connsiteX2" fmla="*/ 759145 w 766793"/>
                <a:gd name="connsiteY2" fmla="*/ 1493185 h 2955977"/>
                <a:gd name="connsiteX3" fmla="*/ 755128 w 766793"/>
                <a:gd name="connsiteY3" fmla="*/ 7301 h 2955977"/>
                <a:gd name="connsiteX4" fmla="*/ 182633 w 766793"/>
                <a:gd name="connsiteY4" fmla="*/ -41 h 2955977"/>
                <a:gd name="connsiteX5" fmla="*/ 79714 w 766793"/>
                <a:gd name="connsiteY5" fmla="*/ 193885 h 2955977"/>
                <a:gd name="connsiteX6" fmla="*/ 620 w 766793"/>
                <a:gd name="connsiteY6" fmla="*/ 445157 h 2955977"/>
                <a:gd name="connsiteX7" fmla="*/ 61568 w 766793"/>
                <a:gd name="connsiteY7" fmla="*/ 786743 h 2955977"/>
                <a:gd name="connsiteX8" fmla="*/ 219063 w 766793"/>
                <a:gd name="connsiteY8" fmla="*/ 1286239 h 295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6793" h="2955977">
                  <a:moveTo>
                    <a:pt x="344284" y="2955937"/>
                  </a:moveTo>
                  <a:lnTo>
                    <a:pt x="766764" y="2953859"/>
                  </a:lnTo>
                  <a:lnTo>
                    <a:pt x="759145" y="1493185"/>
                  </a:lnTo>
                  <a:lnTo>
                    <a:pt x="755128" y="7301"/>
                  </a:lnTo>
                  <a:lnTo>
                    <a:pt x="182633" y="-41"/>
                  </a:lnTo>
                  <a:lnTo>
                    <a:pt x="79714" y="193885"/>
                  </a:lnTo>
                  <a:cubicBezTo>
                    <a:pt x="37604" y="271843"/>
                    <a:pt x="10759" y="357128"/>
                    <a:pt x="620" y="445157"/>
                  </a:cubicBezTo>
                  <a:cubicBezTo>
                    <a:pt x="-6306" y="512477"/>
                    <a:pt x="44114" y="731335"/>
                    <a:pt x="61568" y="786743"/>
                  </a:cubicBezTo>
                  <a:lnTo>
                    <a:pt x="219063" y="1286239"/>
                  </a:lnTo>
                  <a:close/>
                </a:path>
              </a:pathLst>
            </a:custGeom>
            <a:solidFill>
              <a:srgbClr val="263238"/>
            </a:solidFill>
            <a:ln w="13835" cap="flat">
              <a:noFill/>
              <a:prstDash val="solid"/>
              <a:miter/>
            </a:ln>
          </p:spPr>
          <p:txBody>
            <a:bodyPr rtlCol="0" anchor="ctr"/>
            <a:lstStyle/>
            <a:p>
              <a:endParaRPr lang="en-IN" sz="1139"/>
            </a:p>
          </p:txBody>
        </p:sp>
        <p:sp>
          <p:nvSpPr>
            <p:cNvPr id="121" name="Freeform: Shape 120">
              <a:extLst>
                <a:ext uri="{FF2B5EF4-FFF2-40B4-BE49-F238E27FC236}">
                  <a16:creationId xmlns:a16="http://schemas.microsoft.com/office/drawing/2014/main" id="{B95637EC-7F6F-41BE-B28F-B1AFC4AF929D}"/>
                </a:ext>
              </a:extLst>
            </p:cNvPr>
            <p:cNvSpPr/>
            <p:nvPr/>
          </p:nvSpPr>
          <p:spPr>
            <a:xfrm>
              <a:off x="10248897" y="2797069"/>
              <a:ext cx="930021" cy="2813996"/>
            </a:xfrm>
            <a:custGeom>
              <a:avLst/>
              <a:gdLst>
                <a:gd name="connsiteX0" fmla="*/ 435056 w 930021"/>
                <a:gd name="connsiteY0" fmla="*/ 1067 h 2813996"/>
                <a:gd name="connsiteX1" fmla="*/ 899369 w 930021"/>
                <a:gd name="connsiteY1" fmla="*/ 1266708 h 2813996"/>
                <a:gd name="connsiteX2" fmla="*/ 842162 w 930021"/>
                <a:gd name="connsiteY2" fmla="*/ 1761218 h 2813996"/>
                <a:gd name="connsiteX3" fmla="*/ 303049 w 930021"/>
                <a:gd name="connsiteY3" fmla="*/ 2813956 h 2813996"/>
                <a:gd name="connsiteX4" fmla="*/ -29 w 930021"/>
                <a:gd name="connsiteY4" fmla="*/ 2434693 h 2813996"/>
                <a:gd name="connsiteX5" fmla="*/ 450986 w 930021"/>
                <a:gd name="connsiteY5" fmla="*/ 1492769 h 2813996"/>
                <a:gd name="connsiteX6" fmla="*/ 53439 w 930021"/>
                <a:gd name="connsiteY6" fmla="*/ 847968 h 2813996"/>
                <a:gd name="connsiteX7" fmla="*/ 120343 w 930021"/>
                <a:gd name="connsiteY7" fmla="*/ 3007 h 2813996"/>
                <a:gd name="connsiteX8" fmla="*/ 307620 w 930021"/>
                <a:gd name="connsiteY8" fmla="*/ -41 h 281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0021" h="2813996">
                  <a:moveTo>
                    <a:pt x="435056" y="1067"/>
                  </a:moveTo>
                  <a:lnTo>
                    <a:pt x="899369" y="1266708"/>
                  </a:lnTo>
                  <a:cubicBezTo>
                    <a:pt x="955068" y="1431821"/>
                    <a:pt x="934082" y="1613184"/>
                    <a:pt x="842162" y="1761218"/>
                  </a:cubicBezTo>
                  <a:lnTo>
                    <a:pt x="303049" y="2813956"/>
                  </a:lnTo>
                  <a:lnTo>
                    <a:pt x="-29" y="2434693"/>
                  </a:lnTo>
                  <a:lnTo>
                    <a:pt x="450986" y="1492769"/>
                  </a:lnTo>
                  <a:lnTo>
                    <a:pt x="53439" y="847968"/>
                  </a:lnTo>
                  <a:lnTo>
                    <a:pt x="120343" y="3007"/>
                  </a:lnTo>
                  <a:lnTo>
                    <a:pt x="307620" y="-41"/>
                  </a:lnTo>
                  <a:close/>
                </a:path>
              </a:pathLst>
            </a:custGeom>
            <a:solidFill>
              <a:srgbClr val="263238"/>
            </a:solidFill>
            <a:ln w="13835" cap="flat">
              <a:noFill/>
              <a:prstDash val="solid"/>
              <a:miter/>
            </a:ln>
          </p:spPr>
          <p:txBody>
            <a:bodyPr rtlCol="0" anchor="ctr"/>
            <a:lstStyle/>
            <a:p>
              <a:endParaRPr lang="en-IN" sz="1139"/>
            </a:p>
          </p:txBody>
        </p:sp>
        <p:sp>
          <p:nvSpPr>
            <p:cNvPr id="122" name="Freeform: Shape 121">
              <a:extLst>
                <a:ext uri="{FF2B5EF4-FFF2-40B4-BE49-F238E27FC236}">
                  <a16:creationId xmlns:a16="http://schemas.microsoft.com/office/drawing/2014/main" id="{FEAFB2BB-1B9F-4AF1-8DD7-475E683D60BF}"/>
                </a:ext>
              </a:extLst>
            </p:cNvPr>
            <p:cNvSpPr/>
            <p:nvPr/>
          </p:nvSpPr>
          <p:spPr>
            <a:xfrm>
              <a:off x="10521500" y="3222181"/>
              <a:ext cx="51390" cy="2520199"/>
            </a:xfrm>
            <a:custGeom>
              <a:avLst/>
              <a:gdLst>
                <a:gd name="connsiteX0" fmla="*/ -29 w 51390"/>
                <a:gd name="connsiteY0" fmla="*/ -41 h 2520199"/>
                <a:gd name="connsiteX1" fmla="*/ -29 w 51390"/>
                <a:gd name="connsiteY1" fmla="*/ 6470 h 2520199"/>
                <a:gd name="connsiteX2" fmla="*/ 1218 w 51390"/>
                <a:gd name="connsiteY2" fmla="*/ 25585 h 2520199"/>
                <a:gd name="connsiteX3" fmla="*/ 5096 w 51390"/>
                <a:gd name="connsiteY3" fmla="*/ 98861 h 2520199"/>
                <a:gd name="connsiteX4" fmla="*/ 18948 w 51390"/>
                <a:gd name="connsiteY4" fmla="*/ 368833 h 2520199"/>
                <a:gd name="connsiteX5" fmla="*/ 37371 w 51390"/>
                <a:gd name="connsiteY5" fmla="*/ 769151 h 2520199"/>
                <a:gd name="connsiteX6" fmla="*/ 47898 w 51390"/>
                <a:gd name="connsiteY6" fmla="*/ 1005601 h 2520199"/>
                <a:gd name="connsiteX7" fmla="*/ 49837 w 51390"/>
                <a:gd name="connsiteY7" fmla="*/ 1130268 h 2520199"/>
                <a:gd name="connsiteX8" fmla="*/ 49837 w 51390"/>
                <a:gd name="connsiteY8" fmla="*/ 1259089 h 2520199"/>
                <a:gd name="connsiteX9" fmla="*/ 51361 w 51390"/>
                <a:gd name="connsiteY9" fmla="*/ 2150731 h 2520199"/>
                <a:gd name="connsiteX10" fmla="*/ 51361 w 51390"/>
                <a:gd name="connsiteY10" fmla="*/ 2420980 h 2520199"/>
                <a:gd name="connsiteX11" fmla="*/ 51361 w 51390"/>
                <a:gd name="connsiteY11" fmla="*/ 2494533 h 2520199"/>
                <a:gd name="connsiteX12" fmla="*/ 51361 w 51390"/>
                <a:gd name="connsiteY12" fmla="*/ 2513648 h 2520199"/>
                <a:gd name="connsiteX13" fmla="*/ 51361 w 51390"/>
                <a:gd name="connsiteY13" fmla="*/ 2520159 h 2520199"/>
                <a:gd name="connsiteX14" fmla="*/ 51361 w 51390"/>
                <a:gd name="connsiteY14" fmla="*/ 2513648 h 2520199"/>
                <a:gd name="connsiteX15" fmla="*/ 51361 w 51390"/>
                <a:gd name="connsiteY15" fmla="*/ 2494533 h 2520199"/>
                <a:gd name="connsiteX16" fmla="*/ 50530 w 51390"/>
                <a:gd name="connsiteY16" fmla="*/ 2420980 h 2520199"/>
                <a:gd name="connsiteX17" fmla="*/ 48591 w 51390"/>
                <a:gd name="connsiteY17" fmla="*/ 2150869 h 2520199"/>
                <a:gd name="connsiteX18" fmla="*/ 44989 w 51390"/>
                <a:gd name="connsiteY18" fmla="*/ 1259228 h 2520199"/>
                <a:gd name="connsiteX19" fmla="*/ 44989 w 51390"/>
                <a:gd name="connsiteY19" fmla="*/ 1130406 h 2520199"/>
                <a:gd name="connsiteX20" fmla="*/ 43189 w 51390"/>
                <a:gd name="connsiteY20" fmla="*/ 1005739 h 2520199"/>
                <a:gd name="connsiteX21" fmla="*/ 33077 w 51390"/>
                <a:gd name="connsiteY21" fmla="*/ 769428 h 2520199"/>
                <a:gd name="connsiteX22" fmla="*/ 16178 w 51390"/>
                <a:gd name="connsiteY22" fmla="*/ 368971 h 2520199"/>
                <a:gd name="connsiteX23" fmla="*/ 5373 w 51390"/>
                <a:gd name="connsiteY23" fmla="*/ 99000 h 2520199"/>
                <a:gd name="connsiteX24" fmla="*/ 2880 w 51390"/>
                <a:gd name="connsiteY24" fmla="*/ 25585 h 2520199"/>
                <a:gd name="connsiteX25" fmla="*/ 2880 w 51390"/>
                <a:gd name="connsiteY25" fmla="*/ 6470 h 2520199"/>
                <a:gd name="connsiteX26" fmla="*/ -29 w 51390"/>
                <a:gd name="connsiteY26" fmla="*/ -41 h 252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390" h="2520199">
                  <a:moveTo>
                    <a:pt x="-29" y="-41"/>
                  </a:moveTo>
                  <a:cubicBezTo>
                    <a:pt x="-29" y="-41"/>
                    <a:pt x="-29" y="2176"/>
                    <a:pt x="-29" y="6470"/>
                  </a:cubicBezTo>
                  <a:cubicBezTo>
                    <a:pt x="-29" y="10764"/>
                    <a:pt x="664" y="17413"/>
                    <a:pt x="1218" y="25585"/>
                  </a:cubicBezTo>
                  <a:cubicBezTo>
                    <a:pt x="2187" y="42623"/>
                    <a:pt x="3434" y="67141"/>
                    <a:pt x="5096" y="98861"/>
                  </a:cubicBezTo>
                  <a:cubicBezTo>
                    <a:pt x="8282" y="162995"/>
                    <a:pt x="12715" y="255110"/>
                    <a:pt x="18948" y="368833"/>
                  </a:cubicBezTo>
                  <a:cubicBezTo>
                    <a:pt x="25181" y="482557"/>
                    <a:pt x="30445" y="618166"/>
                    <a:pt x="37371" y="769151"/>
                  </a:cubicBezTo>
                  <a:cubicBezTo>
                    <a:pt x="40695" y="844505"/>
                    <a:pt x="44297" y="923598"/>
                    <a:pt x="47898" y="1005601"/>
                  </a:cubicBezTo>
                  <a:cubicBezTo>
                    <a:pt x="50530" y="1047157"/>
                    <a:pt x="49422" y="1088712"/>
                    <a:pt x="49837" y="1130268"/>
                  </a:cubicBezTo>
                  <a:cubicBezTo>
                    <a:pt x="50253" y="1171823"/>
                    <a:pt x="49837" y="1215595"/>
                    <a:pt x="49837" y="1259089"/>
                  </a:cubicBezTo>
                  <a:cubicBezTo>
                    <a:pt x="49837" y="1607186"/>
                    <a:pt x="50946" y="1922314"/>
                    <a:pt x="51361" y="2150731"/>
                  </a:cubicBezTo>
                  <a:cubicBezTo>
                    <a:pt x="51361" y="2264593"/>
                    <a:pt x="51361" y="2356846"/>
                    <a:pt x="51361" y="2420980"/>
                  </a:cubicBezTo>
                  <a:cubicBezTo>
                    <a:pt x="51361" y="2452701"/>
                    <a:pt x="51361" y="2477357"/>
                    <a:pt x="51361" y="2494533"/>
                  </a:cubicBezTo>
                  <a:cubicBezTo>
                    <a:pt x="51361" y="2502567"/>
                    <a:pt x="51361" y="2508385"/>
                    <a:pt x="51361" y="2513648"/>
                  </a:cubicBezTo>
                  <a:cubicBezTo>
                    <a:pt x="51361" y="2518912"/>
                    <a:pt x="51361" y="2520159"/>
                    <a:pt x="51361" y="2520159"/>
                  </a:cubicBezTo>
                  <a:cubicBezTo>
                    <a:pt x="51361" y="2520159"/>
                    <a:pt x="51361" y="2517942"/>
                    <a:pt x="51361" y="2513648"/>
                  </a:cubicBezTo>
                  <a:lnTo>
                    <a:pt x="51361" y="2494533"/>
                  </a:lnTo>
                  <a:cubicBezTo>
                    <a:pt x="51361" y="2477357"/>
                    <a:pt x="51361" y="2452977"/>
                    <a:pt x="50530" y="2420980"/>
                  </a:cubicBezTo>
                  <a:cubicBezTo>
                    <a:pt x="50530" y="2356846"/>
                    <a:pt x="49422" y="2264731"/>
                    <a:pt x="48591" y="2150869"/>
                  </a:cubicBezTo>
                  <a:cubicBezTo>
                    <a:pt x="47621" y="1922453"/>
                    <a:pt x="46374" y="1607324"/>
                    <a:pt x="44989" y="1259228"/>
                  </a:cubicBezTo>
                  <a:cubicBezTo>
                    <a:pt x="44989" y="1215733"/>
                    <a:pt x="44989" y="1172793"/>
                    <a:pt x="44989" y="1130406"/>
                  </a:cubicBezTo>
                  <a:cubicBezTo>
                    <a:pt x="44989" y="1088019"/>
                    <a:pt x="45820" y="1046187"/>
                    <a:pt x="43189" y="1005739"/>
                  </a:cubicBezTo>
                  <a:cubicBezTo>
                    <a:pt x="39726" y="923876"/>
                    <a:pt x="36263" y="844781"/>
                    <a:pt x="33077" y="769428"/>
                  </a:cubicBezTo>
                  <a:cubicBezTo>
                    <a:pt x="26705" y="618720"/>
                    <a:pt x="20887" y="483111"/>
                    <a:pt x="16178" y="368971"/>
                  </a:cubicBezTo>
                  <a:cubicBezTo>
                    <a:pt x="11468" y="254833"/>
                    <a:pt x="8005" y="163134"/>
                    <a:pt x="5373" y="99000"/>
                  </a:cubicBezTo>
                  <a:cubicBezTo>
                    <a:pt x="4265" y="67418"/>
                    <a:pt x="3434" y="42761"/>
                    <a:pt x="2880" y="25585"/>
                  </a:cubicBezTo>
                  <a:cubicBezTo>
                    <a:pt x="2880" y="17413"/>
                    <a:pt x="2880" y="11733"/>
                    <a:pt x="2880" y="6470"/>
                  </a:cubicBezTo>
                  <a:cubicBezTo>
                    <a:pt x="2880" y="1206"/>
                    <a:pt x="-29" y="-41"/>
                    <a:pt x="-29" y="-41"/>
                  </a:cubicBezTo>
                  <a:close/>
                </a:path>
              </a:pathLst>
            </a:custGeom>
            <a:solidFill>
              <a:srgbClr val="455A64"/>
            </a:solidFill>
            <a:ln w="13835" cap="flat">
              <a:noFill/>
              <a:prstDash val="solid"/>
              <a:miter/>
            </a:ln>
          </p:spPr>
          <p:txBody>
            <a:bodyPr rtlCol="0" anchor="ctr"/>
            <a:lstStyle/>
            <a:p>
              <a:endParaRPr lang="en-IN" sz="1139"/>
            </a:p>
          </p:txBody>
        </p:sp>
        <p:sp>
          <p:nvSpPr>
            <p:cNvPr id="123" name="Freeform: Shape 122">
              <a:extLst>
                <a:ext uri="{FF2B5EF4-FFF2-40B4-BE49-F238E27FC236}">
                  <a16:creationId xmlns:a16="http://schemas.microsoft.com/office/drawing/2014/main" id="{D9981DE0-3E05-4925-B524-D39BEB2B0CEA}"/>
                </a:ext>
              </a:extLst>
            </p:cNvPr>
            <p:cNvSpPr/>
            <p:nvPr/>
          </p:nvSpPr>
          <p:spPr>
            <a:xfrm>
              <a:off x="10510834" y="2823110"/>
              <a:ext cx="19762" cy="355437"/>
            </a:xfrm>
            <a:custGeom>
              <a:avLst/>
              <a:gdLst>
                <a:gd name="connsiteX0" fmla="*/ -29 w 19762"/>
                <a:gd name="connsiteY0" fmla="*/ -41 h 355437"/>
                <a:gd name="connsiteX1" fmla="*/ 2880 w 19762"/>
                <a:gd name="connsiteY1" fmla="*/ 13811 h 355437"/>
                <a:gd name="connsiteX2" fmla="*/ 8005 w 19762"/>
                <a:gd name="connsiteY2" fmla="*/ 51627 h 355437"/>
                <a:gd name="connsiteX3" fmla="*/ 17702 w 19762"/>
                <a:gd name="connsiteY3" fmla="*/ 177263 h 355437"/>
                <a:gd name="connsiteX4" fmla="*/ 19364 w 19762"/>
                <a:gd name="connsiteY4" fmla="*/ 303314 h 355437"/>
                <a:gd name="connsiteX5" fmla="*/ 17702 w 19762"/>
                <a:gd name="connsiteY5" fmla="*/ 341545 h 355437"/>
                <a:gd name="connsiteX6" fmla="*/ 16039 w 19762"/>
                <a:gd name="connsiteY6" fmla="*/ 355397 h 355437"/>
                <a:gd name="connsiteX7" fmla="*/ 14239 w 19762"/>
                <a:gd name="connsiteY7" fmla="*/ 303314 h 355437"/>
                <a:gd name="connsiteX8" fmla="*/ 10499 w 19762"/>
                <a:gd name="connsiteY8" fmla="*/ 177539 h 355437"/>
                <a:gd name="connsiteX9" fmla="*/ 2880 w 19762"/>
                <a:gd name="connsiteY9" fmla="*/ 52873 h 355437"/>
                <a:gd name="connsiteX10" fmla="*/ -29 w 19762"/>
                <a:gd name="connsiteY10" fmla="*/ -41 h 3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62" h="355437">
                  <a:moveTo>
                    <a:pt x="-29" y="-41"/>
                  </a:moveTo>
                  <a:cubicBezTo>
                    <a:pt x="1592" y="4419"/>
                    <a:pt x="2575" y="9074"/>
                    <a:pt x="2880" y="13811"/>
                  </a:cubicBezTo>
                  <a:cubicBezTo>
                    <a:pt x="4404" y="22676"/>
                    <a:pt x="6066" y="35558"/>
                    <a:pt x="8005" y="51627"/>
                  </a:cubicBezTo>
                  <a:cubicBezTo>
                    <a:pt x="11607" y="83624"/>
                    <a:pt x="15485" y="128089"/>
                    <a:pt x="17702" y="177263"/>
                  </a:cubicBezTo>
                  <a:cubicBezTo>
                    <a:pt x="19918" y="226436"/>
                    <a:pt x="20057" y="271039"/>
                    <a:pt x="19364" y="303314"/>
                  </a:cubicBezTo>
                  <a:cubicBezTo>
                    <a:pt x="19364" y="319382"/>
                    <a:pt x="18394" y="332541"/>
                    <a:pt x="17702" y="341545"/>
                  </a:cubicBezTo>
                  <a:cubicBezTo>
                    <a:pt x="17840" y="346213"/>
                    <a:pt x="17286" y="350895"/>
                    <a:pt x="16039" y="355397"/>
                  </a:cubicBezTo>
                  <a:cubicBezTo>
                    <a:pt x="14294" y="338096"/>
                    <a:pt x="13698" y="320698"/>
                    <a:pt x="14239" y="303314"/>
                  </a:cubicBezTo>
                  <a:cubicBezTo>
                    <a:pt x="14239" y="271039"/>
                    <a:pt x="12715" y="226713"/>
                    <a:pt x="10499" y="177539"/>
                  </a:cubicBezTo>
                  <a:cubicBezTo>
                    <a:pt x="8283" y="128366"/>
                    <a:pt x="5235" y="84178"/>
                    <a:pt x="2880" y="52873"/>
                  </a:cubicBezTo>
                  <a:cubicBezTo>
                    <a:pt x="913" y="35309"/>
                    <a:pt x="-56" y="17634"/>
                    <a:pt x="-29" y="-41"/>
                  </a:cubicBezTo>
                  <a:close/>
                </a:path>
              </a:pathLst>
            </a:custGeom>
            <a:solidFill>
              <a:srgbClr val="455A64"/>
            </a:solidFill>
            <a:ln w="13835" cap="flat">
              <a:noFill/>
              <a:prstDash val="solid"/>
              <a:miter/>
            </a:ln>
          </p:spPr>
          <p:txBody>
            <a:bodyPr rtlCol="0" anchor="ctr"/>
            <a:lstStyle/>
            <a:p>
              <a:endParaRPr lang="en-IN" sz="1139"/>
            </a:p>
          </p:txBody>
        </p:sp>
        <p:sp>
          <p:nvSpPr>
            <p:cNvPr id="124" name="Freeform: Shape 123">
              <a:extLst>
                <a:ext uri="{FF2B5EF4-FFF2-40B4-BE49-F238E27FC236}">
                  <a16:creationId xmlns:a16="http://schemas.microsoft.com/office/drawing/2014/main" id="{13C6F141-17ED-4C54-B785-5E140531E12C}"/>
                </a:ext>
              </a:extLst>
            </p:cNvPr>
            <p:cNvSpPr/>
            <p:nvPr/>
          </p:nvSpPr>
          <p:spPr>
            <a:xfrm>
              <a:off x="10402877" y="2848061"/>
              <a:ext cx="49506" cy="48880"/>
            </a:xfrm>
            <a:custGeom>
              <a:avLst/>
              <a:gdLst>
                <a:gd name="connsiteX0" fmla="*/ 14844 w 49506"/>
                <a:gd name="connsiteY0" fmla="*/ 3544 h 48880"/>
                <a:gd name="connsiteX1" fmla="*/ 5425 w 49506"/>
                <a:gd name="connsiteY1" fmla="*/ 19335 h 48880"/>
                <a:gd name="connsiteX2" fmla="*/ 10827 w 49506"/>
                <a:gd name="connsiteY2" fmla="*/ 36234 h 48880"/>
                <a:gd name="connsiteX3" fmla="*/ 31605 w 49506"/>
                <a:gd name="connsiteY3" fmla="*/ 39974 h 48880"/>
                <a:gd name="connsiteX4" fmla="*/ 42409 w 49506"/>
                <a:gd name="connsiteY4" fmla="*/ 21828 h 48880"/>
                <a:gd name="connsiteX5" fmla="*/ 33129 w 49506"/>
                <a:gd name="connsiteY5" fmla="*/ 6730 h 48880"/>
                <a:gd name="connsiteX6" fmla="*/ 14983 w 49506"/>
                <a:gd name="connsiteY6" fmla="*/ 3544 h 48880"/>
                <a:gd name="connsiteX7" fmla="*/ 19969 w 49506"/>
                <a:gd name="connsiteY7" fmla="*/ 635 h 48880"/>
                <a:gd name="connsiteX8" fmla="*/ 35483 w 49506"/>
                <a:gd name="connsiteY8" fmla="*/ 2158 h 48880"/>
                <a:gd name="connsiteX9" fmla="*/ 49335 w 49506"/>
                <a:gd name="connsiteY9" fmla="*/ 21412 h 48880"/>
                <a:gd name="connsiteX10" fmla="*/ 27311 w 49506"/>
                <a:gd name="connsiteY10" fmla="*/ 48701 h 48880"/>
                <a:gd name="connsiteX11" fmla="*/ 6672 w 49506"/>
                <a:gd name="connsiteY11" fmla="*/ 41082 h 48880"/>
                <a:gd name="connsiteX12" fmla="*/ 992 w 49506"/>
                <a:gd name="connsiteY12" fmla="*/ 18227 h 48880"/>
                <a:gd name="connsiteX13" fmla="*/ 9858 w 49506"/>
                <a:gd name="connsiteY13" fmla="*/ 5345 h 48880"/>
                <a:gd name="connsiteX14" fmla="*/ 14844 w 49506"/>
                <a:gd name="connsiteY14" fmla="*/ 3544 h 4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506" h="48880">
                  <a:moveTo>
                    <a:pt x="14844" y="3544"/>
                  </a:moveTo>
                  <a:cubicBezTo>
                    <a:pt x="15537" y="4513"/>
                    <a:pt x="7641" y="8115"/>
                    <a:pt x="5425" y="19335"/>
                  </a:cubicBezTo>
                  <a:cubicBezTo>
                    <a:pt x="4164" y="25527"/>
                    <a:pt x="6215" y="31926"/>
                    <a:pt x="10827" y="36234"/>
                  </a:cubicBezTo>
                  <a:cubicBezTo>
                    <a:pt x="16423" y="41442"/>
                    <a:pt x="24541" y="42897"/>
                    <a:pt x="31605" y="39974"/>
                  </a:cubicBezTo>
                  <a:cubicBezTo>
                    <a:pt x="38378" y="36483"/>
                    <a:pt x="42562" y="29447"/>
                    <a:pt x="42409" y="21828"/>
                  </a:cubicBezTo>
                  <a:cubicBezTo>
                    <a:pt x="42146" y="15526"/>
                    <a:pt x="38642" y="9805"/>
                    <a:pt x="33129" y="6730"/>
                  </a:cubicBezTo>
                  <a:cubicBezTo>
                    <a:pt x="27491" y="4001"/>
                    <a:pt x="21216" y="2893"/>
                    <a:pt x="14983" y="3544"/>
                  </a:cubicBezTo>
                  <a:cubicBezTo>
                    <a:pt x="14983" y="3544"/>
                    <a:pt x="16368" y="1743"/>
                    <a:pt x="19969" y="635"/>
                  </a:cubicBezTo>
                  <a:cubicBezTo>
                    <a:pt x="25164" y="-640"/>
                    <a:pt x="30635" y="-99"/>
                    <a:pt x="35483" y="2158"/>
                  </a:cubicBezTo>
                  <a:cubicBezTo>
                    <a:pt x="43365" y="5441"/>
                    <a:pt x="48726" y="12894"/>
                    <a:pt x="49335" y="21412"/>
                  </a:cubicBezTo>
                  <a:cubicBezTo>
                    <a:pt x="50790" y="35029"/>
                    <a:pt x="40927" y="47246"/>
                    <a:pt x="27311" y="48701"/>
                  </a:cubicBezTo>
                  <a:cubicBezTo>
                    <a:pt x="19623" y="49518"/>
                    <a:pt x="11991" y="46692"/>
                    <a:pt x="6672" y="41082"/>
                  </a:cubicBezTo>
                  <a:cubicBezTo>
                    <a:pt x="674" y="35112"/>
                    <a:pt x="-1515" y="26302"/>
                    <a:pt x="992" y="18227"/>
                  </a:cubicBezTo>
                  <a:cubicBezTo>
                    <a:pt x="2378" y="13046"/>
                    <a:pt x="5508" y="8489"/>
                    <a:pt x="9858" y="5345"/>
                  </a:cubicBezTo>
                  <a:cubicBezTo>
                    <a:pt x="12628" y="3405"/>
                    <a:pt x="14705" y="3128"/>
                    <a:pt x="14844" y="3544"/>
                  </a:cubicBezTo>
                  <a:close/>
                </a:path>
              </a:pathLst>
            </a:custGeom>
            <a:solidFill>
              <a:srgbClr val="455A64"/>
            </a:solidFill>
            <a:ln w="13835" cap="flat">
              <a:noFill/>
              <a:prstDash val="solid"/>
              <a:miter/>
            </a:ln>
          </p:spPr>
          <p:txBody>
            <a:bodyPr rtlCol="0" anchor="ctr"/>
            <a:lstStyle/>
            <a:p>
              <a:endParaRPr lang="en-IN" sz="1139"/>
            </a:p>
          </p:txBody>
        </p:sp>
        <p:sp>
          <p:nvSpPr>
            <p:cNvPr id="125" name="Freeform: Shape 124">
              <a:extLst>
                <a:ext uri="{FF2B5EF4-FFF2-40B4-BE49-F238E27FC236}">
                  <a16:creationId xmlns:a16="http://schemas.microsoft.com/office/drawing/2014/main" id="{6ECEDB92-6B5C-4E97-BC72-8EECB991D511}"/>
                </a:ext>
              </a:extLst>
            </p:cNvPr>
            <p:cNvSpPr/>
            <p:nvPr/>
          </p:nvSpPr>
          <p:spPr>
            <a:xfrm>
              <a:off x="9974908" y="2826573"/>
              <a:ext cx="227009" cy="184492"/>
            </a:xfrm>
            <a:custGeom>
              <a:avLst/>
              <a:gdLst>
                <a:gd name="connsiteX0" fmla="*/ 221184 w 227009"/>
                <a:gd name="connsiteY0" fmla="*/ -41 h 184492"/>
                <a:gd name="connsiteX1" fmla="*/ 224924 w 227009"/>
                <a:gd name="connsiteY1" fmla="*/ 13811 h 184492"/>
                <a:gd name="connsiteX2" fmla="*/ 226171 w 227009"/>
                <a:gd name="connsiteY2" fmla="*/ 51488 h 184492"/>
                <a:gd name="connsiteX3" fmla="*/ 210241 w 227009"/>
                <a:gd name="connsiteY3" fmla="*/ 105095 h 184492"/>
                <a:gd name="connsiteX4" fmla="*/ 101920 w 227009"/>
                <a:gd name="connsiteY4" fmla="*/ 182803 h 184492"/>
                <a:gd name="connsiteX5" fmla="*/ 46513 w 227009"/>
                <a:gd name="connsiteY5" fmla="*/ 180726 h 184492"/>
                <a:gd name="connsiteX6" fmla="*/ 11329 w 227009"/>
                <a:gd name="connsiteY6" fmla="*/ 167566 h 184492"/>
                <a:gd name="connsiteX7" fmla="*/ -29 w 227009"/>
                <a:gd name="connsiteY7" fmla="*/ 159809 h 184492"/>
                <a:gd name="connsiteX8" fmla="*/ 47621 w 227009"/>
                <a:gd name="connsiteY8" fmla="*/ 175739 h 184492"/>
                <a:gd name="connsiteX9" fmla="*/ 219786 w 227009"/>
                <a:gd name="connsiteY9" fmla="*/ 62846 h 184492"/>
                <a:gd name="connsiteX10" fmla="*/ 221739 w 227009"/>
                <a:gd name="connsiteY10" fmla="*/ 51073 h 184492"/>
                <a:gd name="connsiteX11" fmla="*/ 221184 w 227009"/>
                <a:gd name="connsiteY11" fmla="*/ -41 h 18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7009" h="184492">
                  <a:moveTo>
                    <a:pt x="221184" y="-41"/>
                  </a:moveTo>
                  <a:cubicBezTo>
                    <a:pt x="223221" y="4323"/>
                    <a:pt x="224495" y="9018"/>
                    <a:pt x="224924" y="13811"/>
                  </a:cubicBezTo>
                  <a:cubicBezTo>
                    <a:pt x="227154" y="26250"/>
                    <a:pt x="227570" y="38938"/>
                    <a:pt x="226171" y="51488"/>
                  </a:cubicBezTo>
                  <a:cubicBezTo>
                    <a:pt x="224176" y="70174"/>
                    <a:pt x="218774" y="88348"/>
                    <a:pt x="210241" y="105095"/>
                  </a:cubicBezTo>
                  <a:cubicBezTo>
                    <a:pt x="189297" y="147398"/>
                    <a:pt x="148698" y="176515"/>
                    <a:pt x="101920" y="182803"/>
                  </a:cubicBezTo>
                  <a:cubicBezTo>
                    <a:pt x="83483" y="185560"/>
                    <a:pt x="64686" y="184853"/>
                    <a:pt x="46513" y="180726"/>
                  </a:cubicBezTo>
                  <a:cubicBezTo>
                    <a:pt x="34213" y="178052"/>
                    <a:pt x="22369" y="173620"/>
                    <a:pt x="11329" y="167566"/>
                  </a:cubicBezTo>
                  <a:cubicBezTo>
                    <a:pt x="7160" y="165599"/>
                    <a:pt x="3323" y="162981"/>
                    <a:pt x="-29" y="159809"/>
                  </a:cubicBezTo>
                  <a:cubicBezTo>
                    <a:pt x="15277" y="166694"/>
                    <a:pt x="31248" y="172040"/>
                    <a:pt x="47621" y="175739"/>
                  </a:cubicBezTo>
                  <a:cubicBezTo>
                    <a:pt x="126341" y="192112"/>
                    <a:pt x="203427" y="141566"/>
                    <a:pt x="219786" y="62846"/>
                  </a:cubicBezTo>
                  <a:cubicBezTo>
                    <a:pt x="220603" y="58940"/>
                    <a:pt x="221254" y="55020"/>
                    <a:pt x="221739" y="51073"/>
                  </a:cubicBezTo>
                  <a:cubicBezTo>
                    <a:pt x="223359" y="34062"/>
                    <a:pt x="223179" y="16928"/>
                    <a:pt x="221184" y="-41"/>
                  </a:cubicBezTo>
                  <a:close/>
                </a:path>
              </a:pathLst>
            </a:custGeom>
            <a:solidFill>
              <a:srgbClr val="455A64"/>
            </a:solidFill>
            <a:ln w="13835" cap="flat">
              <a:noFill/>
              <a:prstDash val="solid"/>
              <a:miter/>
            </a:ln>
          </p:spPr>
          <p:txBody>
            <a:bodyPr rtlCol="0" anchor="ctr"/>
            <a:lstStyle/>
            <a:p>
              <a:endParaRPr lang="en-IN" sz="1139"/>
            </a:p>
          </p:txBody>
        </p:sp>
        <p:sp>
          <p:nvSpPr>
            <p:cNvPr id="126" name="Freeform: Shape 125">
              <a:extLst>
                <a:ext uri="{FF2B5EF4-FFF2-40B4-BE49-F238E27FC236}">
                  <a16:creationId xmlns:a16="http://schemas.microsoft.com/office/drawing/2014/main" id="{336B442B-97F7-46AF-A78A-2D6091AE4070}"/>
                </a:ext>
              </a:extLst>
            </p:cNvPr>
            <p:cNvSpPr/>
            <p:nvPr/>
          </p:nvSpPr>
          <p:spPr>
            <a:xfrm>
              <a:off x="10627349" y="2825465"/>
              <a:ext cx="112318" cy="122832"/>
            </a:xfrm>
            <a:custGeom>
              <a:avLst/>
              <a:gdLst>
                <a:gd name="connsiteX0" fmla="*/ 112288 w 112318"/>
                <a:gd name="connsiteY0" fmla="*/ 122409 h 122832"/>
                <a:gd name="connsiteX1" fmla="*/ 85554 w 112318"/>
                <a:gd name="connsiteY1" fmla="*/ 119223 h 122832"/>
                <a:gd name="connsiteX2" fmla="*/ 31117 w 112318"/>
                <a:gd name="connsiteY2" fmla="*/ 84317 h 122832"/>
                <a:gd name="connsiteX3" fmla="*/ 1612 w 112318"/>
                <a:gd name="connsiteY3" fmla="*/ 26693 h 122832"/>
                <a:gd name="connsiteX4" fmla="*/ 1612 w 112318"/>
                <a:gd name="connsiteY4" fmla="*/ -41 h 122832"/>
                <a:gd name="connsiteX5" fmla="*/ 7153 w 112318"/>
                <a:gd name="connsiteY5" fmla="*/ 25585 h 122832"/>
                <a:gd name="connsiteX6" fmla="*/ 87770 w 112318"/>
                <a:gd name="connsiteY6" fmla="*/ 114375 h 122832"/>
                <a:gd name="connsiteX7" fmla="*/ 112288 w 112318"/>
                <a:gd name="connsiteY7" fmla="*/ 122409 h 12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18" h="122832">
                  <a:moveTo>
                    <a:pt x="112288" y="122409"/>
                  </a:moveTo>
                  <a:cubicBezTo>
                    <a:pt x="103257" y="123448"/>
                    <a:pt x="94087" y="122368"/>
                    <a:pt x="85554" y="119223"/>
                  </a:cubicBezTo>
                  <a:cubicBezTo>
                    <a:pt x="64624" y="112630"/>
                    <a:pt x="45841" y="100579"/>
                    <a:pt x="31117" y="84317"/>
                  </a:cubicBezTo>
                  <a:cubicBezTo>
                    <a:pt x="16268" y="68124"/>
                    <a:pt x="6072" y="48205"/>
                    <a:pt x="1612" y="26693"/>
                  </a:cubicBezTo>
                  <a:cubicBezTo>
                    <a:pt x="-576" y="17911"/>
                    <a:pt x="-576" y="8741"/>
                    <a:pt x="1612" y="-41"/>
                  </a:cubicBezTo>
                  <a:cubicBezTo>
                    <a:pt x="2859" y="-41"/>
                    <a:pt x="2997" y="10071"/>
                    <a:pt x="7153" y="25585"/>
                  </a:cubicBezTo>
                  <a:cubicBezTo>
                    <a:pt x="18539" y="66226"/>
                    <a:pt x="48403" y="99138"/>
                    <a:pt x="87770" y="114375"/>
                  </a:cubicBezTo>
                  <a:cubicBezTo>
                    <a:pt x="102176" y="120055"/>
                    <a:pt x="112427" y="121024"/>
                    <a:pt x="112288" y="122409"/>
                  </a:cubicBezTo>
                  <a:close/>
                </a:path>
              </a:pathLst>
            </a:custGeom>
            <a:solidFill>
              <a:srgbClr val="455A64"/>
            </a:solidFill>
            <a:ln w="13835" cap="flat">
              <a:noFill/>
              <a:prstDash val="solid"/>
              <a:miter/>
            </a:ln>
          </p:spPr>
          <p:txBody>
            <a:bodyPr rtlCol="0" anchor="ctr"/>
            <a:lstStyle/>
            <a:p>
              <a:endParaRPr lang="en-IN" sz="1139"/>
            </a:p>
          </p:txBody>
        </p:sp>
        <p:sp>
          <p:nvSpPr>
            <p:cNvPr id="127" name="Freeform: Shape 126">
              <a:extLst>
                <a:ext uri="{FF2B5EF4-FFF2-40B4-BE49-F238E27FC236}">
                  <a16:creationId xmlns:a16="http://schemas.microsoft.com/office/drawing/2014/main" id="{4A16F133-5B73-4AEB-87BF-42D0FCA13D14}"/>
                </a:ext>
              </a:extLst>
            </p:cNvPr>
            <p:cNvSpPr/>
            <p:nvPr/>
          </p:nvSpPr>
          <p:spPr>
            <a:xfrm>
              <a:off x="10730663" y="4270902"/>
              <a:ext cx="173978" cy="77325"/>
            </a:xfrm>
            <a:custGeom>
              <a:avLst/>
              <a:gdLst>
                <a:gd name="connsiteX0" fmla="*/ 173950 w 173978"/>
                <a:gd name="connsiteY0" fmla="*/ 41377 h 77325"/>
                <a:gd name="connsiteX1" fmla="*/ 149432 w 173978"/>
                <a:gd name="connsiteY1" fmla="*/ 60907 h 77325"/>
                <a:gd name="connsiteX2" fmla="*/ 117989 w 173978"/>
                <a:gd name="connsiteY2" fmla="*/ 74759 h 77325"/>
                <a:gd name="connsiteX3" fmla="*/ 75463 w 173978"/>
                <a:gd name="connsiteY3" fmla="*/ 73651 h 77325"/>
                <a:gd name="connsiteX4" fmla="*/ 16178 w 173978"/>
                <a:gd name="connsiteY4" fmla="*/ 26555 h 77325"/>
                <a:gd name="connsiteX5" fmla="*/ -29 w 173978"/>
                <a:gd name="connsiteY5" fmla="*/ -41 h 77325"/>
                <a:gd name="connsiteX6" fmla="*/ 20194 w 173978"/>
                <a:gd name="connsiteY6" fmla="*/ 23369 h 77325"/>
                <a:gd name="connsiteX7" fmla="*/ 77541 w 173978"/>
                <a:gd name="connsiteY7" fmla="*/ 66725 h 77325"/>
                <a:gd name="connsiteX8" fmla="*/ 146800 w 173978"/>
                <a:gd name="connsiteY8" fmla="*/ 56613 h 77325"/>
                <a:gd name="connsiteX9" fmla="*/ 173950 w 173978"/>
                <a:gd name="connsiteY9" fmla="*/ 41377 h 7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978" h="77325">
                  <a:moveTo>
                    <a:pt x="173950" y="41377"/>
                  </a:moveTo>
                  <a:cubicBezTo>
                    <a:pt x="167010" y="49300"/>
                    <a:pt x="158699" y="55907"/>
                    <a:pt x="149432" y="60907"/>
                  </a:cubicBezTo>
                  <a:cubicBezTo>
                    <a:pt x="139708" y="67071"/>
                    <a:pt x="129111" y="71753"/>
                    <a:pt x="117989" y="74759"/>
                  </a:cubicBezTo>
                  <a:cubicBezTo>
                    <a:pt x="103998" y="78471"/>
                    <a:pt x="89246" y="78084"/>
                    <a:pt x="75463" y="73651"/>
                  </a:cubicBezTo>
                  <a:cubicBezTo>
                    <a:pt x="51264" y="64523"/>
                    <a:pt x="30542" y="48053"/>
                    <a:pt x="16178" y="26555"/>
                  </a:cubicBezTo>
                  <a:cubicBezTo>
                    <a:pt x="9584" y="18479"/>
                    <a:pt x="4127" y="9531"/>
                    <a:pt x="-29" y="-41"/>
                  </a:cubicBezTo>
                  <a:cubicBezTo>
                    <a:pt x="7451" y="7093"/>
                    <a:pt x="14224" y="14933"/>
                    <a:pt x="20194" y="23369"/>
                  </a:cubicBezTo>
                  <a:cubicBezTo>
                    <a:pt x="34905" y="42873"/>
                    <a:pt x="54768" y="57888"/>
                    <a:pt x="77541" y="66725"/>
                  </a:cubicBezTo>
                  <a:cubicBezTo>
                    <a:pt x="101034" y="73000"/>
                    <a:pt x="126078" y="69343"/>
                    <a:pt x="146800" y="56613"/>
                  </a:cubicBezTo>
                  <a:cubicBezTo>
                    <a:pt x="155554" y="51017"/>
                    <a:pt x="164614" y="45934"/>
                    <a:pt x="173950" y="41377"/>
                  </a:cubicBezTo>
                  <a:close/>
                </a:path>
              </a:pathLst>
            </a:custGeom>
            <a:solidFill>
              <a:srgbClr val="455A64"/>
            </a:solidFill>
            <a:ln w="13835" cap="flat">
              <a:noFill/>
              <a:prstDash val="solid"/>
              <a:miter/>
            </a:ln>
          </p:spPr>
          <p:txBody>
            <a:bodyPr rtlCol="0" anchor="ctr"/>
            <a:lstStyle/>
            <a:p>
              <a:endParaRPr lang="en-IN" sz="1139"/>
            </a:p>
          </p:txBody>
        </p:sp>
        <p:sp>
          <p:nvSpPr>
            <p:cNvPr id="128" name="Freeform: Shape 127">
              <a:extLst>
                <a:ext uri="{FF2B5EF4-FFF2-40B4-BE49-F238E27FC236}">
                  <a16:creationId xmlns:a16="http://schemas.microsoft.com/office/drawing/2014/main" id="{9132D25E-6135-45D0-B042-D2F76693C76B}"/>
                </a:ext>
              </a:extLst>
            </p:cNvPr>
            <p:cNvSpPr/>
            <p:nvPr/>
          </p:nvSpPr>
          <p:spPr>
            <a:xfrm>
              <a:off x="10717227" y="4278243"/>
              <a:ext cx="81587" cy="114831"/>
            </a:xfrm>
            <a:custGeom>
              <a:avLst/>
              <a:gdLst>
                <a:gd name="connsiteX0" fmla="*/ 81558 w 81587"/>
                <a:gd name="connsiteY0" fmla="*/ 114791 h 114831"/>
                <a:gd name="connsiteX1" fmla="*/ 37925 w 81587"/>
                <a:gd name="connsiteY1" fmla="*/ 59384 h 114831"/>
                <a:gd name="connsiteX2" fmla="*/ -29 w 81587"/>
                <a:gd name="connsiteY2" fmla="*/ -41 h 114831"/>
                <a:gd name="connsiteX3" fmla="*/ 43743 w 81587"/>
                <a:gd name="connsiteY3" fmla="*/ 55367 h 114831"/>
                <a:gd name="connsiteX4" fmla="*/ 81558 w 81587"/>
                <a:gd name="connsiteY4" fmla="*/ 114791 h 114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87" h="114831">
                  <a:moveTo>
                    <a:pt x="81558" y="114791"/>
                  </a:moveTo>
                  <a:cubicBezTo>
                    <a:pt x="65185" y="97836"/>
                    <a:pt x="50572" y="79275"/>
                    <a:pt x="37925" y="59384"/>
                  </a:cubicBezTo>
                  <a:cubicBezTo>
                    <a:pt x="23366" y="40864"/>
                    <a:pt x="10650" y="20959"/>
                    <a:pt x="-29" y="-41"/>
                  </a:cubicBezTo>
                  <a:cubicBezTo>
                    <a:pt x="16454" y="16859"/>
                    <a:pt x="31123" y="35420"/>
                    <a:pt x="43743" y="55367"/>
                  </a:cubicBezTo>
                  <a:cubicBezTo>
                    <a:pt x="58425" y="73776"/>
                    <a:pt x="71100" y="93695"/>
                    <a:pt x="81558" y="114791"/>
                  </a:cubicBezTo>
                  <a:close/>
                </a:path>
              </a:pathLst>
            </a:custGeom>
            <a:solidFill>
              <a:srgbClr val="455A64"/>
            </a:solidFill>
            <a:ln w="13835" cap="flat">
              <a:noFill/>
              <a:prstDash val="solid"/>
              <a:miter/>
            </a:ln>
          </p:spPr>
          <p:txBody>
            <a:bodyPr rtlCol="0" anchor="ctr"/>
            <a:lstStyle/>
            <a:p>
              <a:endParaRPr lang="en-IN" sz="1139"/>
            </a:p>
          </p:txBody>
        </p:sp>
        <p:sp>
          <p:nvSpPr>
            <p:cNvPr id="129" name="Freeform: Shape 128">
              <a:extLst>
                <a:ext uri="{FF2B5EF4-FFF2-40B4-BE49-F238E27FC236}">
                  <a16:creationId xmlns:a16="http://schemas.microsoft.com/office/drawing/2014/main" id="{36C30FF0-E706-416E-9B11-CED741521474}"/>
                </a:ext>
              </a:extLst>
            </p:cNvPr>
            <p:cNvSpPr/>
            <p:nvPr/>
          </p:nvSpPr>
          <p:spPr>
            <a:xfrm>
              <a:off x="10072978" y="3232649"/>
              <a:ext cx="16720" cy="38470"/>
            </a:xfrm>
            <a:custGeom>
              <a:avLst/>
              <a:gdLst>
                <a:gd name="connsiteX0" fmla="*/ 16040 w 16720"/>
                <a:gd name="connsiteY0" fmla="*/ 38388 h 38470"/>
                <a:gd name="connsiteX1" fmla="*/ 4959 w 16720"/>
                <a:gd name="connsiteY1" fmla="*/ 20519 h 38470"/>
                <a:gd name="connsiteX2" fmla="*/ 664 w 16720"/>
                <a:gd name="connsiteY2" fmla="*/ 18 h 38470"/>
                <a:gd name="connsiteX3" fmla="*/ 11608 w 16720"/>
                <a:gd name="connsiteY3" fmla="*/ 17887 h 38470"/>
                <a:gd name="connsiteX4" fmla="*/ 16040 w 16720"/>
                <a:gd name="connsiteY4" fmla="*/ 38388 h 3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0" h="38470">
                  <a:moveTo>
                    <a:pt x="16040" y="38388"/>
                  </a:moveTo>
                  <a:cubicBezTo>
                    <a:pt x="14101" y="39080"/>
                    <a:pt x="9253" y="31185"/>
                    <a:pt x="4959" y="20519"/>
                  </a:cubicBezTo>
                  <a:cubicBezTo>
                    <a:pt x="664" y="9853"/>
                    <a:pt x="-1136" y="849"/>
                    <a:pt x="664" y="18"/>
                  </a:cubicBezTo>
                  <a:cubicBezTo>
                    <a:pt x="2465" y="-813"/>
                    <a:pt x="7452" y="7221"/>
                    <a:pt x="11608" y="17887"/>
                  </a:cubicBezTo>
                  <a:cubicBezTo>
                    <a:pt x="15763" y="28553"/>
                    <a:pt x="17841" y="38388"/>
                    <a:pt x="16040" y="38388"/>
                  </a:cubicBezTo>
                  <a:close/>
                </a:path>
              </a:pathLst>
            </a:custGeom>
            <a:solidFill>
              <a:srgbClr val="FAFAFA"/>
            </a:solidFill>
            <a:ln w="13835" cap="flat">
              <a:noFill/>
              <a:prstDash val="solid"/>
              <a:miter/>
            </a:ln>
          </p:spPr>
          <p:txBody>
            <a:bodyPr rtlCol="0" anchor="ctr"/>
            <a:lstStyle/>
            <a:p>
              <a:endParaRPr lang="en-IN" sz="1139"/>
            </a:p>
          </p:txBody>
        </p:sp>
        <p:sp>
          <p:nvSpPr>
            <p:cNvPr id="130" name="Freeform: Shape 129">
              <a:extLst>
                <a:ext uri="{FF2B5EF4-FFF2-40B4-BE49-F238E27FC236}">
                  <a16:creationId xmlns:a16="http://schemas.microsoft.com/office/drawing/2014/main" id="{F687315E-FC0E-4E9C-849D-51FFFE5FE97B}"/>
                </a:ext>
              </a:extLst>
            </p:cNvPr>
            <p:cNvSpPr/>
            <p:nvPr/>
          </p:nvSpPr>
          <p:spPr>
            <a:xfrm>
              <a:off x="10353616" y="3278974"/>
              <a:ext cx="7203" cy="30612"/>
            </a:xfrm>
            <a:custGeom>
              <a:avLst/>
              <a:gdLst>
                <a:gd name="connsiteX0" fmla="*/ 3572 w 7203"/>
                <a:gd name="connsiteY0" fmla="*/ 30572 h 30612"/>
                <a:gd name="connsiteX1" fmla="*/ -29 w 7203"/>
                <a:gd name="connsiteY1" fmla="*/ 15335 h 30612"/>
                <a:gd name="connsiteX2" fmla="*/ 3572 w 7203"/>
                <a:gd name="connsiteY2" fmla="*/ -41 h 30612"/>
                <a:gd name="connsiteX3" fmla="*/ 7174 w 7203"/>
                <a:gd name="connsiteY3" fmla="*/ 15335 h 30612"/>
                <a:gd name="connsiteX4" fmla="*/ 3572 w 7203"/>
                <a:gd name="connsiteY4" fmla="*/ 30572 h 3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3" h="30612">
                  <a:moveTo>
                    <a:pt x="3572" y="30572"/>
                  </a:moveTo>
                  <a:cubicBezTo>
                    <a:pt x="1495" y="30572"/>
                    <a:pt x="-29" y="23784"/>
                    <a:pt x="-29" y="15335"/>
                  </a:cubicBezTo>
                  <a:cubicBezTo>
                    <a:pt x="-29" y="6885"/>
                    <a:pt x="1495" y="-41"/>
                    <a:pt x="3572" y="-41"/>
                  </a:cubicBezTo>
                  <a:cubicBezTo>
                    <a:pt x="5650" y="-41"/>
                    <a:pt x="7174" y="6885"/>
                    <a:pt x="7174" y="15335"/>
                  </a:cubicBezTo>
                  <a:cubicBezTo>
                    <a:pt x="7174" y="23784"/>
                    <a:pt x="5511" y="30572"/>
                    <a:pt x="3572" y="30572"/>
                  </a:cubicBezTo>
                  <a:close/>
                </a:path>
              </a:pathLst>
            </a:custGeom>
            <a:solidFill>
              <a:srgbClr val="FAFAFA"/>
            </a:solidFill>
            <a:ln w="13835" cap="flat">
              <a:noFill/>
              <a:prstDash val="solid"/>
              <a:miter/>
            </a:ln>
          </p:spPr>
          <p:txBody>
            <a:bodyPr rtlCol="0" anchor="ctr"/>
            <a:lstStyle/>
            <a:p>
              <a:endParaRPr lang="en-IN" sz="1139"/>
            </a:p>
          </p:txBody>
        </p:sp>
        <p:sp>
          <p:nvSpPr>
            <p:cNvPr id="131" name="Freeform: Shape 130">
              <a:extLst>
                <a:ext uri="{FF2B5EF4-FFF2-40B4-BE49-F238E27FC236}">
                  <a16:creationId xmlns:a16="http://schemas.microsoft.com/office/drawing/2014/main" id="{59585ECA-2727-40DA-8718-C93762A3F0E5}"/>
                </a:ext>
              </a:extLst>
            </p:cNvPr>
            <p:cNvSpPr/>
            <p:nvPr/>
          </p:nvSpPr>
          <p:spPr>
            <a:xfrm>
              <a:off x="10241852" y="3416936"/>
              <a:ext cx="7667" cy="38371"/>
            </a:xfrm>
            <a:custGeom>
              <a:avLst/>
              <a:gdLst>
                <a:gd name="connsiteX0" fmla="*/ 5077 w 7667"/>
                <a:gd name="connsiteY0" fmla="*/ 38330 h 38371"/>
                <a:gd name="connsiteX1" fmla="*/ 228 w 7667"/>
                <a:gd name="connsiteY1" fmla="*/ 19353 h 38371"/>
                <a:gd name="connsiteX2" fmla="*/ 2445 w 7667"/>
                <a:gd name="connsiteY2" fmla="*/ -39 h 38371"/>
                <a:gd name="connsiteX3" fmla="*/ 7431 w 7667"/>
                <a:gd name="connsiteY3" fmla="*/ 18938 h 38371"/>
                <a:gd name="connsiteX4" fmla="*/ 5077 w 7667"/>
                <a:gd name="connsiteY4" fmla="*/ 38330 h 3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 h="38371">
                  <a:moveTo>
                    <a:pt x="5077" y="38330"/>
                  </a:moveTo>
                  <a:cubicBezTo>
                    <a:pt x="3137" y="38330"/>
                    <a:pt x="921" y="30020"/>
                    <a:pt x="228" y="19353"/>
                  </a:cubicBezTo>
                  <a:cubicBezTo>
                    <a:pt x="-464" y="8688"/>
                    <a:pt x="228" y="100"/>
                    <a:pt x="2445" y="-39"/>
                  </a:cubicBezTo>
                  <a:cubicBezTo>
                    <a:pt x="4661" y="-178"/>
                    <a:pt x="6739" y="8272"/>
                    <a:pt x="7431" y="18938"/>
                  </a:cubicBezTo>
                  <a:cubicBezTo>
                    <a:pt x="8124" y="29604"/>
                    <a:pt x="7016" y="38192"/>
                    <a:pt x="5077" y="38330"/>
                  </a:cubicBezTo>
                  <a:close/>
                </a:path>
              </a:pathLst>
            </a:custGeom>
            <a:solidFill>
              <a:srgbClr val="FAFAFA"/>
            </a:solidFill>
            <a:ln w="13835" cap="flat">
              <a:noFill/>
              <a:prstDash val="solid"/>
              <a:miter/>
            </a:ln>
          </p:spPr>
          <p:txBody>
            <a:bodyPr rtlCol="0" anchor="ctr"/>
            <a:lstStyle/>
            <a:p>
              <a:endParaRPr lang="en-IN" sz="1139"/>
            </a:p>
          </p:txBody>
        </p:sp>
        <p:sp>
          <p:nvSpPr>
            <p:cNvPr id="132" name="Freeform: Shape 131">
              <a:extLst>
                <a:ext uri="{FF2B5EF4-FFF2-40B4-BE49-F238E27FC236}">
                  <a16:creationId xmlns:a16="http://schemas.microsoft.com/office/drawing/2014/main" id="{BEE8E12F-4785-4F89-9194-FFA1C612AF4F}"/>
                </a:ext>
              </a:extLst>
            </p:cNvPr>
            <p:cNvSpPr/>
            <p:nvPr/>
          </p:nvSpPr>
          <p:spPr>
            <a:xfrm>
              <a:off x="10016879" y="3540733"/>
              <a:ext cx="29026" cy="21422"/>
            </a:xfrm>
            <a:custGeom>
              <a:avLst/>
              <a:gdLst>
                <a:gd name="connsiteX0" fmla="*/ 28644 w 29026"/>
                <a:gd name="connsiteY0" fmla="*/ 21192 h 21422"/>
                <a:gd name="connsiteX1" fmla="*/ 13823 w 29026"/>
                <a:gd name="connsiteY1" fmla="*/ 12050 h 21422"/>
                <a:gd name="connsiteX2" fmla="*/ -29 w 29026"/>
                <a:gd name="connsiteY2" fmla="*/ 830 h 21422"/>
                <a:gd name="connsiteX3" fmla="*/ 17563 w 29026"/>
                <a:gd name="connsiteY3" fmla="*/ 6094 h 21422"/>
                <a:gd name="connsiteX4" fmla="*/ 28644 w 29026"/>
                <a:gd name="connsiteY4" fmla="*/ 21192 h 21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6" h="21422">
                  <a:moveTo>
                    <a:pt x="28644" y="21192"/>
                  </a:moveTo>
                  <a:cubicBezTo>
                    <a:pt x="26982" y="22439"/>
                    <a:pt x="21303" y="17314"/>
                    <a:pt x="13823" y="12050"/>
                  </a:cubicBezTo>
                  <a:cubicBezTo>
                    <a:pt x="6342" y="6786"/>
                    <a:pt x="-29" y="2770"/>
                    <a:pt x="-29" y="830"/>
                  </a:cubicBezTo>
                  <a:cubicBezTo>
                    <a:pt x="-29" y="-1109"/>
                    <a:pt x="9113" y="-1"/>
                    <a:pt x="17563" y="6094"/>
                  </a:cubicBezTo>
                  <a:cubicBezTo>
                    <a:pt x="26012" y="12189"/>
                    <a:pt x="30306" y="21192"/>
                    <a:pt x="28644" y="21192"/>
                  </a:cubicBezTo>
                  <a:close/>
                </a:path>
              </a:pathLst>
            </a:custGeom>
            <a:solidFill>
              <a:srgbClr val="FAFAFA"/>
            </a:solidFill>
            <a:ln w="13835" cap="flat">
              <a:noFill/>
              <a:prstDash val="solid"/>
              <a:miter/>
            </a:ln>
          </p:spPr>
          <p:txBody>
            <a:bodyPr rtlCol="0" anchor="ctr"/>
            <a:lstStyle/>
            <a:p>
              <a:endParaRPr lang="en-IN" sz="1139"/>
            </a:p>
          </p:txBody>
        </p:sp>
        <p:sp>
          <p:nvSpPr>
            <p:cNvPr id="133" name="Freeform: Shape 132">
              <a:extLst>
                <a:ext uri="{FF2B5EF4-FFF2-40B4-BE49-F238E27FC236}">
                  <a16:creationId xmlns:a16="http://schemas.microsoft.com/office/drawing/2014/main" id="{CEF876C7-4318-4565-9264-0302F93ABBA6}"/>
                </a:ext>
              </a:extLst>
            </p:cNvPr>
            <p:cNvSpPr/>
            <p:nvPr/>
          </p:nvSpPr>
          <p:spPr>
            <a:xfrm>
              <a:off x="10399947" y="3674255"/>
              <a:ext cx="16630" cy="23780"/>
            </a:xfrm>
            <a:custGeom>
              <a:avLst/>
              <a:gdLst>
                <a:gd name="connsiteX0" fmla="*/ 598 w 16630"/>
                <a:gd name="connsiteY0" fmla="*/ 23557 h 23780"/>
                <a:gd name="connsiteX1" fmla="*/ 5308 w 16630"/>
                <a:gd name="connsiteY1" fmla="*/ 9705 h 23780"/>
                <a:gd name="connsiteX2" fmla="*/ 15974 w 16630"/>
                <a:gd name="connsiteY2" fmla="*/ 147 h 23780"/>
                <a:gd name="connsiteX3" fmla="*/ 11264 w 16630"/>
                <a:gd name="connsiteY3" fmla="*/ 13999 h 23780"/>
                <a:gd name="connsiteX4" fmla="*/ 598 w 16630"/>
                <a:gd name="connsiteY4" fmla="*/ 23557 h 2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0" h="23780">
                  <a:moveTo>
                    <a:pt x="598" y="23557"/>
                  </a:moveTo>
                  <a:cubicBezTo>
                    <a:pt x="-1064" y="22449"/>
                    <a:pt x="598" y="16492"/>
                    <a:pt x="5308" y="9705"/>
                  </a:cubicBezTo>
                  <a:cubicBezTo>
                    <a:pt x="10018" y="2917"/>
                    <a:pt x="14312" y="-961"/>
                    <a:pt x="15974" y="147"/>
                  </a:cubicBezTo>
                  <a:cubicBezTo>
                    <a:pt x="17636" y="1255"/>
                    <a:pt x="15974" y="7350"/>
                    <a:pt x="11264" y="13999"/>
                  </a:cubicBezTo>
                  <a:cubicBezTo>
                    <a:pt x="6555" y="20648"/>
                    <a:pt x="2261" y="24665"/>
                    <a:pt x="598" y="23557"/>
                  </a:cubicBezTo>
                  <a:close/>
                </a:path>
              </a:pathLst>
            </a:custGeom>
            <a:solidFill>
              <a:srgbClr val="FAFAFA"/>
            </a:solidFill>
            <a:ln w="13835" cap="flat">
              <a:noFill/>
              <a:prstDash val="solid"/>
              <a:miter/>
            </a:ln>
          </p:spPr>
          <p:txBody>
            <a:bodyPr rtlCol="0" anchor="ctr"/>
            <a:lstStyle/>
            <a:p>
              <a:endParaRPr lang="en-IN" sz="1139"/>
            </a:p>
          </p:txBody>
        </p:sp>
        <p:sp>
          <p:nvSpPr>
            <p:cNvPr id="134" name="Freeform: Shape 133">
              <a:extLst>
                <a:ext uri="{FF2B5EF4-FFF2-40B4-BE49-F238E27FC236}">
                  <a16:creationId xmlns:a16="http://schemas.microsoft.com/office/drawing/2014/main" id="{67C59E01-7125-4B05-8BCF-5FE2203C505D}"/>
                </a:ext>
              </a:extLst>
            </p:cNvPr>
            <p:cNvSpPr/>
            <p:nvPr/>
          </p:nvSpPr>
          <p:spPr>
            <a:xfrm>
              <a:off x="10177837" y="3685109"/>
              <a:ext cx="7203" cy="51112"/>
            </a:xfrm>
            <a:custGeom>
              <a:avLst/>
              <a:gdLst>
                <a:gd name="connsiteX0" fmla="*/ 3572 w 7203"/>
                <a:gd name="connsiteY0" fmla="*/ 51072 h 51112"/>
                <a:gd name="connsiteX1" fmla="*/ -29 w 7203"/>
                <a:gd name="connsiteY1" fmla="*/ 25585 h 51112"/>
                <a:gd name="connsiteX2" fmla="*/ 3572 w 7203"/>
                <a:gd name="connsiteY2" fmla="*/ -41 h 51112"/>
                <a:gd name="connsiteX3" fmla="*/ 7174 w 7203"/>
                <a:gd name="connsiteY3" fmla="*/ 25585 h 51112"/>
                <a:gd name="connsiteX4" fmla="*/ 3572 w 7203"/>
                <a:gd name="connsiteY4" fmla="*/ 51072 h 51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3" h="51112">
                  <a:moveTo>
                    <a:pt x="3572" y="51072"/>
                  </a:moveTo>
                  <a:cubicBezTo>
                    <a:pt x="1633" y="51072"/>
                    <a:pt x="-29" y="39575"/>
                    <a:pt x="-29" y="25585"/>
                  </a:cubicBezTo>
                  <a:cubicBezTo>
                    <a:pt x="-29" y="11595"/>
                    <a:pt x="1633" y="-41"/>
                    <a:pt x="3572" y="-41"/>
                  </a:cubicBezTo>
                  <a:cubicBezTo>
                    <a:pt x="5512" y="-41"/>
                    <a:pt x="7174" y="11456"/>
                    <a:pt x="7174" y="25585"/>
                  </a:cubicBezTo>
                  <a:cubicBezTo>
                    <a:pt x="7174" y="39714"/>
                    <a:pt x="5096" y="51072"/>
                    <a:pt x="3572" y="51072"/>
                  </a:cubicBezTo>
                  <a:close/>
                </a:path>
              </a:pathLst>
            </a:custGeom>
            <a:solidFill>
              <a:srgbClr val="FAFAFA"/>
            </a:solidFill>
            <a:ln w="13835" cap="flat">
              <a:noFill/>
              <a:prstDash val="solid"/>
              <a:miter/>
            </a:ln>
          </p:spPr>
          <p:txBody>
            <a:bodyPr rtlCol="0" anchor="ctr"/>
            <a:lstStyle/>
            <a:p>
              <a:endParaRPr lang="en-IN" sz="1139"/>
            </a:p>
          </p:txBody>
        </p:sp>
        <p:sp>
          <p:nvSpPr>
            <p:cNvPr id="135" name="Freeform: Shape 134">
              <a:extLst>
                <a:ext uri="{FF2B5EF4-FFF2-40B4-BE49-F238E27FC236}">
                  <a16:creationId xmlns:a16="http://schemas.microsoft.com/office/drawing/2014/main" id="{625131C3-5A76-4513-B5EC-1B484E3D6107}"/>
                </a:ext>
              </a:extLst>
            </p:cNvPr>
            <p:cNvSpPr/>
            <p:nvPr/>
          </p:nvSpPr>
          <p:spPr>
            <a:xfrm>
              <a:off x="10081249" y="3870710"/>
              <a:ext cx="28616" cy="21308"/>
            </a:xfrm>
            <a:custGeom>
              <a:avLst/>
              <a:gdLst>
                <a:gd name="connsiteX0" fmla="*/ 28408 w 28616"/>
                <a:gd name="connsiteY0" fmla="*/ 20888 h 21308"/>
                <a:gd name="connsiteX1" fmla="*/ 12340 w 28616"/>
                <a:gd name="connsiteY1" fmla="*/ 13547 h 21308"/>
                <a:gd name="connsiteX2" fmla="*/ 289 w 28616"/>
                <a:gd name="connsiteY2" fmla="*/ 388 h 21308"/>
                <a:gd name="connsiteX3" fmla="*/ 16495 w 28616"/>
                <a:gd name="connsiteY3" fmla="*/ 7729 h 21308"/>
                <a:gd name="connsiteX4" fmla="*/ 28408 w 28616"/>
                <a:gd name="connsiteY4" fmla="*/ 20888 h 21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6" h="21308">
                  <a:moveTo>
                    <a:pt x="28408" y="20888"/>
                  </a:moveTo>
                  <a:cubicBezTo>
                    <a:pt x="27300" y="22412"/>
                    <a:pt x="20097" y="19226"/>
                    <a:pt x="12340" y="13547"/>
                  </a:cubicBezTo>
                  <a:cubicBezTo>
                    <a:pt x="4583" y="7868"/>
                    <a:pt x="-1512" y="2050"/>
                    <a:pt x="289" y="388"/>
                  </a:cubicBezTo>
                  <a:cubicBezTo>
                    <a:pt x="2090" y="-1274"/>
                    <a:pt x="8738" y="2050"/>
                    <a:pt x="16495" y="7729"/>
                  </a:cubicBezTo>
                  <a:cubicBezTo>
                    <a:pt x="24252" y="13409"/>
                    <a:pt x="29655" y="19226"/>
                    <a:pt x="28408" y="20888"/>
                  </a:cubicBezTo>
                  <a:close/>
                </a:path>
              </a:pathLst>
            </a:custGeom>
            <a:solidFill>
              <a:srgbClr val="FAFAFA"/>
            </a:solidFill>
            <a:ln w="13835" cap="flat">
              <a:noFill/>
              <a:prstDash val="solid"/>
              <a:miter/>
            </a:ln>
          </p:spPr>
          <p:txBody>
            <a:bodyPr rtlCol="0" anchor="ctr"/>
            <a:lstStyle/>
            <a:p>
              <a:endParaRPr lang="en-IN" sz="1139"/>
            </a:p>
          </p:txBody>
        </p:sp>
        <p:sp>
          <p:nvSpPr>
            <p:cNvPr id="136" name="Freeform: Shape 135">
              <a:extLst>
                <a:ext uri="{FF2B5EF4-FFF2-40B4-BE49-F238E27FC236}">
                  <a16:creationId xmlns:a16="http://schemas.microsoft.com/office/drawing/2014/main" id="{798C3172-5178-4362-B789-08ADF2680CFF}"/>
                </a:ext>
              </a:extLst>
            </p:cNvPr>
            <p:cNvSpPr/>
            <p:nvPr/>
          </p:nvSpPr>
          <p:spPr>
            <a:xfrm>
              <a:off x="10308500" y="3944673"/>
              <a:ext cx="23191" cy="12228"/>
            </a:xfrm>
            <a:custGeom>
              <a:avLst/>
              <a:gdLst>
                <a:gd name="connsiteX0" fmla="*/ 23062 w 23191"/>
                <a:gd name="connsiteY0" fmla="*/ 948 h 12228"/>
                <a:gd name="connsiteX1" fmla="*/ 13089 w 23191"/>
                <a:gd name="connsiteY1" fmla="*/ 9398 h 12228"/>
                <a:gd name="connsiteX2" fmla="*/ 68 w 23191"/>
                <a:gd name="connsiteY2" fmla="*/ 11198 h 12228"/>
                <a:gd name="connsiteX3" fmla="*/ 10180 w 23191"/>
                <a:gd name="connsiteY3" fmla="*/ 2749 h 12228"/>
                <a:gd name="connsiteX4" fmla="*/ 23062 w 23191"/>
                <a:gd name="connsiteY4" fmla="*/ 948 h 1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1" h="12228">
                  <a:moveTo>
                    <a:pt x="23062" y="948"/>
                  </a:moveTo>
                  <a:cubicBezTo>
                    <a:pt x="23894" y="2749"/>
                    <a:pt x="19461" y="6489"/>
                    <a:pt x="13089" y="9398"/>
                  </a:cubicBezTo>
                  <a:cubicBezTo>
                    <a:pt x="6717" y="12306"/>
                    <a:pt x="899" y="12999"/>
                    <a:pt x="68" y="11198"/>
                  </a:cubicBezTo>
                  <a:cubicBezTo>
                    <a:pt x="-763" y="9398"/>
                    <a:pt x="3809" y="5658"/>
                    <a:pt x="10180" y="2749"/>
                  </a:cubicBezTo>
                  <a:cubicBezTo>
                    <a:pt x="16552" y="-160"/>
                    <a:pt x="22370" y="-853"/>
                    <a:pt x="23062" y="948"/>
                  </a:cubicBezTo>
                  <a:close/>
                </a:path>
              </a:pathLst>
            </a:custGeom>
            <a:solidFill>
              <a:srgbClr val="FAFAFA"/>
            </a:solidFill>
            <a:ln w="13835" cap="flat">
              <a:noFill/>
              <a:prstDash val="solid"/>
              <a:miter/>
            </a:ln>
          </p:spPr>
          <p:txBody>
            <a:bodyPr rtlCol="0" anchor="ctr"/>
            <a:lstStyle/>
            <a:p>
              <a:endParaRPr lang="en-IN" sz="1139"/>
            </a:p>
          </p:txBody>
        </p:sp>
        <p:sp>
          <p:nvSpPr>
            <p:cNvPr id="137" name="Freeform: Shape 136">
              <a:extLst>
                <a:ext uri="{FF2B5EF4-FFF2-40B4-BE49-F238E27FC236}">
                  <a16:creationId xmlns:a16="http://schemas.microsoft.com/office/drawing/2014/main" id="{1E5690FE-C276-42D7-B891-7F4DF01E1E02}"/>
                </a:ext>
              </a:extLst>
            </p:cNvPr>
            <p:cNvSpPr/>
            <p:nvPr/>
          </p:nvSpPr>
          <p:spPr>
            <a:xfrm>
              <a:off x="10155541" y="4147367"/>
              <a:ext cx="26129" cy="51828"/>
            </a:xfrm>
            <a:custGeom>
              <a:avLst/>
              <a:gdLst>
                <a:gd name="connsiteX0" fmla="*/ 25869 w 26129"/>
                <a:gd name="connsiteY0" fmla="*/ 51743 h 51828"/>
                <a:gd name="connsiteX1" fmla="*/ 9939 w 26129"/>
                <a:gd name="connsiteY1" fmla="*/ 27779 h 51828"/>
                <a:gd name="connsiteX2" fmla="*/ 381 w 26129"/>
                <a:gd name="connsiteY2" fmla="*/ 75 h 51828"/>
                <a:gd name="connsiteX3" fmla="*/ 16311 w 26129"/>
                <a:gd name="connsiteY3" fmla="*/ 24039 h 51828"/>
                <a:gd name="connsiteX4" fmla="*/ 25869 w 26129"/>
                <a:gd name="connsiteY4" fmla="*/ 51743 h 51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9" h="51828">
                  <a:moveTo>
                    <a:pt x="25869" y="51743"/>
                  </a:moveTo>
                  <a:cubicBezTo>
                    <a:pt x="24206" y="52574"/>
                    <a:pt x="17003" y="41908"/>
                    <a:pt x="9939" y="27779"/>
                  </a:cubicBezTo>
                  <a:cubicBezTo>
                    <a:pt x="2874" y="13650"/>
                    <a:pt x="-1420" y="1460"/>
                    <a:pt x="381" y="75"/>
                  </a:cubicBezTo>
                  <a:cubicBezTo>
                    <a:pt x="2182" y="-1310"/>
                    <a:pt x="9385" y="9910"/>
                    <a:pt x="16311" y="24039"/>
                  </a:cubicBezTo>
                  <a:cubicBezTo>
                    <a:pt x="23237" y="38168"/>
                    <a:pt x="27115" y="50219"/>
                    <a:pt x="25869" y="51743"/>
                  </a:cubicBezTo>
                  <a:close/>
                </a:path>
              </a:pathLst>
            </a:custGeom>
            <a:solidFill>
              <a:srgbClr val="FAFAFA"/>
            </a:solidFill>
            <a:ln w="13835" cap="flat">
              <a:noFill/>
              <a:prstDash val="solid"/>
              <a:miter/>
            </a:ln>
          </p:spPr>
          <p:txBody>
            <a:bodyPr rtlCol="0" anchor="ctr"/>
            <a:lstStyle/>
            <a:p>
              <a:endParaRPr lang="en-IN" sz="1139"/>
            </a:p>
          </p:txBody>
        </p:sp>
        <p:sp>
          <p:nvSpPr>
            <p:cNvPr id="138" name="Freeform: Shape 137">
              <a:extLst>
                <a:ext uri="{FF2B5EF4-FFF2-40B4-BE49-F238E27FC236}">
                  <a16:creationId xmlns:a16="http://schemas.microsoft.com/office/drawing/2014/main" id="{064E4789-5FA0-456C-9C6D-69FC10E47FA9}"/>
                </a:ext>
              </a:extLst>
            </p:cNvPr>
            <p:cNvSpPr/>
            <p:nvPr/>
          </p:nvSpPr>
          <p:spPr>
            <a:xfrm>
              <a:off x="10425696" y="4137150"/>
              <a:ext cx="21890" cy="38533"/>
            </a:xfrm>
            <a:custGeom>
              <a:avLst/>
              <a:gdLst>
                <a:gd name="connsiteX0" fmla="*/ 475 w 21890"/>
                <a:gd name="connsiteY0" fmla="*/ 38411 h 38533"/>
                <a:gd name="connsiteX1" fmla="*/ 7401 w 21890"/>
                <a:gd name="connsiteY1" fmla="*/ 17495 h 38533"/>
                <a:gd name="connsiteX2" fmla="*/ 21253 w 21890"/>
                <a:gd name="connsiteY2" fmla="*/ 41 h 38533"/>
                <a:gd name="connsiteX3" fmla="*/ 14188 w 21890"/>
                <a:gd name="connsiteY3" fmla="*/ 20958 h 38533"/>
                <a:gd name="connsiteX4" fmla="*/ 475 w 21890"/>
                <a:gd name="connsiteY4" fmla="*/ 38411 h 38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0" h="38533">
                  <a:moveTo>
                    <a:pt x="475" y="38411"/>
                  </a:moveTo>
                  <a:cubicBezTo>
                    <a:pt x="-1326" y="37441"/>
                    <a:pt x="1860" y="28160"/>
                    <a:pt x="7401" y="17495"/>
                  </a:cubicBezTo>
                  <a:cubicBezTo>
                    <a:pt x="12942" y="6828"/>
                    <a:pt x="19175" y="-929"/>
                    <a:pt x="21253" y="41"/>
                  </a:cubicBezTo>
                  <a:cubicBezTo>
                    <a:pt x="23331" y="1011"/>
                    <a:pt x="19868" y="10291"/>
                    <a:pt x="14188" y="20958"/>
                  </a:cubicBezTo>
                  <a:cubicBezTo>
                    <a:pt x="8509" y="31623"/>
                    <a:pt x="2137" y="39380"/>
                    <a:pt x="475" y="38411"/>
                  </a:cubicBezTo>
                  <a:close/>
                </a:path>
              </a:pathLst>
            </a:custGeom>
            <a:solidFill>
              <a:srgbClr val="FAFAFA"/>
            </a:solidFill>
            <a:ln w="13835" cap="flat">
              <a:noFill/>
              <a:prstDash val="solid"/>
              <a:miter/>
            </a:ln>
          </p:spPr>
          <p:txBody>
            <a:bodyPr rtlCol="0" anchor="ctr"/>
            <a:lstStyle/>
            <a:p>
              <a:endParaRPr lang="en-IN" sz="1139"/>
            </a:p>
          </p:txBody>
        </p:sp>
        <p:sp>
          <p:nvSpPr>
            <p:cNvPr id="139" name="Freeform: Shape 138">
              <a:extLst>
                <a:ext uri="{FF2B5EF4-FFF2-40B4-BE49-F238E27FC236}">
                  <a16:creationId xmlns:a16="http://schemas.microsoft.com/office/drawing/2014/main" id="{5BA64AD3-41FB-42D1-A863-5A55BA61D4F5}"/>
                </a:ext>
              </a:extLst>
            </p:cNvPr>
            <p:cNvSpPr/>
            <p:nvPr/>
          </p:nvSpPr>
          <p:spPr>
            <a:xfrm>
              <a:off x="10310646" y="4341481"/>
              <a:ext cx="12104" cy="48696"/>
            </a:xfrm>
            <a:custGeom>
              <a:avLst/>
              <a:gdLst>
                <a:gd name="connsiteX0" fmla="*/ 8174 w 12104"/>
                <a:gd name="connsiteY0" fmla="*/ 48645 h 48696"/>
                <a:gd name="connsiteX1" fmla="*/ 4157 w 12104"/>
                <a:gd name="connsiteY1" fmla="*/ 24405 h 48696"/>
                <a:gd name="connsiteX2" fmla="*/ 555 w 12104"/>
                <a:gd name="connsiteY2" fmla="*/ 25 h 48696"/>
                <a:gd name="connsiteX3" fmla="*/ 11359 w 12104"/>
                <a:gd name="connsiteY3" fmla="*/ 23296 h 48696"/>
                <a:gd name="connsiteX4" fmla="*/ 8174 w 12104"/>
                <a:gd name="connsiteY4" fmla="*/ 48645 h 48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4" h="48696">
                  <a:moveTo>
                    <a:pt x="8174" y="48645"/>
                  </a:moveTo>
                  <a:cubicBezTo>
                    <a:pt x="6096" y="48645"/>
                    <a:pt x="6373" y="37425"/>
                    <a:pt x="4157" y="24405"/>
                  </a:cubicBezTo>
                  <a:cubicBezTo>
                    <a:pt x="1940" y="11384"/>
                    <a:pt x="-1384" y="995"/>
                    <a:pt x="555" y="25"/>
                  </a:cubicBezTo>
                  <a:cubicBezTo>
                    <a:pt x="2495" y="-945"/>
                    <a:pt x="9143" y="8891"/>
                    <a:pt x="11359" y="23296"/>
                  </a:cubicBezTo>
                  <a:cubicBezTo>
                    <a:pt x="13576" y="37702"/>
                    <a:pt x="10113" y="49061"/>
                    <a:pt x="8174" y="48645"/>
                  </a:cubicBezTo>
                  <a:close/>
                </a:path>
              </a:pathLst>
            </a:custGeom>
            <a:solidFill>
              <a:srgbClr val="FAFAFA"/>
            </a:solidFill>
            <a:ln w="13835" cap="flat">
              <a:noFill/>
              <a:prstDash val="solid"/>
              <a:miter/>
            </a:ln>
          </p:spPr>
          <p:txBody>
            <a:bodyPr rtlCol="0" anchor="ctr"/>
            <a:lstStyle/>
            <a:p>
              <a:endParaRPr lang="en-IN" sz="1139"/>
            </a:p>
          </p:txBody>
        </p:sp>
        <p:sp>
          <p:nvSpPr>
            <p:cNvPr id="140" name="Freeform: Shape 139">
              <a:extLst>
                <a:ext uri="{FF2B5EF4-FFF2-40B4-BE49-F238E27FC236}">
                  <a16:creationId xmlns:a16="http://schemas.microsoft.com/office/drawing/2014/main" id="{E9882AA1-F9EA-4739-A0A9-21ED6E73DEC7}"/>
                </a:ext>
              </a:extLst>
            </p:cNvPr>
            <p:cNvSpPr/>
            <p:nvPr/>
          </p:nvSpPr>
          <p:spPr>
            <a:xfrm>
              <a:off x="10178098" y="4484414"/>
              <a:ext cx="26073" cy="28562"/>
            </a:xfrm>
            <a:custGeom>
              <a:avLst/>
              <a:gdLst>
                <a:gd name="connsiteX0" fmla="*/ 25751 w 26073"/>
                <a:gd name="connsiteY0" fmla="*/ 28300 h 28562"/>
                <a:gd name="connsiteX1" fmla="*/ 10376 w 26073"/>
                <a:gd name="connsiteY1" fmla="*/ 16664 h 28562"/>
                <a:gd name="connsiteX2" fmla="*/ 264 w 26073"/>
                <a:gd name="connsiteY2" fmla="*/ 181 h 28562"/>
                <a:gd name="connsiteX3" fmla="*/ 15640 w 26073"/>
                <a:gd name="connsiteY3" fmla="*/ 11816 h 28562"/>
                <a:gd name="connsiteX4" fmla="*/ 25751 w 26073"/>
                <a:gd name="connsiteY4" fmla="*/ 28300 h 28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3" h="28562">
                  <a:moveTo>
                    <a:pt x="25751" y="28300"/>
                  </a:moveTo>
                  <a:cubicBezTo>
                    <a:pt x="24366" y="29685"/>
                    <a:pt x="17440" y="24421"/>
                    <a:pt x="10376" y="16664"/>
                  </a:cubicBezTo>
                  <a:cubicBezTo>
                    <a:pt x="3311" y="8907"/>
                    <a:pt x="-1260" y="1566"/>
                    <a:pt x="264" y="181"/>
                  </a:cubicBezTo>
                  <a:cubicBezTo>
                    <a:pt x="1788" y="-1204"/>
                    <a:pt x="8575" y="4060"/>
                    <a:pt x="15640" y="11816"/>
                  </a:cubicBezTo>
                  <a:cubicBezTo>
                    <a:pt x="22704" y="19573"/>
                    <a:pt x="27275" y="26915"/>
                    <a:pt x="25751" y="28300"/>
                  </a:cubicBezTo>
                  <a:close/>
                </a:path>
              </a:pathLst>
            </a:custGeom>
            <a:solidFill>
              <a:srgbClr val="FAFAFA"/>
            </a:solidFill>
            <a:ln w="13835" cap="flat">
              <a:noFill/>
              <a:prstDash val="solid"/>
              <a:miter/>
            </a:ln>
          </p:spPr>
          <p:txBody>
            <a:bodyPr rtlCol="0" anchor="ctr"/>
            <a:lstStyle/>
            <a:p>
              <a:endParaRPr lang="en-IN" sz="1139"/>
            </a:p>
          </p:txBody>
        </p:sp>
        <p:sp>
          <p:nvSpPr>
            <p:cNvPr id="141" name="Freeform: Shape 140">
              <a:extLst>
                <a:ext uri="{FF2B5EF4-FFF2-40B4-BE49-F238E27FC236}">
                  <a16:creationId xmlns:a16="http://schemas.microsoft.com/office/drawing/2014/main" id="{9B159655-10F3-4DD3-AB8F-FB22E9E9B835}"/>
                </a:ext>
              </a:extLst>
            </p:cNvPr>
            <p:cNvSpPr/>
            <p:nvPr/>
          </p:nvSpPr>
          <p:spPr>
            <a:xfrm>
              <a:off x="10482628" y="4530675"/>
              <a:ext cx="28469" cy="28843"/>
            </a:xfrm>
            <a:custGeom>
              <a:avLst/>
              <a:gdLst>
                <a:gd name="connsiteX0" fmla="*/ 197 w 28469"/>
                <a:gd name="connsiteY0" fmla="*/ 28581 h 28843"/>
                <a:gd name="connsiteX1" fmla="*/ 11694 w 28469"/>
                <a:gd name="connsiteY1" fmla="*/ 11821 h 28843"/>
                <a:gd name="connsiteX2" fmla="*/ 28177 w 28469"/>
                <a:gd name="connsiteY2" fmla="*/ 185 h 28843"/>
                <a:gd name="connsiteX3" fmla="*/ 16819 w 28469"/>
                <a:gd name="connsiteY3" fmla="*/ 16946 h 28843"/>
                <a:gd name="connsiteX4" fmla="*/ 197 w 28469"/>
                <a:gd name="connsiteY4" fmla="*/ 28581 h 28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69" h="28843">
                  <a:moveTo>
                    <a:pt x="197" y="28581"/>
                  </a:moveTo>
                  <a:cubicBezTo>
                    <a:pt x="-1189" y="27196"/>
                    <a:pt x="3937" y="19716"/>
                    <a:pt x="11694" y="11821"/>
                  </a:cubicBezTo>
                  <a:cubicBezTo>
                    <a:pt x="19451" y="3925"/>
                    <a:pt x="26654" y="-1200"/>
                    <a:pt x="28177" y="185"/>
                  </a:cubicBezTo>
                  <a:cubicBezTo>
                    <a:pt x="29701" y="1570"/>
                    <a:pt x="24437" y="9189"/>
                    <a:pt x="16819" y="16946"/>
                  </a:cubicBezTo>
                  <a:cubicBezTo>
                    <a:pt x="9200" y="24703"/>
                    <a:pt x="1720" y="29966"/>
                    <a:pt x="197" y="28581"/>
                  </a:cubicBezTo>
                  <a:close/>
                </a:path>
              </a:pathLst>
            </a:custGeom>
            <a:solidFill>
              <a:srgbClr val="FAFAFA"/>
            </a:solidFill>
            <a:ln w="13835" cap="flat">
              <a:noFill/>
              <a:prstDash val="solid"/>
              <a:miter/>
            </a:ln>
          </p:spPr>
          <p:txBody>
            <a:bodyPr rtlCol="0" anchor="ctr"/>
            <a:lstStyle/>
            <a:p>
              <a:endParaRPr lang="en-IN" sz="1139"/>
            </a:p>
          </p:txBody>
        </p:sp>
        <p:sp>
          <p:nvSpPr>
            <p:cNvPr id="142" name="Freeform: Shape 141">
              <a:extLst>
                <a:ext uri="{FF2B5EF4-FFF2-40B4-BE49-F238E27FC236}">
                  <a16:creationId xmlns:a16="http://schemas.microsoft.com/office/drawing/2014/main" id="{6253326C-F6BD-4125-B487-1E7193FD2F4E}"/>
                </a:ext>
              </a:extLst>
            </p:cNvPr>
            <p:cNvSpPr/>
            <p:nvPr/>
          </p:nvSpPr>
          <p:spPr>
            <a:xfrm>
              <a:off x="10320996" y="4696701"/>
              <a:ext cx="10025" cy="46137"/>
            </a:xfrm>
            <a:custGeom>
              <a:avLst/>
              <a:gdLst>
                <a:gd name="connsiteX0" fmla="*/ 1425 w 10025"/>
                <a:gd name="connsiteY0" fmla="*/ 46091 h 46137"/>
                <a:gd name="connsiteX1" fmla="*/ 1425 w 10025"/>
                <a:gd name="connsiteY1" fmla="*/ 22405 h 46137"/>
                <a:gd name="connsiteX2" fmla="*/ 8490 w 10025"/>
                <a:gd name="connsiteY2" fmla="*/ -35 h 46137"/>
                <a:gd name="connsiteX3" fmla="*/ 8490 w 10025"/>
                <a:gd name="connsiteY3" fmla="*/ 23513 h 46137"/>
                <a:gd name="connsiteX4" fmla="*/ 1425 w 10025"/>
                <a:gd name="connsiteY4" fmla="*/ 46091 h 46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 h="46137">
                  <a:moveTo>
                    <a:pt x="1425" y="46091"/>
                  </a:moveTo>
                  <a:cubicBezTo>
                    <a:pt x="-514" y="46091"/>
                    <a:pt x="-514" y="35148"/>
                    <a:pt x="1425" y="22405"/>
                  </a:cubicBezTo>
                  <a:cubicBezTo>
                    <a:pt x="3365" y="9661"/>
                    <a:pt x="6412" y="-312"/>
                    <a:pt x="8490" y="-35"/>
                  </a:cubicBezTo>
                  <a:cubicBezTo>
                    <a:pt x="10567" y="242"/>
                    <a:pt x="10429" y="10769"/>
                    <a:pt x="8490" y="23513"/>
                  </a:cubicBezTo>
                  <a:cubicBezTo>
                    <a:pt x="6550" y="36257"/>
                    <a:pt x="3365" y="46368"/>
                    <a:pt x="1425" y="46091"/>
                  </a:cubicBezTo>
                  <a:close/>
                </a:path>
              </a:pathLst>
            </a:custGeom>
            <a:solidFill>
              <a:srgbClr val="FAFAFA"/>
            </a:solidFill>
            <a:ln w="13835" cap="flat">
              <a:noFill/>
              <a:prstDash val="solid"/>
              <a:miter/>
            </a:ln>
          </p:spPr>
          <p:txBody>
            <a:bodyPr rtlCol="0" anchor="ctr"/>
            <a:lstStyle/>
            <a:p>
              <a:endParaRPr lang="en-IN" sz="1139"/>
            </a:p>
          </p:txBody>
        </p:sp>
        <p:sp>
          <p:nvSpPr>
            <p:cNvPr id="143" name="Freeform: Shape 142">
              <a:extLst>
                <a:ext uri="{FF2B5EF4-FFF2-40B4-BE49-F238E27FC236}">
                  <a16:creationId xmlns:a16="http://schemas.microsoft.com/office/drawing/2014/main" id="{F85F1C9F-5EF1-4F43-9919-04C37D4F118B}"/>
                </a:ext>
              </a:extLst>
            </p:cNvPr>
            <p:cNvSpPr/>
            <p:nvPr/>
          </p:nvSpPr>
          <p:spPr>
            <a:xfrm>
              <a:off x="10192900" y="4796212"/>
              <a:ext cx="22106" cy="35775"/>
            </a:xfrm>
            <a:custGeom>
              <a:avLst/>
              <a:gdLst>
                <a:gd name="connsiteX0" fmla="*/ 21615 w 22106"/>
                <a:gd name="connsiteY0" fmla="*/ 35647 h 35775"/>
                <a:gd name="connsiteX1" fmla="*/ 7763 w 22106"/>
                <a:gd name="connsiteY1" fmla="*/ 19579 h 35775"/>
                <a:gd name="connsiteX2" fmla="*/ 421 w 22106"/>
                <a:gd name="connsiteY2" fmla="*/ 48 h 35775"/>
                <a:gd name="connsiteX3" fmla="*/ 14273 w 22106"/>
                <a:gd name="connsiteY3" fmla="*/ 15978 h 35775"/>
                <a:gd name="connsiteX4" fmla="*/ 21615 w 22106"/>
                <a:gd name="connsiteY4" fmla="*/ 35647 h 3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06" h="35775">
                  <a:moveTo>
                    <a:pt x="21615" y="35647"/>
                  </a:moveTo>
                  <a:cubicBezTo>
                    <a:pt x="19814" y="36617"/>
                    <a:pt x="13719" y="29414"/>
                    <a:pt x="7763" y="19579"/>
                  </a:cubicBezTo>
                  <a:cubicBezTo>
                    <a:pt x="1806" y="9745"/>
                    <a:pt x="-1241" y="1018"/>
                    <a:pt x="421" y="48"/>
                  </a:cubicBezTo>
                  <a:cubicBezTo>
                    <a:pt x="2084" y="-921"/>
                    <a:pt x="8179" y="6143"/>
                    <a:pt x="14273" y="15978"/>
                  </a:cubicBezTo>
                  <a:cubicBezTo>
                    <a:pt x="20368" y="25813"/>
                    <a:pt x="23277" y="34540"/>
                    <a:pt x="21615" y="35647"/>
                  </a:cubicBezTo>
                  <a:close/>
                </a:path>
              </a:pathLst>
            </a:custGeom>
            <a:solidFill>
              <a:srgbClr val="FAFAFA"/>
            </a:solidFill>
            <a:ln w="13835" cap="flat">
              <a:noFill/>
              <a:prstDash val="solid"/>
              <a:miter/>
            </a:ln>
          </p:spPr>
          <p:txBody>
            <a:bodyPr rtlCol="0" anchor="ctr"/>
            <a:lstStyle/>
            <a:p>
              <a:endParaRPr lang="en-IN" sz="1139"/>
            </a:p>
          </p:txBody>
        </p:sp>
        <p:sp>
          <p:nvSpPr>
            <p:cNvPr id="144" name="Freeform: Shape 143">
              <a:extLst>
                <a:ext uri="{FF2B5EF4-FFF2-40B4-BE49-F238E27FC236}">
                  <a16:creationId xmlns:a16="http://schemas.microsoft.com/office/drawing/2014/main" id="{286D14D1-55A3-48DE-9460-309BFE6B185B}"/>
                </a:ext>
              </a:extLst>
            </p:cNvPr>
            <p:cNvSpPr/>
            <p:nvPr/>
          </p:nvSpPr>
          <p:spPr>
            <a:xfrm>
              <a:off x="10438665" y="4943932"/>
              <a:ext cx="36020" cy="26281"/>
            </a:xfrm>
            <a:custGeom>
              <a:avLst/>
              <a:gdLst>
                <a:gd name="connsiteX0" fmla="*/ 35849 w 36020"/>
                <a:gd name="connsiteY0" fmla="*/ 266 h 26281"/>
                <a:gd name="connsiteX1" fmla="*/ 20058 w 36020"/>
                <a:gd name="connsiteY1" fmla="*/ 16057 h 26281"/>
                <a:gd name="connsiteX2" fmla="*/ 111 w 36020"/>
                <a:gd name="connsiteY2" fmla="*/ 25892 h 26281"/>
                <a:gd name="connsiteX3" fmla="*/ 15902 w 36020"/>
                <a:gd name="connsiteY3" fmla="*/ 10101 h 26281"/>
                <a:gd name="connsiteX4" fmla="*/ 35849 w 36020"/>
                <a:gd name="connsiteY4" fmla="*/ 266 h 26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20" h="26281">
                  <a:moveTo>
                    <a:pt x="35849" y="266"/>
                  </a:moveTo>
                  <a:cubicBezTo>
                    <a:pt x="37096" y="1928"/>
                    <a:pt x="30031" y="8993"/>
                    <a:pt x="20058" y="16057"/>
                  </a:cubicBezTo>
                  <a:cubicBezTo>
                    <a:pt x="10084" y="23121"/>
                    <a:pt x="1358" y="27554"/>
                    <a:pt x="111" y="25892"/>
                  </a:cubicBezTo>
                  <a:cubicBezTo>
                    <a:pt x="-1135" y="24229"/>
                    <a:pt x="6068" y="17165"/>
                    <a:pt x="15902" y="10101"/>
                  </a:cubicBezTo>
                  <a:cubicBezTo>
                    <a:pt x="25737" y="3036"/>
                    <a:pt x="34741" y="-1258"/>
                    <a:pt x="35849" y="266"/>
                  </a:cubicBezTo>
                  <a:close/>
                </a:path>
              </a:pathLst>
            </a:custGeom>
            <a:solidFill>
              <a:srgbClr val="FAFAFA"/>
            </a:solidFill>
            <a:ln w="13835" cap="flat">
              <a:noFill/>
              <a:prstDash val="solid"/>
              <a:miter/>
            </a:ln>
          </p:spPr>
          <p:txBody>
            <a:bodyPr rtlCol="0" anchor="ctr"/>
            <a:lstStyle/>
            <a:p>
              <a:endParaRPr lang="en-IN" sz="1139"/>
            </a:p>
          </p:txBody>
        </p:sp>
        <p:sp>
          <p:nvSpPr>
            <p:cNvPr id="145" name="Freeform: Shape 144">
              <a:extLst>
                <a:ext uri="{FF2B5EF4-FFF2-40B4-BE49-F238E27FC236}">
                  <a16:creationId xmlns:a16="http://schemas.microsoft.com/office/drawing/2014/main" id="{94478892-AF6A-4E9C-BED7-9FED1F99B5D5}"/>
                </a:ext>
              </a:extLst>
            </p:cNvPr>
            <p:cNvSpPr/>
            <p:nvPr/>
          </p:nvSpPr>
          <p:spPr>
            <a:xfrm>
              <a:off x="10257094" y="5038981"/>
              <a:ext cx="9981" cy="51162"/>
            </a:xfrm>
            <a:custGeom>
              <a:avLst/>
              <a:gdLst>
                <a:gd name="connsiteX0" fmla="*/ 777 w 9981"/>
                <a:gd name="connsiteY0" fmla="*/ 51077 h 51162"/>
                <a:gd name="connsiteX1" fmla="*/ 2578 w 9981"/>
                <a:gd name="connsiteY1" fmla="*/ 25451 h 51162"/>
                <a:gd name="connsiteX2" fmla="*/ 5349 w 9981"/>
                <a:gd name="connsiteY2" fmla="*/ -36 h 51162"/>
                <a:gd name="connsiteX3" fmla="*/ 9643 w 9981"/>
                <a:gd name="connsiteY3" fmla="*/ 26144 h 51162"/>
                <a:gd name="connsiteX4" fmla="*/ 777 w 9981"/>
                <a:gd name="connsiteY4" fmla="*/ 51077 h 51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1" h="51162">
                  <a:moveTo>
                    <a:pt x="777" y="51077"/>
                  </a:moveTo>
                  <a:cubicBezTo>
                    <a:pt x="-1162" y="50385"/>
                    <a:pt x="777" y="39303"/>
                    <a:pt x="2578" y="25451"/>
                  </a:cubicBezTo>
                  <a:cubicBezTo>
                    <a:pt x="4379" y="11600"/>
                    <a:pt x="3271" y="241"/>
                    <a:pt x="5349" y="-36"/>
                  </a:cubicBezTo>
                  <a:cubicBezTo>
                    <a:pt x="7426" y="-313"/>
                    <a:pt x="11028" y="11323"/>
                    <a:pt x="9643" y="26144"/>
                  </a:cubicBezTo>
                  <a:cubicBezTo>
                    <a:pt x="8258" y="40965"/>
                    <a:pt x="2578" y="51908"/>
                    <a:pt x="777" y="51077"/>
                  </a:cubicBezTo>
                  <a:close/>
                </a:path>
              </a:pathLst>
            </a:custGeom>
            <a:solidFill>
              <a:srgbClr val="FAFAFA"/>
            </a:solidFill>
            <a:ln w="13835" cap="flat">
              <a:noFill/>
              <a:prstDash val="solid"/>
              <a:miter/>
            </a:ln>
          </p:spPr>
          <p:txBody>
            <a:bodyPr rtlCol="0" anchor="ctr"/>
            <a:lstStyle/>
            <a:p>
              <a:endParaRPr lang="en-IN" sz="1139"/>
            </a:p>
          </p:txBody>
        </p:sp>
        <p:sp>
          <p:nvSpPr>
            <p:cNvPr id="146" name="Freeform: Shape 145">
              <a:extLst>
                <a:ext uri="{FF2B5EF4-FFF2-40B4-BE49-F238E27FC236}">
                  <a16:creationId xmlns:a16="http://schemas.microsoft.com/office/drawing/2014/main" id="{4F8DFC61-8ECA-4963-B0FC-BA4D20E5F660}"/>
                </a:ext>
              </a:extLst>
            </p:cNvPr>
            <p:cNvSpPr/>
            <p:nvPr/>
          </p:nvSpPr>
          <p:spPr>
            <a:xfrm>
              <a:off x="10323594" y="5273712"/>
              <a:ext cx="21249" cy="26025"/>
            </a:xfrm>
            <a:custGeom>
              <a:avLst/>
              <a:gdLst>
                <a:gd name="connsiteX0" fmla="*/ 20851 w 21249"/>
                <a:gd name="connsiteY0" fmla="*/ 25785 h 26025"/>
                <a:gd name="connsiteX1" fmla="*/ 7692 w 21249"/>
                <a:gd name="connsiteY1" fmla="*/ 15258 h 26025"/>
                <a:gd name="connsiteX2" fmla="*/ 351 w 21249"/>
                <a:gd name="connsiteY2" fmla="*/ 159 h 26025"/>
                <a:gd name="connsiteX3" fmla="*/ 13371 w 21249"/>
                <a:gd name="connsiteY3" fmla="*/ 10687 h 26025"/>
                <a:gd name="connsiteX4" fmla="*/ 20851 w 21249"/>
                <a:gd name="connsiteY4" fmla="*/ 25785 h 2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9" h="26025">
                  <a:moveTo>
                    <a:pt x="20851" y="25785"/>
                  </a:moveTo>
                  <a:cubicBezTo>
                    <a:pt x="19189" y="27032"/>
                    <a:pt x="13371" y="22322"/>
                    <a:pt x="7692" y="15258"/>
                  </a:cubicBezTo>
                  <a:cubicBezTo>
                    <a:pt x="2013" y="8194"/>
                    <a:pt x="-1173" y="1406"/>
                    <a:pt x="351" y="159"/>
                  </a:cubicBezTo>
                  <a:cubicBezTo>
                    <a:pt x="1874" y="-1087"/>
                    <a:pt x="7692" y="3622"/>
                    <a:pt x="13371" y="10687"/>
                  </a:cubicBezTo>
                  <a:cubicBezTo>
                    <a:pt x="19051" y="17751"/>
                    <a:pt x="22375" y="24539"/>
                    <a:pt x="20851" y="25785"/>
                  </a:cubicBezTo>
                  <a:close/>
                </a:path>
              </a:pathLst>
            </a:custGeom>
            <a:solidFill>
              <a:srgbClr val="FAFAFA"/>
            </a:solidFill>
            <a:ln w="13835" cap="flat">
              <a:noFill/>
              <a:prstDash val="solid"/>
              <a:miter/>
            </a:ln>
          </p:spPr>
          <p:txBody>
            <a:bodyPr rtlCol="0" anchor="ctr"/>
            <a:lstStyle/>
            <a:p>
              <a:endParaRPr lang="en-IN" sz="1139"/>
            </a:p>
          </p:txBody>
        </p:sp>
        <p:sp>
          <p:nvSpPr>
            <p:cNvPr id="147" name="Freeform: Shape 146">
              <a:extLst>
                <a:ext uri="{FF2B5EF4-FFF2-40B4-BE49-F238E27FC236}">
                  <a16:creationId xmlns:a16="http://schemas.microsoft.com/office/drawing/2014/main" id="{A9B25B7E-5D7E-45AF-B20E-7345ED7EC761}"/>
                </a:ext>
              </a:extLst>
            </p:cNvPr>
            <p:cNvSpPr/>
            <p:nvPr/>
          </p:nvSpPr>
          <p:spPr>
            <a:xfrm>
              <a:off x="10221468" y="5399032"/>
              <a:ext cx="28718" cy="41063"/>
            </a:xfrm>
            <a:custGeom>
              <a:avLst/>
              <a:gdLst>
                <a:gd name="connsiteX0" fmla="*/ 28370 w 28718"/>
                <a:gd name="connsiteY0" fmla="*/ 40923 h 41063"/>
                <a:gd name="connsiteX1" fmla="*/ 11332 w 28718"/>
                <a:gd name="connsiteY1" fmla="*/ 22500 h 41063"/>
                <a:gd name="connsiteX2" fmla="*/ 250 w 28718"/>
                <a:gd name="connsiteY2" fmla="*/ 60 h 41063"/>
                <a:gd name="connsiteX3" fmla="*/ 17288 w 28718"/>
                <a:gd name="connsiteY3" fmla="*/ 18483 h 41063"/>
                <a:gd name="connsiteX4" fmla="*/ 28370 w 28718"/>
                <a:gd name="connsiteY4" fmla="*/ 40923 h 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8" h="41063">
                  <a:moveTo>
                    <a:pt x="28370" y="40923"/>
                  </a:moveTo>
                  <a:cubicBezTo>
                    <a:pt x="26707" y="42031"/>
                    <a:pt x="19089" y="33858"/>
                    <a:pt x="11332" y="22500"/>
                  </a:cubicBezTo>
                  <a:cubicBezTo>
                    <a:pt x="3575" y="11141"/>
                    <a:pt x="-1274" y="1168"/>
                    <a:pt x="250" y="60"/>
                  </a:cubicBezTo>
                  <a:cubicBezTo>
                    <a:pt x="1774" y="-1048"/>
                    <a:pt x="9531" y="7124"/>
                    <a:pt x="17288" y="18483"/>
                  </a:cubicBezTo>
                  <a:cubicBezTo>
                    <a:pt x="25045" y="29841"/>
                    <a:pt x="30032" y="39815"/>
                    <a:pt x="28370" y="40923"/>
                  </a:cubicBezTo>
                  <a:close/>
                </a:path>
              </a:pathLst>
            </a:custGeom>
            <a:solidFill>
              <a:srgbClr val="FAFAFA"/>
            </a:solidFill>
            <a:ln w="13835" cap="flat">
              <a:noFill/>
              <a:prstDash val="solid"/>
              <a:miter/>
            </a:ln>
          </p:spPr>
          <p:txBody>
            <a:bodyPr rtlCol="0" anchor="ctr"/>
            <a:lstStyle/>
            <a:p>
              <a:endParaRPr lang="en-IN" sz="1139"/>
            </a:p>
          </p:txBody>
        </p:sp>
        <p:sp>
          <p:nvSpPr>
            <p:cNvPr id="148" name="Freeform: Shape 147">
              <a:extLst>
                <a:ext uri="{FF2B5EF4-FFF2-40B4-BE49-F238E27FC236}">
                  <a16:creationId xmlns:a16="http://schemas.microsoft.com/office/drawing/2014/main" id="{3B04FA3E-60A5-4329-B5DE-90E8FCFE6431}"/>
                </a:ext>
              </a:extLst>
            </p:cNvPr>
            <p:cNvSpPr/>
            <p:nvPr/>
          </p:nvSpPr>
          <p:spPr>
            <a:xfrm>
              <a:off x="10509120" y="5243224"/>
              <a:ext cx="9993" cy="20546"/>
            </a:xfrm>
            <a:custGeom>
              <a:avLst/>
              <a:gdLst>
                <a:gd name="connsiteX0" fmla="*/ 1270 w 9993"/>
                <a:gd name="connsiteY0" fmla="*/ 20397 h 20546"/>
                <a:gd name="connsiteX1" fmla="*/ 1270 w 9993"/>
                <a:gd name="connsiteY1" fmla="*/ 9038 h 20546"/>
                <a:gd name="connsiteX2" fmla="*/ 8611 w 9993"/>
                <a:gd name="connsiteY2" fmla="*/ 35 h 20546"/>
                <a:gd name="connsiteX3" fmla="*/ 8611 w 9993"/>
                <a:gd name="connsiteY3" fmla="*/ 11532 h 20546"/>
                <a:gd name="connsiteX4" fmla="*/ 1270 w 9993"/>
                <a:gd name="connsiteY4" fmla="*/ 20397 h 2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 h="20546">
                  <a:moveTo>
                    <a:pt x="1270" y="20397"/>
                  </a:moveTo>
                  <a:cubicBezTo>
                    <a:pt x="-531" y="19704"/>
                    <a:pt x="-392" y="14579"/>
                    <a:pt x="1270" y="9038"/>
                  </a:cubicBezTo>
                  <a:cubicBezTo>
                    <a:pt x="2932" y="3498"/>
                    <a:pt x="6672" y="-658"/>
                    <a:pt x="8611" y="35"/>
                  </a:cubicBezTo>
                  <a:cubicBezTo>
                    <a:pt x="10551" y="727"/>
                    <a:pt x="10273" y="5852"/>
                    <a:pt x="8611" y="11532"/>
                  </a:cubicBezTo>
                  <a:cubicBezTo>
                    <a:pt x="6949" y="17211"/>
                    <a:pt x="3209" y="21228"/>
                    <a:pt x="1270" y="20397"/>
                  </a:cubicBezTo>
                  <a:close/>
                </a:path>
              </a:pathLst>
            </a:custGeom>
            <a:solidFill>
              <a:srgbClr val="FAFAFA"/>
            </a:solidFill>
            <a:ln w="13835" cap="flat">
              <a:noFill/>
              <a:prstDash val="solid"/>
              <a:miter/>
            </a:ln>
          </p:spPr>
          <p:txBody>
            <a:bodyPr rtlCol="0" anchor="ctr"/>
            <a:lstStyle/>
            <a:p>
              <a:endParaRPr lang="en-IN" sz="1139"/>
            </a:p>
          </p:txBody>
        </p:sp>
        <p:sp>
          <p:nvSpPr>
            <p:cNvPr id="149" name="Freeform: Shape 148">
              <a:extLst>
                <a:ext uri="{FF2B5EF4-FFF2-40B4-BE49-F238E27FC236}">
                  <a16:creationId xmlns:a16="http://schemas.microsoft.com/office/drawing/2014/main" id="{AE56341D-596B-42B0-ACE8-EFAD72411889}"/>
                </a:ext>
              </a:extLst>
            </p:cNvPr>
            <p:cNvSpPr/>
            <p:nvPr/>
          </p:nvSpPr>
          <p:spPr>
            <a:xfrm>
              <a:off x="10394952" y="5552194"/>
              <a:ext cx="13429" cy="46077"/>
            </a:xfrm>
            <a:custGeom>
              <a:avLst/>
              <a:gdLst>
                <a:gd name="connsiteX0" fmla="*/ 468 w 13429"/>
                <a:gd name="connsiteY0" fmla="*/ 45949 h 46077"/>
                <a:gd name="connsiteX1" fmla="*/ 4900 w 13429"/>
                <a:gd name="connsiteY1" fmla="*/ 22816 h 46077"/>
                <a:gd name="connsiteX2" fmla="*/ 10718 w 13429"/>
                <a:gd name="connsiteY2" fmla="*/ -39 h 46077"/>
                <a:gd name="connsiteX3" fmla="*/ 11965 w 13429"/>
                <a:gd name="connsiteY3" fmla="*/ 24340 h 46077"/>
                <a:gd name="connsiteX4" fmla="*/ 468 w 13429"/>
                <a:gd name="connsiteY4" fmla="*/ 45949 h 4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9" h="46077">
                  <a:moveTo>
                    <a:pt x="468" y="45949"/>
                  </a:moveTo>
                  <a:cubicBezTo>
                    <a:pt x="-1333" y="44979"/>
                    <a:pt x="2130" y="35144"/>
                    <a:pt x="4900" y="22816"/>
                  </a:cubicBezTo>
                  <a:cubicBezTo>
                    <a:pt x="7671" y="10488"/>
                    <a:pt x="8641" y="99"/>
                    <a:pt x="10718" y="-39"/>
                  </a:cubicBezTo>
                  <a:cubicBezTo>
                    <a:pt x="12796" y="-178"/>
                    <a:pt x="14874" y="11042"/>
                    <a:pt x="11965" y="24340"/>
                  </a:cubicBezTo>
                  <a:cubicBezTo>
                    <a:pt x="9056" y="37638"/>
                    <a:pt x="2130" y="47057"/>
                    <a:pt x="468" y="45949"/>
                  </a:cubicBezTo>
                  <a:close/>
                </a:path>
              </a:pathLst>
            </a:custGeom>
            <a:solidFill>
              <a:srgbClr val="FAFAFA"/>
            </a:solidFill>
            <a:ln w="13835" cap="flat">
              <a:noFill/>
              <a:prstDash val="solid"/>
              <a:miter/>
            </a:ln>
          </p:spPr>
          <p:txBody>
            <a:bodyPr rtlCol="0" anchor="ctr"/>
            <a:lstStyle/>
            <a:p>
              <a:endParaRPr lang="en-IN" sz="1139"/>
            </a:p>
          </p:txBody>
        </p:sp>
        <p:sp>
          <p:nvSpPr>
            <p:cNvPr id="150" name="Freeform: Shape 149">
              <a:extLst>
                <a:ext uri="{FF2B5EF4-FFF2-40B4-BE49-F238E27FC236}">
                  <a16:creationId xmlns:a16="http://schemas.microsoft.com/office/drawing/2014/main" id="{39E03F88-A302-4B87-B0EA-84C4735F9790}"/>
                </a:ext>
              </a:extLst>
            </p:cNvPr>
            <p:cNvSpPr/>
            <p:nvPr/>
          </p:nvSpPr>
          <p:spPr>
            <a:xfrm>
              <a:off x="10456331" y="3429460"/>
              <a:ext cx="14797" cy="28145"/>
            </a:xfrm>
            <a:custGeom>
              <a:avLst/>
              <a:gdLst>
                <a:gd name="connsiteX0" fmla="*/ 13889 w 14797"/>
                <a:gd name="connsiteY0" fmla="*/ 28022 h 28145"/>
                <a:gd name="connsiteX1" fmla="*/ 4054 w 14797"/>
                <a:gd name="connsiteY1" fmla="*/ 15556 h 28145"/>
                <a:gd name="connsiteX2" fmla="*/ 729 w 14797"/>
                <a:gd name="connsiteY2" fmla="*/ 42 h 28145"/>
                <a:gd name="connsiteX3" fmla="*/ 10564 w 14797"/>
                <a:gd name="connsiteY3" fmla="*/ 12508 h 28145"/>
                <a:gd name="connsiteX4" fmla="*/ 13889 w 14797"/>
                <a:gd name="connsiteY4" fmla="*/ 28022 h 28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7" h="28145">
                  <a:moveTo>
                    <a:pt x="13889" y="28022"/>
                  </a:moveTo>
                  <a:cubicBezTo>
                    <a:pt x="12088" y="28853"/>
                    <a:pt x="7655" y="23313"/>
                    <a:pt x="4054" y="15556"/>
                  </a:cubicBezTo>
                  <a:cubicBezTo>
                    <a:pt x="452" y="7799"/>
                    <a:pt x="-1072" y="873"/>
                    <a:pt x="729" y="42"/>
                  </a:cubicBezTo>
                  <a:cubicBezTo>
                    <a:pt x="2530" y="-789"/>
                    <a:pt x="6963" y="4751"/>
                    <a:pt x="10564" y="12508"/>
                  </a:cubicBezTo>
                  <a:cubicBezTo>
                    <a:pt x="14165" y="20265"/>
                    <a:pt x="15966" y="27191"/>
                    <a:pt x="13889" y="28022"/>
                  </a:cubicBezTo>
                  <a:close/>
                </a:path>
              </a:pathLst>
            </a:custGeom>
            <a:solidFill>
              <a:srgbClr val="FAFAFA"/>
            </a:solidFill>
            <a:ln w="13835" cap="flat">
              <a:noFill/>
              <a:prstDash val="solid"/>
              <a:miter/>
            </a:ln>
          </p:spPr>
          <p:txBody>
            <a:bodyPr rtlCol="0" anchor="ctr"/>
            <a:lstStyle/>
            <a:p>
              <a:endParaRPr lang="en-IN" sz="1139"/>
            </a:p>
          </p:txBody>
        </p:sp>
        <p:sp>
          <p:nvSpPr>
            <p:cNvPr id="151" name="Freeform: Shape 150">
              <a:extLst>
                <a:ext uri="{FF2B5EF4-FFF2-40B4-BE49-F238E27FC236}">
                  <a16:creationId xmlns:a16="http://schemas.microsoft.com/office/drawing/2014/main" id="{1E6A8CA8-3200-4649-B8DF-713AAFDB56E6}"/>
                </a:ext>
              </a:extLst>
            </p:cNvPr>
            <p:cNvSpPr/>
            <p:nvPr/>
          </p:nvSpPr>
          <p:spPr>
            <a:xfrm>
              <a:off x="10239796" y="3025866"/>
              <a:ext cx="38692" cy="41238"/>
            </a:xfrm>
            <a:custGeom>
              <a:avLst/>
              <a:gdLst>
                <a:gd name="connsiteX0" fmla="*/ 38576 w 38692"/>
                <a:gd name="connsiteY0" fmla="*/ 271 h 41238"/>
                <a:gd name="connsiteX1" fmla="*/ 19599 w 38692"/>
                <a:gd name="connsiteY1" fmla="*/ 20772 h 41238"/>
                <a:gd name="connsiteX2" fmla="*/ 345 w 38692"/>
                <a:gd name="connsiteY2" fmla="*/ 41134 h 41238"/>
                <a:gd name="connsiteX3" fmla="*/ 14197 w 38692"/>
                <a:gd name="connsiteY3" fmla="*/ 15924 h 41238"/>
                <a:gd name="connsiteX4" fmla="*/ 38576 w 38692"/>
                <a:gd name="connsiteY4" fmla="*/ 271 h 41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2" h="41238">
                  <a:moveTo>
                    <a:pt x="38576" y="271"/>
                  </a:moveTo>
                  <a:cubicBezTo>
                    <a:pt x="39684" y="1934"/>
                    <a:pt x="29988" y="9691"/>
                    <a:pt x="19599" y="20772"/>
                  </a:cubicBezTo>
                  <a:cubicBezTo>
                    <a:pt x="9210" y="31854"/>
                    <a:pt x="2146" y="42104"/>
                    <a:pt x="345" y="41134"/>
                  </a:cubicBezTo>
                  <a:cubicBezTo>
                    <a:pt x="-1456" y="40164"/>
                    <a:pt x="3254" y="27282"/>
                    <a:pt x="14197" y="15924"/>
                  </a:cubicBezTo>
                  <a:cubicBezTo>
                    <a:pt x="25140" y="4565"/>
                    <a:pt x="37191" y="-1529"/>
                    <a:pt x="38576" y="271"/>
                  </a:cubicBezTo>
                  <a:close/>
                </a:path>
              </a:pathLst>
            </a:custGeom>
            <a:solidFill>
              <a:srgbClr val="FAFAFA"/>
            </a:solidFill>
            <a:ln w="13835" cap="flat">
              <a:noFill/>
              <a:prstDash val="solid"/>
              <a:miter/>
            </a:ln>
          </p:spPr>
          <p:txBody>
            <a:bodyPr rtlCol="0" anchor="ctr"/>
            <a:lstStyle/>
            <a:p>
              <a:endParaRPr lang="en-IN" sz="1139"/>
            </a:p>
          </p:txBody>
        </p:sp>
        <p:sp>
          <p:nvSpPr>
            <p:cNvPr id="152" name="Freeform: Shape 151">
              <a:extLst>
                <a:ext uri="{FF2B5EF4-FFF2-40B4-BE49-F238E27FC236}">
                  <a16:creationId xmlns:a16="http://schemas.microsoft.com/office/drawing/2014/main" id="{9DF47798-9DC3-4C41-BC1A-DB9FBAE9DF81}"/>
                </a:ext>
              </a:extLst>
            </p:cNvPr>
            <p:cNvSpPr/>
            <p:nvPr/>
          </p:nvSpPr>
          <p:spPr>
            <a:xfrm>
              <a:off x="10431020" y="2985674"/>
              <a:ext cx="19016" cy="36071"/>
            </a:xfrm>
            <a:custGeom>
              <a:avLst/>
              <a:gdLst>
                <a:gd name="connsiteX0" fmla="*/ 18144 w 19016"/>
                <a:gd name="connsiteY0" fmla="*/ 36030 h 36071"/>
                <a:gd name="connsiteX1" fmla="*/ 8033 w 19016"/>
                <a:gd name="connsiteY1" fmla="*/ 18716 h 36071"/>
                <a:gd name="connsiteX2" fmla="*/ 276 w 19016"/>
                <a:gd name="connsiteY2" fmla="*/ 154 h 36071"/>
                <a:gd name="connsiteX3" fmla="*/ 14128 w 19016"/>
                <a:gd name="connsiteY3" fmla="*/ 15391 h 36071"/>
                <a:gd name="connsiteX4" fmla="*/ 18144 w 19016"/>
                <a:gd name="connsiteY4" fmla="*/ 36030 h 3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 h="36071">
                  <a:moveTo>
                    <a:pt x="18144" y="36030"/>
                  </a:moveTo>
                  <a:cubicBezTo>
                    <a:pt x="16067" y="36030"/>
                    <a:pt x="12881" y="28135"/>
                    <a:pt x="8033" y="18716"/>
                  </a:cubicBezTo>
                  <a:cubicBezTo>
                    <a:pt x="3185" y="9296"/>
                    <a:pt x="-1248" y="1539"/>
                    <a:pt x="276" y="154"/>
                  </a:cubicBezTo>
                  <a:cubicBezTo>
                    <a:pt x="1799" y="-1231"/>
                    <a:pt x="9280" y="4864"/>
                    <a:pt x="14128" y="15391"/>
                  </a:cubicBezTo>
                  <a:cubicBezTo>
                    <a:pt x="18976" y="25919"/>
                    <a:pt x="19945" y="34922"/>
                    <a:pt x="18144" y="36030"/>
                  </a:cubicBezTo>
                  <a:close/>
                </a:path>
              </a:pathLst>
            </a:custGeom>
            <a:solidFill>
              <a:srgbClr val="FAFAFA"/>
            </a:solidFill>
            <a:ln w="13835" cap="flat">
              <a:noFill/>
              <a:prstDash val="solid"/>
              <a:miter/>
            </a:ln>
          </p:spPr>
          <p:txBody>
            <a:bodyPr rtlCol="0" anchor="ctr"/>
            <a:lstStyle/>
            <a:p>
              <a:endParaRPr lang="en-IN" sz="1139"/>
            </a:p>
          </p:txBody>
        </p:sp>
        <p:sp>
          <p:nvSpPr>
            <p:cNvPr id="153" name="Freeform: Shape 152">
              <a:extLst>
                <a:ext uri="{FF2B5EF4-FFF2-40B4-BE49-F238E27FC236}">
                  <a16:creationId xmlns:a16="http://schemas.microsoft.com/office/drawing/2014/main" id="{0FE9C41B-6C1B-430E-A671-14822333A028}"/>
                </a:ext>
              </a:extLst>
            </p:cNvPr>
            <p:cNvSpPr/>
            <p:nvPr/>
          </p:nvSpPr>
          <p:spPr>
            <a:xfrm>
              <a:off x="9915205" y="3123359"/>
              <a:ext cx="16683" cy="38470"/>
            </a:xfrm>
            <a:custGeom>
              <a:avLst/>
              <a:gdLst>
                <a:gd name="connsiteX0" fmla="*/ 664 w 16683"/>
                <a:gd name="connsiteY0" fmla="*/ 38387 h 38470"/>
                <a:gd name="connsiteX1" fmla="*/ 4959 w 16683"/>
                <a:gd name="connsiteY1" fmla="*/ 17886 h 38470"/>
                <a:gd name="connsiteX2" fmla="*/ 15901 w 16683"/>
                <a:gd name="connsiteY2" fmla="*/ 18 h 38470"/>
                <a:gd name="connsiteX3" fmla="*/ 11607 w 16683"/>
                <a:gd name="connsiteY3" fmla="*/ 20518 h 38470"/>
                <a:gd name="connsiteX4" fmla="*/ 664 w 16683"/>
                <a:gd name="connsiteY4" fmla="*/ 38387 h 3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3" h="38470">
                  <a:moveTo>
                    <a:pt x="664" y="38387"/>
                  </a:moveTo>
                  <a:cubicBezTo>
                    <a:pt x="-1136" y="37556"/>
                    <a:pt x="664" y="28414"/>
                    <a:pt x="4959" y="17886"/>
                  </a:cubicBezTo>
                  <a:cubicBezTo>
                    <a:pt x="9253" y="7359"/>
                    <a:pt x="13962" y="-814"/>
                    <a:pt x="15901" y="18"/>
                  </a:cubicBezTo>
                  <a:cubicBezTo>
                    <a:pt x="17841" y="849"/>
                    <a:pt x="15901" y="9852"/>
                    <a:pt x="11607" y="20518"/>
                  </a:cubicBezTo>
                  <a:cubicBezTo>
                    <a:pt x="7313" y="31184"/>
                    <a:pt x="3019" y="39080"/>
                    <a:pt x="664" y="38387"/>
                  </a:cubicBezTo>
                  <a:close/>
                </a:path>
              </a:pathLst>
            </a:custGeom>
            <a:solidFill>
              <a:srgbClr val="FAFAFA"/>
            </a:solidFill>
            <a:ln w="13835" cap="flat">
              <a:noFill/>
              <a:prstDash val="solid"/>
              <a:miter/>
            </a:ln>
          </p:spPr>
          <p:txBody>
            <a:bodyPr rtlCol="0" anchor="ctr"/>
            <a:lstStyle/>
            <a:p>
              <a:endParaRPr lang="en-IN" sz="1139"/>
            </a:p>
          </p:txBody>
        </p:sp>
        <p:sp>
          <p:nvSpPr>
            <p:cNvPr id="154" name="Freeform: Shape 153">
              <a:extLst>
                <a:ext uri="{FF2B5EF4-FFF2-40B4-BE49-F238E27FC236}">
                  <a16:creationId xmlns:a16="http://schemas.microsoft.com/office/drawing/2014/main" id="{5E3218D6-ECC5-4893-AFB4-5AA4F3A6E70E}"/>
                </a:ext>
              </a:extLst>
            </p:cNvPr>
            <p:cNvSpPr/>
            <p:nvPr/>
          </p:nvSpPr>
          <p:spPr>
            <a:xfrm>
              <a:off x="9902379" y="3345120"/>
              <a:ext cx="31003" cy="26128"/>
            </a:xfrm>
            <a:custGeom>
              <a:avLst/>
              <a:gdLst>
                <a:gd name="connsiteX0" fmla="*/ 30806 w 31003"/>
                <a:gd name="connsiteY0" fmla="*/ 25788 h 26128"/>
                <a:gd name="connsiteX1" fmla="*/ 13076 w 31003"/>
                <a:gd name="connsiteY1" fmla="*/ 15815 h 26128"/>
                <a:gd name="connsiteX2" fmla="*/ 55 w 31003"/>
                <a:gd name="connsiteY2" fmla="*/ 301 h 26128"/>
                <a:gd name="connsiteX3" fmla="*/ 17786 w 31003"/>
                <a:gd name="connsiteY3" fmla="*/ 10275 h 26128"/>
                <a:gd name="connsiteX4" fmla="*/ 30806 w 31003"/>
                <a:gd name="connsiteY4" fmla="*/ 25788 h 2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3" h="26128">
                  <a:moveTo>
                    <a:pt x="30806" y="25788"/>
                  </a:moveTo>
                  <a:cubicBezTo>
                    <a:pt x="29421" y="27312"/>
                    <a:pt x="21525" y="22880"/>
                    <a:pt x="13076" y="15815"/>
                  </a:cubicBezTo>
                  <a:cubicBezTo>
                    <a:pt x="4626" y="8751"/>
                    <a:pt x="-776" y="1963"/>
                    <a:pt x="55" y="301"/>
                  </a:cubicBezTo>
                  <a:cubicBezTo>
                    <a:pt x="886" y="-1361"/>
                    <a:pt x="9336" y="3210"/>
                    <a:pt x="17786" y="10275"/>
                  </a:cubicBezTo>
                  <a:cubicBezTo>
                    <a:pt x="26235" y="17339"/>
                    <a:pt x="32053" y="24265"/>
                    <a:pt x="30806" y="25788"/>
                  </a:cubicBezTo>
                  <a:close/>
                </a:path>
              </a:pathLst>
            </a:custGeom>
            <a:solidFill>
              <a:srgbClr val="FAFAFA"/>
            </a:solidFill>
            <a:ln w="13835" cap="flat">
              <a:noFill/>
              <a:prstDash val="solid"/>
              <a:miter/>
            </a:ln>
          </p:spPr>
          <p:txBody>
            <a:bodyPr rtlCol="0" anchor="ctr"/>
            <a:lstStyle/>
            <a:p>
              <a:endParaRPr lang="en-IN" sz="1139"/>
            </a:p>
          </p:txBody>
        </p:sp>
        <p:sp>
          <p:nvSpPr>
            <p:cNvPr id="155" name="Freeform: Shape 154">
              <a:extLst>
                <a:ext uri="{FF2B5EF4-FFF2-40B4-BE49-F238E27FC236}">
                  <a16:creationId xmlns:a16="http://schemas.microsoft.com/office/drawing/2014/main" id="{EFBEF905-0F91-4234-A3A7-115C867DB4F5}"/>
                </a:ext>
              </a:extLst>
            </p:cNvPr>
            <p:cNvSpPr/>
            <p:nvPr/>
          </p:nvSpPr>
          <p:spPr>
            <a:xfrm>
              <a:off x="10271907" y="2834746"/>
              <a:ext cx="12158" cy="25348"/>
            </a:xfrm>
            <a:custGeom>
              <a:avLst/>
              <a:gdLst>
                <a:gd name="connsiteX0" fmla="*/ 11175 w 12158"/>
                <a:gd name="connsiteY0" fmla="*/ 25308 h 25348"/>
                <a:gd name="connsiteX1" fmla="*/ 2725 w 12158"/>
                <a:gd name="connsiteY1" fmla="*/ 13811 h 25348"/>
                <a:gd name="connsiteX2" fmla="*/ 925 w 12158"/>
                <a:gd name="connsiteY2" fmla="*/ -41 h 25348"/>
                <a:gd name="connsiteX3" fmla="*/ 9374 w 12158"/>
                <a:gd name="connsiteY3" fmla="*/ 11456 h 25348"/>
                <a:gd name="connsiteX4" fmla="*/ 11175 w 12158"/>
                <a:gd name="connsiteY4" fmla="*/ 25308 h 2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8" h="25348">
                  <a:moveTo>
                    <a:pt x="11175" y="25308"/>
                  </a:moveTo>
                  <a:cubicBezTo>
                    <a:pt x="9374" y="25308"/>
                    <a:pt x="5496" y="20875"/>
                    <a:pt x="2725" y="13811"/>
                  </a:cubicBezTo>
                  <a:cubicBezTo>
                    <a:pt x="-45" y="6747"/>
                    <a:pt x="-876" y="-41"/>
                    <a:pt x="925" y="-41"/>
                  </a:cubicBezTo>
                  <a:cubicBezTo>
                    <a:pt x="2725" y="-41"/>
                    <a:pt x="6604" y="4392"/>
                    <a:pt x="9374" y="11456"/>
                  </a:cubicBezTo>
                  <a:cubicBezTo>
                    <a:pt x="12145" y="18521"/>
                    <a:pt x="12976" y="24616"/>
                    <a:pt x="11175" y="25308"/>
                  </a:cubicBezTo>
                  <a:close/>
                </a:path>
              </a:pathLst>
            </a:custGeom>
            <a:solidFill>
              <a:srgbClr val="FAFAFA"/>
            </a:solidFill>
            <a:ln w="13835" cap="flat">
              <a:noFill/>
              <a:prstDash val="solid"/>
              <a:miter/>
            </a:ln>
          </p:spPr>
          <p:txBody>
            <a:bodyPr rtlCol="0" anchor="ctr"/>
            <a:lstStyle/>
            <a:p>
              <a:endParaRPr lang="en-IN" sz="1139"/>
            </a:p>
          </p:txBody>
        </p:sp>
        <p:sp>
          <p:nvSpPr>
            <p:cNvPr id="156" name="Freeform: Shape 155">
              <a:extLst>
                <a:ext uri="{FF2B5EF4-FFF2-40B4-BE49-F238E27FC236}">
                  <a16:creationId xmlns:a16="http://schemas.microsoft.com/office/drawing/2014/main" id="{054567DF-9C0F-4580-8266-4FB972B5F509}"/>
                </a:ext>
              </a:extLst>
            </p:cNvPr>
            <p:cNvSpPr/>
            <p:nvPr/>
          </p:nvSpPr>
          <p:spPr>
            <a:xfrm>
              <a:off x="10616783" y="2926568"/>
              <a:ext cx="10147" cy="35769"/>
            </a:xfrm>
            <a:custGeom>
              <a:avLst/>
              <a:gdLst>
                <a:gd name="connsiteX0" fmla="*/ 1374 w 10147"/>
                <a:gd name="connsiteY0" fmla="*/ 35713 h 35769"/>
                <a:gd name="connsiteX1" fmla="*/ 1374 w 10147"/>
                <a:gd name="connsiteY1" fmla="*/ 17151 h 35769"/>
                <a:gd name="connsiteX2" fmla="*/ 8715 w 10147"/>
                <a:gd name="connsiteY2" fmla="*/ -25 h 35769"/>
                <a:gd name="connsiteX3" fmla="*/ 8715 w 10147"/>
                <a:gd name="connsiteY3" fmla="*/ 18675 h 35769"/>
                <a:gd name="connsiteX4" fmla="*/ 1374 w 10147"/>
                <a:gd name="connsiteY4" fmla="*/ 35713 h 35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7" h="35769">
                  <a:moveTo>
                    <a:pt x="1374" y="35713"/>
                  </a:moveTo>
                  <a:cubicBezTo>
                    <a:pt x="-565" y="35713"/>
                    <a:pt x="-427" y="26986"/>
                    <a:pt x="1374" y="17151"/>
                  </a:cubicBezTo>
                  <a:cubicBezTo>
                    <a:pt x="3174" y="7317"/>
                    <a:pt x="6776" y="-440"/>
                    <a:pt x="8715" y="-25"/>
                  </a:cubicBezTo>
                  <a:cubicBezTo>
                    <a:pt x="10655" y="391"/>
                    <a:pt x="10516" y="8840"/>
                    <a:pt x="8715" y="18675"/>
                  </a:cubicBezTo>
                  <a:cubicBezTo>
                    <a:pt x="6914" y="28510"/>
                    <a:pt x="3313" y="36129"/>
                    <a:pt x="1374" y="35713"/>
                  </a:cubicBezTo>
                  <a:close/>
                </a:path>
              </a:pathLst>
            </a:custGeom>
            <a:solidFill>
              <a:srgbClr val="FAFAFA"/>
            </a:solidFill>
            <a:ln w="13835" cap="flat">
              <a:noFill/>
              <a:prstDash val="solid"/>
              <a:miter/>
            </a:ln>
          </p:spPr>
          <p:txBody>
            <a:bodyPr rtlCol="0" anchor="ctr"/>
            <a:lstStyle/>
            <a:p>
              <a:endParaRPr lang="en-IN" sz="1139"/>
            </a:p>
          </p:txBody>
        </p:sp>
        <p:sp>
          <p:nvSpPr>
            <p:cNvPr id="157" name="Freeform: Shape 156">
              <a:extLst>
                <a:ext uri="{FF2B5EF4-FFF2-40B4-BE49-F238E27FC236}">
                  <a16:creationId xmlns:a16="http://schemas.microsoft.com/office/drawing/2014/main" id="{AD094F3E-E650-44C1-8556-E975FE605A79}"/>
                </a:ext>
              </a:extLst>
            </p:cNvPr>
            <p:cNvSpPr/>
            <p:nvPr/>
          </p:nvSpPr>
          <p:spPr>
            <a:xfrm>
              <a:off x="10696280" y="3077115"/>
              <a:ext cx="19126" cy="43569"/>
            </a:xfrm>
            <a:custGeom>
              <a:avLst/>
              <a:gdLst>
                <a:gd name="connsiteX0" fmla="*/ 555 w 19126"/>
                <a:gd name="connsiteY0" fmla="*/ 43491 h 43569"/>
                <a:gd name="connsiteX1" fmla="*/ 6234 w 19126"/>
                <a:gd name="connsiteY1" fmla="*/ 20359 h 43569"/>
                <a:gd name="connsiteX2" fmla="*/ 18424 w 19126"/>
                <a:gd name="connsiteY2" fmla="*/ -3 h 43569"/>
                <a:gd name="connsiteX3" fmla="*/ 12883 w 19126"/>
                <a:gd name="connsiteY3" fmla="*/ 23129 h 43569"/>
                <a:gd name="connsiteX4" fmla="*/ 555 w 19126"/>
                <a:gd name="connsiteY4" fmla="*/ 43491 h 4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6" h="43569">
                  <a:moveTo>
                    <a:pt x="555" y="43491"/>
                  </a:moveTo>
                  <a:cubicBezTo>
                    <a:pt x="-1246" y="42660"/>
                    <a:pt x="1248" y="32410"/>
                    <a:pt x="6234" y="20359"/>
                  </a:cubicBezTo>
                  <a:cubicBezTo>
                    <a:pt x="11221" y="8308"/>
                    <a:pt x="16623" y="-696"/>
                    <a:pt x="18424" y="-3"/>
                  </a:cubicBezTo>
                  <a:cubicBezTo>
                    <a:pt x="20225" y="689"/>
                    <a:pt x="18424" y="11078"/>
                    <a:pt x="12883" y="23129"/>
                  </a:cubicBezTo>
                  <a:cubicBezTo>
                    <a:pt x="7343" y="35180"/>
                    <a:pt x="2494" y="44184"/>
                    <a:pt x="555" y="43491"/>
                  </a:cubicBezTo>
                  <a:close/>
                </a:path>
              </a:pathLst>
            </a:custGeom>
            <a:solidFill>
              <a:srgbClr val="FAFAFA"/>
            </a:solidFill>
            <a:ln w="13835" cap="flat">
              <a:noFill/>
              <a:prstDash val="solid"/>
              <a:miter/>
            </a:ln>
          </p:spPr>
          <p:txBody>
            <a:bodyPr rtlCol="0" anchor="ctr"/>
            <a:lstStyle/>
            <a:p>
              <a:endParaRPr lang="en-IN" sz="1139"/>
            </a:p>
          </p:txBody>
        </p:sp>
        <p:sp>
          <p:nvSpPr>
            <p:cNvPr id="158" name="Freeform: Shape 157">
              <a:extLst>
                <a:ext uri="{FF2B5EF4-FFF2-40B4-BE49-F238E27FC236}">
                  <a16:creationId xmlns:a16="http://schemas.microsoft.com/office/drawing/2014/main" id="{C3990ADA-2FFD-4D8D-B9EA-483B7B6BE849}"/>
                </a:ext>
              </a:extLst>
            </p:cNvPr>
            <p:cNvSpPr/>
            <p:nvPr/>
          </p:nvSpPr>
          <p:spPr>
            <a:xfrm>
              <a:off x="10617308" y="3202323"/>
              <a:ext cx="23909" cy="46088"/>
            </a:xfrm>
            <a:custGeom>
              <a:avLst/>
              <a:gdLst>
                <a:gd name="connsiteX0" fmla="*/ 23428 w 23909"/>
                <a:gd name="connsiteY0" fmla="*/ 45998 h 46088"/>
                <a:gd name="connsiteX1" fmla="*/ 8606 w 23909"/>
                <a:gd name="connsiteY1" fmla="*/ 24666 h 46088"/>
                <a:gd name="connsiteX2" fmla="*/ 434 w 23909"/>
                <a:gd name="connsiteY2" fmla="*/ 10 h 46088"/>
                <a:gd name="connsiteX3" fmla="*/ 15117 w 23909"/>
                <a:gd name="connsiteY3" fmla="*/ 21342 h 46088"/>
                <a:gd name="connsiteX4" fmla="*/ 23428 w 23909"/>
                <a:gd name="connsiteY4" fmla="*/ 45998 h 4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9" h="46088">
                  <a:moveTo>
                    <a:pt x="23428" y="45998"/>
                  </a:moveTo>
                  <a:cubicBezTo>
                    <a:pt x="21627" y="46829"/>
                    <a:pt x="14978" y="37271"/>
                    <a:pt x="8606" y="24666"/>
                  </a:cubicBezTo>
                  <a:cubicBezTo>
                    <a:pt x="2235" y="12061"/>
                    <a:pt x="-1367" y="841"/>
                    <a:pt x="434" y="10"/>
                  </a:cubicBezTo>
                  <a:cubicBezTo>
                    <a:pt x="2235" y="-821"/>
                    <a:pt x="8745" y="8736"/>
                    <a:pt x="15117" y="21342"/>
                  </a:cubicBezTo>
                  <a:cubicBezTo>
                    <a:pt x="21489" y="33947"/>
                    <a:pt x="25229" y="45028"/>
                    <a:pt x="23428" y="45998"/>
                  </a:cubicBezTo>
                  <a:close/>
                </a:path>
              </a:pathLst>
            </a:custGeom>
            <a:solidFill>
              <a:srgbClr val="FAFAFA"/>
            </a:solidFill>
            <a:ln w="13835" cap="flat">
              <a:noFill/>
              <a:prstDash val="solid"/>
              <a:miter/>
            </a:ln>
          </p:spPr>
          <p:txBody>
            <a:bodyPr rtlCol="0" anchor="ctr"/>
            <a:lstStyle/>
            <a:p>
              <a:endParaRPr lang="en-IN" sz="1139"/>
            </a:p>
          </p:txBody>
        </p:sp>
        <p:sp>
          <p:nvSpPr>
            <p:cNvPr id="159" name="Freeform: Shape 158">
              <a:extLst>
                <a:ext uri="{FF2B5EF4-FFF2-40B4-BE49-F238E27FC236}">
                  <a16:creationId xmlns:a16="http://schemas.microsoft.com/office/drawing/2014/main" id="{A770A337-9C24-4982-9339-4A22C44B5F64}"/>
                </a:ext>
              </a:extLst>
            </p:cNvPr>
            <p:cNvSpPr/>
            <p:nvPr/>
          </p:nvSpPr>
          <p:spPr>
            <a:xfrm>
              <a:off x="10760004" y="3342783"/>
              <a:ext cx="14377" cy="33339"/>
            </a:xfrm>
            <a:custGeom>
              <a:avLst/>
              <a:gdLst>
                <a:gd name="connsiteX0" fmla="*/ 688 w 14377"/>
                <a:gd name="connsiteY0" fmla="*/ 33251 h 33339"/>
                <a:gd name="connsiteX1" fmla="*/ 3736 w 14377"/>
                <a:gd name="connsiteY1" fmla="*/ 15383 h 33339"/>
                <a:gd name="connsiteX2" fmla="*/ 13570 w 14377"/>
                <a:gd name="connsiteY2" fmla="*/ 7 h 33339"/>
                <a:gd name="connsiteX3" fmla="*/ 10523 w 14377"/>
                <a:gd name="connsiteY3" fmla="*/ 17876 h 33339"/>
                <a:gd name="connsiteX4" fmla="*/ 688 w 14377"/>
                <a:gd name="connsiteY4" fmla="*/ 33251 h 33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7" h="33339">
                  <a:moveTo>
                    <a:pt x="688" y="33251"/>
                  </a:moveTo>
                  <a:cubicBezTo>
                    <a:pt x="-1113" y="32559"/>
                    <a:pt x="688" y="24525"/>
                    <a:pt x="3736" y="15383"/>
                  </a:cubicBezTo>
                  <a:cubicBezTo>
                    <a:pt x="6783" y="6241"/>
                    <a:pt x="11631" y="-685"/>
                    <a:pt x="13570" y="7"/>
                  </a:cubicBezTo>
                  <a:cubicBezTo>
                    <a:pt x="15510" y="700"/>
                    <a:pt x="13570" y="8734"/>
                    <a:pt x="10523" y="17876"/>
                  </a:cubicBezTo>
                  <a:cubicBezTo>
                    <a:pt x="7476" y="27018"/>
                    <a:pt x="3182" y="33944"/>
                    <a:pt x="688" y="33251"/>
                  </a:cubicBezTo>
                  <a:close/>
                </a:path>
              </a:pathLst>
            </a:custGeom>
            <a:solidFill>
              <a:srgbClr val="FAFAFA"/>
            </a:solidFill>
            <a:ln w="13835" cap="flat">
              <a:noFill/>
              <a:prstDash val="solid"/>
              <a:miter/>
            </a:ln>
          </p:spPr>
          <p:txBody>
            <a:bodyPr rtlCol="0" anchor="ctr"/>
            <a:lstStyle/>
            <a:p>
              <a:endParaRPr lang="en-IN" sz="1139"/>
            </a:p>
          </p:txBody>
        </p:sp>
        <p:sp>
          <p:nvSpPr>
            <p:cNvPr id="160" name="Freeform: Shape 159">
              <a:extLst>
                <a:ext uri="{FF2B5EF4-FFF2-40B4-BE49-F238E27FC236}">
                  <a16:creationId xmlns:a16="http://schemas.microsoft.com/office/drawing/2014/main" id="{27618CB7-A341-4DC2-8795-6556B246CA79}"/>
                </a:ext>
              </a:extLst>
            </p:cNvPr>
            <p:cNvSpPr/>
            <p:nvPr/>
          </p:nvSpPr>
          <p:spPr>
            <a:xfrm>
              <a:off x="10640030" y="3480600"/>
              <a:ext cx="14176" cy="20751"/>
            </a:xfrm>
            <a:custGeom>
              <a:avLst/>
              <a:gdLst>
                <a:gd name="connsiteX0" fmla="*/ 13449 w 14176"/>
                <a:gd name="connsiteY0" fmla="*/ 20516 h 20751"/>
                <a:gd name="connsiteX1" fmla="*/ 4030 w 14176"/>
                <a:gd name="connsiteY1" fmla="*/ 12343 h 20751"/>
                <a:gd name="connsiteX2" fmla="*/ 705 w 14176"/>
                <a:gd name="connsiteY2" fmla="*/ 154 h 20751"/>
                <a:gd name="connsiteX3" fmla="*/ 10125 w 14176"/>
                <a:gd name="connsiteY3" fmla="*/ 8465 h 20751"/>
                <a:gd name="connsiteX4" fmla="*/ 13449 w 14176"/>
                <a:gd name="connsiteY4" fmla="*/ 20516 h 2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6" h="20751">
                  <a:moveTo>
                    <a:pt x="13449" y="20516"/>
                  </a:moveTo>
                  <a:cubicBezTo>
                    <a:pt x="11787" y="21624"/>
                    <a:pt x="7493" y="17884"/>
                    <a:pt x="4030" y="12343"/>
                  </a:cubicBezTo>
                  <a:cubicBezTo>
                    <a:pt x="567" y="6803"/>
                    <a:pt x="-1095" y="1262"/>
                    <a:pt x="705" y="154"/>
                  </a:cubicBezTo>
                  <a:cubicBezTo>
                    <a:pt x="2506" y="-954"/>
                    <a:pt x="6523" y="2785"/>
                    <a:pt x="10125" y="8465"/>
                  </a:cubicBezTo>
                  <a:cubicBezTo>
                    <a:pt x="13726" y="14144"/>
                    <a:pt x="15111" y="19546"/>
                    <a:pt x="13449" y="20516"/>
                  </a:cubicBezTo>
                  <a:close/>
                </a:path>
              </a:pathLst>
            </a:custGeom>
            <a:solidFill>
              <a:srgbClr val="FAFAFA"/>
            </a:solidFill>
            <a:ln w="13835" cap="flat">
              <a:noFill/>
              <a:prstDash val="solid"/>
              <a:miter/>
            </a:ln>
          </p:spPr>
          <p:txBody>
            <a:bodyPr rtlCol="0" anchor="ctr"/>
            <a:lstStyle/>
            <a:p>
              <a:endParaRPr lang="en-IN" sz="1139"/>
            </a:p>
          </p:txBody>
        </p:sp>
        <p:sp>
          <p:nvSpPr>
            <p:cNvPr id="161" name="Freeform: Shape 160">
              <a:extLst>
                <a:ext uri="{FF2B5EF4-FFF2-40B4-BE49-F238E27FC236}">
                  <a16:creationId xmlns:a16="http://schemas.microsoft.com/office/drawing/2014/main" id="{218C2AD0-3D3C-4123-BCC3-508B3FA27909}"/>
                </a:ext>
              </a:extLst>
            </p:cNvPr>
            <p:cNvSpPr/>
            <p:nvPr/>
          </p:nvSpPr>
          <p:spPr>
            <a:xfrm>
              <a:off x="10643029" y="3723302"/>
              <a:ext cx="33564" cy="36199"/>
            </a:xfrm>
            <a:custGeom>
              <a:avLst/>
              <a:gdLst>
                <a:gd name="connsiteX0" fmla="*/ 33306 w 33564"/>
                <a:gd name="connsiteY0" fmla="*/ 36012 h 36199"/>
                <a:gd name="connsiteX1" fmla="*/ 14052 w 33564"/>
                <a:gd name="connsiteY1" fmla="*/ 20498 h 36199"/>
                <a:gd name="connsiteX2" fmla="*/ 200 w 33564"/>
                <a:gd name="connsiteY2" fmla="*/ 136 h 36199"/>
                <a:gd name="connsiteX3" fmla="*/ 19454 w 33564"/>
                <a:gd name="connsiteY3" fmla="*/ 15650 h 36199"/>
                <a:gd name="connsiteX4" fmla="*/ 33306 w 33564"/>
                <a:gd name="connsiteY4" fmla="*/ 36012 h 3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4" h="36199">
                  <a:moveTo>
                    <a:pt x="33306" y="36012"/>
                  </a:moveTo>
                  <a:cubicBezTo>
                    <a:pt x="31921" y="37258"/>
                    <a:pt x="23194" y="30471"/>
                    <a:pt x="14052" y="20498"/>
                  </a:cubicBezTo>
                  <a:cubicBezTo>
                    <a:pt x="4910" y="10525"/>
                    <a:pt x="-1323" y="1521"/>
                    <a:pt x="200" y="136"/>
                  </a:cubicBezTo>
                  <a:cubicBezTo>
                    <a:pt x="1724" y="-1250"/>
                    <a:pt x="10312" y="5676"/>
                    <a:pt x="19454" y="15650"/>
                  </a:cubicBezTo>
                  <a:cubicBezTo>
                    <a:pt x="28596" y="25623"/>
                    <a:pt x="34830" y="34627"/>
                    <a:pt x="33306" y="36012"/>
                  </a:cubicBezTo>
                  <a:close/>
                </a:path>
              </a:pathLst>
            </a:custGeom>
            <a:solidFill>
              <a:srgbClr val="FAFAFA"/>
            </a:solidFill>
            <a:ln w="13835" cap="flat">
              <a:noFill/>
              <a:prstDash val="solid"/>
              <a:miter/>
            </a:ln>
          </p:spPr>
          <p:txBody>
            <a:bodyPr rtlCol="0" anchor="ctr"/>
            <a:lstStyle/>
            <a:p>
              <a:endParaRPr lang="en-IN" sz="1139"/>
            </a:p>
          </p:txBody>
        </p:sp>
        <p:sp>
          <p:nvSpPr>
            <p:cNvPr id="162" name="Freeform: Shape 161">
              <a:extLst>
                <a:ext uri="{FF2B5EF4-FFF2-40B4-BE49-F238E27FC236}">
                  <a16:creationId xmlns:a16="http://schemas.microsoft.com/office/drawing/2014/main" id="{BEBD47E4-0673-4F39-88C2-D304762708FF}"/>
                </a:ext>
              </a:extLst>
            </p:cNvPr>
            <p:cNvSpPr/>
            <p:nvPr/>
          </p:nvSpPr>
          <p:spPr>
            <a:xfrm>
              <a:off x="10788567" y="3575121"/>
              <a:ext cx="28706" cy="36025"/>
            </a:xfrm>
            <a:custGeom>
              <a:avLst/>
              <a:gdLst>
                <a:gd name="connsiteX0" fmla="*/ 28364 w 28706"/>
                <a:gd name="connsiteY0" fmla="*/ 35840 h 36025"/>
                <a:gd name="connsiteX1" fmla="*/ 11465 w 28706"/>
                <a:gd name="connsiteY1" fmla="*/ 20187 h 36025"/>
                <a:gd name="connsiteX2" fmla="*/ 245 w 28706"/>
                <a:gd name="connsiteY2" fmla="*/ 102 h 36025"/>
                <a:gd name="connsiteX3" fmla="*/ 17144 w 28706"/>
                <a:gd name="connsiteY3" fmla="*/ 15755 h 36025"/>
                <a:gd name="connsiteX4" fmla="*/ 28364 w 28706"/>
                <a:gd name="connsiteY4" fmla="*/ 35840 h 3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6" h="36025">
                  <a:moveTo>
                    <a:pt x="28364" y="35840"/>
                  </a:moveTo>
                  <a:cubicBezTo>
                    <a:pt x="26840" y="37087"/>
                    <a:pt x="19222" y="30161"/>
                    <a:pt x="11465" y="20187"/>
                  </a:cubicBezTo>
                  <a:cubicBezTo>
                    <a:pt x="3708" y="10214"/>
                    <a:pt x="-1279" y="1349"/>
                    <a:pt x="245" y="102"/>
                  </a:cubicBezTo>
                  <a:cubicBezTo>
                    <a:pt x="1768" y="-1145"/>
                    <a:pt x="9387" y="5920"/>
                    <a:pt x="17144" y="15755"/>
                  </a:cubicBezTo>
                  <a:cubicBezTo>
                    <a:pt x="24901" y="25589"/>
                    <a:pt x="30026" y="34732"/>
                    <a:pt x="28364" y="35840"/>
                  </a:cubicBezTo>
                  <a:close/>
                </a:path>
              </a:pathLst>
            </a:custGeom>
            <a:solidFill>
              <a:srgbClr val="FAFAFA"/>
            </a:solidFill>
            <a:ln w="13835" cap="flat">
              <a:noFill/>
              <a:prstDash val="solid"/>
              <a:miter/>
            </a:ln>
          </p:spPr>
          <p:txBody>
            <a:bodyPr rtlCol="0" anchor="ctr"/>
            <a:lstStyle/>
            <a:p>
              <a:endParaRPr lang="en-IN" sz="1139"/>
            </a:p>
          </p:txBody>
        </p:sp>
        <p:sp>
          <p:nvSpPr>
            <p:cNvPr id="163" name="Freeform: Shape 162">
              <a:extLst>
                <a:ext uri="{FF2B5EF4-FFF2-40B4-BE49-F238E27FC236}">
                  <a16:creationId xmlns:a16="http://schemas.microsoft.com/office/drawing/2014/main" id="{72EADEA2-886E-49EF-BF8C-1FD2695D02C3}"/>
                </a:ext>
              </a:extLst>
            </p:cNvPr>
            <p:cNvSpPr/>
            <p:nvPr/>
          </p:nvSpPr>
          <p:spPr>
            <a:xfrm>
              <a:off x="10893611" y="3772184"/>
              <a:ext cx="22096" cy="43479"/>
            </a:xfrm>
            <a:custGeom>
              <a:avLst/>
              <a:gdLst>
                <a:gd name="connsiteX0" fmla="*/ 474 w 22096"/>
                <a:gd name="connsiteY0" fmla="*/ 43368 h 43479"/>
                <a:gd name="connsiteX1" fmla="*/ 7538 w 22096"/>
                <a:gd name="connsiteY1" fmla="*/ 20236 h 43479"/>
                <a:gd name="connsiteX2" fmla="*/ 21390 w 22096"/>
                <a:gd name="connsiteY2" fmla="*/ 12 h 43479"/>
                <a:gd name="connsiteX3" fmla="*/ 14464 w 22096"/>
                <a:gd name="connsiteY3" fmla="*/ 23283 h 43479"/>
                <a:gd name="connsiteX4" fmla="*/ 474 w 22096"/>
                <a:gd name="connsiteY4" fmla="*/ 43368 h 4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6" h="43479">
                  <a:moveTo>
                    <a:pt x="474" y="43368"/>
                  </a:moveTo>
                  <a:cubicBezTo>
                    <a:pt x="-1327" y="42537"/>
                    <a:pt x="1859" y="32148"/>
                    <a:pt x="7538" y="20236"/>
                  </a:cubicBezTo>
                  <a:cubicBezTo>
                    <a:pt x="13218" y="8323"/>
                    <a:pt x="19174" y="-819"/>
                    <a:pt x="21390" y="12"/>
                  </a:cubicBezTo>
                  <a:cubicBezTo>
                    <a:pt x="23607" y="843"/>
                    <a:pt x="20144" y="11370"/>
                    <a:pt x="14464" y="23283"/>
                  </a:cubicBezTo>
                  <a:cubicBezTo>
                    <a:pt x="8785" y="35196"/>
                    <a:pt x="2275" y="44338"/>
                    <a:pt x="474" y="43368"/>
                  </a:cubicBezTo>
                  <a:close/>
                </a:path>
              </a:pathLst>
            </a:custGeom>
            <a:solidFill>
              <a:srgbClr val="FAFAFA"/>
            </a:solidFill>
            <a:ln w="13835" cap="flat">
              <a:noFill/>
              <a:prstDash val="solid"/>
              <a:miter/>
            </a:ln>
          </p:spPr>
          <p:txBody>
            <a:bodyPr rtlCol="0" anchor="ctr"/>
            <a:lstStyle/>
            <a:p>
              <a:endParaRPr lang="en-IN" sz="1139"/>
            </a:p>
          </p:txBody>
        </p:sp>
        <p:sp>
          <p:nvSpPr>
            <p:cNvPr id="164" name="Freeform: Shape 163">
              <a:extLst>
                <a:ext uri="{FF2B5EF4-FFF2-40B4-BE49-F238E27FC236}">
                  <a16:creationId xmlns:a16="http://schemas.microsoft.com/office/drawing/2014/main" id="{264728A0-CDD6-4513-9CC9-B441F5F5D100}"/>
                </a:ext>
              </a:extLst>
            </p:cNvPr>
            <p:cNvSpPr/>
            <p:nvPr/>
          </p:nvSpPr>
          <p:spPr>
            <a:xfrm>
              <a:off x="10696806" y="3952720"/>
              <a:ext cx="33659" cy="31394"/>
            </a:xfrm>
            <a:custGeom>
              <a:avLst/>
              <a:gdLst>
                <a:gd name="connsiteX0" fmla="*/ 33273 w 33659"/>
                <a:gd name="connsiteY0" fmla="*/ 31270 h 31394"/>
                <a:gd name="connsiteX1" fmla="*/ 16236 w 33659"/>
                <a:gd name="connsiteY1" fmla="*/ 16449 h 31394"/>
                <a:gd name="connsiteX2" fmla="*/ 29 w 33659"/>
                <a:gd name="connsiteY2" fmla="*/ 519 h 31394"/>
                <a:gd name="connsiteX3" fmla="*/ 21084 w 33659"/>
                <a:gd name="connsiteY3" fmla="*/ 11185 h 31394"/>
                <a:gd name="connsiteX4" fmla="*/ 33273 w 33659"/>
                <a:gd name="connsiteY4" fmla="*/ 31270 h 3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9" h="31394">
                  <a:moveTo>
                    <a:pt x="33273" y="31270"/>
                  </a:moveTo>
                  <a:cubicBezTo>
                    <a:pt x="31473" y="32240"/>
                    <a:pt x="25101" y="24621"/>
                    <a:pt x="16236" y="16449"/>
                  </a:cubicBezTo>
                  <a:cubicBezTo>
                    <a:pt x="7371" y="8276"/>
                    <a:pt x="-802" y="2597"/>
                    <a:pt x="29" y="519"/>
                  </a:cubicBezTo>
                  <a:cubicBezTo>
                    <a:pt x="860" y="-1559"/>
                    <a:pt x="11388" y="2181"/>
                    <a:pt x="21084" y="11185"/>
                  </a:cubicBezTo>
                  <a:cubicBezTo>
                    <a:pt x="30780" y="20189"/>
                    <a:pt x="34936" y="30300"/>
                    <a:pt x="33273" y="31270"/>
                  </a:cubicBezTo>
                  <a:close/>
                </a:path>
              </a:pathLst>
            </a:custGeom>
            <a:solidFill>
              <a:srgbClr val="FAFAFA"/>
            </a:solidFill>
            <a:ln w="13835" cap="flat">
              <a:noFill/>
              <a:prstDash val="solid"/>
              <a:miter/>
            </a:ln>
          </p:spPr>
          <p:txBody>
            <a:bodyPr rtlCol="0" anchor="ctr"/>
            <a:lstStyle/>
            <a:p>
              <a:endParaRPr lang="en-IN" sz="1139"/>
            </a:p>
          </p:txBody>
        </p:sp>
        <p:sp>
          <p:nvSpPr>
            <p:cNvPr id="165" name="Freeform: Shape 164">
              <a:extLst>
                <a:ext uri="{FF2B5EF4-FFF2-40B4-BE49-F238E27FC236}">
                  <a16:creationId xmlns:a16="http://schemas.microsoft.com/office/drawing/2014/main" id="{FAFA3ECD-0944-4A62-B4B2-8FEC6E2DDA64}"/>
                </a:ext>
              </a:extLst>
            </p:cNvPr>
            <p:cNvSpPr/>
            <p:nvPr/>
          </p:nvSpPr>
          <p:spPr>
            <a:xfrm>
              <a:off x="10709747" y="4153993"/>
              <a:ext cx="30612" cy="7203"/>
            </a:xfrm>
            <a:custGeom>
              <a:avLst/>
              <a:gdLst>
                <a:gd name="connsiteX0" fmla="*/ 30583 w 30612"/>
                <a:gd name="connsiteY0" fmla="*/ 3561 h 7203"/>
                <a:gd name="connsiteX1" fmla="*/ 15207 w 30612"/>
                <a:gd name="connsiteY1" fmla="*/ 7163 h 7203"/>
                <a:gd name="connsiteX2" fmla="*/ -29 w 30612"/>
                <a:gd name="connsiteY2" fmla="*/ 3561 h 7203"/>
                <a:gd name="connsiteX3" fmla="*/ 15207 w 30612"/>
                <a:gd name="connsiteY3" fmla="*/ -41 h 7203"/>
                <a:gd name="connsiteX4" fmla="*/ 30583 w 30612"/>
                <a:gd name="connsiteY4" fmla="*/ 3561 h 7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12" h="7203">
                  <a:moveTo>
                    <a:pt x="30583" y="3561"/>
                  </a:moveTo>
                  <a:cubicBezTo>
                    <a:pt x="30583" y="5500"/>
                    <a:pt x="23657" y="7163"/>
                    <a:pt x="15207" y="7163"/>
                  </a:cubicBezTo>
                  <a:cubicBezTo>
                    <a:pt x="6758" y="7163"/>
                    <a:pt x="-29" y="5500"/>
                    <a:pt x="-29" y="3561"/>
                  </a:cubicBezTo>
                  <a:cubicBezTo>
                    <a:pt x="-29" y="1621"/>
                    <a:pt x="6758" y="-41"/>
                    <a:pt x="15207" y="-41"/>
                  </a:cubicBezTo>
                  <a:cubicBezTo>
                    <a:pt x="23657" y="-41"/>
                    <a:pt x="30583" y="1621"/>
                    <a:pt x="30583" y="3561"/>
                  </a:cubicBezTo>
                  <a:close/>
                </a:path>
              </a:pathLst>
            </a:custGeom>
            <a:solidFill>
              <a:srgbClr val="FAFAFA"/>
            </a:solidFill>
            <a:ln w="13835" cap="flat">
              <a:noFill/>
              <a:prstDash val="solid"/>
              <a:miter/>
            </a:ln>
          </p:spPr>
          <p:txBody>
            <a:bodyPr rtlCol="0" anchor="ctr"/>
            <a:lstStyle/>
            <a:p>
              <a:endParaRPr lang="en-IN" sz="1139"/>
            </a:p>
          </p:txBody>
        </p:sp>
        <p:sp>
          <p:nvSpPr>
            <p:cNvPr id="166" name="Freeform: Shape 165">
              <a:extLst>
                <a:ext uri="{FF2B5EF4-FFF2-40B4-BE49-F238E27FC236}">
                  <a16:creationId xmlns:a16="http://schemas.microsoft.com/office/drawing/2014/main" id="{F0EB03E3-0E49-42FE-8656-7BEC1505EA9A}"/>
                </a:ext>
              </a:extLst>
            </p:cNvPr>
            <p:cNvSpPr/>
            <p:nvPr/>
          </p:nvSpPr>
          <p:spPr>
            <a:xfrm>
              <a:off x="10908451" y="4068248"/>
              <a:ext cx="13479" cy="40967"/>
            </a:xfrm>
            <a:custGeom>
              <a:avLst/>
              <a:gdLst>
                <a:gd name="connsiteX0" fmla="*/ 456 w 13479"/>
                <a:gd name="connsiteY0" fmla="*/ 40824 h 40967"/>
                <a:gd name="connsiteX1" fmla="*/ 4888 w 13479"/>
                <a:gd name="connsiteY1" fmla="*/ 20323 h 40967"/>
                <a:gd name="connsiteX2" fmla="*/ 10706 w 13479"/>
                <a:gd name="connsiteY2" fmla="*/ -39 h 40967"/>
                <a:gd name="connsiteX3" fmla="*/ 11953 w 13479"/>
                <a:gd name="connsiteY3" fmla="*/ 21985 h 40967"/>
                <a:gd name="connsiteX4" fmla="*/ 456 w 13479"/>
                <a:gd name="connsiteY4" fmla="*/ 40824 h 4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 h="40967">
                  <a:moveTo>
                    <a:pt x="456" y="40824"/>
                  </a:moveTo>
                  <a:cubicBezTo>
                    <a:pt x="-1345" y="39854"/>
                    <a:pt x="2257" y="31127"/>
                    <a:pt x="4888" y="20323"/>
                  </a:cubicBezTo>
                  <a:cubicBezTo>
                    <a:pt x="7520" y="9519"/>
                    <a:pt x="8628" y="99"/>
                    <a:pt x="10706" y="-39"/>
                  </a:cubicBezTo>
                  <a:cubicBezTo>
                    <a:pt x="12784" y="-178"/>
                    <a:pt x="15000" y="9934"/>
                    <a:pt x="11953" y="21985"/>
                  </a:cubicBezTo>
                  <a:cubicBezTo>
                    <a:pt x="8906" y="34036"/>
                    <a:pt x="1980" y="41932"/>
                    <a:pt x="456" y="40824"/>
                  </a:cubicBezTo>
                  <a:close/>
                </a:path>
              </a:pathLst>
            </a:custGeom>
            <a:solidFill>
              <a:srgbClr val="FAFAFA"/>
            </a:solidFill>
            <a:ln w="13835" cap="flat">
              <a:noFill/>
              <a:prstDash val="solid"/>
              <a:miter/>
            </a:ln>
          </p:spPr>
          <p:txBody>
            <a:bodyPr rtlCol="0" anchor="ctr"/>
            <a:lstStyle/>
            <a:p>
              <a:endParaRPr lang="en-IN" sz="1139"/>
            </a:p>
          </p:txBody>
        </p:sp>
        <p:sp>
          <p:nvSpPr>
            <p:cNvPr id="167" name="Freeform: Shape 166">
              <a:extLst>
                <a:ext uri="{FF2B5EF4-FFF2-40B4-BE49-F238E27FC236}">
                  <a16:creationId xmlns:a16="http://schemas.microsoft.com/office/drawing/2014/main" id="{70AF2890-CA06-44C0-AAB0-6120AC079590}"/>
                </a:ext>
              </a:extLst>
            </p:cNvPr>
            <p:cNvSpPr/>
            <p:nvPr/>
          </p:nvSpPr>
          <p:spPr>
            <a:xfrm>
              <a:off x="11059689" y="4121695"/>
              <a:ext cx="17442" cy="45768"/>
            </a:xfrm>
            <a:custGeom>
              <a:avLst/>
              <a:gdLst>
                <a:gd name="connsiteX0" fmla="*/ 16686 w 17442"/>
                <a:gd name="connsiteY0" fmla="*/ 45693 h 45768"/>
                <a:gd name="connsiteX1" fmla="*/ 5328 w 17442"/>
                <a:gd name="connsiteY1" fmla="*/ 23946 h 45768"/>
                <a:gd name="connsiteX2" fmla="*/ 618 w 17442"/>
                <a:gd name="connsiteY2" fmla="*/ -18 h 45768"/>
                <a:gd name="connsiteX3" fmla="*/ 12115 w 17442"/>
                <a:gd name="connsiteY3" fmla="*/ 21591 h 45768"/>
                <a:gd name="connsiteX4" fmla="*/ 16686 w 17442"/>
                <a:gd name="connsiteY4" fmla="*/ 45693 h 4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2" h="45768">
                  <a:moveTo>
                    <a:pt x="16686" y="45693"/>
                  </a:moveTo>
                  <a:cubicBezTo>
                    <a:pt x="14886" y="46386"/>
                    <a:pt x="9760" y="36551"/>
                    <a:pt x="5328" y="23946"/>
                  </a:cubicBezTo>
                  <a:cubicBezTo>
                    <a:pt x="895" y="11341"/>
                    <a:pt x="-1182" y="536"/>
                    <a:pt x="618" y="-18"/>
                  </a:cubicBezTo>
                  <a:cubicBezTo>
                    <a:pt x="2419" y="-572"/>
                    <a:pt x="7683" y="8986"/>
                    <a:pt x="12115" y="21591"/>
                  </a:cubicBezTo>
                  <a:cubicBezTo>
                    <a:pt x="16548" y="34196"/>
                    <a:pt x="18626" y="45001"/>
                    <a:pt x="16686" y="45693"/>
                  </a:cubicBezTo>
                  <a:close/>
                </a:path>
              </a:pathLst>
            </a:custGeom>
            <a:solidFill>
              <a:srgbClr val="FAFAFA"/>
            </a:solidFill>
            <a:ln w="13835" cap="flat">
              <a:noFill/>
              <a:prstDash val="solid"/>
              <a:miter/>
            </a:ln>
          </p:spPr>
          <p:txBody>
            <a:bodyPr rtlCol="0" anchor="ctr"/>
            <a:lstStyle/>
            <a:p>
              <a:endParaRPr lang="en-IN" sz="1139"/>
            </a:p>
          </p:txBody>
        </p:sp>
        <p:sp>
          <p:nvSpPr>
            <p:cNvPr id="168" name="Freeform: Shape 167">
              <a:extLst>
                <a:ext uri="{FF2B5EF4-FFF2-40B4-BE49-F238E27FC236}">
                  <a16:creationId xmlns:a16="http://schemas.microsoft.com/office/drawing/2014/main" id="{6541AD48-EB1E-4AF4-B5F6-501D97B24FFA}"/>
                </a:ext>
              </a:extLst>
            </p:cNvPr>
            <p:cNvSpPr/>
            <p:nvPr/>
          </p:nvSpPr>
          <p:spPr>
            <a:xfrm>
              <a:off x="11049313" y="4356996"/>
              <a:ext cx="26349" cy="48783"/>
            </a:xfrm>
            <a:custGeom>
              <a:avLst/>
              <a:gdLst>
                <a:gd name="connsiteX0" fmla="*/ 328 w 26349"/>
                <a:gd name="connsiteY0" fmla="*/ 48644 h 48783"/>
                <a:gd name="connsiteX1" fmla="*/ 9886 w 26349"/>
                <a:gd name="connsiteY1" fmla="*/ 22602 h 48783"/>
                <a:gd name="connsiteX2" fmla="*/ 25816 w 26349"/>
                <a:gd name="connsiteY2" fmla="*/ 24 h 48783"/>
                <a:gd name="connsiteX3" fmla="*/ 16258 w 26349"/>
                <a:gd name="connsiteY3" fmla="*/ 25926 h 48783"/>
                <a:gd name="connsiteX4" fmla="*/ 328 w 26349"/>
                <a:gd name="connsiteY4" fmla="*/ 48644 h 48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9" h="48783">
                  <a:moveTo>
                    <a:pt x="328" y="48644"/>
                  </a:moveTo>
                  <a:cubicBezTo>
                    <a:pt x="-1334" y="47674"/>
                    <a:pt x="2960" y="36038"/>
                    <a:pt x="9886" y="22602"/>
                  </a:cubicBezTo>
                  <a:cubicBezTo>
                    <a:pt x="16812" y="9166"/>
                    <a:pt x="23738" y="-946"/>
                    <a:pt x="25816" y="24"/>
                  </a:cubicBezTo>
                  <a:cubicBezTo>
                    <a:pt x="27894" y="993"/>
                    <a:pt x="23322" y="12629"/>
                    <a:pt x="16258" y="25926"/>
                  </a:cubicBezTo>
                  <a:cubicBezTo>
                    <a:pt x="9194" y="39225"/>
                    <a:pt x="2129" y="49890"/>
                    <a:pt x="328" y="48644"/>
                  </a:cubicBezTo>
                  <a:close/>
                </a:path>
              </a:pathLst>
            </a:custGeom>
            <a:solidFill>
              <a:srgbClr val="FAFAFA"/>
            </a:solidFill>
            <a:ln w="13835" cap="flat">
              <a:noFill/>
              <a:prstDash val="solid"/>
              <a:miter/>
            </a:ln>
          </p:spPr>
          <p:txBody>
            <a:bodyPr rtlCol="0" anchor="ctr"/>
            <a:lstStyle/>
            <a:p>
              <a:endParaRPr lang="en-IN" sz="1139"/>
            </a:p>
          </p:txBody>
        </p:sp>
        <p:sp>
          <p:nvSpPr>
            <p:cNvPr id="169" name="Freeform: Shape 168">
              <a:extLst>
                <a:ext uri="{FF2B5EF4-FFF2-40B4-BE49-F238E27FC236}">
                  <a16:creationId xmlns:a16="http://schemas.microsoft.com/office/drawing/2014/main" id="{27698D49-DBCF-488C-9C60-97761D839921}"/>
                </a:ext>
              </a:extLst>
            </p:cNvPr>
            <p:cNvSpPr/>
            <p:nvPr/>
          </p:nvSpPr>
          <p:spPr>
            <a:xfrm>
              <a:off x="10877548" y="4499685"/>
              <a:ext cx="19887" cy="45795"/>
            </a:xfrm>
            <a:custGeom>
              <a:avLst/>
              <a:gdLst>
                <a:gd name="connsiteX0" fmla="*/ 19308 w 19887"/>
                <a:gd name="connsiteY0" fmla="*/ 45720 h 45795"/>
                <a:gd name="connsiteX1" fmla="*/ 6564 w 19887"/>
                <a:gd name="connsiteY1" fmla="*/ 24250 h 45795"/>
                <a:gd name="connsiteX2" fmla="*/ 608 w 19887"/>
                <a:gd name="connsiteY2" fmla="*/ 9 h 45795"/>
                <a:gd name="connsiteX3" fmla="*/ 13213 w 19887"/>
                <a:gd name="connsiteY3" fmla="*/ 21479 h 45795"/>
                <a:gd name="connsiteX4" fmla="*/ 19308 w 19887"/>
                <a:gd name="connsiteY4" fmla="*/ 45720 h 4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7" h="45795">
                  <a:moveTo>
                    <a:pt x="19308" y="45720"/>
                  </a:moveTo>
                  <a:cubicBezTo>
                    <a:pt x="17507" y="46412"/>
                    <a:pt x="11828" y="36854"/>
                    <a:pt x="6564" y="24250"/>
                  </a:cubicBezTo>
                  <a:cubicBezTo>
                    <a:pt x="1300" y="11644"/>
                    <a:pt x="-1331" y="840"/>
                    <a:pt x="608" y="9"/>
                  </a:cubicBezTo>
                  <a:cubicBezTo>
                    <a:pt x="2547" y="-822"/>
                    <a:pt x="8088" y="8874"/>
                    <a:pt x="13213" y="21479"/>
                  </a:cubicBezTo>
                  <a:cubicBezTo>
                    <a:pt x="18338" y="34084"/>
                    <a:pt x="21108" y="45720"/>
                    <a:pt x="19308" y="45720"/>
                  </a:cubicBezTo>
                  <a:close/>
                </a:path>
              </a:pathLst>
            </a:custGeom>
            <a:solidFill>
              <a:srgbClr val="FAFAFA"/>
            </a:solidFill>
            <a:ln w="13835" cap="flat">
              <a:noFill/>
              <a:prstDash val="solid"/>
              <a:miter/>
            </a:ln>
          </p:spPr>
          <p:txBody>
            <a:bodyPr rtlCol="0" anchor="ctr"/>
            <a:lstStyle/>
            <a:p>
              <a:endParaRPr lang="en-IN" sz="1139"/>
            </a:p>
          </p:txBody>
        </p:sp>
        <p:sp>
          <p:nvSpPr>
            <p:cNvPr id="170" name="Freeform: Shape 169">
              <a:extLst>
                <a:ext uri="{FF2B5EF4-FFF2-40B4-BE49-F238E27FC236}">
                  <a16:creationId xmlns:a16="http://schemas.microsoft.com/office/drawing/2014/main" id="{CCF63AD5-1FB0-443C-A1A1-2E48854BED5F}"/>
                </a:ext>
              </a:extLst>
            </p:cNvPr>
            <p:cNvSpPr/>
            <p:nvPr/>
          </p:nvSpPr>
          <p:spPr>
            <a:xfrm>
              <a:off x="10701990" y="4596004"/>
              <a:ext cx="25625" cy="7203"/>
            </a:xfrm>
            <a:custGeom>
              <a:avLst/>
              <a:gdLst>
                <a:gd name="connsiteX0" fmla="*/ 25597 w 25625"/>
                <a:gd name="connsiteY0" fmla="*/ 3561 h 7203"/>
                <a:gd name="connsiteX1" fmla="*/ 12715 w 25625"/>
                <a:gd name="connsiteY1" fmla="*/ 7163 h 7203"/>
                <a:gd name="connsiteX2" fmla="*/ -29 w 25625"/>
                <a:gd name="connsiteY2" fmla="*/ 3561 h 7203"/>
                <a:gd name="connsiteX3" fmla="*/ 12715 w 25625"/>
                <a:gd name="connsiteY3" fmla="*/ -41 h 7203"/>
                <a:gd name="connsiteX4" fmla="*/ 25597 w 25625"/>
                <a:gd name="connsiteY4" fmla="*/ 3561 h 7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25" h="7203">
                  <a:moveTo>
                    <a:pt x="25597" y="3561"/>
                  </a:moveTo>
                  <a:cubicBezTo>
                    <a:pt x="25597" y="5500"/>
                    <a:pt x="19779" y="7163"/>
                    <a:pt x="12715" y="7163"/>
                  </a:cubicBezTo>
                  <a:cubicBezTo>
                    <a:pt x="5650" y="7163"/>
                    <a:pt x="-29" y="5500"/>
                    <a:pt x="-29" y="3561"/>
                  </a:cubicBezTo>
                  <a:cubicBezTo>
                    <a:pt x="-29" y="1621"/>
                    <a:pt x="5789" y="-41"/>
                    <a:pt x="12715" y="-41"/>
                  </a:cubicBezTo>
                  <a:cubicBezTo>
                    <a:pt x="19641" y="-41"/>
                    <a:pt x="25597" y="1621"/>
                    <a:pt x="25597" y="3561"/>
                  </a:cubicBezTo>
                  <a:close/>
                </a:path>
              </a:pathLst>
            </a:custGeom>
            <a:solidFill>
              <a:srgbClr val="FAFAFA"/>
            </a:solidFill>
            <a:ln w="13835" cap="flat">
              <a:noFill/>
              <a:prstDash val="solid"/>
              <a:miter/>
            </a:ln>
          </p:spPr>
          <p:txBody>
            <a:bodyPr rtlCol="0" anchor="ctr"/>
            <a:lstStyle/>
            <a:p>
              <a:endParaRPr lang="en-IN" sz="1139"/>
            </a:p>
          </p:txBody>
        </p:sp>
        <p:sp>
          <p:nvSpPr>
            <p:cNvPr id="171" name="Freeform: Shape 170">
              <a:extLst>
                <a:ext uri="{FF2B5EF4-FFF2-40B4-BE49-F238E27FC236}">
                  <a16:creationId xmlns:a16="http://schemas.microsoft.com/office/drawing/2014/main" id="{49ED64BA-AC27-4A0E-906D-9C2E61A23147}"/>
                </a:ext>
              </a:extLst>
            </p:cNvPr>
            <p:cNvSpPr/>
            <p:nvPr/>
          </p:nvSpPr>
          <p:spPr>
            <a:xfrm>
              <a:off x="10813327" y="4784235"/>
              <a:ext cx="12390" cy="38246"/>
            </a:xfrm>
            <a:custGeom>
              <a:avLst/>
              <a:gdLst>
                <a:gd name="connsiteX0" fmla="*/ 11222 w 12390"/>
                <a:gd name="connsiteY0" fmla="*/ 38206 h 38246"/>
                <a:gd name="connsiteX1" fmla="*/ 2634 w 12390"/>
                <a:gd name="connsiteY1" fmla="*/ 20060 h 38246"/>
                <a:gd name="connsiteX2" fmla="*/ 1110 w 12390"/>
                <a:gd name="connsiteY2" fmla="*/ -25 h 38246"/>
                <a:gd name="connsiteX3" fmla="*/ 9698 w 12390"/>
                <a:gd name="connsiteY3" fmla="*/ 18121 h 38246"/>
                <a:gd name="connsiteX4" fmla="*/ 11222 w 12390"/>
                <a:gd name="connsiteY4" fmla="*/ 38206 h 3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0" h="38246">
                  <a:moveTo>
                    <a:pt x="11222" y="38206"/>
                  </a:moveTo>
                  <a:cubicBezTo>
                    <a:pt x="9421" y="38206"/>
                    <a:pt x="5543" y="30588"/>
                    <a:pt x="2634" y="20060"/>
                  </a:cubicBezTo>
                  <a:cubicBezTo>
                    <a:pt x="-275" y="9533"/>
                    <a:pt x="-829" y="390"/>
                    <a:pt x="1110" y="-25"/>
                  </a:cubicBezTo>
                  <a:cubicBezTo>
                    <a:pt x="3049" y="-441"/>
                    <a:pt x="6789" y="7593"/>
                    <a:pt x="9698" y="18121"/>
                  </a:cubicBezTo>
                  <a:cubicBezTo>
                    <a:pt x="12607" y="28648"/>
                    <a:pt x="13161" y="37098"/>
                    <a:pt x="11222" y="38206"/>
                  </a:cubicBezTo>
                  <a:close/>
                </a:path>
              </a:pathLst>
            </a:custGeom>
            <a:solidFill>
              <a:srgbClr val="FAFAFA"/>
            </a:solidFill>
            <a:ln w="13835" cap="flat">
              <a:noFill/>
              <a:prstDash val="solid"/>
              <a:miter/>
            </a:ln>
          </p:spPr>
          <p:txBody>
            <a:bodyPr rtlCol="0" anchor="ctr"/>
            <a:lstStyle/>
            <a:p>
              <a:endParaRPr lang="en-IN" sz="1139"/>
            </a:p>
          </p:txBody>
        </p:sp>
        <p:sp>
          <p:nvSpPr>
            <p:cNvPr id="172" name="Freeform: Shape 171">
              <a:extLst>
                <a:ext uri="{FF2B5EF4-FFF2-40B4-BE49-F238E27FC236}">
                  <a16:creationId xmlns:a16="http://schemas.microsoft.com/office/drawing/2014/main" id="{8331B598-8DCF-4B27-866C-30531573148C}"/>
                </a:ext>
              </a:extLst>
            </p:cNvPr>
            <p:cNvSpPr/>
            <p:nvPr/>
          </p:nvSpPr>
          <p:spPr>
            <a:xfrm>
              <a:off x="10701360" y="4722071"/>
              <a:ext cx="16635" cy="25768"/>
            </a:xfrm>
            <a:custGeom>
              <a:avLst/>
              <a:gdLst>
                <a:gd name="connsiteX0" fmla="*/ 601 w 16635"/>
                <a:gd name="connsiteY0" fmla="*/ 25570 h 25768"/>
                <a:gd name="connsiteX1" fmla="*/ 5172 w 16635"/>
                <a:gd name="connsiteY1" fmla="*/ 11025 h 25768"/>
                <a:gd name="connsiteX2" fmla="*/ 15976 w 16635"/>
                <a:gd name="connsiteY2" fmla="*/ 83 h 25768"/>
                <a:gd name="connsiteX3" fmla="*/ 11405 w 16635"/>
                <a:gd name="connsiteY3" fmla="*/ 14766 h 25768"/>
                <a:gd name="connsiteX4" fmla="*/ 601 w 16635"/>
                <a:gd name="connsiteY4" fmla="*/ 25570 h 2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5" h="25768">
                  <a:moveTo>
                    <a:pt x="601" y="25570"/>
                  </a:moveTo>
                  <a:cubicBezTo>
                    <a:pt x="-1061" y="24600"/>
                    <a:pt x="601" y="18090"/>
                    <a:pt x="5172" y="11025"/>
                  </a:cubicBezTo>
                  <a:cubicBezTo>
                    <a:pt x="9743" y="3961"/>
                    <a:pt x="14314" y="-887"/>
                    <a:pt x="15976" y="83"/>
                  </a:cubicBezTo>
                  <a:cubicBezTo>
                    <a:pt x="17639" y="1052"/>
                    <a:pt x="15976" y="7701"/>
                    <a:pt x="11405" y="14766"/>
                  </a:cubicBezTo>
                  <a:cubicBezTo>
                    <a:pt x="6834" y="21830"/>
                    <a:pt x="2402" y="26678"/>
                    <a:pt x="601" y="25570"/>
                  </a:cubicBezTo>
                  <a:close/>
                </a:path>
              </a:pathLst>
            </a:custGeom>
            <a:solidFill>
              <a:srgbClr val="FAFAFA"/>
            </a:solidFill>
            <a:ln w="13835" cap="flat">
              <a:noFill/>
              <a:prstDash val="solid"/>
              <a:miter/>
            </a:ln>
          </p:spPr>
          <p:txBody>
            <a:bodyPr rtlCol="0" anchor="ctr"/>
            <a:lstStyle/>
            <a:p>
              <a:endParaRPr lang="en-IN" sz="1139"/>
            </a:p>
          </p:txBody>
        </p:sp>
        <p:sp>
          <p:nvSpPr>
            <p:cNvPr id="173" name="Freeform: Shape 172">
              <a:extLst>
                <a:ext uri="{FF2B5EF4-FFF2-40B4-BE49-F238E27FC236}">
                  <a16:creationId xmlns:a16="http://schemas.microsoft.com/office/drawing/2014/main" id="{E29B2E47-3B48-49C8-B6CB-DCAD73D2C1CE}"/>
                </a:ext>
              </a:extLst>
            </p:cNvPr>
            <p:cNvSpPr/>
            <p:nvPr/>
          </p:nvSpPr>
          <p:spPr>
            <a:xfrm>
              <a:off x="10692586" y="4949497"/>
              <a:ext cx="8695" cy="43500"/>
            </a:xfrm>
            <a:custGeom>
              <a:avLst/>
              <a:gdLst>
                <a:gd name="connsiteX0" fmla="*/ 6881 w 8695"/>
                <a:gd name="connsiteY0" fmla="*/ 43460 h 43500"/>
                <a:gd name="connsiteX1" fmla="*/ 786 w 8695"/>
                <a:gd name="connsiteY1" fmla="*/ 22128 h 43500"/>
                <a:gd name="connsiteX2" fmla="*/ 1756 w 8695"/>
                <a:gd name="connsiteY2" fmla="*/ -35 h 43500"/>
                <a:gd name="connsiteX3" fmla="*/ 7851 w 8695"/>
                <a:gd name="connsiteY3" fmla="*/ 21297 h 43500"/>
                <a:gd name="connsiteX4" fmla="*/ 6881 w 8695"/>
                <a:gd name="connsiteY4" fmla="*/ 43460 h 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5" h="43500">
                  <a:moveTo>
                    <a:pt x="6881" y="43460"/>
                  </a:moveTo>
                  <a:cubicBezTo>
                    <a:pt x="4942" y="43460"/>
                    <a:pt x="2172" y="34179"/>
                    <a:pt x="786" y="22128"/>
                  </a:cubicBezTo>
                  <a:cubicBezTo>
                    <a:pt x="-599" y="10077"/>
                    <a:pt x="-183" y="242"/>
                    <a:pt x="1756" y="-35"/>
                  </a:cubicBezTo>
                  <a:cubicBezTo>
                    <a:pt x="3696" y="-312"/>
                    <a:pt x="6466" y="9246"/>
                    <a:pt x="7851" y="21297"/>
                  </a:cubicBezTo>
                  <a:cubicBezTo>
                    <a:pt x="9236" y="33348"/>
                    <a:pt x="8821" y="43183"/>
                    <a:pt x="6881" y="43460"/>
                  </a:cubicBezTo>
                  <a:close/>
                </a:path>
              </a:pathLst>
            </a:custGeom>
            <a:solidFill>
              <a:srgbClr val="FAFAFA"/>
            </a:solidFill>
            <a:ln w="13835" cap="flat">
              <a:noFill/>
              <a:prstDash val="solid"/>
              <a:miter/>
            </a:ln>
          </p:spPr>
          <p:txBody>
            <a:bodyPr rtlCol="0" anchor="ctr"/>
            <a:lstStyle/>
            <a:p>
              <a:endParaRPr lang="en-IN" sz="1139"/>
            </a:p>
          </p:txBody>
        </p:sp>
      </p:grpSp>
      <p:sp>
        <p:nvSpPr>
          <p:cNvPr id="31" name="Freeform: Shape 30">
            <a:extLst>
              <a:ext uri="{FF2B5EF4-FFF2-40B4-BE49-F238E27FC236}">
                <a16:creationId xmlns:a16="http://schemas.microsoft.com/office/drawing/2014/main" id="{FC27EF21-4B77-4505-8C52-D68EA3DD989A}"/>
              </a:ext>
            </a:extLst>
          </p:cNvPr>
          <p:cNvSpPr/>
          <p:nvPr/>
        </p:nvSpPr>
        <p:spPr>
          <a:xfrm>
            <a:off x="5805382" y="5612927"/>
            <a:ext cx="4967765" cy="5851"/>
          </a:xfrm>
          <a:custGeom>
            <a:avLst/>
            <a:gdLst>
              <a:gd name="connsiteX0" fmla="*/ 6116103 w 6116132"/>
              <a:gd name="connsiteY0" fmla="*/ 3561 h 7202"/>
              <a:gd name="connsiteX1" fmla="*/ 3058175 w 6116132"/>
              <a:gd name="connsiteY1" fmla="*/ 7162 h 7202"/>
              <a:gd name="connsiteX2" fmla="*/ -29 w 6116132"/>
              <a:gd name="connsiteY2" fmla="*/ 3561 h 7202"/>
              <a:gd name="connsiteX3" fmla="*/ 3058175 w 6116132"/>
              <a:gd name="connsiteY3" fmla="*/ -41 h 7202"/>
              <a:gd name="connsiteX4" fmla="*/ 6116103 w 6116132"/>
              <a:gd name="connsiteY4" fmla="*/ 3561 h 7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132" h="7202">
                <a:moveTo>
                  <a:pt x="6116103" y="3561"/>
                </a:moveTo>
                <a:cubicBezTo>
                  <a:pt x="6116103" y="5639"/>
                  <a:pt x="4746851" y="7162"/>
                  <a:pt x="3058175" y="7162"/>
                </a:cubicBezTo>
                <a:cubicBezTo>
                  <a:pt x="1369500" y="7162"/>
                  <a:pt x="-29" y="5639"/>
                  <a:pt x="-29" y="3561"/>
                </a:cubicBezTo>
                <a:cubicBezTo>
                  <a:pt x="-29" y="1483"/>
                  <a:pt x="1368946" y="-41"/>
                  <a:pt x="3058175" y="-41"/>
                </a:cubicBezTo>
                <a:cubicBezTo>
                  <a:pt x="4747405" y="-41"/>
                  <a:pt x="6116103" y="1621"/>
                  <a:pt x="6116103" y="3561"/>
                </a:cubicBezTo>
                <a:close/>
              </a:path>
            </a:pathLst>
          </a:custGeom>
          <a:solidFill>
            <a:srgbClr val="263238"/>
          </a:solidFill>
          <a:ln w="13835" cap="flat">
            <a:noFill/>
            <a:prstDash val="solid"/>
            <a:miter/>
          </a:ln>
        </p:spPr>
        <p:txBody>
          <a:bodyPr rtlCol="0" anchor="ctr"/>
          <a:lstStyle/>
          <a:p>
            <a:endParaRPr lang="en-IN" sz="1139"/>
          </a:p>
        </p:txBody>
      </p:sp>
      <p:grpSp>
        <p:nvGrpSpPr>
          <p:cNvPr id="266" name="Group 265">
            <a:extLst>
              <a:ext uri="{FF2B5EF4-FFF2-40B4-BE49-F238E27FC236}">
                <a16:creationId xmlns:a16="http://schemas.microsoft.com/office/drawing/2014/main" id="{615DFD1E-B969-AAE8-A1CA-755841690990}"/>
              </a:ext>
            </a:extLst>
          </p:cNvPr>
          <p:cNvGrpSpPr/>
          <p:nvPr/>
        </p:nvGrpSpPr>
        <p:grpSpPr>
          <a:xfrm>
            <a:off x="302526" y="2298885"/>
            <a:ext cx="4171787" cy="3258449"/>
            <a:chOff x="7424381" y="2143783"/>
            <a:chExt cx="4353636" cy="2026356"/>
          </a:xfrm>
        </p:grpSpPr>
        <p:sp>
          <p:nvSpPr>
            <p:cNvPr id="267" name="TextBox 266">
              <a:extLst>
                <a:ext uri="{FF2B5EF4-FFF2-40B4-BE49-F238E27FC236}">
                  <a16:creationId xmlns:a16="http://schemas.microsoft.com/office/drawing/2014/main" id="{589EB2AC-C678-8791-1402-C14FF776D290}"/>
                </a:ext>
              </a:extLst>
            </p:cNvPr>
            <p:cNvSpPr txBox="1"/>
            <p:nvPr/>
          </p:nvSpPr>
          <p:spPr>
            <a:xfrm>
              <a:off x="7424381" y="2143783"/>
              <a:ext cx="4353636" cy="1435495"/>
            </a:xfrm>
            <a:prstGeom prst="rect">
              <a:avLst/>
            </a:prstGeom>
            <a:noFill/>
          </p:spPr>
          <p:txBody>
            <a:bodyPr wrap="square" rtlCol="0">
              <a:spAutoFit/>
            </a:bodyPr>
            <a:lstStyle/>
            <a:p>
              <a:r>
                <a:rPr lang="en-GB" sz="7200">
                  <a:latin typeface="Ubuntu" panose="020B0504030602030204" pitchFamily="34" charset="0"/>
                  <a:ea typeface="Cambria" panose="02040503050406030204" pitchFamily="18" charset="0"/>
                  <a:cs typeface="+mj-cs"/>
                </a:rPr>
                <a:t>Any question</a:t>
              </a:r>
              <a:endParaRPr lang="en-IN" sz="7200" dirty="0">
                <a:latin typeface="Ubuntu" panose="020B0504030602030204" pitchFamily="34" charset="0"/>
                <a:ea typeface="Cambria" panose="02040503050406030204" pitchFamily="18" charset="0"/>
                <a:cs typeface="+mj-cs"/>
              </a:endParaRPr>
            </a:p>
          </p:txBody>
        </p:sp>
        <p:sp>
          <p:nvSpPr>
            <p:cNvPr id="268" name="TextBox 267">
              <a:extLst>
                <a:ext uri="{FF2B5EF4-FFF2-40B4-BE49-F238E27FC236}">
                  <a16:creationId xmlns:a16="http://schemas.microsoft.com/office/drawing/2014/main" id="{92E6B1EF-DD1C-400C-36E5-8D6BB47BB587}"/>
                </a:ext>
              </a:extLst>
            </p:cNvPr>
            <p:cNvSpPr txBox="1"/>
            <p:nvPr/>
          </p:nvSpPr>
          <p:spPr>
            <a:xfrm>
              <a:off x="7424381" y="3729921"/>
              <a:ext cx="4189863" cy="440218"/>
            </a:xfrm>
            <a:prstGeom prst="rect">
              <a:avLst/>
            </a:prstGeom>
            <a:noFill/>
          </p:spPr>
          <p:txBody>
            <a:bodyPr wrap="square" rtlCol="0">
              <a:spAutoFit/>
            </a:bodyPr>
            <a:lstStyle/>
            <a:p>
              <a:pPr lvl="0"/>
              <a:r>
                <a:rPr lang="en-US" sz="2000" i="1" dirty="0">
                  <a:latin typeface="Georgia Pro Light" panose="02040302050405020303" pitchFamily="18" charset="0"/>
                </a:rPr>
                <a:t>We hope everyone enjoys and takes advantage of the presentation </a:t>
              </a:r>
            </a:p>
          </p:txBody>
        </p:sp>
      </p:grpSp>
      <p:grpSp>
        <p:nvGrpSpPr>
          <p:cNvPr id="269" name="Google Shape;2597;p77">
            <a:extLst>
              <a:ext uri="{FF2B5EF4-FFF2-40B4-BE49-F238E27FC236}">
                <a16:creationId xmlns:a16="http://schemas.microsoft.com/office/drawing/2014/main" id="{6E8F6224-9915-FE54-9F74-63C6D131DC9A}"/>
              </a:ext>
            </a:extLst>
          </p:cNvPr>
          <p:cNvGrpSpPr/>
          <p:nvPr/>
        </p:nvGrpSpPr>
        <p:grpSpPr>
          <a:xfrm>
            <a:off x="412200" y="152693"/>
            <a:ext cx="2045678" cy="2045627"/>
            <a:chOff x="-3356731" y="-4138280"/>
            <a:chExt cx="567233" cy="570850"/>
          </a:xfrm>
        </p:grpSpPr>
        <p:sp>
          <p:nvSpPr>
            <p:cNvPr id="270" name="Google Shape;2598;p77">
              <a:extLst>
                <a:ext uri="{FF2B5EF4-FFF2-40B4-BE49-F238E27FC236}">
                  <a16:creationId xmlns:a16="http://schemas.microsoft.com/office/drawing/2014/main" id="{7582F3DF-3B11-4616-DB7D-C6F26AA10B15}"/>
                </a:ext>
              </a:extLst>
            </p:cNvPr>
            <p:cNvSpPr/>
            <p:nvPr/>
          </p:nvSpPr>
          <p:spPr>
            <a:xfrm>
              <a:off x="-3356731" y="-4138280"/>
              <a:ext cx="235244" cy="320476"/>
            </a:xfrm>
            <a:custGeom>
              <a:avLst/>
              <a:gdLst/>
              <a:ahLst/>
              <a:cxnLst/>
              <a:rect l="l" t="t" r="r" b="b"/>
              <a:pathLst>
                <a:path w="4681" h="6377" extrusionOk="0">
                  <a:moveTo>
                    <a:pt x="2605" y="157"/>
                  </a:moveTo>
                  <a:cubicBezTo>
                    <a:pt x="2894" y="157"/>
                    <a:pt x="3143" y="205"/>
                    <a:pt x="3359" y="300"/>
                  </a:cubicBezTo>
                  <a:cubicBezTo>
                    <a:pt x="3736" y="468"/>
                    <a:pt x="3999" y="803"/>
                    <a:pt x="4030" y="1152"/>
                  </a:cubicBezTo>
                  <a:cubicBezTo>
                    <a:pt x="4032" y="1175"/>
                    <a:pt x="4034" y="1198"/>
                    <a:pt x="4034" y="1221"/>
                  </a:cubicBezTo>
                  <a:cubicBezTo>
                    <a:pt x="4034" y="1301"/>
                    <a:pt x="4047" y="1379"/>
                    <a:pt x="4072" y="1455"/>
                  </a:cubicBezTo>
                  <a:cubicBezTo>
                    <a:pt x="4108" y="1528"/>
                    <a:pt x="4154" y="1598"/>
                    <a:pt x="4211" y="1654"/>
                  </a:cubicBezTo>
                  <a:cubicBezTo>
                    <a:pt x="4226" y="1673"/>
                    <a:pt x="4240" y="1690"/>
                    <a:pt x="4255" y="1707"/>
                  </a:cubicBezTo>
                  <a:cubicBezTo>
                    <a:pt x="4518" y="2031"/>
                    <a:pt x="4514" y="2544"/>
                    <a:pt x="4247" y="2864"/>
                  </a:cubicBezTo>
                  <a:cubicBezTo>
                    <a:pt x="4218" y="2858"/>
                    <a:pt x="4187" y="2855"/>
                    <a:pt x="4155" y="2855"/>
                  </a:cubicBezTo>
                  <a:cubicBezTo>
                    <a:pt x="4057" y="2855"/>
                    <a:pt x="3942" y="2882"/>
                    <a:pt x="3807" y="2935"/>
                  </a:cubicBezTo>
                  <a:cubicBezTo>
                    <a:pt x="3791" y="2942"/>
                    <a:pt x="3773" y="2946"/>
                    <a:pt x="3755" y="2946"/>
                  </a:cubicBezTo>
                  <a:cubicBezTo>
                    <a:pt x="3736" y="2946"/>
                    <a:pt x="3717" y="2942"/>
                    <a:pt x="3700" y="2933"/>
                  </a:cubicBezTo>
                  <a:cubicBezTo>
                    <a:pt x="3610" y="2889"/>
                    <a:pt x="3536" y="2767"/>
                    <a:pt x="3504" y="2672"/>
                  </a:cubicBezTo>
                  <a:cubicBezTo>
                    <a:pt x="3448" y="2487"/>
                    <a:pt x="3490" y="2296"/>
                    <a:pt x="3536" y="2168"/>
                  </a:cubicBezTo>
                  <a:cubicBezTo>
                    <a:pt x="3576" y="2069"/>
                    <a:pt x="3622" y="1972"/>
                    <a:pt x="3679" y="1880"/>
                  </a:cubicBezTo>
                  <a:cubicBezTo>
                    <a:pt x="3683" y="1869"/>
                    <a:pt x="3694" y="1856"/>
                    <a:pt x="3702" y="1844"/>
                  </a:cubicBezTo>
                  <a:cubicBezTo>
                    <a:pt x="3748" y="1781"/>
                    <a:pt x="3816" y="1686"/>
                    <a:pt x="3763" y="1591"/>
                  </a:cubicBezTo>
                  <a:cubicBezTo>
                    <a:pt x="3748" y="1566"/>
                    <a:pt x="3721" y="1552"/>
                    <a:pt x="3693" y="1552"/>
                  </a:cubicBezTo>
                  <a:cubicBezTo>
                    <a:pt x="3681" y="1552"/>
                    <a:pt x="3669" y="1554"/>
                    <a:pt x="3658" y="1560"/>
                  </a:cubicBezTo>
                  <a:cubicBezTo>
                    <a:pt x="3570" y="1606"/>
                    <a:pt x="3485" y="1657"/>
                    <a:pt x="3406" y="1713"/>
                  </a:cubicBezTo>
                  <a:cubicBezTo>
                    <a:pt x="3294" y="1787"/>
                    <a:pt x="3187" y="1859"/>
                    <a:pt x="3063" y="1905"/>
                  </a:cubicBezTo>
                  <a:cubicBezTo>
                    <a:pt x="2859" y="1983"/>
                    <a:pt x="2640" y="2025"/>
                    <a:pt x="2419" y="2031"/>
                  </a:cubicBezTo>
                  <a:cubicBezTo>
                    <a:pt x="2407" y="2031"/>
                    <a:pt x="2395" y="2031"/>
                    <a:pt x="2383" y="2031"/>
                  </a:cubicBezTo>
                  <a:cubicBezTo>
                    <a:pt x="1943" y="2031"/>
                    <a:pt x="1514" y="1883"/>
                    <a:pt x="1166" y="1610"/>
                  </a:cubicBezTo>
                  <a:cubicBezTo>
                    <a:pt x="1151" y="1599"/>
                    <a:pt x="1134" y="1594"/>
                    <a:pt x="1118" y="1594"/>
                  </a:cubicBezTo>
                  <a:cubicBezTo>
                    <a:pt x="1070" y="1594"/>
                    <a:pt x="1026" y="1641"/>
                    <a:pt x="1044" y="1697"/>
                  </a:cubicBezTo>
                  <a:cubicBezTo>
                    <a:pt x="1126" y="1934"/>
                    <a:pt x="1220" y="2203"/>
                    <a:pt x="1191" y="2462"/>
                  </a:cubicBezTo>
                  <a:cubicBezTo>
                    <a:pt x="1168" y="2662"/>
                    <a:pt x="1056" y="2843"/>
                    <a:pt x="907" y="2925"/>
                  </a:cubicBezTo>
                  <a:cubicBezTo>
                    <a:pt x="844" y="2961"/>
                    <a:pt x="768" y="2965"/>
                    <a:pt x="690" y="2967"/>
                  </a:cubicBezTo>
                  <a:cubicBezTo>
                    <a:pt x="655" y="2969"/>
                    <a:pt x="619" y="2971"/>
                    <a:pt x="583" y="2975"/>
                  </a:cubicBezTo>
                  <a:cubicBezTo>
                    <a:pt x="579" y="2967"/>
                    <a:pt x="575" y="2961"/>
                    <a:pt x="566" y="2954"/>
                  </a:cubicBezTo>
                  <a:lnTo>
                    <a:pt x="566" y="2952"/>
                  </a:lnTo>
                  <a:cubicBezTo>
                    <a:pt x="202" y="2616"/>
                    <a:pt x="160" y="2052"/>
                    <a:pt x="470" y="1665"/>
                  </a:cubicBezTo>
                  <a:cubicBezTo>
                    <a:pt x="505" y="1621"/>
                    <a:pt x="545" y="1581"/>
                    <a:pt x="587" y="1537"/>
                  </a:cubicBezTo>
                  <a:cubicBezTo>
                    <a:pt x="661" y="1465"/>
                    <a:pt x="726" y="1385"/>
                    <a:pt x="781" y="1299"/>
                  </a:cubicBezTo>
                  <a:cubicBezTo>
                    <a:pt x="823" y="1221"/>
                    <a:pt x="859" y="1141"/>
                    <a:pt x="884" y="1057"/>
                  </a:cubicBezTo>
                  <a:cubicBezTo>
                    <a:pt x="903" y="1007"/>
                    <a:pt x="920" y="958"/>
                    <a:pt x="939" y="912"/>
                  </a:cubicBezTo>
                  <a:cubicBezTo>
                    <a:pt x="1033" y="702"/>
                    <a:pt x="1218" y="517"/>
                    <a:pt x="1460" y="390"/>
                  </a:cubicBezTo>
                  <a:cubicBezTo>
                    <a:pt x="1660" y="287"/>
                    <a:pt x="1895" y="222"/>
                    <a:pt x="2203" y="184"/>
                  </a:cubicBezTo>
                  <a:cubicBezTo>
                    <a:pt x="2345" y="166"/>
                    <a:pt x="2479" y="157"/>
                    <a:pt x="2605" y="157"/>
                  </a:cubicBezTo>
                  <a:close/>
                  <a:moveTo>
                    <a:pt x="3534" y="1814"/>
                  </a:moveTo>
                  <a:lnTo>
                    <a:pt x="3534" y="1814"/>
                  </a:lnTo>
                  <a:cubicBezTo>
                    <a:pt x="3477" y="1911"/>
                    <a:pt x="3429" y="2010"/>
                    <a:pt x="3391" y="2113"/>
                  </a:cubicBezTo>
                  <a:cubicBezTo>
                    <a:pt x="3336" y="2262"/>
                    <a:pt x="3286" y="2489"/>
                    <a:pt x="3357" y="2717"/>
                  </a:cubicBezTo>
                  <a:cubicBezTo>
                    <a:pt x="3395" y="2839"/>
                    <a:pt x="3492" y="3007"/>
                    <a:pt x="3635" y="3074"/>
                  </a:cubicBezTo>
                  <a:cubicBezTo>
                    <a:pt x="3673" y="3093"/>
                    <a:pt x="3715" y="3103"/>
                    <a:pt x="3757" y="3103"/>
                  </a:cubicBezTo>
                  <a:cubicBezTo>
                    <a:pt x="3795" y="3103"/>
                    <a:pt x="3833" y="3095"/>
                    <a:pt x="3868" y="3080"/>
                  </a:cubicBezTo>
                  <a:cubicBezTo>
                    <a:pt x="3995" y="3029"/>
                    <a:pt x="4088" y="3009"/>
                    <a:pt x="4156" y="3009"/>
                  </a:cubicBezTo>
                  <a:cubicBezTo>
                    <a:pt x="4269" y="3009"/>
                    <a:pt x="4315" y="3062"/>
                    <a:pt x="4341" y="3112"/>
                  </a:cubicBezTo>
                  <a:cubicBezTo>
                    <a:pt x="4360" y="3154"/>
                    <a:pt x="4365" y="3200"/>
                    <a:pt x="4348" y="3244"/>
                  </a:cubicBezTo>
                  <a:cubicBezTo>
                    <a:pt x="4325" y="3316"/>
                    <a:pt x="4274" y="3375"/>
                    <a:pt x="4209" y="3411"/>
                  </a:cubicBezTo>
                  <a:cubicBezTo>
                    <a:pt x="4137" y="3447"/>
                    <a:pt x="4056" y="3460"/>
                    <a:pt x="3973" y="3460"/>
                  </a:cubicBezTo>
                  <a:cubicBezTo>
                    <a:pt x="3908" y="3460"/>
                    <a:pt x="3841" y="3452"/>
                    <a:pt x="3776" y="3442"/>
                  </a:cubicBezTo>
                  <a:cubicBezTo>
                    <a:pt x="3773" y="3442"/>
                    <a:pt x="3771" y="3442"/>
                    <a:pt x="3768" y="3442"/>
                  </a:cubicBezTo>
                  <a:cubicBezTo>
                    <a:pt x="3745" y="3442"/>
                    <a:pt x="3724" y="3450"/>
                    <a:pt x="3708" y="3465"/>
                  </a:cubicBezTo>
                  <a:cubicBezTo>
                    <a:pt x="3692" y="3484"/>
                    <a:pt x="3683" y="3509"/>
                    <a:pt x="3687" y="3535"/>
                  </a:cubicBezTo>
                  <a:cubicBezTo>
                    <a:pt x="3736" y="3800"/>
                    <a:pt x="3635" y="4094"/>
                    <a:pt x="3422" y="4307"/>
                  </a:cubicBezTo>
                  <a:cubicBezTo>
                    <a:pt x="3233" y="4498"/>
                    <a:pt x="2958" y="4624"/>
                    <a:pt x="2646" y="4662"/>
                  </a:cubicBezTo>
                  <a:cubicBezTo>
                    <a:pt x="2574" y="4671"/>
                    <a:pt x="2501" y="4676"/>
                    <a:pt x="2430" y="4676"/>
                  </a:cubicBezTo>
                  <a:cubicBezTo>
                    <a:pt x="1766" y="4676"/>
                    <a:pt x="1152" y="4289"/>
                    <a:pt x="869" y="3674"/>
                  </a:cubicBezTo>
                  <a:lnTo>
                    <a:pt x="867" y="3674"/>
                  </a:lnTo>
                  <a:cubicBezTo>
                    <a:pt x="859" y="3655"/>
                    <a:pt x="844" y="3640"/>
                    <a:pt x="823" y="3634"/>
                  </a:cubicBezTo>
                  <a:cubicBezTo>
                    <a:pt x="814" y="3629"/>
                    <a:pt x="806" y="3629"/>
                    <a:pt x="798" y="3627"/>
                  </a:cubicBezTo>
                  <a:cubicBezTo>
                    <a:pt x="785" y="3629"/>
                    <a:pt x="774" y="3631"/>
                    <a:pt x="764" y="3636"/>
                  </a:cubicBezTo>
                  <a:cubicBezTo>
                    <a:pt x="724" y="3654"/>
                    <a:pt x="685" y="3662"/>
                    <a:pt x="648" y="3662"/>
                  </a:cubicBezTo>
                  <a:cubicBezTo>
                    <a:pt x="441" y="3662"/>
                    <a:pt x="287" y="3416"/>
                    <a:pt x="427" y="3223"/>
                  </a:cubicBezTo>
                  <a:cubicBezTo>
                    <a:pt x="493" y="3135"/>
                    <a:pt x="568" y="3127"/>
                    <a:pt x="699" y="3122"/>
                  </a:cubicBezTo>
                  <a:cubicBezTo>
                    <a:pt x="787" y="3118"/>
                    <a:pt x="888" y="3112"/>
                    <a:pt x="985" y="3059"/>
                  </a:cubicBezTo>
                  <a:cubicBezTo>
                    <a:pt x="1180" y="2952"/>
                    <a:pt x="1319" y="2729"/>
                    <a:pt x="1347" y="2477"/>
                  </a:cubicBezTo>
                  <a:cubicBezTo>
                    <a:pt x="1372" y="2267"/>
                    <a:pt x="1328" y="2060"/>
                    <a:pt x="1269" y="1869"/>
                  </a:cubicBezTo>
                  <a:lnTo>
                    <a:pt x="1269" y="1869"/>
                  </a:lnTo>
                  <a:cubicBezTo>
                    <a:pt x="1606" y="2076"/>
                    <a:pt x="1996" y="2185"/>
                    <a:pt x="2392" y="2185"/>
                  </a:cubicBezTo>
                  <a:cubicBezTo>
                    <a:pt x="2403" y="2185"/>
                    <a:pt x="2414" y="2185"/>
                    <a:pt x="2425" y="2184"/>
                  </a:cubicBezTo>
                  <a:cubicBezTo>
                    <a:pt x="2663" y="2178"/>
                    <a:pt x="2899" y="2134"/>
                    <a:pt x="3120" y="2048"/>
                  </a:cubicBezTo>
                  <a:cubicBezTo>
                    <a:pt x="3260" y="1995"/>
                    <a:pt x="3380" y="1917"/>
                    <a:pt x="3494" y="1842"/>
                  </a:cubicBezTo>
                  <a:cubicBezTo>
                    <a:pt x="3506" y="1833"/>
                    <a:pt x="3521" y="1823"/>
                    <a:pt x="3534" y="1814"/>
                  </a:cubicBezTo>
                  <a:close/>
                  <a:moveTo>
                    <a:pt x="1870" y="4746"/>
                  </a:moveTo>
                  <a:lnTo>
                    <a:pt x="1870" y="4746"/>
                  </a:lnTo>
                  <a:cubicBezTo>
                    <a:pt x="2053" y="4803"/>
                    <a:pt x="2242" y="4832"/>
                    <a:pt x="2434" y="4832"/>
                  </a:cubicBezTo>
                  <a:cubicBezTo>
                    <a:pt x="2510" y="4832"/>
                    <a:pt x="2587" y="4828"/>
                    <a:pt x="2663" y="4818"/>
                  </a:cubicBezTo>
                  <a:cubicBezTo>
                    <a:pt x="2770" y="4805"/>
                    <a:pt x="2876" y="4782"/>
                    <a:pt x="2979" y="4748"/>
                  </a:cubicBezTo>
                  <a:lnTo>
                    <a:pt x="2979" y="4748"/>
                  </a:lnTo>
                  <a:cubicBezTo>
                    <a:pt x="2846" y="4921"/>
                    <a:pt x="2640" y="5022"/>
                    <a:pt x="2423" y="5026"/>
                  </a:cubicBezTo>
                  <a:lnTo>
                    <a:pt x="2415" y="5026"/>
                  </a:lnTo>
                  <a:cubicBezTo>
                    <a:pt x="2200" y="5020"/>
                    <a:pt x="2001" y="4916"/>
                    <a:pt x="1870" y="4746"/>
                  </a:cubicBezTo>
                  <a:close/>
                  <a:moveTo>
                    <a:pt x="1807" y="4811"/>
                  </a:moveTo>
                  <a:lnTo>
                    <a:pt x="1807" y="4811"/>
                  </a:lnTo>
                  <a:cubicBezTo>
                    <a:pt x="1931" y="4969"/>
                    <a:pt x="2111" y="5074"/>
                    <a:pt x="2310" y="5108"/>
                  </a:cubicBezTo>
                  <a:lnTo>
                    <a:pt x="2310" y="5108"/>
                  </a:lnTo>
                  <a:lnTo>
                    <a:pt x="1923" y="5497"/>
                  </a:lnTo>
                  <a:lnTo>
                    <a:pt x="1807" y="4811"/>
                  </a:lnTo>
                  <a:close/>
                  <a:moveTo>
                    <a:pt x="3016" y="4843"/>
                  </a:moveTo>
                  <a:lnTo>
                    <a:pt x="2890" y="5503"/>
                  </a:lnTo>
                  <a:lnTo>
                    <a:pt x="2476" y="5114"/>
                  </a:lnTo>
                  <a:cubicBezTo>
                    <a:pt x="2684" y="5095"/>
                    <a:pt x="2878" y="4999"/>
                    <a:pt x="3016" y="4843"/>
                  </a:cubicBezTo>
                  <a:close/>
                  <a:moveTo>
                    <a:pt x="2390" y="5154"/>
                  </a:moveTo>
                  <a:lnTo>
                    <a:pt x="2617" y="5367"/>
                  </a:lnTo>
                  <a:lnTo>
                    <a:pt x="2419" y="5672"/>
                  </a:lnTo>
                  <a:cubicBezTo>
                    <a:pt x="2402" y="5695"/>
                    <a:pt x="2396" y="5697"/>
                    <a:pt x="2396" y="5697"/>
                  </a:cubicBezTo>
                  <a:cubicBezTo>
                    <a:pt x="2394" y="5697"/>
                    <a:pt x="2388" y="5697"/>
                    <a:pt x="2367" y="5672"/>
                  </a:cubicBezTo>
                  <a:cubicBezTo>
                    <a:pt x="2293" y="5575"/>
                    <a:pt x="2234" y="5468"/>
                    <a:pt x="2190" y="5356"/>
                  </a:cubicBezTo>
                  <a:lnTo>
                    <a:pt x="2390" y="5154"/>
                  </a:lnTo>
                  <a:close/>
                  <a:moveTo>
                    <a:pt x="2123" y="5425"/>
                  </a:moveTo>
                  <a:cubicBezTo>
                    <a:pt x="2152" y="5499"/>
                    <a:pt x="2190" y="5571"/>
                    <a:pt x="2234" y="5638"/>
                  </a:cubicBezTo>
                  <a:lnTo>
                    <a:pt x="2024" y="6075"/>
                  </a:lnTo>
                  <a:lnTo>
                    <a:pt x="1946" y="5606"/>
                  </a:lnTo>
                  <a:lnTo>
                    <a:pt x="2123" y="5425"/>
                  </a:lnTo>
                  <a:close/>
                  <a:moveTo>
                    <a:pt x="2684" y="5432"/>
                  </a:moveTo>
                  <a:lnTo>
                    <a:pt x="2871" y="5608"/>
                  </a:lnTo>
                  <a:lnTo>
                    <a:pt x="2772" y="6119"/>
                  </a:lnTo>
                  <a:cubicBezTo>
                    <a:pt x="2703" y="5966"/>
                    <a:pt x="2634" y="5808"/>
                    <a:pt x="2571" y="5650"/>
                  </a:cubicBezTo>
                  <a:lnTo>
                    <a:pt x="2571" y="5653"/>
                  </a:lnTo>
                  <a:cubicBezTo>
                    <a:pt x="2566" y="5642"/>
                    <a:pt x="2560" y="5636"/>
                    <a:pt x="2552" y="5629"/>
                  </a:cubicBezTo>
                  <a:lnTo>
                    <a:pt x="2684" y="5432"/>
                  </a:lnTo>
                  <a:close/>
                  <a:moveTo>
                    <a:pt x="3189" y="4776"/>
                  </a:moveTo>
                  <a:cubicBezTo>
                    <a:pt x="3736" y="5110"/>
                    <a:pt x="4167" y="5606"/>
                    <a:pt x="4423" y="6195"/>
                  </a:cubicBezTo>
                  <a:lnTo>
                    <a:pt x="2916" y="6204"/>
                  </a:lnTo>
                  <a:cubicBezTo>
                    <a:pt x="2916" y="6202"/>
                    <a:pt x="2916" y="6199"/>
                    <a:pt x="2918" y="6197"/>
                  </a:cubicBezTo>
                  <a:lnTo>
                    <a:pt x="3189" y="4776"/>
                  </a:lnTo>
                  <a:close/>
                  <a:moveTo>
                    <a:pt x="2499" y="5714"/>
                  </a:moveTo>
                  <a:cubicBezTo>
                    <a:pt x="2566" y="5878"/>
                    <a:pt x="2638" y="6042"/>
                    <a:pt x="2712" y="6204"/>
                  </a:cubicBezTo>
                  <a:lnTo>
                    <a:pt x="2057" y="6208"/>
                  </a:lnTo>
                  <a:lnTo>
                    <a:pt x="2293" y="5722"/>
                  </a:lnTo>
                  <a:lnTo>
                    <a:pt x="2295" y="5726"/>
                  </a:lnTo>
                  <a:cubicBezTo>
                    <a:pt x="2310" y="5743"/>
                    <a:pt x="2343" y="5787"/>
                    <a:pt x="2396" y="5787"/>
                  </a:cubicBezTo>
                  <a:lnTo>
                    <a:pt x="2404" y="5787"/>
                  </a:lnTo>
                  <a:cubicBezTo>
                    <a:pt x="2453" y="5781"/>
                    <a:pt x="2480" y="5739"/>
                    <a:pt x="2493" y="5720"/>
                  </a:cubicBezTo>
                  <a:lnTo>
                    <a:pt x="2499" y="5714"/>
                  </a:lnTo>
                  <a:close/>
                  <a:moveTo>
                    <a:pt x="1637" y="4752"/>
                  </a:moveTo>
                  <a:lnTo>
                    <a:pt x="1887" y="6210"/>
                  </a:lnTo>
                  <a:lnTo>
                    <a:pt x="394" y="6218"/>
                  </a:lnTo>
                  <a:cubicBezTo>
                    <a:pt x="638" y="5606"/>
                    <a:pt x="1073" y="5093"/>
                    <a:pt x="1637" y="4752"/>
                  </a:cubicBezTo>
                  <a:close/>
                  <a:moveTo>
                    <a:pt x="2604" y="0"/>
                  </a:moveTo>
                  <a:cubicBezTo>
                    <a:pt x="2472" y="0"/>
                    <a:pt x="2332" y="10"/>
                    <a:pt x="2184" y="29"/>
                  </a:cubicBezTo>
                  <a:cubicBezTo>
                    <a:pt x="1858" y="69"/>
                    <a:pt x="1605" y="140"/>
                    <a:pt x="1389" y="252"/>
                  </a:cubicBezTo>
                  <a:cubicBezTo>
                    <a:pt x="1117" y="395"/>
                    <a:pt x="907" y="605"/>
                    <a:pt x="796" y="847"/>
                  </a:cubicBezTo>
                  <a:cubicBezTo>
                    <a:pt x="772" y="899"/>
                    <a:pt x="753" y="952"/>
                    <a:pt x="737" y="1005"/>
                  </a:cubicBezTo>
                  <a:cubicBezTo>
                    <a:pt x="714" y="1078"/>
                    <a:pt x="684" y="1150"/>
                    <a:pt x="646" y="1217"/>
                  </a:cubicBezTo>
                  <a:cubicBezTo>
                    <a:pt x="598" y="1295"/>
                    <a:pt x="539" y="1364"/>
                    <a:pt x="474" y="1427"/>
                  </a:cubicBezTo>
                  <a:cubicBezTo>
                    <a:pt x="432" y="1472"/>
                    <a:pt x="388" y="1518"/>
                    <a:pt x="348" y="1566"/>
                  </a:cubicBezTo>
                  <a:cubicBezTo>
                    <a:pt x="1" y="1999"/>
                    <a:pt x="30" y="2626"/>
                    <a:pt x="417" y="3024"/>
                  </a:cubicBezTo>
                  <a:cubicBezTo>
                    <a:pt x="373" y="3051"/>
                    <a:pt x="333" y="3087"/>
                    <a:pt x="301" y="3129"/>
                  </a:cubicBezTo>
                  <a:cubicBezTo>
                    <a:pt x="83" y="3422"/>
                    <a:pt x="308" y="3817"/>
                    <a:pt x="642" y="3817"/>
                  </a:cubicBezTo>
                  <a:cubicBezTo>
                    <a:pt x="678" y="3817"/>
                    <a:pt x="717" y="3812"/>
                    <a:pt x="756" y="3802"/>
                  </a:cubicBezTo>
                  <a:cubicBezTo>
                    <a:pt x="926" y="4136"/>
                    <a:pt x="1191" y="4412"/>
                    <a:pt x="1519" y="4595"/>
                  </a:cubicBezTo>
                  <a:cubicBezTo>
                    <a:pt x="1532" y="4603"/>
                    <a:pt x="1544" y="4609"/>
                    <a:pt x="1557" y="4616"/>
                  </a:cubicBezTo>
                  <a:cubicBezTo>
                    <a:pt x="930" y="4994"/>
                    <a:pt x="453" y="5579"/>
                    <a:pt x="209" y="6271"/>
                  </a:cubicBezTo>
                  <a:cubicBezTo>
                    <a:pt x="190" y="6321"/>
                    <a:pt x="228" y="6376"/>
                    <a:pt x="282" y="6376"/>
                  </a:cubicBezTo>
                  <a:lnTo>
                    <a:pt x="4541" y="6351"/>
                  </a:lnTo>
                  <a:cubicBezTo>
                    <a:pt x="4566" y="6351"/>
                    <a:pt x="4592" y="6338"/>
                    <a:pt x="4606" y="6317"/>
                  </a:cubicBezTo>
                  <a:lnTo>
                    <a:pt x="4604" y="6315"/>
                  </a:lnTo>
                  <a:cubicBezTo>
                    <a:pt x="4619" y="6294"/>
                    <a:pt x="4621" y="6267"/>
                    <a:pt x="4613" y="6244"/>
                  </a:cubicBezTo>
                  <a:cubicBezTo>
                    <a:pt x="4350" y="5568"/>
                    <a:pt x="3872" y="5001"/>
                    <a:pt x="3252" y="4628"/>
                  </a:cubicBezTo>
                  <a:cubicBezTo>
                    <a:pt x="3355" y="4572"/>
                    <a:pt x="3450" y="4500"/>
                    <a:pt x="3532" y="4418"/>
                  </a:cubicBezTo>
                  <a:cubicBezTo>
                    <a:pt x="3750" y="4197"/>
                    <a:pt x="3868" y="3896"/>
                    <a:pt x="3851" y="3610"/>
                  </a:cubicBezTo>
                  <a:lnTo>
                    <a:pt x="3851" y="3610"/>
                  </a:lnTo>
                  <a:cubicBezTo>
                    <a:pt x="3890" y="3615"/>
                    <a:pt x="3930" y="3617"/>
                    <a:pt x="3970" y="3617"/>
                  </a:cubicBezTo>
                  <a:cubicBezTo>
                    <a:pt x="4075" y="3617"/>
                    <a:pt x="4180" y="3600"/>
                    <a:pt x="4276" y="3552"/>
                  </a:cubicBezTo>
                  <a:cubicBezTo>
                    <a:pt x="4381" y="3497"/>
                    <a:pt x="4459" y="3404"/>
                    <a:pt x="4495" y="3293"/>
                  </a:cubicBezTo>
                  <a:cubicBezTo>
                    <a:pt x="4524" y="3209"/>
                    <a:pt x="4518" y="3116"/>
                    <a:pt x="4476" y="3038"/>
                  </a:cubicBezTo>
                  <a:cubicBezTo>
                    <a:pt x="4455" y="2998"/>
                    <a:pt x="4428" y="2961"/>
                    <a:pt x="4392" y="2931"/>
                  </a:cubicBezTo>
                  <a:cubicBezTo>
                    <a:pt x="4680" y="2557"/>
                    <a:pt x="4678" y="1976"/>
                    <a:pt x="4377" y="1608"/>
                  </a:cubicBezTo>
                  <a:cubicBezTo>
                    <a:pt x="4360" y="1589"/>
                    <a:pt x="4346" y="1570"/>
                    <a:pt x="4329" y="1554"/>
                  </a:cubicBezTo>
                  <a:cubicBezTo>
                    <a:pt x="4283" y="1507"/>
                    <a:pt x="4247" y="1455"/>
                    <a:pt x="4217" y="1398"/>
                  </a:cubicBezTo>
                  <a:cubicBezTo>
                    <a:pt x="4198" y="1337"/>
                    <a:pt x="4190" y="1276"/>
                    <a:pt x="4190" y="1215"/>
                  </a:cubicBezTo>
                  <a:cubicBezTo>
                    <a:pt x="4190" y="1188"/>
                    <a:pt x="4188" y="1164"/>
                    <a:pt x="4186" y="1139"/>
                  </a:cubicBezTo>
                  <a:cubicBezTo>
                    <a:pt x="4150" y="733"/>
                    <a:pt x="3851" y="351"/>
                    <a:pt x="3424" y="159"/>
                  </a:cubicBezTo>
                  <a:cubicBezTo>
                    <a:pt x="3187" y="53"/>
                    <a:pt x="2916" y="0"/>
                    <a:pt x="2604"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1" name="Google Shape;2599;p77">
              <a:extLst>
                <a:ext uri="{FF2B5EF4-FFF2-40B4-BE49-F238E27FC236}">
                  <a16:creationId xmlns:a16="http://schemas.microsoft.com/office/drawing/2014/main" id="{C7768115-12AD-CBB1-4778-D727D1863A1A}"/>
                </a:ext>
              </a:extLst>
            </p:cNvPr>
            <p:cNvSpPr/>
            <p:nvPr/>
          </p:nvSpPr>
          <p:spPr>
            <a:xfrm>
              <a:off x="-3334166" y="-3975602"/>
              <a:ext cx="16886" cy="13820"/>
            </a:xfrm>
            <a:custGeom>
              <a:avLst/>
              <a:gdLst/>
              <a:ahLst/>
              <a:cxnLst/>
              <a:rect l="l" t="t" r="r" b="b"/>
              <a:pathLst>
                <a:path w="336" h="275" extrusionOk="0">
                  <a:moveTo>
                    <a:pt x="151" y="0"/>
                  </a:moveTo>
                  <a:cubicBezTo>
                    <a:pt x="110" y="0"/>
                    <a:pt x="70" y="15"/>
                    <a:pt x="37" y="41"/>
                  </a:cubicBezTo>
                  <a:cubicBezTo>
                    <a:pt x="1" y="73"/>
                    <a:pt x="30" y="122"/>
                    <a:pt x="66" y="122"/>
                  </a:cubicBezTo>
                  <a:cubicBezTo>
                    <a:pt x="75" y="122"/>
                    <a:pt x="85" y="118"/>
                    <a:pt x="94" y="111"/>
                  </a:cubicBezTo>
                  <a:cubicBezTo>
                    <a:pt x="111" y="97"/>
                    <a:pt x="131" y="90"/>
                    <a:pt x="151" y="90"/>
                  </a:cubicBezTo>
                  <a:cubicBezTo>
                    <a:pt x="166" y="90"/>
                    <a:pt x="181" y="94"/>
                    <a:pt x="195" y="102"/>
                  </a:cubicBezTo>
                  <a:cubicBezTo>
                    <a:pt x="212" y="113"/>
                    <a:pt x="225" y="129"/>
                    <a:pt x="231" y="148"/>
                  </a:cubicBezTo>
                  <a:cubicBezTo>
                    <a:pt x="189" y="150"/>
                    <a:pt x="147" y="167"/>
                    <a:pt x="115" y="197"/>
                  </a:cubicBezTo>
                  <a:cubicBezTo>
                    <a:pt x="98" y="216"/>
                    <a:pt x="98" y="243"/>
                    <a:pt x="115" y="262"/>
                  </a:cubicBezTo>
                  <a:cubicBezTo>
                    <a:pt x="124" y="270"/>
                    <a:pt x="136" y="275"/>
                    <a:pt x="147" y="275"/>
                  </a:cubicBezTo>
                  <a:cubicBezTo>
                    <a:pt x="159" y="275"/>
                    <a:pt x="170" y="270"/>
                    <a:pt x="178" y="262"/>
                  </a:cubicBezTo>
                  <a:cubicBezTo>
                    <a:pt x="194" y="246"/>
                    <a:pt x="214" y="238"/>
                    <a:pt x="235" y="238"/>
                  </a:cubicBezTo>
                  <a:cubicBezTo>
                    <a:pt x="245" y="238"/>
                    <a:pt x="255" y="240"/>
                    <a:pt x="265" y="243"/>
                  </a:cubicBezTo>
                  <a:cubicBezTo>
                    <a:pt x="268" y="245"/>
                    <a:pt x="272" y="245"/>
                    <a:pt x="277" y="245"/>
                  </a:cubicBezTo>
                  <a:cubicBezTo>
                    <a:pt x="285" y="245"/>
                    <a:pt x="293" y="243"/>
                    <a:pt x="300" y="239"/>
                  </a:cubicBezTo>
                  <a:cubicBezTo>
                    <a:pt x="313" y="233"/>
                    <a:pt x="319" y="222"/>
                    <a:pt x="323" y="209"/>
                  </a:cubicBezTo>
                  <a:cubicBezTo>
                    <a:pt x="336" y="136"/>
                    <a:pt x="302" y="62"/>
                    <a:pt x="239" y="24"/>
                  </a:cubicBezTo>
                  <a:cubicBezTo>
                    <a:pt x="212" y="8"/>
                    <a:pt x="181" y="0"/>
                    <a:pt x="151"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2" name="Google Shape;2600;p77">
              <a:extLst>
                <a:ext uri="{FF2B5EF4-FFF2-40B4-BE49-F238E27FC236}">
                  <a16:creationId xmlns:a16="http://schemas.microsoft.com/office/drawing/2014/main" id="{3C93BDD9-C89D-BC44-A208-DC16E2CABE1A}"/>
                </a:ext>
              </a:extLst>
            </p:cNvPr>
            <p:cNvSpPr/>
            <p:nvPr/>
          </p:nvSpPr>
          <p:spPr>
            <a:xfrm>
              <a:off x="-3163749" y="-3984347"/>
              <a:ext cx="17187" cy="14524"/>
            </a:xfrm>
            <a:custGeom>
              <a:avLst/>
              <a:gdLst/>
              <a:ahLst/>
              <a:cxnLst/>
              <a:rect l="l" t="t" r="r" b="b"/>
              <a:pathLst>
                <a:path w="342" h="289" extrusionOk="0">
                  <a:moveTo>
                    <a:pt x="266" y="0"/>
                  </a:moveTo>
                  <a:cubicBezTo>
                    <a:pt x="261" y="0"/>
                    <a:pt x="256" y="1"/>
                    <a:pt x="251" y="3"/>
                  </a:cubicBezTo>
                  <a:cubicBezTo>
                    <a:pt x="146" y="43"/>
                    <a:pt x="62" y="123"/>
                    <a:pt x="14" y="224"/>
                  </a:cubicBezTo>
                  <a:cubicBezTo>
                    <a:pt x="1" y="253"/>
                    <a:pt x="22" y="287"/>
                    <a:pt x="56" y="289"/>
                  </a:cubicBezTo>
                  <a:lnTo>
                    <a:pt x="56" y="287"/>
                  </a:lnTo>
                  <a:lnTo>
                    <a:pt x="66" y="287"/>
                  </a:lnTo>
                  <a:lnTo>
                    <a:pt x="291" y="234"/>
                  </a:lnTo>
                  <a:cubicBezTo>
                    <a:pt x="341" y="218"/>
                    <a:pt x="327" y="147"/>
                    <a:pt x="278" y="147"/>
                  </a:cubicBezTo>
                  <a:cubicBezTo>
                    <a:pt x="276" y="147"/>
                    <a:pt x="273" y="147"/>
                    <a:pt x="270" y="148"/>
                  </a:cubicBezTo>
                  <a:lnTo>
                    <a:pt x="157" y="173"/>
                  </a:lnTo>
                  <a:cubicBezTo>
                    <a:pt x="190" y="135"/>
                    <a:pt x="234" y="106"/>
                    <a:pt x="283" y="87"/>
                  </a:cubicBezTo>
                  <a:cubicBezTo>
                    <a:pt x="330" y="64"/>
                    <a:pt x="309" y="0"/>
                    <a:pt x="266"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3" name="Google Shape;2601;p77">
              <a:extLst>
                <a:ext uri="{FF2B5EF4-FFF2-40B4-BE49-F238E27FC236}">
                  <a16:creationId xmlns:a16="http://schemas.microsoft.com/office/drawing/2014/main" id="{75BC941F-C08E-E7E9-51EE-4290F20B6288}"/>
                </a:ext>
              </a:extLst>
            </p:cNvPr>
            <p:cNvSpPr/>
            <p:nvPr/>
          </p:nvSpPr>
          <p:spPr>
            <a:xfrm>
              <a:off x="-2998458" y="-3742114"/>
              <a:ext cx="19147" cy="16986"/>
            </a:xfrm>
            <a:custGeom>
              <a:avLst/>
              <a:gdLst/>
              <a:ahLst/>
              <a:cxnLst/>
              <a:rect l="l" t="t" r="r" b="b"/>
              <a:pathLst>
                <a:path w="381" h="338" extrusionOk="0">
                  <a:moveTo>
                    <a:pt x="112" y="0"/>
                  </a:moveTo>
                  <a:cubicBezTo>
                    <a:pt x="91" y="0"/>
                    <a:pt x="70" y="2"/>
                    <a:pt x="50" y="7"/>
                  </a:cubicBezTo>
                  <a:cubicBezTo>
                    <a:pt x="0" y="25"/>
                    <a:pt x="16" y="97"/>
                    <a:pt x="63" y="97"/>
                  </a:cubicBezTo>
                  <a:cubicBezTo>
                    <a:pt x="66" y="97"/>
                    <a:pt x="69" y="96"/>
                    <a:pt x="73" y="96"/>
                  </a:cubicBezTo>
                  <a:cubicBezTo>
                    <a:pt x="86" y="92"/>
                    <a:pt x="100" y="90"/>
                    <a:pt x="113" y="90"/>
                  </a:cubicBezTo>
                  <a:cubicBezTo>
                    <a:pt x="146" y="90"/>
                    <a:pt x="179" y="101"/>
                    <a:pt x="207" y="119"/>
                  </a:cubicBezTo>
                  <a:cubicBezTo>
                    <a:pt x="226" y="131"/>
                    <a:pt x="243" y="146"/>
                    <a:pt x="258" y="165"/>
                  </a:cubicBezTo>
                  <a:lnTo>
                    <a:pt x="256" y="165"/>
                  </a:lnTo>
                  <a:cubicBezTo>
                    <a:pt x="172" y="165"/>
                    <a:pt x="92" y="203"/>
                    <a:pt x="41" y="270"/>
                  </a:cubicBezTo>
                  <a:cubicBezTo>
                    <a:pt x="23" y="304"/>
                    <a:pt x="51" y="337"/>
                    <a:pt x="81" y="337"/>
                  </a:cubicBezTo>
                  <a:cubicBezTo>
                    <a:pt x="92" y="337"/>
                    <a:pt x="103" y="333"/>
                    <a:pt x="113" y="323"/>
                  </a:cubicBezTo>
                  <a:cubicBezTo>
                    <a:pt x="148" y="278"/>
                    <a:pt x="200" y="253"/>
                    <a:pt x="254" y="253"/>
                  </a:cubicBezTo>
                  <a:cubicBezTo>
                    <a:pt x="274" y="253"/>
                    <a:pt x="295" y="257"/>
                    <a:pt x="315" y="264"/>
                  </a:cubicBezTo>
                  <a:cubicBezTo>
                    <a:pt x="320" y="265"/>
                    <a:pt x="325" y="266"/>
                    <a:pt x="329" y="266"/>
                  </a:cubicBezTo>
                  <a:cubicBezTo>
                    <a:pt x="357" y="266"/>
                    <a:pt x="381" y="242"/>
                    <a:pt x="376" y="213"/>
                  </a:cubicBezTo>
                  <a:cubicBezTo>
                    <a:pt x="361" y="142"/>
                    <a:pt x="319" y="79"/>
                    <a:pt x="256" y="41"/>
                  </a:cubicBezTo>
                  <a:lnTo>
                    <a:pt x="256" y="43"/>
                  </a:lnTo>
                  <a:cubicBezTo>
                    <a:pt x="212" y="15"/>
                    <a:pt x="163" y="0"/>
                    <a:pt x="112"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4" name="Google Shape;2602;p77">
              <a:extLst>
                <a:ext uri="{FF2B5EF4-FFF2-40B4-BE49-F238E27FC236}">
                  <a16:creationId xmlns:a16="http://schemas.microsoft.com/office/drawing/2014/main" id="{6DC2F8C7-0E78-016A-798D-528A7BD4A90E}"/>
                </a:ext>
              </a:extLst>
            </p:cNvPr>
            <p:cNvSpPr/>
            <p:nvPr/>
          </p:nvSpPr>
          <p:spPr>
            <a:xfrm>
              <a:off x="-2842414" y="-3743321"/>
              <a:ext cx="19599" cy="22564"/>
            </a:xfrm>
            <a:custGeom>
              <a:avLst/>
              <a:gdLst/>
              <a:ahLst/>
              <a:cxnLst/>
              <a:rect l="l" t="t" r="r" b="b"/>
              <a:pathLst>
                <a:path w="390" h="449" extrusionOk="0">
                  <a:moveTo>
                    <a:pt x="265" y="1"/>
                  </a:moveTo>
                  <a:cubicBezTo>
                    <a:pt x="256" y="1"/>
                    <a:pt x="247" y="2"/>
                    <a:pt x="238" y="4"/>
                  </a:cubicBezTo>
                  <a:cubicBezTo>
                    <a:pt x="207" y="12"/>
                    <a:pt x="175" y="33"/>
                    <a:pt x="152" y="59"/>
                  </a:cubicBezTo>
                  <a:cubicBezTo>
                    <a:pt x="64" y="151"/>
                    <a:pt x="11" y="273"/>
                    <a:pt x="0" y="402"/>
                  </a:cubicBezTo>
                  <a:cubicBezTo>
                    <a:pt x="0" y="418"/>
                    <a:pt x="9" y="435"/>
                    <a:pt x="24" y="444"/>
                  </a:cubicBezTo>
                  <a:cubicBezTo>
                    <a:pt x="31" y="447"/>
                    <a:pt x="38" y="449"/>
                    <a:pt x="45" y="449"/>
                  </a:cubicBezTo>
                  <a:cubicBezTo>
                    <a:pt x="55" y="449"/>
                    <a:pt x="65" y="445"/>
                    <a:pt x="72" y="439"/>
                  </a:cubicBezTo>
                  <a:cubicBezTo>
                    <a:pt x="126" y="399"/>
                    <a:pt x="191" y="377"/>
                    <a:pt x="257" y="377"/>
                  </a:cubicBezTo>
                  <a:cubicBezTo>
                    <a:pt x="277" y="377"/>
                    <a:pt x="296" y="379"/>
                    <a:pt x="316" y="383"/>
                  </a:cubicBezTo>
                  <a:cubicBezTo>
                    <a:pt x="320" y="383"/>
                    <a:pt x="324" y="384"/>
                    <a:pt x="327" y="384"/>
                  </a:cubicBezTo>
                  <a:cubicBezTo>
                    <a:pt x="379" y="384"/>
                    <a:pt x="390" y="304"/>
                    <a:pt x="333" y="294"/>
                  </a:cubicBezTo>
                  <a:cubicBezTo>
                    <a:pt x="309" y="290"/>
                    <a:pt x="284" y="287"/>
                    <a:pt x="260" y="287"/>
                  </a:cubicBezTo>
                  <a:cubicBezTo>
                    <a:pt x="207" y="287"/>
                    <a:pt x="154" y="298"/>
                    <a:pt x="106" y="319"/>
                  </a:cubicBezTo>
                  <a:cubicBezTo>
                    <a:pt x="125" y="244"/>
                    <a:pt x="165" y="176"/>
                    <a:pt x="217" y="122"/>
                  </a:cubicBezTo>
                  <a:cubicBezTo>
                    <a:pt x="228" y="107"/>
                    <a:pt x="242" y="97"/>
                    <a:pt x="259" y="90"/>
                  </a:cubicBezTo>
                  <a:cubicBezTo>
                    <a:pt x="265" y="90"/>
                    <a:pt x="270" y="90"/>
                    <a:pt x="276" y="94"/>
                  </a:cubicBezTo>
                  <a:cubicBezTo>
                    <a:pt x="282" y="111"/>
                    <a:pt x="300" y="120"/>
                    <a:pt x="317" y="120"/>
                  </a:cubicBezTo>
                  <a:cubicBezTo>
                    <a:pt x="323" y="120"/>
                    <a:pt x="328" y="120"/>
                    <a:pt x="333" y="118"/>
                  </a:cubicBezTo>
                  <a:cubicBezTo>
                    <a:pt x="356" y="107"/>
                    <a:pt x="366" y="80"/>
                    <a:pt x="358" y="59"/>
                  </a:cubicBezTo>
                  <a:cubicBezTo>
                    <a:pt x="341" y="23"/>
                    <a:pt x="304" y="1"/>
                    <a:pt x="265" y="1"/>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5" name="Google Shape;2603;p77">
              <a:extLst>
                <a:ext uri="{FF2B5EF4-FFF2-40B4-BE49-F238E27FC236}">
                  <a16:creationId xmlns:a16="http://schemas.microsoft.com/office/drawing/2014/main" id="{54E318A1-0FD0-9EE9-3712-174AC9D97E83}"/>
                </a:ext>
              </a:extLst>
            </p:cNvPr>
            <p:cNvSpPr/>
            <p:nvPr/>
          </p:nvSpPr>
          <p:spPr>
            <a:xfrm>
              <a:off x="-3030672" y="-3877805"/>
              <a:ext cx="241174" cy="310375"/>
            </a:xfrm>
            <a:custGeom>
              <a:avLst/>
              <a:gdLst/>
              <a:ahLst/>
              <a:cxnLst/>
              <a:rect l="l" t="t" r="r" b="b"/>
              <a:pathLst>
                <a:path w="4799" h="6176" extrusionOk="0">
                  <a:moveTo>
                    <a:pt x="2762" y="157"/>
                  </a:moveTo>
                  <a:cubicBezTo>
                    <a:pt x="2800" y="157"/>
                    <a:pt x="2838" y="159"/>
                    <a:pt x="2876" y="165"/>
                  </a:cubicBezTo>
                  <a:cubicBezTo>
                    <a:pt x="3097" y="196"/>
                    <a:pt x="3301" y="333"/>
                    <a:pt x="3481" y="453"/>
                  </a:cubicBezTo>
                  <a:cubicBezTo>
                    <a:pt x="3639" y="558"/>
                    <a:pt x="3820" y="678"/>
                    <a:pt x="3919" y="848"/>
                  </a:cubicBezTo>
                  <a:cubicBezTo>
                    <a:pt x="3955" y="915"/>
                    <a:pt x="3986" y="987"/>
                    <a:pt x="4011" y="1061"/>
                  </a:cubicBezTo>
                  <a:cubicBezTo>
                    <a:pt x="4028" y="1105"/>
                    <a:pt x="4045" y="1149"/>
                    <a:pt x="4064" y="1195"/>
                  </a:cubicBezTo>
                  <a:cubicBezTo>
                    <a:pt x="4085" y="1246"/>
                    <a:pt x="4110" y="1296"/>
                    <a:pt x="4136" y="1342"/>
                  </a:cubicBezTo>
                  <a:cubicBezTo>
                    <a:pt x="4169" y="1405"/>
                    <a:pt x="4201" y="1469"/>
                    <a:pt x="4226" y="1536"/>
                  </a:cubicBezTo>
                  <a:cubicBezTo>
                    <a:pt x="4323" y="1814"/>
                    <a:pt x="4264" y="2121"/>
                    <a:pt x="4070" y="2344"/>
                  </a:cubicBezTo>
                  <a:cubicBezTo>
                    <a:pt x="4066" y="2348"/>
                    <a:pt x="4064" y="2352"/>
                    <a:pt x="4062" y="2358"/>
                  </a:cubicBezTo>
                  <a:cubicBezTo>
                    <a:pt x="4018" y="2344"/>
                    <a:pt x="3974" y="2333"/>
                    <a:pt x="3929" y="2327"/>
                  </a:cubicBezTo>
                  <a:cubicBezTo>
                    <a:pt x="4028" y="1877"/>
                    <a:pt x="3845" y="1357"/>
                    <a:pt x="3467" y="1031"/>
                  </a:cubicBezTo>
                  <a:cubicBezTo>
                    <a:pt x="3188" y="793"/>
                    <a:pt x="2826" y="669"/>
                    <a:pt x="2464" y="669"/>
                  </a:cubicBezTo>
                  <a:cubicBezTo>
                    <a:pt x="2214" y="669"/>
                    <a:pt x="1963" y="728"/>
                    <a:pt x="1740" y="850"/>
                  </a:cubicBezTo>
                  <a:cubicBezTo>
                    <a:pt x="1462" y="1004"/>
                    <a:pt x="1240" y="1241"/>
                    <a:pt x="1103" y="1527"/>
                  </a:cubicBezTo>
                  <a:cubicBezTo>
                    <a:pt x="1036" y="1668"/>
                    <a:pt x="987" y="1820"/>
                    <a:pt x="962" y="1973"/>
                  </a:cubicBezTo>
                  <a:cubicBezTo>
                    <a:pt x="958" y="2020"/>
                    <a:pt x="958" y="2066"/>
                    <a:pt x="960" y="2112"/>
                  </a:cubicBezTo>
                  <a:cubicBezTo>
                    <a:pt x="962" y="2171"/>
                    <a:pt x="964" y="2291"/>
                    <a:pt x="945" y="2322"/>
                  </a:cubicBezTo>
                  <a:cubicBezTo>
                    <a:pt x="922" y="2326"/>
                    <a:pt x="899" y="2328"/>
                    <a:pt x="876" y="2328"/>
                  </a:cubicBezTo>
                  <a:cubicBezTo>
                    <a:pt x="867" y="2328"/>
                    <a:pt x="859" y="2327"/>
                    <a:pt x="850" y="2327"/>
                  </a:cubicBezTo>
                  <a:lnTo>
                    <a:pt x="821" y="2327"/>
                  </a:lnTo>
                  <a:cubicBezTo>
                    <a:pt x="821" y="2327"/>
                    <a:pt x="821" y="2325"/>
                    <a:pt x="819" y="2325"/>
                  </a:cubicBezTo>
                  <a:cubicBezTo>
                    <a:pt x="592" y="2041"/>
                    <a:pt x="575" y="1599"/>
                    <a:pt x="779" y="1298"/>
                  </a:cubicBezTo>
                  <a:lnTo>
                    <a:pt x="781" y="1298"/>
                  </a:lnTo>
                  <a:cubicBezTo>
                    <a:pt x="823" y="1239"/>
                    <a:pt x="869" y="1183"/>
                    <a:pt x="918" y="1130"/>
                  </a:cubicBezTo>
                  <a:cubicBezTo>
                    <a:pt x="1000" y="1033"/>
                    <a:pt x="1086" y="934"/>
                    <a:pt x="1139" y="810"/>
                  </a:cubicBezTo>
                  <a:cubicBezTo>
                    <a:pt x="1166" y="737"/>
                    <a:pt x="1187" y="661"/>
                    <a:pt x="1202" y="585"/>
                  </a:cubicBezTo>
                  <a:cubicBezTo>
                    <a:pt x="1231" y="461"/>
                    <a:pt x="1256" y="346"/>
                    <a:pt x="1336" y="276"/>
                  </a:cubicBezTo>
                  <a:cubicBezTo>
                    <a:pt x="1406" y="217"/>
                    <a:pt x="1498" y="204"/>
                    <a:pt x="1574" y="204"/>
                  </a:cubicBezTo>
                  <a:cubicBezTo>
                    <a:pt x="1587" y="204"/>
                    <a:pt x="1600" y="204"/>
                    <a:pt x="1612" y="205"/>
                  </a:cubicBezTo>
                  <a:cubicBezTo>
                    <a:pt x="1666" y="207"/>
                    <a:pt x="1721" y="215"/>
                    <a:pt x="1780" y="224"/>
                  </a:cubicBezTo>
                  <a:cubicBezTo>
                    <a:pt x="1839" y="232"/>
                    <a:pt x="1898" y="240"/>
                    <a:pt x="1959" y="242"/>
                  </a:cubicBezTo>
                  <a:cubicBezTo>
                    <a:pt x="1979" y="244"/>
                    <a:pt x="1999" y="244"/>
                    <a:pt x="2019" y="244"/>
                  </a:cubicBezTo>
                  <a:cubicBezTo>
                    <a:pt x="2150" y="244"/>
                    <a:pt x="2277" y="222"/>
                    <a:pt x="2403" y="200"/>
                  </a:cubicBezTo>
                  <a:cubicBezTo>
                    <a:pt x="2526" y="178"/>
                    <a:pt x="2645" y="157"/>
                    <a:pt x="2762" y="157"/>
                  </a:cubicBezTo>
                  <a:close/>
                  <a:moveTo>
                    <a:pt x="2463" y="827"/>
                  </a:moveTo>
                  <a:cubicBezTo>
                    <a:pt x="2791" y="827"/>
                    <a:pt x="3120" y="937"/>
                    <a:pt x="3368" y="1149"/>
                  </a:cubicBezTo>
                  <a:cubicBezTo>
                    <a:pt x="3728" y="1460"/>
                    <a:pt x="3887" y="1965"/>
                    <a:pt x="3757" y="2379"/>
                  </a:cubicBezTo>
                  <a:cubicBezTo>
                    <a:pt x="3749" y="2404"/>
                    <a:pt x="3753" y="2432"/>
                    <a:pt x="3770" y="2451"/>
                  </a:cubicBezTo>
                  <a:cubicBezTo>
                    <a:pt x="3785" y="2470"/>
                    <a:pt x="3808" y="2480"/>
                    <a:pt x="3831" y="2480"/>
                  </a:cubicBezTo>
                  <a:cubicBezTo>
                    <a:pt x="3833" y="2480"/>
                    <a:pt x="3835" y="2480"/>
                    <a:pt x="3837" y="2480"/>
                  </a:cubicBezTo>
                  <a:cubicBezTo>
                    <a:pt x="3845" y="2480"/>
                    <a:pt x="3853" y="2480"/>
                    <a:pt x="3862" y="2480"/>
                  </a:cubicBezTo>
                  <a:cubicBezTo>
                    <a:pt x="4121" y="2480"/>
                    <a:pt x="4328" y="2703"/>
                    <a:pt x="4308" y="2964"/>
                  </a:cubicBezTo>
                  <a:cubicBezTo>
                    <a:pt x="4288" y="3201"/>
                    <a:pt x="4090" y="3375"/>
                    <a:pt x="3864" y="3375"/>
                  </a:cubicBezTo>
                  <a:cubicBezTo>
                    <a:pt x="3831" y="3375"/>
                    <a:pt x="3797" y="3371"/>
                    <a:pt x="3763" y="3364"/>
                  </a:cubicBezTo>
                  <a:cubicBezTo>
                    <a:pt x="3757" y="3362"/>
                    <a:pt x="3751" y="3361"/>
                    <a:pt x="3745" y="3361"/>
                  </a:cubicBezTo>
                  <a:cubicBezTo>
                    <a:pt x="3724" y="3361"/>
                    <a:pt x="3704" y="3370"/>
                    <a:pt x="3690" y="3385"/>
                  </a:cubicBezTo>
                  <a:cubicBezTo>
                    <a:pt x="3669" y="3403"/>
                    <a:pt x="3662" y="3431"/>
                    <a:pt x="3669" y="3458"/>
                  </a:cubicBezTo>
                  <a:cubicBezTo>
                    <a:pt x="3755" y="3814"/>
                    <a:pt x="3540" y="4230"/>
                    <a:pt x="3168" y="4421"/>
                  </a:cubicBezTo>
                  <a:cubicBezTo>
                    <a:pt x="2990" y="4515"/>
                    <a:pt x="2782" y="4561"/>
                    <a:pt x="2557" y="4561"/>
                  </a:cubicBezTo>
                  <a:cubicBezTo>
                    <a:pt x="2375" y="4561"/>
                    <a:pt x="2182" y="4531"/>
                    <a:pt x="1986" y="4470"/>
                  </a:cubicBezTo>
                  <a:cubicBezTo>
                    <a:pt x="1666" y="4371"/>
                    <a:pt x="1416" y="4222"/>
                    <a:pt x="1240" y="4024"/>
                  </a:cubicBezTo>
                  <a:lnTo>
                    <a:pt x="1240" y="4022"/>
                  </a:lnTo>
                  <a:cubicBezTo>
                    <a:pt x="1036" y="3795"/>
                    <a:pt x="941" y="3500"/>
                    <a:pt x="987" y="3237"/>
                  </a:cubicBezTo>
                  <a:cubicBezTo>
                    <a:pt x="993" y="3189"/>
                    <a:pt x="958" y="3147"/>
                    <a:pt x="909" y="3147"/>
                  </a:cubicBezTo>
                  <a:cubicBezTo>
                    <a:pt x="895" y="3147"/>
                    <a:pt x="880" y="3149"/>
                    <a:pt x="867" y="3157"/>
                  </a:cubicBezTo>
                  <a:cubicBezTo>
                    <a:pt x="828" y="3180"/>
                    <a:pt x="784" y="3192"/>
                    <a:pt x="740" y="3192"/>
                  </a:cubicBezTo>
                  <a:cubicBezTo>
                    <a:pt x="715" y="3192"/>
                    <a:pt x="690" y="3188"/>
                    <a:pt x="665" y="3181"/>
                  </a:cubicBezTo>
                  <a:cubicBezTo>
                    <a:pt x="585" y="3160"/>
                    <a:pt x="518" y="3107"/>
                    <a:pt x="476" y="3033"/>
                  </a:cubicBezTo>
                  <a:cubicBezTo>
                    <a:pt x="407" y="2899"/>
                    <a:pt x="447" y="2705"/>
                    <a:pt x="571" y="2594"/>
                  </a:cubicBezTo>
                  <a:cubicBezTo>
                    <a:pt x="630" y="2541"/>
                    <a:pt x="701" y="2505"/>
                    <a:pt x="777" y="2489"/>
                  </a:cubicBezTo>
                  <a:cubicBezTo>
                    <a:pt x="802" y="2484"/>
                    <a:pt x="827" y="2484"/>
                    <a:pt x="850" y="2484"/>
                  </a:cubicBezTo>
                  <a:cubicBezTo>
                    <a:pt x="924" y="2484"/>
                    <a:pt x="998" y="2484"/>
                    <a:pt x="1048" y="2444"/>
                  </a:cubicBezTo>
                  <a:cubicBezTo>
                    <a:pt x="1126" y="2381"/>
                    <a:pt x="1122" y="2243"/>
                    <a:pt x="1118" y="2108"/>
                  </a:cubicBezTo>
                  <a:cubicBezTo>
                    <a:pt x="1118" y="2072"/>
                    <a:pt x="1118" y="2034"/>
                    <a:pt x="1120" y="1999"/>
                  </a:cubicBezTo>
                  <a:cubicBezTo>
                    <a:pt x="1143" y="1860"/>
                    <a:pt x="1185" y="1723"/>
                    <a:pt x="1246" y="1595"/>
                  </a:cubicBezTo>
                  <a:cubicBezTo>
                    <a:pt x="1370" y="1338"/>
                    <a:pt x="1568" y="1126"/>
                    <a:pt x="1816" y="987"/>
                  </a:cubicBezTo>
                  <a:cubicBezTo>
                    <a:pt x="2012" y="880"/>
                    <a:pt x="2237" y="827"/>
                    <a:pt x="2463" y="827"/>
                  </a:cubicBezTo>
                  <a:close/>
                  <a:moveTo>
                    <a:pt x="1576" y="4472"/>
                  </a:moveTo>
                  <a:cubicBezTo>
                    <a:pt x="1692" y="4533"/>
                    <a:pt x="1814" y="4581"/>
                    <a:pt x="1938" y="4619"/>
                  </a:cubicBezTo>
                  <a:lnTo>
                    <a:pt x="1938" y="4621"/>
                  </a:lnTo>
                  <a:cubicBezTo>
                    <a:pt x="2138" y="4684"/>
                    <a:pt x="2346" y="4716"/>
                    <a:pt x="2554" y="4718"/>
                  </a:cubicBezTo>
                  <a:cubicBezTo>
                    <a:pt x="2562" y="4718"/>
                    <a:pt x="2571" y="4718"/>
                    <a:pt x="2579" y="4718"/>
                  </a:cubicBezTo>
                  <a:cubicBezTo>
                    <a:pt x="2808" y="4718"/>
                    <a:pt x="3035" y="4664"/>
                    <a:pt x="3238" y="4560"/>
                  </a:cubicBezTo>
                  <a:cubicBezTo>
                    <a:pt x="3273" y="4543"/>
                    <a:pt x="3305" y="4522"/>
                    <a:pt x="3338" y="4501"/>
                  </a:cubicBezTo>
                  <a:lnTo>
                    <a:pt x="3338" y="4501"/>
                  </a:lnTo>
                  <a:cubicBezTo>
                    <a:pt x="3149" y="4848"/>
                    <a:pt x="2808" y="5019"/>
                    <a:pt x="2466" y="5019"/>
                  </a:cubicBezTo>
                  <a:cubicBezTo>
                    <a:pt x="2113" y="5019"/>
                    <a:pt x="1760" y="4836"/>
                    <a:pt x="1576" y="4472"/>
                  </a:cubicBezTo>
                  <a:close/>
                  <a:moveTo>
                    <a:pt x="3465" y="4447"/>
                  </a:moveTo>
                  <a:cubicBezTo>
                    <a:pt x="3542" y="4485"/>
                    <a:pt x="3618" y="4527"/>
                    <a:pt x="3690" y="4575"/>
                  </a:cubicBezTo>
                  <a:cubicBezTo>
                    <a:pt x="3496" y="5029"/>
                    <a:pt x="3011" y="5351"/>
                    <a:pt x="2518" y="5351"/>
                  </a:cubicBezTo>
                  <a:cubicBezTo>
                    <a:pt x="2513" y="5351"/>
                    <a:pt x="2508" y="5351"/>
                    <a:pt x="2504" y="5351"/>
                  </a:cubicBezTo>
                  <a:cubicBezTo>
                    <a:pt x="2001" y="5345"/>
                    <a:pt x="1511" y="5002"/>
                    <a:pt x="1332" y="4533"/>
                  </a:cubicBezTo>
                  <a:cubicBezTo>
                    <a:pt x="1380" y="4514"/>
                    <a:pt x="1431" y="4495"/>
                    <a:pt x="1481" y="4480"/>
                  </a:cubicBezTo>
                  <a:cubicBezTo>
                    <a:pt x="1664" y="4861"/>
                    <a:pt x="2045" y="5105"/>
                    <a:pt x="2468" y="5109"/>
                  </a:cubicBezTo>
                  <a:lnTo>
                    <a:pt x="2487" y="5109"/>
                  </a:lnTo>
                  <a:cubicBezTo>
                    <a:pt x="2914" y="5094"/>
                    <a:pt x="3292" y="4838"/>
                    <a:pt x="3465" y="4447"/>
                  </a:cubicBezTo>
                  <a:close/>
                  <a:moveTo>
                    <a:pt x="1250" y="4567"/>
                  </a:moveTo>
                  <a:cubicBezTo>
                    <a:pt x="1444" y="5069"/>
                    <a:pt x="1967" y="5435"/>
                    <a:pt x="2504" y="5441"/>
                  </a:cubicBezTo>
                  <a:lnTo>
                    <a:pt x="2518" y="5441"/>
                  </a:lnTo>
                  <a:cubicBezTo>
                    <a:pt x="3040" y="5441"/>
                    <a:pt x="3553" y="5103"/>
                    <a:pt x="3765" y="4625"/>
                  </a:cubicBezTo>
                  <a:cubicBezTo>
                    <a:pt x="4222" y="4956"/>
                    <a:pt x="4533" y="5452"/>
                    <a:pt x="4628" y="6007"/>
                  </a:cubicBezTo>
                  <a:cubicBezTo>
                    <a:pt x="4185" y="6013"/>
                    <a:pt x="3740" y="6016"/>
                    <a:pt x="3294" y="6016"/>
                  </a:cubicBezTo>
                  <a:cubicBezTo>
                    <a:pt x="2255" y="6016"/>
                    <a:pt x="1210" y="6000"/>
                    <a:pt x="175" y="5969"/>
                  </a:cubicBezTo>
                  <a:cubicBezTo>
                    <a:pt x="274" y="5351"/>
                    <a:pt x="678" y="4825"/>
                    <a:pt x="1250" y="4567"/>
                  </a:cubicBezTo>
                  <a:close/>
                  <a:moveTo>
                    <a:pt x="2754" y="1"/>
                  </a:moveTo>
                  <a:cubicBezTo>
                    <a:pt x="2625" y="1"/>
                    <a:pt x="2498" y="24"/>
                    <a:pt x="2373" y="47"/>
                  </a:cubicBezTo>
                  <a:cubicBezTo>
                    <a:pt x="2252" y="68"/>
                    <a:pt x="2136" y="89"/>
                    <a:pt x="2022" y="89"/>
                  </a:cubicBezTo>
                  <a:cubicBezTo>
                    <a:pt x="2003" y="89"/>
                    <a:pt x="1984" y="88"/>
                    <a:pt x="1965" y="87"/>
                  </a:cubicBezTo>
                  <a:cubicBezTo>
                    <a:pt x="1913" y="85"/>
                    <a:pt x="1858" y="76"/>
                    <a:pt x="1801" y="68"/>
                  </a:cubicBezTo>
                  <a:cubicBezTo>
                    <a:pt x="1744" y="62"/>
                    <a:pt x="1681" y="51"/>
                    <a:pt x="1616" y="49"/>
                  </a:cubicBezTo>
                  <a:cubicBezTo>
                    <a:pt x="1602" y="48"/>
                    <a:pt x="1587" y="48"/>
                    <a:pt x="1573" y="48"/>
                  </a:cubicBezTo>
                  <a:cubicBezTo>
                    <a:pt x="1434" y="48"/>
                    <a:pt x="1317" y="86"/>
                    <a:pt x="1233" y="158"/>
                  </a:cubicBezTo>
                  <a:cubicBezTo>
                    <a:pt x="1113" y="261"/>
                    <a:pt x="1080" y="409"/>
                    <a:pt x="1048" y="552"/>
                  </a:cubicBezTo>
                  <a:cubicBezTo>
                    <a:pt x="1033" y="619"/>
                    <a:pt x="1014" y="686"/>
                    <a:pt x="991" y="751"/>
                  </a:cubicBezTo>
                  <a:cubicBezTo>
                    <a:pt x="949" y="852"/>
                    <a:pt x="874" y="936"/>
                    <a:pt x="796" y="1027"/>
                  </a:cubicBezTo>
                  <a:cubicBezTo>
                    <a:pt x="743" y="1086"/>
                    <a:pt x="695" y="1147"/>
                    <a:pt x="649" y="1212"/>
                  </a:cubicBezTo>
                  <a:cubicBezTo>
                    <a:pt x="417" y="1553"/>
                    <a:pt x="423" y="2026"/>
                    <a:pt x="653" y="2365"/>
                  </a:cubicBezTo>
                  <a:cubicBezTo>
                    <a:pt x="583" y="2390"/>
                    <a:pt x="518" y="2430"/>
                    <a:pt x="463" y="2478"/>
                  </a:cubicBezTo>
                  <a:cubicBezTo>
                    <a:pt x="287" y="2638"/>
                    <a:pt x="232" y="2909"/>
                    <a:pt x="335" y="3109"/>
                  </a:cubicBezTo>
                  <a:cubicBezTo>
                    <a:pt x="396" y="3221"/>
                    <a:pt x="499" y="3300"/>
                    <a:pt x="621" y="3334"/>
                  </a:cubicBezTo>
                  <a:cubicBezTo>
                    <a:pt x="661" y="3345"/>
                    <a:pt x="703" y="3350"/>
                    <a:pt x="745" y="3350"/>
                  </a:cubicBezTo>
                  <a:cubicBezTo>
                    <a:pt x="769" y="3350"/>
                    <a:pt x="793" y="3348"/>
                    <a:pt x="817" y="3345"/>
                  </a:cubicBezTo>
                  <a:lnTo>
                    <a:pt x="817" y="3345"/>
                  </a:lnTo>
                  <a:cubicBezTo>
                    <a:pt x="808" y="3616"/>
                    <a:pt x="918" y="3902"/>
                    <a:pt x="1120" y="4129"/>
                  </a:cubicBezTo>
                  <a:cubicBezTo>
                    <a:pt x="1195" y="4213"/>
                    <a:pt x="1279" y="4287"/>
                    <a:pt x="1372" y="4352"/>
                  </a:cubicBezTo>
                  <a:cubicBezTo>
                    <a:pt x="628" y="4602"/>
                    <a:pt x="93" y="5258"/>
                    <a:pt x="5" y="6039"/>
                  </a:cubicBezTo>
                  <a:cubicBezTo>
                    <a:pt x="1" y="6085"/>
                    <a:pt x="34" y="6125"/>
                    <a:pt x="81" y="6127"/>
                  </a:cubicBezTo>
                  <a:cubicBezTo>
                    <a:pt x="1128" y="6159"/>
                    <a:pt x="2188" y="6175"/>
                    <a:pt x="3244" y="6175"/>
                  </a:cubicBezTo>
                  <a:cubicBezTo>
                    <a:pt x="3736" y="6175"/>
                    <a:pt x="4226" y="6171"/>
                    <a:pt x="4716" y="6165"/>
                  </a:cubicBezTo>
                  <a:cubicBezTo>
                    <a:pt x="4762" y="6165"/>
                    <a:pt x="4798" y="6123"/>
                    <a:pt x="4792" y="6077"/>
                  </a:cubicBezTo>
                  <a:lnTo>
                    <a:pt x="4796" y="6075"/>
                  </a:lnTo>
                  <a:cubicBezTo>
                    <a:pt x="4708" y="5334"/>
                    <a:pt x="4224" y="4651"/>
                    <a:pt x="3555" y="4318"/>
                  </a:cubicBezTo>
                  <a:cubicBezTo>
                    <a:pt x="3757" y="4098"/>
                    <a:pt x="3866" y="3807"/>
                    <a:pt x="3837" y="3532"/>
                  </a:cubicBezTo>
                  <a:lnTo>
                    <a:pt x="3837" y="3532"/>
                  </a:lnTo>
                  <a:cubicBezTo>
                    <a:pt x="3847" y="3532"/>
                    <a:pt x="3858" y="3533"/>
                    <a:pt x="3868" y="3533"/>
                  </a:cubicBezTo>
                  <a:cubicBezTo>
                    <a:pt x="4320" y="3533"/>
                    <a:pt x="4616" y="3047"/>
                    <a:pt x="4401" y="2642"/>
                  </a:cubicBezTo>
                  <a:cubicBezTo>
                    <a:pt x="4354" y="2556"/>
                    <a:pt x="4287" y="2482"/>
                    <a:pt x="4205" y="2428"/>
                  </a:cubicBezTo>
                  <a:cubicBezTo>
                    <a:pt x="4422" y="2163"/>
                    <a:pt x="4485" y="1805"/>
                    <a:pt x="4373" y="1481"/>
                  </a:cubicBezTo>
                  <a:cubicBezTo>
                    <a:pt x="4346" y="1410"/>
                    <a:pt x="4312" y="1340"/>
                    <a:pt x="4276" y="1271"/>
                  </a:cubicBezTo>
                  <a:cubicBezTo>
                    <a:pt x="4251" y="1225"/>
                    <a:pt x="4228" y="1178"/>
                    <a:pt x="4207" y="1132"/>
                  </a:cubicBezTo>
                  <a:cubicBezTo>
                    <a:pt x="4190" y="1090"/>
                    <a:pt x="4173" y="1050"/>
                    <a:pt x="4159" y="1006"/>
                  </a:cubicBezTo>
                  <a:cubicBezTo>
                    <a:pt x="4129" y="924"/>
                    <a:pt x="4094" y="844"/>
                    <a:pt x="4054" y="768"/>
                  </a:cubicBezTo>
                  <a:cubicBezTo>
                    <a:pt x="3936" y="568"/>
                    <a:pt x="3740" y="438"/>
                    <a:pt x="3568" y="322"/>
                  </a:cubicBezTo>
                  <a:cubicBezTo>
                    <a:pt x="3372" y="194"/>
                    <a:pt x="3153" y="47"/>
                    <a:pt x="2897" y="11"/>
                  </a:cubicBezTo>
                  <a:cubicBezTo>
                    <a:pt x="2849" y="4"/>
                    <a:pt x="2801" y="1"/>
                    <a:pt x="2754" y="1"/>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6" name="Google Shape;2604;p77">
              <a:extLst>
                <a:ext uri="{FF2B5EF4-FFF2-40B4-BE49-F238E27FC236}">
                  <a16:creationId xmlns:a16="http://schemas.microsoft.com/office/drawing/2014/main" id="{074C1553-1A8E-D001-67D5-57BAB9C136A0}"/>
                </a:ext>
              </a:extLst>
            </p:cNvPr>
            <p:cNvSpPr/>
            <p:nvPr/>
          </p:nvSpPr>
          <p:spPr>
            <a:xfrm>
              <a:off x="-3118619" y="-4131194"/>
              <a:ext cx="314094" cy="236651"/>
            </a:xfrm>
            <a:custGeom>
              <a:avLst/>
              <a:gdLst/>
              <a:ahLst/>
              <a:cxnLst/>
              <a:rect l="l" t="t" r="r" b="b"/>
              <a:pathLst>
                <a:path w="6250" h="4709" extrusionOk="0">
                  <a:moveTo>
                    <a:pt x="3106" y="156"/>
                  </a:moveTo>
                  <a:cubicBezTo>
                    <a:pt x="3549" y="156"/>
                    <a:pt x="4005" y="224"/>
                    <a:pt x="4439" y="359"/>
                  </a:cubicBezTo>
                  <a:cubicBezTo>
                    <a:pt x="5221" y="601"/>
                    <a:pt x="6064" y="1209"/>
                    <a:pt x="6083" y="2184"/>
                  </a:cubicBezTo>
                  <a:cubicBezTo>
                    <a:pt x="6090" y="2616"/>
                    <a:pt x="5907" y="3028"/>
                    <a:pt x="5579" y="3312"/>
                  </a:cubicBezTo>
                  <a:cubicBezTo>
                    <a:pt x="5267" y="3579"/>
                    <a:pt x="4830" y="3732"/>
                    <a:pt x="4203" y="3789"/>
                  </a:cubicBezTo>
                  <a:cubicBezTo>
                    <a:pt x="4005" y="3807"/>
                    <a:pt x="3807" y="3816"/>
                    <a:pt x="3609" y="3816"/>
                  </a:cubicBezTo>
                  <a:cubicBezTo>
                    <a:pt x="3120" y="3816"/>
                    <a:pt x="2632" y="3761"/>
                    <a:pt x="2155" y="3650"/>
                  </a:cubicBezTo>
                  <a:cubicBezTo>
                    <a:pt x="2149" y="3649"/>
                    <a:pt x="2143" y="3648"/>
                    <a:pt x="2138" y="3648"/>
                  </a:cubicBezTo>
                  <a:cubicBezTo>
                    <a:pt x="2108" y="3648"/>
                    <a:pt x="2080" y="3666"/>
                    <a:pt x="2066" y="3694"/>
                  </a:cubicBezTo>
                  <a:cubicBezTo>
                    <a:pt x="1909" y="4023"/>
                    <a:pt x="1654" y="4294"/>
                    <a:pt x="1334" y="4468"/>
                  </a:cubicBezTo>
                  <a:cubicBezTo>
                    <a:pt x="1446" y="4182"/>
                    <a:pt x="1505" y="3880"/>
                    <a:pt x="1509" y="3572"/>
                  </a:cubicBezTo>
                  <a:cubicBezTo>
                    <a:pt x="1509" y="3528"/>
                    <a:pt x="1473" y="3493"/>
                    <a:pt x="1431" y="3493"/>
                  </a:cubicBezTo>
                  <a:lnTo>
                    <a:pt x="1427" y="3493"/>
                  </a:lnTo>
                  <a:cubicBezTo>
                    <a:pt x="1412" y="3493"/>
                    <a:pt x="1396" y="3494"/>
                    <a:pt x="1381" y="3494"/>
                  </a:cubicBezTo>
                  <a:cubicBezTo>
                    <a:pt x="912" y="3494"/>
                    <a:pt x="444" y="3123"/>
                    <a:pt x="302" y="2630"/>
                  </a:cubicBezTo>
                  <a:cubicBezTo>
                    <a:pt x="165" y="2163"/>
                    <a:pt x="295" y="1604"/>
                    <a:pt x="642" y="1173"/>
                  </a:cubicBezTo>
                  <a:cubicBezTo>
                    <a:pt x="705" y="1093"/>
                    <a:pt x="775" y="1019"/>
                    <a:pt x="851" y="950"/>
                  </a:cubicBezTo>
                  <a:cubicBezTo>
                    <a:pt x="1153" y="668"/>
                    <a:pt x="1526" y="456"/>
                    <a:pt x="1959" y="321"/>
                  </a:cubicBezTo>
                  <a:cubicBezTo>
                    <a:pt x="2315" y="211"/>
                    <a:pt x="2705" y="156"/>
                    <a:pt x="3106" y="156"/>
                  </a:cubicBezTo>
                  <a:close/>
                  <a:moveTo>
                    <a:pt x="3107" y="0"/>
                  </a:moveTo>
                  <a:cubicBezTo>
                    <a:pt x="2692" y="0"/>
                    <a:pt x="2286" y="58"/>
                    <a:pt x="1915" y="174"/>
                  </a:cubicBezTo>
                  <a:cubicBezTo>
                    <a:pt x="1458" y="315"/>
                    <a:pt x="1065" y="538"/>
                    <a:pt x="745" y="834"/>
                  </a:cubicBezTo>
                  <a:cubicBezTo>
                    <a:pt x="666" y="910"/>
                    <a:pt x="590" y="990"/>
                    <a:pt x="523" y="1074"/>
                  </a:cubicBezTo>
                  <a:cubicBezTo>
                    <a:pt x="142" y="1545"/>
                    <a:pt x="1" y="2159"/>
                    <a:pt x="150" y="2677"/>
                  </a:cubicBezTo>
                  <a:cubicBezTo>
                    <a:pt x="312" y="3230"/>
                    <a:pt x="819" y="3636"/>
                    <a:pt x="1351" y="3650"/>
                  </a:cubicBezTo>
                  <a:cubicBezTo>
                    <a:pt x="1334" y="3978"/>
                    <a:pt x="1252" y="4300"/>
                    <a:pt x="1109" y="4595"/>
                  </a:cubicBezTo>
                  <a:cubicBezTo>
                    <a:pt x="1084" y="4647"/>
                    <a:pt x="1122" y="4706"/>
                    <a:pt x="1179" y="4708"/>
                  </a:cubicBezTo>
                  <a:cubicBezTo>
                    <a:pt x="1189" y="4708"/>
                    <a:pt x="1200" y="4706"/>
                    <a:pt x="1208" y="4702"/>
                  </a:cubicBezTo>
                  <a:cubicBezTo>
                    <a:pt x="1629" y="4534"/>
                    <a:pt x="1974" y="4218"/>
                    <a:pt x="2182" y="3816"/>
                  </a:cubicBezTo>
                  <a:cubicBezTo>
                    <a:pt x="2651" y="3921"/>
                    <a:pt x="3129" y="3973"/>
                    <a:pt x="3607" y="3973"/>
                  </a:cubicBezTo>
                  <a:cubicBezTo>
                    <a:pt x="3812" y="3973"/>
                    <a:pt x="4016" y="3964"/>
                    <a:pt x="4220" y="3945"/>
                  </a:cubicBezTo>
                  <a:cubicBezTo>
                    <a:pt x="4880" y="3884"/>
                    <a:pt x="5345" y="3720"/>
                    <a:pt x="5684" y="3429"/>
                  </a:cubicBezTo>
                  <a:cubicBezTo>
                    <a:pt x="6045" y="3116"/>
                    <a:pt x="6249" y="2660"/>
                    <a:pt x="6241" y="2180"/>
                  </a:cubicBezTo>
                  <a:cubicBezTo>
                    <a:pt x="6220" y="1120"/>
                    <a:pt x="5322" y="466"/>
                    <a:pt x="4487" y="210"/>
                  </a:cubicBezTo>
                  <a:cubicBezTo>
                    <a:pt x="4038" y="70"/>
                    <a:pt x="3567" y="0"/>
                    <a:pt x="3107"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7" name="Google Shape;2605;p77">
              <a:extLst>
                <a:ext uri="{FF2B5EF4-FFF2-40B4-BE49-F238E27FC236}">
                  <a16:creationId xmlns:a16="http://schemas.microsoft.com/office/drawing/2014/main" id="{23731CDA-5006-003E-BD58-885E0F2DA4F8}"/>
                </a:ext>
              </a:extLst>
            </p:cNvPr>
            <p:cNvSpPr/>
            <p:nvPr/>
          </p:nvSpPr>
          <p:spPr>
            <a:xfrm>
              <a:off x="-3286524" y="-3796139"/>
              <a:ext cx="232329" cy="180315"/>
            </a:xfrm>
            <a:custGeom>
              <a:avLst/>
              <a:gdLst/>
              <a:ahLst/>
              <a:cxnLst/>
              <a:rect l="l" t="t" r="r" b="b"/>
              <a:pathLst>
                <a:path w="4623" h="3588" extrusionOk="0">
                  <a:moveTo>
                    <a:pt x="2499" y="157"/>
                  </a:moveTo>
                  <a:cubicBezTo>
                    <a:pt x="2548" y="157"/>
                    <a:pt x="2598" y="158"/>
                    <a:pt x="2648" y="161"/>
                  </a:cubicBezTo>
                  <a:cubicBezTo>
                    <a:pt x="3828" y="243"/>
                    <a:pt x="4187" y="845"/>
                    <a:pt x="4269" y="1028"/>
                  </a:cubicBezTo>
                  <a:cubicBezTo>
                    <a:pt x="4463" y="1457"/>
                    <a:pt x="4375" y="2001"/>
                    <a:pt x="4057" y="2346"/>
                  </a:cubicBezTo>
                  <a:cubicBezTo>
                    <a:pt x="4034" y="2372"/>
                    <a:pt x="4030" y="2407"/>
                    <a:pt x="4046" y="2437"/>
                  </a:cubicBezTo>
                  <a:lnTo>
                    <a:pt x="4234" y="2784"/>
                  </a:lnTo>
                  <a:lnTo>
                    <a:pt x="3826" y="2597"/>
                  </a:lnTo>
                  <a:cubicBezTo>
                    <a:pt x="3815" y="2592"/>
                    <a:pt x="3804" y="2590"/>
                    <a:pt x="3794" y="2590"/>
                  </a:cubicBezTo>
                  <a:cubicBezTo>
                    <a:pt x="3773" y="2590"/>
                    <a:pt x="3752" y="2598"/>
                    <a:pt x="3737" y="2611"/>
                  </a:cubicBezTo>
                  <a:cubicBezTo>
                    <a:pt x="3315" y="3017"/>
                    <a:pt x="2783" y="3289"/>
                    <a:pt x="2206" y="3392"/>
                  </a:cubicBezTo>
                  <a:cubicBezTo>
                    <a:pt x="2077" y="3414"/>
                    <a:pt x="1925" y="3432"/>
                    <a:pt x="1760" y="3432"/>
                  </a:cubicBezTo>
                  <a:cubicBezTo>
                    <a:pt x="1498" y="3432"/>
                    <a:pt x="1205" y="3388"/>
                    <a:pt x="928" y="3251"/>
                  </a:cubicBezTo>
                  <a:cubicBezTo>
                    <a:pt x="517" y="3047"/>
                    <a:pt x="233" y="2672"/>
                    <a:pt x="189" y="2269"/>
                  </a:cubicBezTo>
                  <a:cubicBezTo>
                    <a:pt x="158" y="1995"/>
                    <a:pt x="233" y="1688"/>
                    <a:pt x="406" y="1379"/>
                  </a:cubicBezTo>
                  <a:cubicBezTo>
                    <a:pt x="669" y="916"/>
                    <a:pt x="1079" y="552"/>
                    <a:pt x="1569" y="346"/>
                  </a:cubicBezTo>
                  <a:cubicBezTo>
                    <a:pt x="1864" y="221"/>
                    <a:pt x="2179" y="157"/>
                    <a:pt x="2499" y="157"/>
                  </a:cubicBezTo>
                  <a:close/>
                  <a:moveTo>
                    <a:pt x="2494" y="0"/>
                  </a:moveTo>
                  <a:cubicBezTo>
                    <a:pt x="2155" y="0"/>
                    <a:pt x="1819" y="67"/>
                    <a:pt x="1508" y="201"/>
                  </a:cubicBezTo>
                  <a:cubicBezTo>
                    <a:pt x="986" y="422"/>
                    <a:pt x="551" y="807"/>
                    <a:pt x="271" y="1301"/>
                  </a:cubicBezTo>
                  <a:cubicBezTo>
                    <a:pt x="82" y="1638"/>
                    <a:pt x="0" y="1978"/>
                    <a:pt x="36" y="2285"/>
                  </a:cubicBezTo>
                  <a:cubicBezTo>
                    <a:pt x="88" y="2740"/>
                    <a:pt x="404" y="3164"/>
                    <a:pt x="860" y="3390"/>
                  </a:cubicBezTo>
                  <a:cubicBezTo>
                    <a:pt x="1163" y="3539"/>
                    <a:pt x="1481" y="3587"/>
                    <a:pt x="1765" y="3587"/>
                  </a:cubicBezTo>
                  <a:cubicBezTo>
                    <a:pt x="1922" y="3587"/>
                    <a:pt x="2080" y="3572"/>
                    <a:pt x="2236" y="3545"/>
                  </a:cubicBezTo>
                  <a:cubicBezTo>
                    <a:pt x="2825" y="3440"/>
                    <a:pt x="3371" y="3169"/>
                    <a:pt x="3811" y="2763"/>
                  </a:cubicBezTo>
                  <a:lnTo>
                    <a:pt x="4383" y="3024"/>
                  </a:lnTo>
                  <a:cubicBezTo>
                    <a:pt x="4394" y="3028"/>
                    <a:pt x="4404" y="3030"/>
                    <a:pt x="4415" y="3030"/>
                  </a:cubicBezTo>
                  <a:cubicBezTo>
                    <a:pt x="4470" y="3030"/>
                    <a:pt x="4514" y="2971"/>
                    <a:pt x="4484" y="2914"/>
                  </a:cubicBezTo>
                  <a:lnTo>
                    <a:pt x="4211" y="2409"/>
                  </a:lnTo>
                  <a:cubicBezTo>
                    <a:pt x="4539" y="2018"/>
                    <a:pt x="4623" y="1431"/>
                    <a:pt x="4412" y="965"/>
                  </a:cubicBezTo>
                  <a:lnTo>
                    <a:pt x="4412" y="962"/>
                  </a:lnTo>
                  <a:cubicBezTo>
                    <a:pt x="4053" y="161"/>
                    <a:pt x="2980" y="27"/>
                    <a:pt x="2658" y="6"/>
                  </a:cubicBezTo>
                  <a:cubicBezTo>
                    <a:pt x="2604" y="2"/>
                    <a:pt x="2549" y="0"/>
                    <a:pt x="2494" y="0"/>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8" name="Google Shape;2606;p77">
              <a:extLst>
                <a:ext uri="{FF2B5EF4-FFF2-40B4-BE49-F238E27FC236}">
                  <a16:creationId xmlns:a16="http://schemas.microsoft.com/office/drawing/2014/main" id="{78DDE477-7C3D-CFB7-2B1D-8DB3BCDDCFA8}"/>
                </a:ext>
              </a:extLst>
            </p:cNvPr>
            <p:cNvSpPr/>
            <p:nvPr/>
          </p:nvSpPr>
          <p:spPr>
            <a:xfrm>
              <a:off x="-3029265" y="-4095261"/>
              <a:ext cx="123074" cy="120361"/>
            </a:xfrm>
            <a:custGeom>
              <a:avLst/>
              <a:gdLst/>
              <a:ahLst/>
              <a:cxnLst/>
              <a:rect l="l" t="t" r="r" b="b"/>
              <a:pathLst>
                <a:path w="2449" h="2395" extrusionOk="0">
                  <a:moveTo>
                    <a:pt x="1181" y="178"/>
                  </a:moveTo>
                  <a:cubicBezTo>
                    <a:pt x="1187" y="178"/>
                    <a:pt x="1193" y="178"/>
                    <a:pt x="1199" y="178"/>
                  </a:cubicBezTo>
                  <a:cubicBezTo>
                    <a:pt x="1306" y="178"/>
                    <a:pt x="1413" y="201"/>
                    <a:pt x="1512" y="243"/>
                  </a:cubicBezTo>
                  <a:cubicBezTo>
                    <a:pt x="1771" y="351"/>
                    <a:pt x="1988" y="548"/>
                    <a:pt x="2093" y="775"/>
                  </a:cubicBezTo>
                  <a:cubicBezTo>
                    <a:pt x="2257" y="1146"/>
                    <a:pt x="2192" y="1577"/>
                    <a:pt x="1927" y="1884"/>
                  </a:cubicBezTo>
                  <a:cubicBezTo>
                    <a:pt x="1910" y="1901"/>
                    <a:pt x="1895" y="1917"/>
                    <a:pt x="1878" y="1932"/>
                  </a:cubicBezTo>
                  <a:lnTo>
                    <a:pt x="1723" y="1749"/>
                  </a:lnTo>
                  <a:cubicBezTo>
                    <a:pt x="1703" y="1727"/>
                    <a:pt x="1680" y="1717"/>
                    <a:pt x="1658" y="1717"/>
                  </a:cubicBezTo>
                  <a:cubicBezTo>
                    <a:pt x="1592" y="1717"/>
                    <a:pt x="1532" y="1797"/>
                    <a:pt x="1588" y="1865"/>
                  </a:cubicBezTo>
                  <a:lnTo>
                    <a:pt x="1739" y="2044"/>
                  </a:lnTo>
                  <a:cubicBezTo>
                    <a:pt x="1567" y="2158"/>
                    <a:pt x="1366" y="2217"/>
                    <a:pt x="1162" y="2217"/>
                  </a:cubicBezTo>
                  <a:cubicBezTo>
                    <a:pt x="1055" y="2217"/>
                    <a:pt x="948" y="2201"/>
                    <a:pt x="843" y="2168"/>
                  </a:cubicBezTo>
                  <a:cubicBezTo>
                    <a:pt x="621" y="2096"/>
                    <a:pt x="433" y="1941"/>
                    <a:pt x="322" y="1732"/>
                  </a:cubicBezTo>
                  <a:cubicBezTo>
                    <a:pt x="185" y="1463"/>
                    <a:pt x="202" y="1110"/>
                    <a:pt x="370" y="807"/>
                  </a:cubicBezTo>
                  <a:cubicBezTo>
                    <a:pt x="543" y="491"/>
                    <a:pt x="791" y="264"/>
                    <a:pt x="1029" y="199"/>
                  </a:cubicBezTo>
                  <a:cubicBezTo>
                    <a:pt x="1078" y="186"/>
                    <a:pt x="1128" y="178"/>
                    <a:pt x="1181" y="178"/>
                  </a:cubicBezTo>
                  <a:close/>
                  <a:moveTo>
                    <a:pt x="1207" y="1"/>
                  </a:moveTo>
                  <a:cubicBezTo>
                    <a:pt x="1132" y="1"/>
                    <a:pt x="1056" y="10"/>
                    <a:pt x="982" y="29"/>
                  </a:cubicBezTo>
                  <a:cubicBezTo>
                    <a:pt x="572" y="140"/>
                    <a:pt x="307" y="550"/>
                    <a:pt x="215" y="721"/>
                  </a:cubicBezTo>
                  <a:cubicBezTo>
                    <a:pt x="19" y="1074"/>
                    <a:pt x="0" y="1493"/>
                    <a:pt x="164" y="1814"/>
                  </a:cubicBezTo>
                  <a:cubicBezTo>
                    <a:pt x="297" y="2062"/>
                    <a:pt x="520" y="2250"/>
                    <a:pt x="787" y="2336"/>
                  </a:cubicBezTo>
                  <a:cubicBezTo>
                    <a:pt x="904" y="2376"/>
                    <a:pt x="1029" y="2395"/>
                    <a:pt x="1153" y="2395"/>
                  </a:cubicBezTo>
                  <a:cubicBezTo>
                    <a:pt x="1405" y="2395"/>
                    <a:pt x="1649" y="2319"/>
                    <a:pt x="1855" y="2178"/>
                  </a:cubicBezTo>
                  <a:lnTo>
                    <a:pt x="1973" y="2313"/>
                  </a:lnTo>
                  <a:cubicBezTo>
                    <a:pt x="1992" y="2336"/>
                    <a:pt x="2016" y="2346"/>
                    <a:pt x="2038" y="2346"/>
                  </a:cubicBezTo>
                  <a:cubicBezTo>
                    <a:pt x="2104" y="2346"/>
                    <a:pt x="2164" y="2265"/>
                    <a:pt x="2107" y="2199"/>
                  </a:cubicBezTo>
                  <a:lnTo>
                    <a:pt x="1994" y="2067"/>
                  </a:lnTo>
                  <a:cubicBezTo>
                    <a:pt x="2017" y="2046"/>
                    <a:pt x="2038" y="2025"/>
                    <a:pt x="2059" y="2002"/>
                  </a:cubicBezTo>
                  <a:cubicBezTo>
                    <a:pt x="2368" y="1657"/>
                    <a:pt x="2448" y="1122"/>
                    <a:pt x="2253" y="702"/>
                  </a:cubicBezTo>
                  <a:cubicBezTo>
                    <a:pt x="2131" y="435"/>
                    <a:pt x="1878" y="203"/>
                    <a:pt x="1580" y="79"/>
                  </a:cubicBezTo>
                  <a:cubicBezTo>
                    <a:pt x="1462" y="28"/>
                    <a:pt x="1334" y="1"/>
                    <a:pt x="1207" y="1"/>
                  </a:cubicBezTo>
                  <a:close/>
                </a:path>
              </a:pathLst>
            </a:custGeom>
            <a:solidFill>
              <a:srgbClr val="000000"/>
            </a:solidFill>
            <a:ln>
              <a:noFill/>
            </a:ln>
          </p:spPr>
          <p:txBody>
            <a:bodyPr spcFirstLastPara="1" wrap="square" lIns="91425" tIns="91425" rIns="91425" bIns="91425" anchor="ctr" anchorCtr="0">
              <a:noAutofit/>
            </a:bodyPr>
            <a:lstStyle/>
            <a:p>
              <a:endParaRPr/>
            </a:p>
          </p:txBody>
        </p:sp>
        <p:sp>
          <p:nvSpPr>
            <p:cNvPr id="279" name="Google Shape;2607;p77">
              <a:extLst>
                <a:ext uri="{FF2B5EF4-FFF2-40B4-BE49-F238E27FC236}">
                  <a16:creationId xmlns:a16="http://schemas.microsoft.com/office/drawing/2014/main" id="{217CB92D-8E0F-AF19-0AAF-1408721DBDCF}"/>
                </a:ext>
              </a:extLst>
            </p:cNvPr>
            <p:cNvSpPr/>
            <p:nvPr/>
          </p:nvSpPr>
          <p:spPr>
            <a:xfrm>
              <a:off x="-3217171" y="-3766840"/>
              <a:ext cx="90007" cy="114632"/>
            </a:xfrm>
            <a:custGeom>
              <a:avLst/>
              <a:gdLst/>
              <a:ahLst/>
              <a:cxnLst/>
              <a:rect l="l" t="t" r="r" b="b"/>
              <a:pathLst>
                <a:path w="1791" h="2281" extrusionOk="0">
                  <a:moveTo>
                    <a:pt x="803" y="175"/>
                  </a:moveTo>
                  <a:cubicBezTo>
                    <a:pt x="807" y="178"/>
                    <a:pt x="833" y="196"/>
                    <a:pt x="860" y="262"/>
                  </a:cubicBezTo>
                  <a:lnTo>
                    <a:pt x="1205" y="1082"/>
                  </a:lnTo>
                  <a:lnTo>
                    <a:pt x="507" y="1149"/>
                  </a:lnTo>
                  <a:lnTo>
                    <a:pt x="765" y="255"/>
                  </a:lnTo>
                  <a:cubicBezTo>
                    <a:pt x="786" y="186"/>
                    <a:pt x="803" y="175"/>
                    <a:pt x="803" y="175"/>
                  </a:cubicBezTo>
                  <a:close/>
                  <a:moveTo>
                    <a:pt x="802" y="0"/>
                  </a:moveTo>
                  <a:cubicBezTo>
                    <a:pt x="791" y="0"/>
                    <a:pt x="781" y="1"/>
                    <a:pt x="772" y="3"/>
                  </a:cubicBezTo>
                  <a:cubicBezTo>
                    <a:pt x="647" y="24"/>
                    <a:pt x="608" y="161"/>
                    <a:pt x="595" y="207"/>
                  </a:cubicBezTo>
                  <a:lnTo>
                    <a:pt x="25" y="2163"/>
                  </a:lnTo>
                  <a:cubicBezTo>
                    <a:pt x="1" y="2234"/>
                    <a:pt x="57" y="2281"/>
                    <a:pt x="112" y="2281"/>
                  </a:cubicBezTo>
                  <a:cubicBezTo>
                    <a:pt x="149" y="2281"/>
                    <a:pt x="184" y="2260"/>
                    <a:pt x="195" y="2211"/>
                  </a:cubicBezTo>
                  <a:lnTo>
                    <a:pt x="452" y="1332"/>
                  </a:lnTo>
                  <a:lnTo>
                    <a:pt x="1276" y="1254"/>
                  </a:lnTo>
                  <a:lnTo>
                    <a:pt x="1598" y="2018"/>
                  </a:lnTo>
                  <a:cubicBezTo>
                    <a:pt x="1615" y="2056"/>
                    <a:pt x="1646" y="2072"/>
                    <a:pt x="1677" y="2072"/>
                  </a:cubicBezTo>
                  <a:cubicBezTo>
                    <a:pt x="1733" y="2072"/>
                    <a:pt x="1791" y="2019"/>
                    <a:pt x="1762" y="1948"/>
                  </a:cubicBezTo>
                  <a:lnTo>
                    <a:pt x="1024" y="194"/>
                  </a:lnTo>
                  <a:cubicBezTo>
                    <a:pt x="956" y="34"/>
                    <a:pt x="866" y="0"/>
                    <a:pt x="802" y="0"/>
                  </a:cubicBezTo>
                  <a:close/>
                </a:path>
              </a:pathLst>
            </a:custGeom>
            <a:solidFill>
              <a:srgbClr val="000000"/>
            </a:solidFill>
            <a:ln>
              <a:noFill/>
            </a:ln>
          </p:spPr>
          <p:txBody>
            <a:bodyPr spcFirstLastPara="1" wrap="square" lIns="91425" tIns="91425" rIns="91425" bIns="91425" anchor="ctr" anchorCtr="0">
              <a:noAutofit/>
            </a:bodyPr>
            <a:lstStyle/>
            <a:p>
              <a:endParaRPr/>
            </a:p>
          </p:txBody>
        </p:sp>
      </p:grpSp>
      <p:sp>
        <p:nvSpPr>
          <p:cNvPr id="181" name="TextBox 180">
            <a:extLst>
              <a:ext uri="{FF2B5EF4-FFF2-40B4-BE49-F238E27FC236}">
                <a16:creationId xmlns:a16="http://schemas.microsoft.com/office/drawing/2014/main" id="{CFE50029-3F6F-0CA6-0BE2-E649C1534B4F}"/>
              </a:ext>
            </a:extLst>
          </p:cNvPr>
          <p:cNvSpPr txBox="1"/>
          <p:nvPr/>
        </p:nvSpPr>
        <p:spPr>
          <a:xfrm>
            <a:off x="103708" y="5785093"/>
            <a:ext cx="4708341" cy="1107996"/>
          </a:xfrm>
          <a:prstGeom prst="rect">
            <a:avLst/>
          </a:prstGeom>
          <a:noFill/>
        </p:spPr>
        <p:txBody>
          <a:bodyPr wrap="none" rtlCol="0">
            <a:spAutoFit/>
          </a:bodyPr>
          <a:lstStyle/>
          <a:p>
            <a:pPr algn="ctr"/>
            <a:r>
              <a:rPr lang="en-US" sz="6600" b="1" spc="50" dirty="0">
                <a:ln w="0"/>
                <a:solidFill>
                  <a:schemeClr val="bg2"/>
                </a:solidFill>
                <a:effectLst>
                  <a:innerShdw blurRad="63500" dist="50800" dir="13500000">
                    <a:srgbClr val="000000">
                      <a:alpha val="50000"/>
                    </a:srgbClr>
                  </a:innerShdw>
                </a:effectLst>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198326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018851-9205-B8E0-7114-59AEF3C74E0D}"/>
              </a:ext>
            </a:extLst>
          </p:cNvPr>
          <p:cNvPicPr>
            <a:picLocks noChangeAspect="1"/>
          </p:cNvPicPr>
          <p:nvPr/>
        </p:nvPicPr>
        <p:blipFill>
          <a:blip r:embed="rId2"/>
          <a:stretch>
            <a:fillRect/>
          </a:stretch>
        </p:blipFill>
        <p:spPr>
          <a:xfrm>
            <a:off x="424888" y="572965"/>
            <a:ext cx="11137847" cy="4238418"/>
          </a:xfrm>
          <a:prstGeom prst="rect">
            <a:avLst/>
          </a:prstGeom>
        </p:spPr>
      </p:pic>
    </p:spTree>
    <p:extLst>
      <p:ext uri="{BB962C8B-B14F-4D97-AF65-F5344CB8AC3E}">
        <p14:creationId xmlns:p14="http://schemas.microsoft.com/office/powerpoint/2010/main" val="288280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a:extLst>
              <a:ext uri="{FF2B5EF4-FFF2-40B4-BE49-F238E27FC236}">
                <a16:creationId xmlns:a16="http://schemas.microsoft.com/office/drawing/2014/main" id="{DFC0E2D9-83EC-379A-B1D6-52CB9F2422D6}"/>
              </a:ext>
            </a:extLst>
          </p:cNvPr>
          <p:cNvSpPr txBox="1"/>
          <p:nvPr/>
        </p:nvSpPr>
        <p:spPr>
          <a:xfrm>
            <a:off x="0" y="49165"/>
            <a:ext cx="12191999" cy="584775"/>
          </a:xfrm>
          <a:prstGeom prst="rect">
            <a:avLst/>
          </a:prstGeom>
          <a:noFill/>
        </p:spPr>
        <p:txBody>
          <a:bodyPr wrap="square">
            <a:spAutoFit/>
          </a:bodyPr>
          <a:lstStyle/>
          <a:p>
            <a:pPr algn="ctr"/>
            <a:r>
              <a:rPr lang="en-US" sz="3200" b="1" dirty="0">
                <a:solidFill>
                  <a:schemeClr val="bg1"/>
                </a:solidFill>
                <a:latin typeface="Ubuntu" panose="020B0504030602030204" pitchFamily="34" charset="0"/>
              </a:rPr>
              <a:t>Salary problem </a:t>
            </a:r>
          </a:p>
        </p:txBody>
      </p:sp>
      <p:sp>
        <p:nvSpPr>
          <p:cNvPr id="3" name="TextBox 2">
            <a:extLst>
              <a:ext uri="{FF2B5EF4-FFF2-40B4-BE49-F238E27FC236}">
                <a16:creationId xmlns:a16="http://schemas.microsoft.com/office/drawing/2014/main" id="{E92FDED7-9EAF-BC1D-E9E5-D26EBB9CA274}"/>
              </a:ext>
            </a:extLst>
          </p:cNvPr>
          <p:cNvSpPr txBox="1"/>
          <p:nvPr/>
        </p:nvSpPr>
        <p:spPr>
          <a:xfrm>
            <a:off x="899652" y="1784555"/>
            <a:ext cx="8200103" cy="3315523"/>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latin typeface="Georgia" panose="02040502050405020303" pitchFamily="18" charset="0"/>
              </a:rPr>
              <a:t>Joining new company ?</a:t>
            </a:r>
          </a:p>
          <a:p>
            <a:pPr marL="571500" indent="-571500">
              <a:lnSpc>
                <a:spcPct val="150000"/>
              </a:lnSpc>
              <a:buFont typeface="Arial" panose="020B0604020202020204" pitchFamily="34" charset="0"/>
              <a:buChar char="•"/>
            </a:pPr>
            <a:r>
              <a:rPr lang="en-US" sz="3600" dirty="0">
                <a:latin typeface="Georgia" panose="02040502050405020303" pitchFamily="18" charset="0"/>
              </a:rPr>
              <a:t>Searching for a better opportunity?</a:t>
            </a:r>
          </a:p>
          <a:p>
            <a:pPr marL="571500" indent="-571500">
              <a:lnSpc>
                <a:spcPct val="150000"/>
              </a:lnSpc>
              <a:buFont typeface="Arial" panose="020B0604020202020204" pitchFamily="34" charset="0"/>
              <a:buChar char="•"/>
            </a:pPr>
            <a:r>
              <a:rPr lang="en-US" sz="3600" dirty="0">
                <a:latin typeface="Georgia" panose="02040502050405020303" pitchFamily="18" charset="0"/>
              </a:rPr>
              <a:t>Want to if you are paid equally with your experience or less ?</a:t>
            </a:r>
          </a:p>
        </p:txBody>
      </p:sp>
    </p:spTree>
    <p:extLst>
      <p:ext uri="{BB962C8B-B14F-4D97-AF65-F5344CB8AC3E}">
        <p14:creationId xmlns:p14="http://schemas.microsoft.com/office/powerpoint/2010/main" val="123655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a:extLst>
              <a:ext uri="{FF2B5EF4-FFF2-40B4-BE49-F238E27FC236}">
                <a16:creationId xmlns:a16="http://schemas.microsoft.com/office/drawing/2014/main" id="{DFC0E2D9-83EC-379A-B1D6-52CB9F2422D6}"/>
              </a:ext>
            </a:extLst>
          </p:cNvPr>
          <p:cNvSpPr txBox="1"/>
          <p:nvPr/>
        </p:nvSpPr>
        <p:spPr>
          <a:xfrm>
            <a:off x="0" y="49165"/>
            <a:ext cx="12191999" cy="553998"/>
          </a:xfrm>
          <a:prstGeom prst="rect">
            <a:avLst/>
          </a:prstGeom>
          <a:noFill/>
        </p:spPr>
        <p:txBody>
          <a:bodyPr wrap="square">
            <a:spAutoFit/>
          </a:bodyPr>
          <a:lstStyle/>
          <a:p>
            <a:pPr algn="ctr"/>
            <a:r>
              <a:rPr lang="en-US" sz="3000" b="1" dirty="0">
                <a:solidFill>
                  <a:schemeClr val="bg1"/>
                </a:solidFill>
                <a:latin typeface="Ubuntu" panose="020B0504030602030204" pitchFamily="34" charset="0"/>
              </a:rPr>
              <a:t>Underpaid feelings </a:t>
            </a:r>
          </a:p>
        </p:txBody>
      </p:sp>
      <p:pic>
        <p:nvPicPr>
          <p:cNvPr id="1026" name="Picture 2">
            <a:extLst>
              <a:ext uri="{FF2B5EF4-FFF2-40B4-BE49-F238E27FC236}">
                <a16:creationId xmlns:a16="http://schemas.microsoft.com/office/drawing/2014/main" id="{8D58AB9D-509E-A2AE-6EAC-EDC210D33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372" y="1538748"/>
            <a:ext cx="6869983" cy="481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9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32BFD0-13D5-159A-FFE7-CEECCF14F4B7}"/>
              </a:ext>
            </a:extLst>
          </p:cNvPr>
          <p:cNvPicPr>
            <a:picLocks noChangeAspect="1"/>
          </p:cNvPicPr>
          <p:nvPr/>
        </p:nvPicPr>
        <p:blipFill>
          <a:blip r:embed="rId2"/>
          <a:stretch>
            <a:fillRect/>
          </a:stretch>
        </p:blipFill>
        <p:spPr>
          <a:xfrm>
            <a:off x="-1002143" y="1179871"/>
            <a:ext cx="13405376" cy="3706289"/>
          </a:xfrm>
          <a:prstGeom prst="rect">
            <a:avLst/>
          </a:prstGeom>
        </p:spPr>
      </p:pic>
    </p:spTree>
    <p:extLst>
      <p:ext uri="{BB962C8B-B14F-4D97-AF65-F5344CB8AC3E}">
        <p14:creationId xmlns:p14="http://schemas.microsoft.com/office/powerpoint/2010/main" val="342050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a:extLst>
              <a:ext uri="{FF2B5EF4-FFF2-40B4-BE49-F238E27FC236}">
                <a16:creationId xmlns:a16="http://schemas.microsoft.com/office/drawing/2014/main" id="{DFC0E2D9-83EC-379A-B1D6-52CB9F2422D6}"/>
              </a:ext>
            </a:extLst>
          </p:cNvPr>
          <p:cNvSpPr txBox="1"/>
          <p:nvPr/>
        </p:nvSpPr>
        <p:spPr>
          <a:xfrm>
            <a:off x="0" y="9331"/>
            <a:ext cx="12192000" cy="615553"/>
          </a:xfrm>
          <a:prstGeom prst="rect">
            <a:avLst/>
          </a:prstGeom>
          <a:noFill/>
        </p:spPr>
        <p:txBody>
          <a:bodyPr wrap="square">
            <a:spAutoFit/>
          </a:bodyPr>
          <a:lstStyle/>
          <a:p>
            <a:pPr algn="ctr"/>
            <a:r>
              <a:rPr lang="en-US" sz="3400" b="1" dirty="0">
                <a:solidFill>
                  <a:schemeClr val="bg1"/>
                </a:solidFill>
                <a:latin typeface="Ubuntu" panose="020B0504030602030204" pitchFamily="34" charset="0"/>
              </a:rPr>
              <a:t>The goal to be achieved from the project </a:t>
            </a:r>
          </a:p>
        </p:txBody>
      </p:sp>
      <p:sp>
        <p:nvSpPr>
          <p:cNvPr id="5" name="TextBox 4">
            <a:extLst>
              <a:ext uri="{FF2B5EF4-FFF2-40B4-BE49-F238E27FC236}">
                <a16:creationId xmlns:a16="http://schemas.microsoft.com/office/drawing/2014/main" id="{82E1C73F-94E0-F862-7470-D18427BF8A94}"/>
              </a:ext>
            </a:extLst>
          </p:cNvPr>
          <p:cNvSpPr txBox="1"/>
          <p:nvPr/>
        </p:nvSpPr>
        <p:spPr>
          <a:xfrm>
            <a:off x="1010817" y="2284629"/>
            <a:ext cx="9740758" cy="3245312"/>
          </a:xfrm>
          <a:prstGeom prst="rect">
            <a:avLst/>
          </a:prstGeom>
          <a:noFill/>
        </p:spPr>
        <p:txBody>
          <a:bodyPr wrap="square">
            <a:spAutoFit/>
          </a:bodyPr>
          <a:lstStyle/>
          <a:p>
            <a:pPr marL="457200" indent="-457200" algn="l">
              <a:lnSpc>
                <a:spcPct val="150000"/>
              </a:lnSpc>
              <a:buFont typeface="+mj-lt"/>
              <a:buAutoNum type="arabicPeriod"/>
            </a:pPr>
            <a:r>
              <a:rPr lang="en-US" sz="2800" b="1" i="0" dirty="0">
                <a:solidFill>
                  <a:srgbClr val="333333"/>
                </a:solidFill>
                <a:effectLst/>
                <a:latin typeface="Georgia" panose="02040502050405020303" pitchFamily="18" charset="0"/>
              </a:rPr>
              <a:t>Help people ask for the right salary in the interview for avoiding regret in the future </a:t>
            </a:r>
            <a:endParaRPr lang="ar-EG" sz="2800" b="1" i="0" dirty="0">
              <a:solidFill>
                <a:srgbClr val="333333"/>
              </a:solidFill>
              <a:effectLst/>
              <a:latin typeface="Georgia" panose="02040502050405020303" pitchFamily="18" charset="0"/>
            </a:endParaRPr>
          </a:p>
          <a:p>
            <a:pPr marL="457200" indent="-457200" algn="l">
              <a:lnSpc>
                <a:spcPct val="150000"/>
              </a:lnSpc>
              <a:buFont typeface="+mj-lt"/>
              <a:buAutoNum type="arabicPeriod"/>
            </a:pPr>
            <a:endParaRPr lang="en-US" sz="2800" b="1" i="0" dirty="0">
              <a:solidFill>
                <a:srgbClr val="333333"/>
              </a:solidFill>
              <a:effectLst/>
              <a:latin typeface="Georgia" panose="02040502050405020303" pitchFamily="18" charset="0"/>
            </a:endParaRPr>
          </a:p>
          <a:p>
            <a:pPr marL="457200" indent="-457200" algn="l">
              <a:lnSpc>
                <a:spcPct val="150000"/>
              </a:lnSpc>
              <a:buFont typeface="+mj-lt"/>
              <a:buAutoNum type="arabicPeriod"/>
            </a:pPr>
            <a:r>
              <a:rPr lang="en-US" sz="2800" b="1" i="0" dirty="0">
                <a:solidFill>
                  <a:srgbClr val="333333"/>
                </a:solidFill>
                <a:effectLst/>
                <a:latin typeface="Georgia" panose="02040502050405020303" pitchFamily="18" charset="0"/>
              </a:rPr>
              <a:t>Help employees know if they are appreciated and have the right salary or underpaid </a:t>
            </a:r>
            <a:endParaRPr lang="ar-EG" sz="2800" b="1"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1324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CB0466-551C-B4B7-D362-203BD4671C29}"/>
              </a:ext>
            </a:extLst>
          </p:cNvPr>
          <p:cNvPicPr>
            <a:picLocks noChangeAspect="1"/>
          </p:cNvPicPr>
          <p:nvPr/>
        </p:nvPicPr>
        <p:blipFill>
          <a:blip r:embed="rId2"/>
          <a:stretch>
            <a:fillRect/>
          </a:stretch>
        </p:blipFill>
        <p:spPr>
          <a:xfrm>
            <a:off x="-1257146" y="1376517"/>
            <a:ext cx="13689876" cy="3784947"/>
          </a:xfrm>
          <a:prstGeom prst="rect">
            <a:avLst/>
          </a:prstGeom>
        </p:spPr>
      </p:pic>
      <p:grpSp>
        <p:nvGrpSpPr>
          <p:cNvPr id="3" name="Google Shape;6320;p85">
            <a:extLst>
              <a:ext uri="{FF2B5EF4-FFF2-40B4-BE49-F238E27FC236}">
                <a16:creationId xmlns:a16="http://schemas.microsoft.com/office/drawing/2014/main" id="{6954C62E-4B55-7A85-587C-B380D854A13B}"/>
              </a:ext>
            </a:extLst>
          </p:cNvPr>
          <p:cNvGrpSpPr/>
          <p:nvPr/>
        </p:nvGrpSpPr>
        <p:grpSpPr>
          <a:xfrm>
            <a:off x="358008" y="1093470"/>
            <a:ext cx="1212130" cy="1206132"/>
            <a:chOff x="-62151950" y="4111775"/>
            <a:chExt cx="318225" cy="316650"/>
          </a:xfrm>
        </p:grpSpPr>
        <p:sp>
          <p:nvSpPr>
            <p:cNvPr id="4" name="Google Shape;6321;p85">
              <a:extLst>
                <a:ext uri="{FF2B5EF4-FFF2-40B4-BE49-F238E27FC236}">
                  <a16:creationId xmlns:a16="http://schemas.microsoft.com/office/drawing/2014/main" id="{A54E4F38-0C38-D819-FF0E-3717727F1522}"/>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5" name="Google Shape;6322;p85">
              <a:extLst>
                <a:ext uri="{FF2B5EF4-FFF2-40B4-BE49-F238E27FC236}">
                  <a16:creationId xmlns:a16="http://schemas.microsoft.com/office/drawing/2014/main" id="{49A12EF7-4D15-2962-AFC5-C93A151A4E76}"/>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6" name="Google Shape;6323;p85">
              <a:extLst>
                <a:ext uri="{FF2B5EF4-FFF2-40B4-BE49-F238E27FC236}">
                  <a16:creationId xmlns:a16="http://schemas.microsoft.com/office/drawing/2014/main" id="{CB523BA6-2166-AC03-E8BA-DF1B352DBFA0}"/>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7" name="Google Shape;6324;p85">
              <a:extLst>
                <a:ext uri="{FF2B5EF4-FFF2-40B4-BE49-F238E27FC236}">
                  <a16:creationId xmlns:a16="http://schemas.microsoft.com/office/drawing/2014/main" id="{8C1D2067-9DB1-6FAE-9B6A-78D9E4395780}"/>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grpSp>
        <p:nvGrpSpPr>
          <p:cNvPr id="8" name="Google Shape;6360;p85">
            <a:extLst>
              <a:ext uri="{FF2B5EF4-FFF2-40B4-BE49-F238E27FC236}">
                <a16:creationId xmlns:a16="http://schemas.microsoft.com/office/drawing/2014/main" id="{CEEBD8C5-1A18-E290-9F3A-F7D5B5D4B1DA}"/>
              </a:ext>
            </a:extLst>
          </p:cNvPr>
          <p:cNvGrpSpPr/>
          <p:nvPr/>
        </p:nvGrpSpPr>
        <p:grpSpPr>
          <a:xfrm>
            <a:off x="9016370" y="3156155"/>
            <a:ext cx="1349537" cy="1352948"/>
            <a:chOff x="-61783350" y="3743950"/>
            <a:chExt cx="316650" cy="317450"/>
          </a:xfrm>
        </p:grpSpPr>
        <p:sp>
          <p:nvSpPr>
            <p:cNvPr id="9" name="Google Shape;6361;p85">
              <a:extLst>
                <a:ext uri="{FF2B5EF4-FFF2-40B4-BE49-F238E27FC236}">
                  <a16:creationId xmlns:a16="http://schemas.microsoft.com/office/drawing/2014/main" id="{9F345B7D-72B7-4E36-BB9A-E3CCD6CCC331}"/>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5F7D95"/>
            </a:solidFill>
            <a:ln>
              <a:noFill/>
            </a:ln>
          </p:spPr>
          <p:txBody>
            <a:bodyPr spcFirstLastPara="1" wrap="square" lIns="91425" tIns="91425" rIns="91425" bIns="91425" anchor="ctr" anchorCtr="0">
              <a:noAutofit/>
            </a:bodyPr>
            <a:lstStyle/>
            <a:p>
              <a:endParaRPr/>
            </a:p>
          </p:txBody>
        </p:sp>
        <p:sp>
          <p:nvSpPr>
            <p:cNvPr id="10" name="Google Shape;6362;p85">
              <a:extLst>
                <a:ext uri="{FF2B5EF4-FFF2-40B4-BE49-F238E27FC236}">
                  <a16:creationId xmlns:a16="http://schemas.microsoft.com/office/drawing/2014/main" id="{18014156-0CF4-3445-835F-5E14654445D7}"/>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5F7D95"/>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746387469"/>
      </p:ext>
    </p:extLst>
  </p:cSld>
  <p:clrMapOvr>
    <a:masterClrMapping/>
  </p:clrMapOvr>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2697</TotalTime>
  <Words>309</Words>
  <Application>Microsoft Office PowerPoint</Application>
  <PresentationFormat>Widescreen</PresentationFormat>
  <Paragraphs>71</Paragraphs>
  <Slides>32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Open Sans</vt:lpstr>
      <vt:lpstr>Georgia</vt:lpstr>
      <vt:lpstr>Malgun Gothic</vt:lpstr>
      <vt:lpstr>Calibri</vt:lpstr>
      <vt:lpstr>Arial</vt:lpstr>
      <vt:lpstr>Ubuntu</vt:lpstr>
      <vt:lpstr>Roboto</vt:lpstr>
      <vt:lpstr>Univers</vt:lpstr>
      <vt:lpstr>Georgia Pro Light</vt:lpstr>
      <vt:lpstr>Algerian</vt:lpstr>
      <vt:lpstr>28 Days Later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sena.kim</dc:creator>
  <cp:lastModifiedBy>Youssef Ahmed Attia</cp:lastModifiedBy>
  <cp:revision>73</cp:revision>
  <dcterms:created xsi:type="dcterms:W3CDTF">2019-08-14T11:07:19Z</dcterms:created>
  <dcterms:modified xsi:type="dcterms:W3CDTF">2022-11-15T17:39:18Z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