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62" r:id="rId2"/>
    <p:sldId id="257" r:id="rId3"/>
    <p:sldId id="263" r:id="rId4"/>
    <p:sldId id="258" r:id="rId5"/>
    <p:sldId id="260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CB66B-815C-416D-BF39-43ED580A2E2A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A4BFF-E742-4128-A41D-64B43B795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9A4BFF-E742-4128-A41D-64B43B7957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07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5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450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20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53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45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94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0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51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1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04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40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4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38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2D42-42DA-48F8-95D8-15107DCFA77B}" type="datetimeFigureOut">
              <a:rPr lang="fr-FR" smtClean="0"/>
              <a:t>11/07/2022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C8D499-8516-46B7-BE92-589DDAC499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22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i="1" dirty="0">
                <a:solidFill>
                  <a:srgbClr val="7030A0"/>
                </a:solidFill>
              </a:rPr>
              <a:t>Data base management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DMBS</a:t>
            </a:r>
          </a:p>
          <a:p>
            <a:r>
              <a:rPr lang="fr-FR" sz="3600" dirty="0"/>
              <a:t>RDBMS</a:t>
            </a:r>
          </a:p>
          <a:p>
            <a:r>
              <a:rPr lang="fr-FR" sz="3600" dirty="0"/>
              <a:t>MySQL</a:t>
            </a:r>
          </a:p>
          <a:p>
            <a:r>
              <a:rPr lang="fr-FR" sz="3600" dirty="0"/>
              <a:t>Postgre SQL</a:t>
            </a:r>
          </a:p>
          <a:p>
            <a:r>
              <a:rPr lang="fr-FR" sz="3600" dirty="0"/>
              <a:t>SQL Server</a:t>
            </a:r>
          </a:p>
          <a:p>
            <a:endParaRPr lang="fr-FR" sz="3600" dirty="0"/>
          </a:p>
          <a:p>
            <a:endParaRPr lang="fr-FR" sz="3600" dirty="0"/>
          </a:p>
          <a:p>
            <a:pPr marL="0" indent="0">
              <a:buNone/>
            </a:pPr>
            <a:endParaRPr lang="fr-FR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8407021" y="5254388"/>
            <a:ext cx="230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Youssef DHAOU</a:t>
            </a:r>
          </a:p>
        </p:txBody>
      </p:sp>
    </p:spTree>
    <p:extLst>
      <p:ext uri="{BB962C8B-B14F-4D97-AF65-F5344CB8AC3E}">
        <p14:creationId xmlns:p14="http://schemas.microsoft.com/office/powerpoint/2010/main" val="223519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34726-D382-4AF4-88E5-6D96BD7B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RDBM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8E05F4-BA27-48CF-9661-03740DB9D30E}"/>
              </a:ext>
            </a:extLst>
          </p:cNvPr>
          <p:cNvSpPr txBox="1"/>
          <p:nvPr/>
        </p:nvSpPr>
        <p:spPr>
          <a:xfrm>
            <a:off x="871848" y="2059395"/>
            <a:ext cx="69919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DBMS: Database Management System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032151-C3E8-43AD-9443-633880A7B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806" y="2301691"/>
            <a:ext cx="4556098" cy="3300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62D64D-9115-42B1-86DF-583AA8B08ECA}"/>
              </a:ext>
            </a:extLst>
          </p:cNvPr>
          <p:cNvSpPr txBox="1"/>
          <p:nvPr/>
        </p:nvSpPr>
        <p:spPr>
          <a:xfrm>
            <a:off x="315096" y="2644677"/>
            <a:ext cx="6808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DBMS (Database Management System) is a system that is used to store and manage data. </a:t>
            </a:r>
          </a:p>
          <a:p>
            <a:pPr algn="just"/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A DBMS is a set of programs that is used to store and manipulation data.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Manipulation of data includes the following: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Adding new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Deleting unwanted data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Changing existing data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3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AC99-C314-479B-BEF4-BF721D61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83" y="117673"/>
            <a:ext cx="10522634" cy="1280890"/>
          </a:xfrm>
        </p:spPr>
        <p:txBody>
          <a:bodyPr/>
          <a:lstStyle/>
          <a:p>
            <a:r>
              <a:rPr lang="fr-FR" b="1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RDBMS(Relational Database Management System)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84E2-2F35-47E9-800F-6EE15105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036320"/>
            <a:ext cx="8915400" cy="5462954"/>
          </a:xfrm>
        </p:spPr>
        <p:txBody>
          <a:bodyPr/>
          <a:lstStyle/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 RDBMS data is structured in database tables, fields and records.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Each RDBMS table consists of database table rows.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 Each database table row consists of one or more database table fields.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RDBMS store the data into collection of tables, which might be related by common fields (database table columns). </a:t>
            </a:r>
          </a:p>
          <a:p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RDBMS also provide relational operators to manipulate the data stored into the database tables.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81B0F-2003-45AD-960E-ABAD7975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848" y="3307595"/>
            <a:ext cx="5211934" cy="3410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1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pic>
        <p:nvPicPr>
          <p:cNvPr id="8" name="Picture 2" descr="MySQL (@MySQL) | Twitter">
            <a:extLst>
              <a:ext uri="{FF2B5EF4-FFF2-40B4-BE49-F238E27FC236}">
                <a16:creationId xmlns:a16="http://schemas.microsoft.com/office/drawing/2014/main" id="{80483E94-C0B2-4FCE-9D5A-590164052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13970" r="11665" b="35881"/>
          <a:stretch/>
        </p:blipFill>
        <p:spPr bwMode="auto">
          <a:xfrm>
            <a:off x="4335158" y="4740383"/>
            <a:ext cx="2893325" cy="191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RDBMS. It was initially released the 23 May 1995 and written in C/C++. It is currently owned by Oracle Corporation.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Google, LinkedIn, Amazon, Netflix, Facebook, Twitter,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</p:spTree>
    <p:extLst>
      <p:ext uri="{BB962C8B-B14F-4D97-AF65-F5344CB8AC3E}">
        <p14:creationId xmlns:p14="http://schemas.microsoft.com/office/powerpoint/2010/main" val="184334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 is the second most popular RDBMS. It was initially released the 8 July 1996 and written in C. It is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Owned by PostgreSQL Global Development Group.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Cisco, Apple, Skype…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5" name="Picture 2" descr="Has the time finally come for PostgreSQL? | ZDNet">
            <a:extLst>
              <a:ext uri="{FF2B5EF4-FFF2-40B4-BE49-F238E27FC236}">
                <a16:creationId xmlns:a16="http://schemas.microsoft.com/office/drawing/2014/main" id="{D391CF20-AFCF-49E7-8DE9-64FAC274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91" y="4509802"/>
            <a:ext cx="2699460" cy="21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78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 Server</a:t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59260" y="1199960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is also a RDBMS. It was initially released the 2 April 1989 and written in C,C++ and C#. It was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Microsoft.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EdgeWood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College, Palo Alto University, Palo Alto University…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a commercial solution (everything is licensed so must be purchased).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6" name="Picture 4" descr="Microsoft SQL Server Logo Download - AI - All Vector Logo">
            <a:extLst>
              <a:ext uri="{FF2B5EF4-FFF2-40B4-BE49-F238E27FC236}">
                <a16:creationId xmlns:a16="http://schemas.microsoft.com/office/drawing/2014/main" id="{A1B7C554-3663-451F-8A19-629248C13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1" t="7594" r="22658" b="7582"/>
          <a:stretch/>
        </p:blipFill>
        <p:spPr bwMode="auto">
          <a:xfrm>
            <a:off x="4513918" y="4725617"/>
            <a:ext cx="2535806" cy="21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34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A7E0F6E-5CB5-4F79-8262-DA54E9F8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1" y="360045"/>
            <a:ext cx="10911838" cy="6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77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234</TotalTime>
  <Words>567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 Gothic</vt:lpstr>
      <vt:lpstr>inherit</vt:lpstr>
      <vt:lpstr>Source Sans Pro</vt:lpstr>
      <vt:lpstr>Times New Roman</vt:lpstr>
      <vt:lpstr>Wingdings</vt:lpstr>
      <vt:lpstr>Wingdings 3</vt:lpstr>
      <vt:lpstr>Brin</vt:lpstr>
      <vt:lpstr>Data base management</vt:lpstr>
      <vt:lpstr>What is RDBM? </vt:lpstr>
      <vt:lpstr>RDBMS(Relational Database Management System)</vt:lpstr>
      <vt:lpstr>MySQL  </vt:lpstr>
      <vt:lpstr>Postgre SQL  </vt:lpstr>
      <vt:lpstr>SQL  Server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Checkpoint project</dc:title>
  <dc:creator>nadhirbelgacem6@gmail.com</dc:creator>
  <cp:lastModifiedBy>Dhaou Youssef</cp:lastModifiedBy>
  <cp:revision>20</cp:revision>
  <dcterms:created xsi:type="dcterms:W3CDTF">2020-08-31T19:31:01Z</dcterms:created>
  <dcterms:modified xsi:type="dcterms:W3CDTF">2022-07-10T23:45:07Z</dcterms:modified>
</cp:coreProperties>
</file>