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62" r:id="rId2"/>
    <p:sldId id="257" r:id="rId3"/>
    <p:sldId id="263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B66B-815C-416D-BF39-43ED580A2E2A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4BFF-E742-4128-A41D-64B43B79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4BFF-E742-4128-A41D-64B43B79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>
                <a:solidFill>
                  <a:srgbClr val="7030A0"/>
                </a:solidFill>
              </a:rPr>
              <a:t>Data base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DMBS</a:t>
            </a:r>
          </a:p>
          <a:p>
            <a:r>
              <a:rPr lang="fr-FR" sz="3600" dirty="0"/>
              <a:t>RDBMS</a:t>
            </a:r>
          </a:p>
          <a:p>
            <a:r>
              <a:rPr lang="fr-FR" sz="3600" dirty="0"/>
              <a:t>MySQL</a:t>
            </a:r>
          </a:p>
          <a:p>
            <a:r>
              <a:rPr lang="fr-FR" sz="3600" dirty="0"/>
              <a:t>Postgre SQL</a:t>
            </a:r>
          </a:p>
          <a:p>
            <a:r>
              <a:rPr lang="fr-FR" sz="3600" dirty="0"/>
              <a:t>SQL Server</a:t>
            </a:r>
          </a:p>
          <a:p>
            <a:endParaRPr lang="fr-FR" sz="3600" dirty="0"/>
          </a:p>
          <a:p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Barwaki</a:t>
            </a:r>
            <a:r>
              <a:rPr lang="fr-FR" dirty="0"/>
              <a:t> Mehdi</a:t>
            </a:r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871848" y="2059395"/>
            <a:ext cx="6991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06" y="2301691"/>
            <a:ext cx="4556098" cy="3300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2D64D-9115-42B1-86DF-583AA8B08ECA}"/>
              </a:ext>
            </a:extLst>
          </p:cNvPr>
          <p:cNvSpPr txBox="1"/>
          <p:nvPr/>
        </p:nvSpPr>
        <p:spPr>
          <a:xfrm>
            <a:off x="315096" y="2644677"/>
            <a:ext cx="6808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DBMS (Database Management System) is a system that is used to store and manage data. 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 DBMS is a set of programs that is used to store and manipulation data.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Manipulation of data includes the following: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Adding new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Deleting unwanted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Changing existing data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C99-C314-479B-BEF4-BF721D61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117673"/>
            <a:ext cx="10522634" cy="1280890"/>
          </a:xfrm>
        </p:spPr>
        <p:txBody>
          <a:bodyPr/>
          <a:lstStyle/>
          <a:p>
            <a:r>
              <a:rPr lang="fr-FR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RDBMS(Relational Database Management System)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4E2-2F35-47E9-800F-6EE15105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36320"/>
            <a:ext cx="8915400" cy="5462954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RDBMS data is structured in database tables, fields and records.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RDBMS table consists of database table rows.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database table row consists of one or more database table fields.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store the data into collection of tables, which might be related by common fields (database table columns).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also provide relational operators to manipulate the data stored into the database tables.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1B0F-2003-45AD-960E-ABAD797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48" y="3307595"/>
            <a:ext cx="5211934" cy="3410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567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inherit</vt:lpstr>
      <vt:lpstr>Source Sans Pro</vt:lpstr>
      <vt:lpstr>Times New Roman</vt:lpstr>
      <vt:lpstr>Wingdings</vt:lpstr>
      <vt:lpstr>Wingdings 3</vt:lpstr>
      <vt:lpstr>Brin</vt:lpstr>
      <vt:lpstr>Data base management</vt:lpstr>
      <vt:lpstr>What is RDBM? </vt:lpstr>
      <vt:lpstr>RDBMS(Relational Database Management System)</vt:lpstr>
      <vt:lpstr>MySQL  </vt:lpstr>
      <vt:lpstr>Postgre SQL  </vt:lpstr>
      <vt:lpstr>SQL  Server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Dhaou Youssef</cp:lastModifiedBy>
  <cp:revision>19</cp:revision>
  <dcterms:created xsi:type="dcterms:W3CDTF">2020-08-31T19:31:01Z</dcterms:created>
  <dcterms:modified xsi:type="dcterms:W3CDTF">2022-07-10T10:59:14Z</dcterms:modified>
</cp:coreProperties>
</file>