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0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5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4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9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1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1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677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9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74ABF-FE3A-480A-9D45-52774D98B78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4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74ABF-FE3A-480A-9D45-52774D98B78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A301-18FF-4771-87E4-E7807AB53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6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/>
              <a:t>Client Server Architecture : model</a:t>
            </a:r>
          </a:p>
          <a:p>
            <a:pPr marL="342900" indent="-342900">
              <a:buFontTx/>
              <a:buChar char="-"/>
            </a:pPr>
            <a:r>
              <a:rPr lang="en-US" dirty="0"/>
              <a:t>HTML 4.01 : CSS2.0 JS: </a:t>
            </a:r>
            <a:r>
              <a:rPr lang="en-US" b="1" dirty="0" err="1"/>
              <a:t>Ecma</a:t>
            </a:r>
            <a:r>
              <a:rPr lang="en-US" b="1" dirty="0"/>
              <a:t> 5=&gt; </a:t>
            </a:r>
            <a:r>
              <a:rPr lang="en-US" b="1" dirty="0" err="1"/>
              <a:t>Ecma</a:t>
            </a:r>
            <a:r>
              <a:rPr lang="en-US" b="1" dirty="0"/>
              <a:t> 6 : HTML5 : CSS3.0</a:t>
            </a:r>
          </a:p>
          <a:p>
            <a:pPr marL="342900" indent="-342900">
              <a:buFontTx/>
              <a:buChar char="-"/>
            </a:pPr>
            <a:r>
              <a:rPr lang="en-US" dirty="0"/>
              <a:t>ICANN , IANA , W3C</a:t>
            </a:r>
          </a:p>
          <a:p>
            <a:pPr marL="342900" indent="-342900">
              <a:buFontTx/>
              <a:buChar char="-"/>
            </a:pPr>
            <a:r>
              <a:rPr lang="en-US" dirty="0"/>
              <a:t>Build Static </a:t>
            </a:r>
            <a:r>
              <a:rPr lang="en-US" dirty="0" err="1"/>
              <a:t>WebSite</a:t>
            </a:r>
            <a:r>
              <a:rPr lang="en-US" dirty="0"/>
              <a:t> : Using HTML And CSS 2.0</a:t>
            </a:r>
          </a:p>
        </p:txBody>
      </p:sp>
    </p:spTree>
    <p:extLst>
      <p:ext uri="{BB962C8B-B14F-4D97-AF65-F5344CB8AC3E}">
        <p14:creationId xmlns:p14="http://schemas.microsoft.com/office/powerpoint/2010/main" val="230098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32FB-00C8-46BF-A6F3-E1CCE9D80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8EB0-4515-4B1B-A83E-B51E8F378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5129" cy="4351338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1- External links</a:t>
            </a:r>
          </a:p>
          <a:p>
            <a:pPr marL="0" indent="0">
              <a:buNone/>
            </a:pPr>
            <a:r>
              <a:rPr lang="en-US" dirty="0"/>
              <a:t>You have to write full </a:t>
            </a:r>
            <a:r>
              <a:rPr lang="en-US" dirty="0" err="1"/>
              <a:t>url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2- internal links</a:t>
            </a:r>
          </a:p>
          <a:p>
            <a:pPr marL="0" indent="0">
              <a:buNone/>
            </a:pPr>
            <a:r>
              <a:rPr lang="en-US" dirty="0"/>
              <a:t>Home-&gt;contact</a:t>
            </a:r>
          </a:p>
          <a:p>
            <a:pPr marL="0" indent="0">
              <a:buNone/>
            </a:pPr>
            <a:r>
              <a:rPr lang="en-US" dirty="0"/>
              <a:t>Home-&gt;python</a:t>
            </a:r>
          </a:p>
          <a:p>
            <a:pPr marL="0" indent="0">
              <a:buNone/>
            </a:pPr>
            <a:r>
              <a:rPr lang="en-US" dirty="0"/>
              <a:t>Python-&gt;home</a:t>
            </a:r>
          </a:p>
          <a:p>
            <a:pPr marL="0" indent="0">
              <a:buNone/>
            </a:pPr>
            <a:r>
              <a:rPr lang="en-US" dirty="0"/>
              <a:t>Python-&gt;</a:t>
            </a:r>
            <a:r>
              <a:rPr lang="en-US" dirty="0" err="1"/>
              <a:t>tsu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3- named anchor , self link</a:t>
            </a:r>
          </a:p>
          <a:p>
            <a:pPr marL="0" indent="0">
              <a:buNone/>
            </a:pPr>
            <a:r>
              <a:rPr lang="en-US" dirty="0"/>
              <a:t>4- </a:t>
            </a:r>
            <a:r>
              <a:rPr lang="en-US" dirty="0" err="1"/>
              <a:t>mailto</a:t>
            </a:r>
            <a:r>
              <a:rPr lang="en-US" dirty="0"/>
              <a:t> link , ….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A921C0-B4D4-48E5-8CCB-E59C073CBEA2}"/>
              </a:ext>
            </a:extLst>
          </p:cNvPr>
          <p:cNvSpPr/>
          <p:nvPr/>
        </p:nvSpPr>
        <p:spPr>
          <a:xfrm>
            <a:off x="6660777" y="2207373"/>
            <a:ext cx="4693023" cy="30638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EC8DD-B309-405D-9698-2B8F64CDF284}"/>
              </a:ext>
            </a:extLst>
          </p:cNvPr>
          <p:cNvSpPr txBox="1"/>
          <p:nvPr/>
        </p:nvSpPr>
        <p:spPr>
          <a:xfrm>
            <a:off x="6266329" y="365125"/>
            <a:ext cx="559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of related resources under one name 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A104B-72E3-4725-B40E-47C3A9B18C40}"/>
              </a:ext>
            </a:extLst>
          </p:cNvPr>
          <p:cNvSpPr txBox="1"/>
          <p:nvPr/>
        </p:nvSpPr>
        <p:spPr>
          <a:xfrm>
            <a:off x="11497235" y="490831"/>
            <a:ext cx="2528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Word</a:t>
            </a:r>
          </a:p>
          <a:p>
            <a:r>
              <a:rPr lang="en-US" dirty="0"/>
              <a:t>Pdf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Audio</a:t>
            </a:r>
          </a:p>
          <a:p>
            <a:r>
              <a:rPr lang="en-US" dirty="0" err="1"/>
              <a:t>Img</a:t>
            </a:r>
            <a:endParaRPr lang="en-US" dirty="0"/>
          </a:p>
          <a:p>
            <a:r>
              <a:rPr lang="en-US" dirty="0" err="1"/>
              <a:t>Css</a:t>
            </a:r>
            <a:endParaRPr lang="en-US" dirty="0"/>
          </a:p>
          <a:p>
            <a:r>
              <a:rPr lang="en-US" dirty="0" err="1"/>
              <a:t>js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D3C51-83F4-4FB0-B92C-80CEE12CE089}"/>
              </a:ext>
            </a:extLst>
          </p:cNvPr>
          <p:cNvSpPr/>
          <p:nvPr/>
        </p:nvSpPr>
        <p:spPr>
          <a:xfrm>
            <a:off x="6898341" y="2487706"/>
            <a:ext cx="1506071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Home.html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88839C-6E63-4D2B-AE99-4DDC54DECDDE}"/>
              </a:ext>
            </a:extLst>
          </p:cNvPr>
          <p:cNvSpPr/>
          <p:nvPr/>
        </p:nvSpPr>
        <p:spPr>
          <a:xfrm>
            <a:off x="9641541" y="2487706"/>
            <a:ext cx="1506071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contact.html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4BFEA9-6723-4BE9-B6C9-3B18B48F8185}"/>
              </a:ext>
            </a:extLst>
          </p:cNvPr>
          <p:cNvSpPr/>
          <p:nvPr/>
        </p:nvSpPr>
        <p:spPr>
          <a:xfrm>
            <a:off x="7070912" y="4001294"/>
            <a:ext cx="1936376" cy="1156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125C2-44E0-445B-BB98-F0DCD1969253}"/>
              </a:ext>
            </a:extLst>
          </p:cNvPr>
          <p:cNvSpPr/>
          <p:nvPr/>
        </p:nvSpPr>
        <p:spPr>
          <a:xfrm>
            <a:off x="7286064" y="4250858"/>
            <a:ext cx="1506071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python.html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22803-98B0-4966-8009-B7A54D0CAD8B}"/>
              </a:ext>
            </a:extLst>
          </p:cNvPr>
          <p:cNvSpPr txBox="1"/>
          <p:nvPr/>
        </p:nvSpPr>
        <p:spPr>
          <a:xfrm>
            <a:off x="7140388" y="3649850"/>
            <a:ext cx="186914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students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F59184-F2BD-4F73-AC7A-3FDB42396560}"/>
              </a:ext>
            </a:extLst>
          </p:cNvPr>
          <p:cNvSpPr/>
          <p:nvPr/>
        </p:nvSpPr>
        <p:spPr>
          <a:xfrm>
            <a:off x="9361395" y="4001294"/>
            <a:ext cx="1936376" cy="11564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767651-9976-4578-A02A-960CA20DDE44}"/>
              </a:ext>
            </a:extLst>
          </p:cNvPr>
          <p:cNvSpPr/>
          <p:nvPr/>
        </p:nvSpPr>
        <p:spPr>
          <a:xfrm>
            <a:off x="9576547" y="4250858"/>
            <a:ext cx="1506071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tsu.html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E6C515-380C-4887-994B-32FC08A5D9BB}"/>
              </a:ext>
            </a:extLst>
          </p:cNvPr>
          <p:cNvSpPr txBox="1"/>
          <p:nvPr/>
        </p:nvSpPr>
        <p:spPr>
          <a:xfrm>
            <a:off x="9430871" y="3649850"/>
            <a:ext cx="186914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staff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7C985C-A8D5-4366-A379-AE2840E33BFF}"/>
              </a:ext>
            </a:extLst>
          </p:cNvPr>
          <p:cNvSpPr txBox="1"/>
          <p:nvPr/>
        </p:nvSpPr>
        <p:spPr>
          <a:xfrm>
            <a:off x="5702673" y="3244500"/>
            <a:ext cx="300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in : </a:t>
            </a:r>
            <a:r>
              <a:rPr lang="en-US" dirty="0" err="1"/>
              <a:t>foldername</a:t>
            </a:r>
            <a:r>
              <a:rPr lang="en-US" dirty="0"/>
              <a:t>/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181063-3925-4D2B-BD8C-D1F6A6A47987}"/>
              </a:ext>
            </a:extLst>
          </p:cNvPr>
          <p:cNvSpPr txBox="1"/>
          <p:nvPr/>
        </p:nvSpPr>
        <p:spPr>
          <a:xfrm>
            <a:off x="6081433" y="5271248"/>
            <a:ext cx="2161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Stepout</a:t>
            </a:r>
            <a:r>
              <a:rPr lang="en-US" dirty="0"/>
              <a:t> : ../</a:t>
            </a:r>
          </a:p>
          <a:p>
            <a:endParaRPr lang="en-US" dirty="0"/>
          </a:p>
          <a:p>
            <a:r>
              <a:rPr lang="en-US" dirty="0"/>
              <a:t>../staff/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57544B-83D8-4B69-8A17-5D131E5F7062}"/>
              </a:ext>
            </a:extLst>
          </p:cNvPr>
          <p:cNvCxnSpPr>
            <a:cxnSpLocks/>
          </p:cNvCxnSpPr>
          <p:nvPr/>
        </p:nvCxnSpPr>
        <p:spPr>
          <a:xfrm flipH="1" flipV="1">
            <a:off x="9217960" y="3792072"/>
            <a:ext cx="302558" cy="895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22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Server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705394" y="1690688"/>
            <a:ext cx="3696789" cy="122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046720" y="1802673"/>
            <a:ext cx="2847704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85063" y="1972491"/>
            <a:ext cx="3291840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473336" y="1433341"/>
            <a:ext cx="151529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4585063" y="2743200"/>
            <a:ext cx="3291840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66804" y="2274892"/>
            <a:ext cx="167857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Http Response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61456" y="3090317"/>
            <a:ext cx="1384663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  <a:p>
            <a:r>
              <a:rPr lang="en-US" dirty="0"/>
              <a:t>CSS </a:t>
            </a:r>
          </a:p>
          <a:p>
            <a:r>
              <a:rPr lang="en-US" dirty="0"/>
              <a:t>JS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032965" y="3181757"/>
            <a:ext cx="1384663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Asp</a:t>
            </a:r>
          </a:p>
          <a:p>
            <a:r>
              <a:rPr lang="en-US" dirty="0"/>
              <a:t>DB</a:t>
            </a:r>
          </a:p>
          <a:p>
            <a:r>
              <a:rPr lang="en-US" dirty="0"/>
              <a:t>XML</a:t>
            </a:r>
          </a:p>
          <a:p>
            <a:r>
              <a:rPr lang="en-US" dirty="0"/>
              <a:t>PHP</a:t>
            </a:r>
          </a:p>
          <a:p>
            <a:r>
              <a:rPr lang="en-US" dirty="0"/>
              <a:t>C#</a:t>
            </a:r>
          </a:p>
          <a:p>
            <a:r>
              <a:rPr lang="en-US" dirty="0"/>
              <a:t>Python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5394" y="4493623"/>
            <a:ext cx="387966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Browser : Interpreter</a:t>
            </a:r>
            <a:r>
              <a:rPr lang="en-US" dirty="0"/>
              <a:t> </a:t>
            </a:r>
          </a:p>
          <a:p>
            <a:r>
              <a:rPr lang="en-US" dirty="0">
                <a:hlinkClick r:id="rId2"/>
              </a:rPr>
              <a:t>http://www.google.com</a:t>
            </a:r>
            <a:endParaRPr lang="en-US" dirty="0"/>
          </a:p>
          <a:p>
            <a:r>
              <a:rPr lang="en-US" dirty="0"/>
              <a:t>http://www.Iti.com/index.html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53800" y="1802673"/>
            <a:ext cx="210094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Web Server : IIS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353799" y="2459558"/>
            <a:ext cx="210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Mail Server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353798" y="3090317"/>
            <a:ext cx="21009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14992" y="5344273"/>
            <a:ext cx="264305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WebServer</a:t>
            </a:r>
            <a:r>
              <a:rPr lang="en-US" dirty="0"/>
              <a:t> : http:80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23701" y="5781266"/>
            <a:ext cx="264305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WebServer</a:t>
            </a:r>
            <a:r>
              <a:rPr lang="en-US" dirty="0"/>
              <a:t> : https:443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23701" y="6218259"/>
            <a:ext cx="264305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MailServer</a:t>
            </a:r>
            <a:r>
              <a:rPr lang="en-US" dirty="0"/>
              <a:t> : smtp:25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14991" y="6655246"/>
            <a:ext cx="264305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Transfeer</a:t>
            </a:r>
            <a:r>
              <a:rPr lang="en-US" dirty="0"/>
              <a:t>: Ftp:21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84817" y="95550"/>
            <a:ext cx="220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DNS : 53 : ISP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38606" y="296538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 : 192.168.1.10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9265" y="3301487"/>
            <a:ext cx="1234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:</a:t>
            </a:r>
          </a:p>
          <a:p>
            <a:r>
              <a:rPr lang="en-US" dirty="0"/>
              <a:t>Domain Name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3004457" y="2675539"/>
            <a:ext cx="5434149" cy="218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79422" y="4515059"/>
            <a:ext cx="400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192.168.1.200:80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83306"/>
              </p:ext>
            </p:extLst>
          </p:nvPr>
        </p:nvGraphicFramePr>
        <p:xfrm>
          <a:off x="48258" y="-589949"/>
          <a:ext cx="50110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192.168.1.2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www.google.com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421765" y="619274"/>
            <a:ext cx="6603273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Website : ITI.com</a:t>
            </a:r>
          </a:p>
          <a:p>
            <a:r>
              <a:rPr lang="en-US" dirty="0"/>
              <a:t>Collection of </a:t>
            </a:r>
            <a:r>
              <a:rPr lang="en-US" b="1" dirty="0"/>
              <a:t>related</a:t>
            </a:r>
            <a:r>
              <a:rPr lang="en-US" dirty="0"/>
              <a:t> resources(HTML , </a:t>
            </a:r>
            <a:r>
              <a:rPr lang="en-US" dirty="0" err="1"/>
              <a:t>css</a:t>
            </a:r>
            <a:r>
              <a:rPr lang="en-US" dirty="0"/>
              <a:t> , </a:t>
            </a:r>
            <a:r>
              <a:rPr lang="en-US" dirty="0" err="1"/>
              <a:t>js</a:t>
            </a:r>
            <a:r>
              <a:rPr lang="en-US" dirty="0"/>
              <a:t> , images , </a:t>
            </a:r>
            <a:r>
              <a:rPr lang="en-US" dirty="0" err="1"/>
              <a:t>docx</a:t>
            </a:r>
            <a:r>
              <a:rPr lang="en-US" dirty="0"/>
              <a:t> , pdf , ….., Audio , Videos ) under one name : Domain Name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1508377" y="4043853"/>
            <a:ext cx="2063932" cy="109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625942" y="4058920"/>
            <a:ext cx="1260565" cy="3190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Index.html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625942" y="4449133"/>
            <a:ext cx="1635033" cy="3190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contact.html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6804" y="2858419"/>
            <a:ext cx="247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47756" y="5275160"/>
            <a:ext cx="456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ICANN</a:t>
            </a:r>
          </a:p>
          <a:p>
            <a:r>
              <a:rPr lang="en-US" dirty="0"/>
              <a:t>IANA</a:t>
            </a:r>
          </a:p>
        </p:txBody>
      </p:sp>
    </p:spTree>
    <p:extLst>
      <p:ext uri="{BB962C8B-B14F-4D97-AF65-F5344CB8AC3E}">
        <p14:creationId xmlns:p14="http://schemas.microsoft.com/office/powerpoint/2010/main" val="127667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: </a:t>
            </a:r>
            <a:r>
              <a:rPr lang="en-US" b="1" dirty="0"/>
              <a:t>Hyper</a:t>
            </a:r>
            <a:r>
              <a:rPr lang="en-US" dirty="0"/>
              <a:t> (links)Text </a:t>
            </a:r>
            <a:r>
              <a:rPr lang="en-US" b="1" dirty="0"/>
              <a:t>Markup Language :Tags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08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Features :</a:t>
            </a:r>
          </a:p>
          <a:p>
            <a:pPr marL="0" indent="0">
              <a:buNone/>
            </a:pPr>
            <a:r>
              <a:rPr lang="en-US" dirty="0"/>
              <a:t>1- Interpreted Language :</a:t>
            </a:r>
          </a:p>
          <a:p>
            <a:pPr marL="0" indent="0">
              <a:buNone/>
            </a:pPr>
            <a:r>
              <a:rPr lang="en-US" dirty="0"/>
              <a:t>Direction : From top To Bottom , From Left To Right </a:t>
            </a:r>
          </a:p>
          <a:p>
            <a:pPr marL="0" indent="0">
              <a:buNone/>
            </a:pPr>
            <a:r>
              <a:rPr lang="en-US" dirty="0"/>
              <a:t>2- not case sensitive</a:t>
            </a:r>
          </a:p>
          <a:p>
            <a:pPr marL="0" indent="0">
              <a:buNone/>
            </a:pPr>
            <a:r>
              <a:rPr lang="en-US" dirty="0"/>
              <a:t>3- W3c</a:t>
            </a:r>
          </a:p>
          <a:p>
            <a:pPr marL="0" indent="0">
              <a:buNone/>
            </a:pPr>
            <a:r>
              <a:rPr lang="en-US" dirty="0"/>
              <a:t>4- predefined tags and predefined attributes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67130" y="4651513"/>
            <a:ext cx="7328453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&lt;title&gt;&lt;/title&gt;</a:t>
            </a:r>
          </a:p>
          <a:p>
            <a:r>
              <a:rPr lang="en-US" dirty="0"/>
              <a:t>		&lt;meta tags </a:t>
            </a:r>
          </a:p>
          <a:p>
            <a:r>
              <a:rPr lang="en-US" dirty="0"/>
              <a:t>		&lt;styles</a:t>
            </a:r>
          </a:p>
          <a:p>
            <a:r>
              <a:rPr lang="en-US" dirty="0"/>
              <a:t>		&lt;script&gt;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  <a:p>
            <a:r>
              <a:rPr lang="en-US" dirty="0"/>
              <a:t>Basic Structure .html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308" y="4757530"/>
            <a:ext cx="387749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1- Recommended to use small letters for tag names and attributes names </a:t>
            </a:r>
          </a:p>
          <a:p>
            <a:r>
              <a:rPr lang="en-US" dirty="0"/>
              <a:t>2- You Have to Write Basic Structure For HTML Documents </a:t>
            </a:r>
          </a:p>
          <a:p>
            <a:r>
              <a:rPr lang="en-US" dirty="0"/>
              <a:t>3- You Have to Quote values For Attributes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78040" y="7126938"/>
            <a:ext cx="4153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&lt;p align=“center”&gt;ITI&lt;/p&gt;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464731" y="3312359"/>
            <a:ext cx="511629" cy="3023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91303" y="1321356"/>
            <a:ext cx="421821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ITI</a:t>
            </a:r>
          </a:p>
        </p:txBody>
      </p:sp>
    </p:spTree>
    <p:extLst>
      <p:ext uri="{BB962C8B-B14F-4D97-AF65-F5344CB8AC3E}">
        <p14:creationId xmlns:p14="http://schemas.microsoft.com/office/powerpoint/2010/main" val="125809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: </a:t>
            </a:r>
            <a:r>
              <a:rPr lang="en-US" dirty="0" err="1"/>
              <a:t>Sturcture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CSS : Styles</a:t>
            </a:r>
            <a:br>
              <a:rPr lang="en-US" dirty="0"/>
            </a:br>
            <a:r>
              <a:rPr lang="en-US" dirty="0"/>
              <a:t>JS :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Plain Text : notepad </a:t>
            </a:r>
          </a:p>
          <a:p>
            <a:pPr marL="0" indent="0">
              <a:buNone/>
            </a:pPr>
            <a:r>
              <a:rPr lang="en-US" dirty="0"/>
              <a:t>WYSIWG : Drag And Drop :  no recommended</a:t>
            </a:r>
            <a:endParaRPr lang="ar-EG" dirty="0"/>
          </a:p>
          <a:p>
            <a:pPr marL="0" indent="0">
              <a:buNone/>
            </a:pPr>
            <a:endParaRPr lang="ar-EG" dirty="0"/>
          </a:p>
          <a:p>
            <a:pPr marL="0" indent="0">
              <a:buNone/>
            </a:pPr>
            <a:r>
              <a:rPr lang="en-US" dirty="0"/>
              <a:t>URI =&gt; Uniform </a:t>
            </a:r>
            <a:r>
              <a:rPr lang="en-US" dirty="0" err="1"/>
              <a:t>Resouce</a:t>
            </a:r>
            <a:r>
              <a:rPr lang="en-US" dirty="0"/>
              <a:t> </a:t>
            </a:r>
            <a:r>
              <a:rPr lang="en-US" dirty="0" err="1"/>
              <a:t>Identifiefer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http://www.Iti.com</a:t>
            </a:r>
            <a:r>
              <a:rPr lang="en-US" dirty="0"/>
              <a:t>/index.html</a:t>
            </a:r>
          </a:p>
          <a:p>
            <a:pPr marL="0" indent="0">
              <a:buNone/>
            </a:pPr>
            <a:r>
              <a:rPr lang="en-US" dirty="0"/>
              <a:t>Contains =&gt; URL +URN</a:t>
            </a:r>
          </a:p>
          <a:p>
            <a:pPr marL="0" indent="0">
              <a:buNone/>
            </a:pPr>
            <a:r>
              <a:rPr lang="en-US" dirty="0" err="1"/>
              <a:t>Url</a:t>
            </a:r>
            <a:r>
              <a:rPr lang="en-US" dirty="0"/>
              <a:t>=&gt;Universal Resource Locator =&gt; path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http://www.Iti.com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URN =&gt; uniform resource name =&gt; ID  =&gt; (page )  : index.html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13800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D99E-FBDC-4649-BD5D-2BB68059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F3B8A-8622-430D-9F5F-7304DFC8E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Dealing with text : paragraphs , headings  , lists , nested lists , … physical styles </a:t>
            </a:r>
          </a:p>
          <a:p>
            <a:pPr>
              <a:buFontTx/>
              <a:buChar char="-"/>
            </a:pPr>
            <a:r>
              <a:rPr lang="en-US" dirty="0"/>
              <a:t>Images </a:t>
            </a:r>
          </a:p>
          <a:p>
            <a:pPr>
              <a:buFontTx/>
              <a:buChar char="-"/>
            </a:pPr>
            <a:r>
              <a:rPr lang="en-US" dirty="0"/>
              <a:t>Tables</a:t>
            </a:r>
          </a:p>
          <a:p>
            <a:pPr>
              <a:buFontTx/>
              <a:buChar char="-"/>
            </a:pPr>
            <a:r>
              <a:rPr lang="en-US" dirty="0"/>
              <a:t>Links</a:t>
            </a:r>
          </a:p>
          <a:p>
            <a:pPr>
              <a:buFontTx/>
              <a:buChar char="-"/>
            </a:pPr>
            <a:r>
              <a:rPr lang="en-US" dirty="0"/>
              <a:t>Forms</a:t>
            </a:r>
          </a:p>
          <a:p>
            <a:pPr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55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Tags :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1- Pairs : Couple OF Tags : </a:t>
            </a:r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tagname</a:t>
            </a:r>
            <a:r>
              <a:rPr lang="en-US" dirty="0"/>
              <a:t>&gt; Content &lt;/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&lt;p&gt;ITI Mansoura &lt;/p&gt;</a:t>
            </a:r>
          </a:p>
          <a:p>
            <a:pPr marL="0" indent="0">
              <a:buNone/>
            </a:pPr>
            <a:r>
              <a:rPr lang="en-US" dirty="0"/>
              <a:t>2- Mono , Self Closing , Empty Tag: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=“”/&gt; : 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pPr marL="0" indent="0">
              <a:buNone/>
            </a:pPr>
            <a:r>
              <a:rPr lang="en-US" dirty="0"/>
              <a:t>3- Nested OR Tree Of Tags  :  avoid overlapping between tags  : last opened tag is first closed one </a:t>
            </a:r>
          </a:p>
          <a:p>
            <a:pPr marL="0" indent="0">
              <a:buNone/>
            </a:pPr>
            <a:r>
              <a:rPr lang="en-US" dirty="0"/>
              <a:t>	&lt;p&gt; &lt;b&gt;ITI &lt;/p&gt;&lt;/b&gt;</a:t>
            </a:r>
          </a:p>
          <a:p>
            <a:pPr marL="0" indent="0">
              <a:buNone/>
            </a:pPr>
            <a:r>
              <a:rPr lang="en-US" dirty="0"/>
              <a:t>	&lt;body&gt;</a:t>
            </a:r>
          </a:p>
          <a:p>
            <a:pPr marL="0" indent="0">
              <a:buNone/>
            </a:pPr>
            <a:r>
              <a:rPr lang="en-US" dirty="0"/>
              <a:t>		&lt;p&gt;ITI&lt;/p&gt;</a:t>
            </a:r>
          </a:p>
          <a:p>
            <a:pPr marL="0" indent="0">
              <a:buNone/>
            </a:pPr>
            <a:r>
              <a:rPr lang="en-US" dirty="0"/>
              <a:t>		&lt;h2&gt;Mansoura&lt;/p&gt;</a:t>
            </a:r>
          </a:p>
          <a:p>
            <a:pPr marL="0" indent="0">
              <a:buNone/>
            </a:pPr>
            <a:r>
              <a:rPr lang="en-US" dirty="0"/>
              <a:t>	&lt;/body&gt;</a:t>
            </a:r>
          </a:p>
        </p:txBody>
      </p:sp>
    </p:spTree>
    <p:extLst>
      <p:ext uri="{BB962C8B-B14F-4D97-AF65-F5344CB8AC3E}">
        <p14:creationId xmlns:p14="http://schemas.microsoft.com/office/powerpoint/2010/main" val="228022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: Typography : p , h, physical styles , lists , font , 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: paragraph : &lt;p&gt;</a:t>
            </a:r>
          </a:p>
        </p:txBody>
      </p:sp>
    </p:spTree>
    <p:extLst>
      <p:ext uri="{BB962C8B-B14F-4D97-AF65-F5344CB8AC3E}">
        <p14:creationId xmlns:p14="http://schemas.microsoft.com/office/powerpoint/2010/main" val="282930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</a:t>
            </a:r>
            <a:r>
              <a:rPr lang="en-US" dirty="0" err="1"/>
              <a:t>FullPath</a:t>
            </a:r>
            <a:r>
              <a:rPr lang="en-US" dirty="0"/>
              <a:t> For Images Plus </a:t>
            </a:r>
            <a:r>
              <a:rPr lang="en-US" dirty="0" err="1"/>
              <a:t>Extsnsion</a:t>
            </a:r>
            <a:r>
              <a:rPr lang="en-US" dirty="0"/>
              <a:t>” border=“number” align=“left | right | top | middle | bottom ” alt=“” title=“” </a:t>
            </a:r>
            <a:r>
              <a:rPr lang="en-US" dirty="0" err="1"/>
              <a:t>usemap</a:t>
            </a:r>
            <a:r>
              <a:rPr lang="en-US" dirty="0"/>
              <a:t>=“” </a:t>
            </a:r>
            <a:r>
              <a:rPr lang="en-US" dirty="0" err="1"/>
              <a:t>vspace</a:t>
            </a:r>
            <a:r>
              <a:rPr lang="en-US" dirty="0"/>
              <a:t>=“” </a:t>
            </a:r>
            <a:r>
              <a:rPr lang="en-US" dirty="0" err="1"/>
              <a:t>hspace</a:t>
            </a:r>
            <a:r>
              <a:rPr lang="en-US" dirty="0"/>
              <a:t>=“”/&gt;</a:t>
            </a:r>
          </a:p>
        </p:txBody>
      </p:sp>
    </p:spTree>
    <p:extLst>
      <p:ext uri="{BB962C8B-B14F-4D97-AF65-F5344CB8AC3E}">
        <p14:creationId xmlns:p14="http://schemas.microsoft.com/office/powerpoint/2010/main" val="207163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Map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32" y="1815737"/>
            <a:ext cx="11284742" cy="450668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92331" y="2246811"/>
            <a:ext cx="2899955" cy="23251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32366" y="2011680"/>
            <a:ext cx="4781005" cy="14761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7419703" y="3709851"/>
            <a:ext cx="2573383" cy="209005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 in Lab</a:t>
            </a:r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46320" y="0"/>
            <a:ext cx="87259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display image : using 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=“map.jpg” </a:t>
            </a:r>
            <a:r>
              <a:rPr lang="en-US" dirty="0" err="1"/>
              <a:t>usemap</a:t>
            </a:r>
            <a:r>
              <a:rPr lang="en-US" dirty="0"/>
              <a:t>=“#</a:t>
            </a:r>
            <a:r>
              <a:rPr lang="en-US" dirty="0" err="1"/>
              <a:t>mymap</a:t>
            </a:r>
            <a:r>
              <a:rPr lang="en-US" dirty="0"/>
              <a:t>”/&gt;</a:t>
            </a:r>
          </a:p>
          <a:p>
            <a:r>
              <a:rPr lang="en-US" dirty="0"/>
              <a:t>2- create map using map tag</a:t>
            </a:r>
          </a:p>
          <a:p>
            <a:r>
              <a:rPr lang="en-US" dirty="0"/>
              <a:t>	&lt;map name=“</a:t>
            </a:r>
            <a:r>
              <a:rPr lang="en-US" dirty="0" err="1"/>
              <a:t>mymap</a:t>
            </a:r>
            <a:r>
              <a:rPr lang="en-US" dirty="0"/>
              <a:t>”&gt;</a:t>
            </a:r>
          </a:p>
          <a:p>
            <a:r>
              <a:rPr lang="en-US" dirty="0"/>
              <a:t>			&lt;area shape=“</a:t>
            </a:r>
            <a:r>
              <a:rPr lang="en-US" dirty="0" err="1"/>
              <a:t>circle|rect|poly</a:t>
            </a:r>
            <a:r>
              <a:rPr lang="en-US" dirty="0"/>
              <a:t>” </a:t>
            </a:r>
            <a:r>
              <a:rPr lang="en-US" dirty="0" err="1"/>
              <a:t>coords</a:t>
            </a:r>
            <a:r>
              <a:rPr lang="en-US" dirty="0"/>
              <a:t>=“” </a:t>
            </a:r>
            <a:r>
              <a:rPr lang="en-US" dirty="0" err="1"/>
              <a:t>href</a:t>
            </a:r>
            <a:r>
              <a:rPr lang="en-US" dirty="0"/>
              <a:t>=“” title=“”/ &gt;</a:t>
            </a:r>
          </a:p>
          <a:p>
            <a:r>
              <a:rPr lang="en-US" dirty="0"/>
              <a:t>	&lt;/map&gt;</a:t>
            </a:r>
          </a:p>
          <a:p>
            <a:r>
              <a:rPr lang="en-US" dirty="0"/>
              <a:t>3- apply map with image using attribute for </a:t>
            </a:r>
            <a:r>
              <a:rPr lang="en-US" dirty="0" err="1"/>
              <a:t>img</a:t>
            </a:r>
            <a:r>
              <a:rPr lang="en-US" dirty="0"/>
              <a:t> tag : </a:t>
            </a:r>
            <a:r>
              <a:rPr lang="en-US" dirty="0" err="1"/>
              <a:t>usemap</a:t>
            </a:r>
            <a:r>
              <a:rPr lang="en-US" dirty="0"/>
              <a:t> =“#</a:t>
            </a:r>
            <a:r>
              <a:rPr lang="en-US" dirty="0" err="1"/>
              <a:t>mapname</a:t>
            </a:r>
            <a:r>
              <a:rPr lang="en-US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548640" y="2011680"/>
            <a:ext cx="30697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Circle : center : point : </a:t>
            </a:r>
            <a:r>
              <a:rPr lang="en-US" dirty="0" err="1"/>
              <a:t>x,y</a:t>
            </a:r>
            <a:endParaRPr lang="en-US" dirty="0"/>
          </a:p>
          <a:p>
            <a:r>
              <a:rPr lang="en-US" dirty="0"/>
              <a:t>		radius</a:t>
            </a:r>
          </a:p>
          <a:p>
            <a:endParaRPr lang="en-US" dirty="0"/>
          </a:p>
          <a:p>
            <a:r>
              <a:rPr lang="en-US" dirty="0" err="1"/>
              <a:t>Rect</a:t>
            </a:r>
            <a:r>
              <a:rPr lang="en-US" dirty="0"/>
              <a:t> : UL : </a:t>
            </a:r>
          </a:p>
          <a:p>
            <a:r>
              <a:rPr lang="en-US" dirty="0"/>
              <a:t>	LR:</a:t>
            </a:r>
          </a:p>
          <a:p>
            <a:endParaRPr lang="en-US" dirty="0"/>
          </a:p>
          <a:p>
            <a:r>
              <a:rPr lang="en-US" dirty="0"/>
              <a:t>Poly: points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A455F8-66A6-4B21-B053-0C1318C50C91}"/>
              </a:ext>
            </a:extLst>
          </p:cNvPr>
          <p:cNvCxnSpPr/>
          <p:nvPr/>
        </p:nvCxnSpPr>
        <p:spPr>
          <a:xfrm>
            <a:off x="3832412" y="228600"/>
            <a:ext cx="399954" cy="1783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EF2414-5877-4A0D-9829-82E82986788C}"/>
              </a:ext>
            </a:extLst>
          </p:cNvPr>
          <p:cNvCxnSpPr/>
          <p:nvPr/>
        </p:nvCxnSpPr>
        <p:spPr>
          <a:xfrm flipH="1" flipV="1">
            <a:off x="9013371" y="3487783"/>
            <a:ext cx="3505841" cy="22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9305A6-6983-41F4-938F-CDD4E580DC22}"/>
              </a:ext>
            </a:extLst>
          </p:cNvPr>
          <p:cNvSpPr txBox="1"/>
          <p:nvPr/>
        </p:nvSpPr>
        <p:spPr>
          <a:xfrm>
            <a:off x="2904565" y="1690688"/>
            <a:ext cx="13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X,y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BA396F-0661-4513-9D26-0E40C404F609}"/>
              </a:ext>
            </a:extLst>
          </p:cNvPr>
          <p:cNvSpPr txBox="1"/>
          <p:nvPr/>
        </p:nvSpPr>
        <p:spPr>
          <a:xfrm>
            <a:off x="9100321" y="3040073"/>
            <a:ext cx="132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X,y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</TotalTime>
  <Words>736</Words>
  <Application>Microsoft Office PowerPoint</Application>
  <PresentationFormat>Widescreen</PresentationFormat>
  <Paragraphs>150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CST</vt:lpstr>
      <vt:lpstr>Client Server Model</vt:lpstr>
      <vt:lpstr>HTML : Hyper (links)Text Markup Language :Tags</vt:lpstr>
      <vt:lpstr>HTML : Sturcture  CSS : Styles JS : Logic</vt:lpstr>
      <vt:lpstr>tags</vt:lpstr>
      <vt:lpstr>Type OF Tags : In HTML</vt:lpstr>
      <vt:lpstr>Text : Typography : p , h, physical styles , lists , font , ….</vt:lpstr>
      <vt:lpstr>Images </vt:lpstr>
      <vt:lpstr>Image Map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</dc:title>
  <dc:creator>Microsoft account</dc:creator>
  <cp:lastModifiedBy>AFC</cp:lastModifiedBy>
  <cp:revision>22</cp:revision>
  <dcterms:created xsi:type="dcterms:W3CDTF">2022-10-16T07:09:45Z</dcterms:created>
  <dcterms:modified xsi:type="dcterms:W3CDTF">2025-07-01T08:58:49Z</dcterms:modified>
</cp:coreProperties>
</file>