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2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2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4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6546F-3E26-47ED-B9D7-01735536BE8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39BF-3D29-4DC1-BDCE-E4C140F77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2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CSTD3 – CSS2.0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Tx/>
              <a:buChar char="-"/>
            </a:pPr>
            <a:r>
              <a:rPr lang="en-US" dirty="0"/>
              <a:t>HTML problems with Styles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Why CSS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Where to write CSS and types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How to write CSS  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CSS features </a:t>
            </a:r>
          </a:p>
        </p:txBody>
      </p:sp>
    </p:spTree>
    <p:extLst>
      <p:ext uri="{BB962C8B-B14F-4D97-AF65-F5344CB8AC3E}">
        <p14:creationId xmlns:p14="http://schemas.microsoft.com/office/powerpoint/2010/main" val="238718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: the same property name with different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61374" y="2183640"/>
            <a:ext cx="598867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=“Pstyle.css” </a:t>
            </a:r>
            <a:r>
              <a:rPr lang="en-US" dirty="0" err="1"/>
              <a:t>rel</a:t>
            </a:r>
            <a:r>
              <a:rPr lang="en-US" dirty="0"/>
              <a:t>=“stylesheet”/&gt;</a:t>
            </a:r>
          </a:p>
          <a:p>
            <a:r>
              <a:rPr lang="en-US" dirty="0"/>
              <a:t>		</a:t>
            </a:r>
            <a:r>
              <a:rPr lang="en-US" b="1" dirty="0"/>
              <a:t>&lt;style&gt;</a:t>
            </a:r>
          </a:p>
          <a:p>
            <a:r>
              <a:rPr lang="en-US" b="1" dirty="0"/>
              <a:t>			p{</a:t>
            </a:r>
          </a:p>
          <a:p>
            <a:r>
              <a:rPr lang="en-US" b="1" dirty="0"/>
              <a:t>				</a:t>
            </a:r>
            <a:r>
              <a:rPr lang="en-US" b="1" dirty="0" err="1"/>
              <a:t>background-color:red</a:t>
            </a:r>
            <a:r>
              <a:rPr lang="en-US" b="1" dirty="0"/>
              <a:t>;</a:t>
            </a:r>
          </a:p>
          <a:p>
            <a:r>
              <a:rPr lang="en-US" b="1" dirty="0"/>
              <a:t>				</a:t>
            </a:r>
            <a:r>
              <a:rPr lang="en-US" b="1" dirty="0" err="1"/>
              <a:t>color:white</a:t>
            </a:r>
            <a:r>
              <a:rPr lang="en-US" b="1" dirty="0"/>
              <a:t>;</a:t>
            </a:r>
          </a:p>
          <a:p>
            <a:r>
              <a:rPr lang="en-US" b="1" dirty="0"/>
              <a:t>			}</a:t>
            </a:r>
          </a:p>
          <a:p>
            <a:r>
              <a:rPr lang="en-US" b="1" dirty="0"/>
              <a:t>		&lt;/style&gt;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 style=“</a:t>
            </a:r>
            <a:r>
              <a:rPr lang="en-US" dirty="0" err="1"/>
              <a:t>font-weight:bold;color:brown</a:t>
            </a:r>
            <a:r>
              <a:rPr lang="en-US" dirty="0"/>
              <a:t>;”&gt;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2842" y="6673334"/>
            <a:ext cx="2073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7313" y="1931831"/>
            <a:ext cx="362754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p{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font-size:10px;</a:t>
            </a:r>
          </a:p>
          <a:p>
            <a:r>
              <a:rPr lang="en-US" dirty="0"/>
              <a:t>	border:2px solid black;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6461" y="3463558"/>
            <a:ext cx="1249251" cy="37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Pstyle.css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72755" y="3090930"/>
            <a:ext cx="2356835" cy="115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7758" y="2743200"/>
            <a:ext cx="12234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-1796601" y="1383857"/>
            <a:ext cx="1976905" cy="3626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49591" y="4069724"/>
            <a:ext cx="5386590" cy="65307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FFFF00"/>
                </a:solidFill>
              </a:rPr>
              <a:t>ITI Mansoura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81070" y="4546242"/>
            <a:ext cx="3335629" cy="96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260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3389" cy="634240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General Formula For CSS Styles : CSS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789" y="2594802"/>
            <a:ext cx="3928056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CSS Rule :</a:t>
            </a:r>
          </a:p>
          <a:p>
            <a:endParaRPr lang="en-US" dirty="0"/>
          </a:p>
          <a:p>
            <a:r>
              <a:rPr lang="en-US" dirty="0"/>
              <a:t>Selector {</a:t>
            </a:r>
          </a:p>
          <a:p>
            <a:r>
              <a:rPr lang="en-US" dirty="0"/>
              <a:t>	Property : Value;</a:t>
            </a:r>
          </a:p>
          <a:p>
            <a:r>
              <a:rPr lang="en-US" dirty="0"/>
              <a:t>	Property : Value;</a:t>
            </a:r>
          </a:p>
          <a:p>
            <a:r>
              <a:rPr lang="en-US" dirty="0"/>
              <a:t>	Property : Value;</a:t>
            </a:r>
          </a:p>
          <a:p>
            <a:r>
              <a:rPr lang="en-US" dirty="0"/>
              <a:t>	Property : Value;</a:t>
            </a:r>
          </a:p>
          <a:p>
            <a:r>
              <a:rPr lang="en-US" dirty="0"/>
              <a:t>	Property : Value;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554569" y="3142445"/>
            <a:ext cx="2163651" cy="75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84751" y="2773113"/>
            <a:ext cx="14334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5194" y="2594802"/>
            <a:ext cx="3734874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p {</a:t>
            </a:r>
          </a:p>
          <a:p>
            <a:r>
              <a:rPr lang="en-US" dirty="0"/>
              <a:t>	color : red;</a:t>
            </a:r>
          </a:p>
          <a:p>
            <a:r>
              <a:rPr lang="en-US" dirty="0"/>
              <a:t>	font-size : 30px;</a:t>
            </a:r>
          </a:p>
          <a:p>
            <a:r>
              <a:rPr lang="en-US" dirty="0"/>
              <a:t>	background-color : yellow;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554569" y="4288665"/>
            <a:ext cx="2541431" cy="29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220496" y="4271631"/>
            <a:ext cx="525458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External And Internal Styles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00164" y="5501685"/>
            <a:ext cx="525458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With Inline Style:</a:t>
            </a:r>
          </a:p>
          <a:p>
            <a:r>
              <a:rPr lang="en-US" b="1" dirty="0"/>
              <a:t>&lt;p style=“</a:t>
            </a:r>
            <a:r>
              <a:rPr lang="en-US" dirty="0"/>
              <a:t>color : red;</a:t>
            </a:r>
          </a:p>
          <a:p>
            <a:r>
              <a:rPr lang="en-US" dirty="0"/>
              <a:t>	font-size : 30px;</a:t>
            </a:r>
          </a:p>
          <a:p>
            <a:r>
              <a:rPr lang="en-US" dirty="0"/>
              <a:t>	background-color : yellow;</a:t>
            </a:r>
          </a:p>
          <a:p>
            <a:r>
              <a:rPr lang="en-US" b="1" dirty="0"/>
              <a:t>”&gt; ITI Mansoura &lt;/p&gt;</a:t>
            </a:r>
          </a:p>
        </p:txBody>
      </p:sp>
    </p:spTree>
    <p:extLst>
      <p:ext uri="{BB962C8B-B14F-4D97-AF65-F5344CB8AC3E}">
        <p14:creationId xmlns:p14="http://schemas.microsoft.com/office/powerpoint/2010/main" val="3404033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Basic Selectors</a:t>
            </a:r>
          </a:p>
          <a:p>
            <a:pPr marL="0" indent="0">
              <a:buNone/>
            </a:pPr>
            <a:r>
              <a:rPr lang="en-US" dirty="0"/>
              <a:t>1- Tag Name </a:t>
            </a:r>
          </a:p>
          <a:p>
            <a:pPr marL="0" indent="0">
              <a:buNone/>
            </a:pPr>
            <a:r>
              <a:rPr lang="en-US" dirty="0"/>
              <a:t>2- ID Selector</a:t>
            </a:r>
          </a:p>
          <a:p>
            <a:pPr marL="0" indent="0">
              <a:buNone/>
            </a:pPr>
            <a:r>
              <a:rPr lang="en-US" dirty="0"/>
              <a:t>3- Class Selector</a:t>
            </a:r>
          </a:p>
          <a:p>
            <a:pPr marL="0" indent="0">
              <a:buNone/>
            </a:pPr>
            <a:r>
              <a:rPr lang="en-US" dirty="0"/>
              <a:t>4- Group Selector</a:t>
            </a:r>
          </a:p>
          <a:p>
            <a:pPr marL="0" indent="0">
              <a:buNone/>
            </a:pPr>
            <a:r>
              <a:rPr lang="en-US" dirty="0"/>
              <a:t>5- Hierarchal Selector</a:t>
            </a:r>
          </a:p>
          <a:p>
            <a:pPr marL="0" indent="0">
              <a:buNone/>
            </a:pPr>
            <a:r>
              <a:rPr lang="en-US" dirty="0"/>
              <a:t>6- </a:t>
            </a:r>
            <a:r>
              <a:rPr lang="en-US" dirty="0" err="1"/>
              <a:t>Pesudo</a:t>
            </a:r>
            <a:r>
              <a:rPr lang="en-US" dirty="0"/>
              <a:t> Classes Selectors : Hover , Active , focus</a:t>
            </a:r>
          </a:p>
          <a:p>
            <a:pPr marL="0" indent="0">
              <a:buNone/>
            </a:pPr>
            <a:r>
              <a:rPr lang="en-US" dirty="0"/>
              <a:t>7- attribute selectors</a:t>
            </a:r>
          </a:p>
          <a:p>
            <a:pPr marL="0" indent="0">
              <a:buNone/>
            </a:pPr>
            <a:r>
              <a:rPr lang="en-US" dirty="0"/>
              <a:t>8- universal selector *</a:t>
            </a:r>
          </a:p>
          <a:p>
            <a:pPr marL="0" indent="0">
              <a:buNone/>
            </a:pPr>
            <a:r>
              <a:rPr lang="en-US" dirty="0"/>
              <a:t>……………..</a:t>
            </a:r>
          </a:p>
        </p:txBody>
      </p:sp>
    </p:spTree>
    <p:extLst>
      <p:ext uri="{BB962C8B-B14F-4D97-AF65-F5344CB8AC3E}">
        <p14:creationId xmlns:p14="http://schemas.microsoft.com/office/powerpoint/2010/main" val="2266967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390" y="1376925"/>
            <a:ext cx="10515600" cy="1265305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&lt;p&gt; ITI &lt;/p&gt;</a:t>
            </a:r>
          </a:p>
          <a:p>
            <a:pPr marL="0" indent="0">
              <a:buNone/>
            </a:pPr>
            <a:r>
              <a:rPr lang="en-US" dirty="0"/>
              <a:t>&lt;p&gt; Mansoura &lt;/p&gt;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7437" y="3348507"/>
            <a:ext cx="8345509" cy="798490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ITI ( Content 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7437" y="5368344"/>
            <a:ext cx="8345509" cy="79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Mansoura</a:t>
            </a:r>
          </a:p>
        </p:txBody>
      </p:sp>
      <p:cxnSp>
        <p:nvCxnSpPr>
          <p:cNvPr id="7" name="Straight Arrow Connector 6"/>
          <p:cNvCxnSpPr>
            <a:endCxn id="4" idx="3"/>
          </p:cNvCxnSpPr>
          <p:nvPr/>
        </p:nvCxnSpPr>
        <p:spPr>
          <a:xfrm>
            <a:off x="6697014" y="3747752"/>
            <a:ext cx="351593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0"/>
          </p:cNvCxnSpPr>
          <p:nvPr/>
        </p:nvCxnSpPr>
        <p:spPr>
          <a:xfrm flipV="1">
            <a:off x="6040190" y="3348507"/>
            <a:ext cx="2" cy="309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034862" y="3747752"/>
            <a:ext cx="3322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2"/>
          </p:cNvCxnSpPr>
          <p:nvPr/>
        </p:nvCxnSpPr>
        <p:spPr>
          <a:xfrm>
            <a:off x="6040190" y="3837904"/>
            <a:ext cx="2" cy="3090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379595" y="3428862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Padding-right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51551" y="3338243"/>
            <a:ext cx="131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Padding-top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41702" y="3777665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Padding-bottom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72365" y="340833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Padding-left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107583" y="3613528"/>
            <a:ext cx="759853" cy="68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-643944" y="3837904"/>
            <a:ext cx="185456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Border:</a:t>
            </a:r>
          </a:p>
          <a:p>
            <a:r>
              <a:rPr lang="en-US" dirty="0"/>
              <a:t>Border-width</a:t>
            </a:r>
          </a:p>
          <a:p>
            <a:r>
              <a:rPr lang="en-US" dirty="0"/>
              <a:t>Border-color:</a:t>
            </a:r>
          </a:p>
          <a:p>
            <a:r>
              <a:rPr lang="en-US" dirty="0"/>
              <a:t>Border-style: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108028" y="350305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Margin-right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51551" y="2704331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margin-top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57611" y="4699646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margin-bottom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411" y="3408333"/>
            <a:ext cx="22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margin-left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885645" y="2962141"/>
            <a:ext cx="12880" cy="376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040190" y="4301544"/>
            <a:ext cx="0" cy="5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10328858" y="3718307"/>
            <a:ext cx="693311" cy="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442435" y="3522909"/>
            <a:ext cx="276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2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Display: inline , block , inline-block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48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: static , absolute , relative , 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position : static =&gt; default =&gt; you </a:t>
            </a:r>
            <a:r>
              <a:rPr lang="en-US" b="1" dirty="0">
                <a:solidFill>
                  <a:srgbClr val="FF0000"/>
                </a:solidFill>
              </a:rPr>
              <a:t>can’t move </a:t>
            </a:r>
            <a:r>
              <a:rPr lang="en-US" dirty="0"/>
              <a:t>elements from left or right or top or bottom =&gt;</a:t>
            </a:r>
          </a:p>
          <a:p>
            <a:pPr marL="0" indent="0">
              <a:buNone/>
            </a:pPr>
            <a:r>
              <a:rPr lang="en-US" dirty="0"/>
              <a:t>left: </a:t>
            </a:r>
          </a:p>
          <a:p>
            <a:pPr marL="0" indent="0">
              <a:buNone/>
            </a:pPr>
            <a:r>
              <a:rPr lang="en-US" dirty="0"/>
              <a:t>right:</a:t>
            </a:r>
          </a:p>
          <a:p>
            <a:pPr marL="0" indent="0">
              <a:buNone/>
            </a:pPr>
            <a:r>
              <a:rPr lang="en-US" dirty="0"/>
              <a:t>top:</a:t>
            </a:r>
          </a:p>
          <a:p>
            <a:pPr marL="0" indent="0">
              <a:buNone/>
            </a:pPr>
            <a:r>
              <a:rPr lang="en-US" dirty="0"/>
              <a:t>bottom:</a:t>
            </a:r>
          </a:p>
        </p:txBody>
      </p:sp>
    </p:spTree>
    <p:extLst>
      <p:ext uri="{BB962C8B-B14F-4D97-AF65-F5344CB8AC3E}">
        <p14:creationId xmlns:p14="http://schemas.microsoft.com/office/powerpoint/2010/main" val="200337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, relative , fixed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Fixed : relative to body of html page</a:t>
            </a:r>
          </a:p>
          <a:p>
            <a:pPr marL="0" indent="0">
              <a:buNone/>
            </a:pPr>
            <a:r>
              <a:rPr lang="en-US" dirty="0"/>
              <a:t>Relative: relative to it’s old position;</a:t>
            </a:r>
          </a:p>
          <a:p>
            <a:pPr marL="0" indent="0">
              <a:buNone/>
            </a:pPr>
            <a:r>
              <a:rPr lang="en-US" dirty="0"/>
              <a:t>Absolute : relative to first relative parent or from body</a:t>
            </a:r>
          </a:p>
        </p:txBody>
      </p:sp>
    </p:spTree>
    <p:extLst>
      <p:ext uri="{BB962C8B-B14F-4D97-AF65-F5344CB8AC3E}">
        <p14:creationId xmlns:p14="http://schemas.microsoft.com/office/powerpoint/2010/main" val="1567615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3927C4-22B1-408E-9255-A1E1976DC5A6}"/>
              </a:ext>
            </a:extLst>
          </p:cNvPr>
          <p:cNvSpPr/>
          <p:nvPr/>
        </p:nvSpPr>
        <p:spPr>
          <a:xfrm>
            <a:off x="188259" y="228600"/>
            <a:ext cx="11860306" cy="648148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C1E0A3-F58E-42DE-AF7A-222F4FE5414E}"/>
              </a:ext>
            </a:extLst>
          </p:cNvPr>
          <p:cNvSpPr/>
          <p:nvPr/>
        </p:nvSpPr>
        <p:spPr>
          <a:xfrm>
            <a:off x="188259" y="228600"/>
            <a:ext cx="11815482" cy="9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0E135D-F153-46E1-BD3B-B4D877B1E3AD}"/>
              </a:ext>
            </a:extLst>
          </p:cNvPr>
          <p:cNvSpPr/>
          <p:nvPr/>
        </p:nvSpPr>
        <p:spPr>
          <a:xfrm>
            <a:off x="188259" y="5755341"/>
            <a:ext cx="11815482" cy="954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7CA1DE-4A12-4C84-A9CA-CDE9787239F6}"/>
              </a:ext>
            </a:extLst>
          </p:cNvPr>
          <p:cNvSpPr/>
          <p:nvPr/>
        </p:nvSpPr>
        <p:spPr>
          <a:xfrm>
            <a:off x="6602506" y="1358153"/>
            <a:ext cx="5257800" cy="414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right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914DC1-4D53-4B54-9C85-E1A73CC33902}"/>
              </a:ext>
            </a:extLst>
          </p:cNvPr>
          <p:cNvSpPr/>
          <p:nvPr/>
        </p:nvSpPr>
        <p:spPr>
          <a:xfrm>
            <a:off x="331695" y="1358152"/>
            <a:ext cx="5257800" cy="414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left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C753F3-5722-4C9D-8D01-9E4E7106601D}"/>
              </a:ext>
            </a:extLst>
          </p:cNvPr>
          <p:cNvSpPr/>
          <p:nvPr/>
        </p:nvSpPr>
        <p:spPr>
          <a:xfrm>
            <a:off x="188259" y="1250576"/>
            <a:ext cx="11815482" cy="449131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61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Problems with Styles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820" y="1410908"/>
            <a:ext cx="510003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Mansoura&lt;/p&gt;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&lt;h3&gt;Summer Training&lt;/h3&gt;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Alex&lt;/p&gt;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&lt;p&gt;ITI Smart&lt;/p&gt;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8947" y="1027906"/>
            <a:ext cx="309092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need to display all p with following style :</a:t>
            </a:r>
          </a:p>
          <a:p>
            <a:r>
              <a:rPr lang="en-US" dirty="0"/>
              <a:t>Color : red;</a:t>
            </a:r>
          </a:p>
          <a:p>
            <a:r>
              <a:rPr lang="en-US" dirty="0"/>
              <a:t>Font size:5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77307" y="3052293"/>
            <a:ext cx="1493949" cy="7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1713" y="2550017"/>
            <a:ext cx="349017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Problems :</a:t>
            </a:r>
          </a:p>
          <a:p>
            <a:r>
              <a:rPr lang="en-US" dirty="0"/>
              <a:t>1- Redundancy : Main ability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53767" y="3327713"/>
            <a:ext cx="510003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&lt;title&gt;Demo2 &lt;/title&gt;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Mansoura&lt;/p&gt;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&lt;h3&gt;Summer Training&lt;/h3&gt;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Alex&lt;/p&gt;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&lt;p&gt;ITI Smart&lt;/p&gt;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31374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Problems with Styles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820" y="1410908"/>
            <a:ext cx="5100033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Mansoura&lt;/p&gt;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&lt;h3&gt;Summer Training&lt;/h3&gt;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 ITI Alex&lt;/p&gt;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&lt;font color=“red” size=“5”&gt;</a:t>
            </a:r>
          </a:p>
          <a:p>
            <a:r>
              <a:rPr lang="en-US" dirty="0"/>
              <a:t>			&lt;p&gt;ITI Smart&lt;/p&gt;</a:t>
            </a:r>
          </a:p>
          <a:p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&lt;/font&gt;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8947" y="1027906"/>
            <a:ext cx="309092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need to display all p with following style :</a:t>
            </a:r>
          </a:p>
          <a:p>
            <a:r>
              <a:rPr lang="en-US" dirty="0"/>
              <a:t>Color : red;</a:t>
            </a:r>
          </a:p>
          <a:p>
            <a:r>
              <a:rPr lang="en-US" dirty="0"/>
              <a:t>Font size: 30px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1713" y="2550017"/>
            <a:ext cx="349017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Problems :</a:t>
            </a:r>
          </a:p>
          <a:p>
            <a:r>
              <a:rPr lang="en-US" dirty="0"/>
              <a:t>2- Limited features for HTML with Styles </a:t>
            </a:r>
          </a:p>
        </p:txBody>
      </p:sp>
    </p:spTree>
    <p:extLst>
      <p:ext uri="{BB962C8B-B14F-4D97-AF65-F5344CB8AC3E}">
        <p14:creationId xmlns:p14="http://schemas.microsoft.com/office/powerpoint/2010/main" val="3870132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Problems with Styles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820" y="1410908"/>
            <a:ext cx="5859887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</a:t>
            </a:r>
          </a:p>
          <a:p>
            <a:r>
              <a:rPr lang="en-US" dirty="0"/>
              <a:t>		&lt;table&gt;</a:t>
            </a:r>
          </a:p>
          <a:p>
            <a:r>
              <a:rPr lang="en-US" dirty="0"/>
              <a:t>		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		&lt;</a:t>
            </a:r>
            <a:r>
              <a:rPr lang="en-US" dirty="0" err="1"/>
              <a:t>th</a:t>
            </a:r>
            <a:r>
              <a:rPr lang="en-US" dirty="0"/>
              <a:t>&gt;Serial&lt;/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r>
              <a:rPr lang="en-US" dirty="0"/>
              <a:t>		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r>
              <a:rPr lang="en-US" dirty="0"/>
              <a:t>		&lt;/table&gt;		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1713" y="2550017"/>
            <a:ext cx="349017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Problems :</a:t>
            </a:r>
          </a:p>
          <a:p>
            <a:r>
              <a:rPr lang="en-US" dirty="0"/>
              <a:t>3- Mix between data and styles in HTML =&gt; Code reusability 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569806"/>
              </p:ext>
            </p:extLst>
          </p:nvPr>
        </p:nvGraphicFramePr>
        <p:xfrm>
          <a:off x="231820" y="3011682"/>
          <a:ext cx="587133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1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7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39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526639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25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CSS : Cascading </a:t>
            </a:r>
            <a:r>
              <a:rPr lang="en-US" b="1" dirty="0">
                <a:solidFill>
                  <a:srgbClr val="00B0F0"/>
                </a:solidFill>
              </a:rPr>
              <a:t>Style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Sheet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61374" y="2183640"/>
            <a:ext cx="598867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=“Pstyle.css” </a:t>
            </a:r>
            <a:r>
              <a:rPr lang="en-US" dirty="0" err="1"/>
              <a:t>rel</a:t>
            </a:r>
            <a:r>
              <a:rPr lang="en-US" dirty="0"/>
              <a:t>=“stylesheet”/&gt;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98550" y="6000579"/>
            <a:ext cx="2073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54862" y="1813517"/>
            <a:ext cx="309092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need to display all p with following style :</a:t>
            </a:r>
          </a:p>
          <a:p>
            <a:r>
              <a:rPr lang="en-US" dirty="0"/>
              <a:t>Color : red;</a:t>
            </a:r>
          </a:p>
          <a:p>
            <a:r>
              <a:rPr lang="en-US" dirty="0"/>
              <a:t>Font size:5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27313" y="1931831"/>
            <a:ext cx="362754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p{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font-size:10px;</a:t>
            </a:r>
          </a:p>
          <a:p>
            <a:r>
              <a:rPr lang="en-US" dirty="0"/>
              <a:t>	border:2px solid black;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6461" y="3463558"/>
            <a:ext cx="1249251" cy="37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Pstyle.css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75786" y="2794715"/>
            <a:ext cx="2021983" cy="2191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5124" y="4153919"/>
            <a:ext cx="598867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=“Pstyle.css” </a:t>
            </a:r>
            <a:r>
              <a:rPr lang="en-US" dirty="0" err="1"/>
              <a:t>rel</a:t>
            </a:r>
            <a:r>
              <a:rPr lang="en-US" dirty="0"/>
              <a:t>=“stylesheet”/&gt;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27948" y="7970858"/>
            <a:ext cx="2073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contact.html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7366715" y="3238899"/>
            <a:ext cx="165280" cy="18482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205508" y="3647521"/>
            <a:ext cx="2905259" cy="45768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rgbClr val="FFC000"/>
                </a:solidFill>
              </a:rPr>
              <a:t>ITI Mansoura</a:t>
            </a:r>
          </a:p>
        </p:txBody>
      </p:sp>
    </p:spTree>
    <p:extLst>
      <p:ext uri="{BB962C8B-B14F-4D97-AF65-F5344CB8AC3E}">
        <p14:creationId xmlns:p14="http://schemas.microsoft.com/office/powerpoint/2010/main" val="423996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write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CSS :</a:t>
            </a:r>
          </a:p>
          <a:p>
            <a:pPr marL="0" indent="0">
              <a:buNone/>
            </a:pPr>
            <a:r>
              <a:rPr lang="en-US" dirty="0"/>
              <a:t>1- External Style</a:t>
            </a:r>
          </a:p>
          <a:p>
            <a:pPr marL="0" indent="0">
              <a:buNone/>
            </a:pPr>
            <a:r>
              <a:rPr lang="en-US" dirty="0"/>
              <a:t>	separated file with extension </a:t>
            </a:r>
            <a:r>
              <a:rPr lang="en-US" dirty="0" err="1"/>
              <a:t>css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2- Internal Style</a:t>
            </a:r>
          </a:p>
          <a:p>
            <a:pPr marL="0" indent="0">
              <a:buNone/>
            </a:pPr>
            <a:r>
              <a:rPr lang="en-US" dirty="0"/>
              <a:t>	within head section inside html page inside Style tag</a:t>
            </a:r>
          </a:p>
          <a:p>
            <a:pPr marL="0" indent="0">
              <a:buNone/>
            </a:pPr>
            <a:r>
              <a:rPr lang="en-US" dirty="0"/>
              <a:t>3- Inline Style</a:t>
            </a:r>
          </a:p>
          <a:p>
            <a:pPr marL="0" indent="0">
              <a:buNone/>
            </a:pPr>
            <a:r>
              <a:rPr lang="en-US" dirty="0"/>
              <a:t>	with tag using style attribute </a:t>
            </a:r>
          </a:p>
        </p:txBody>
      </p:sp>
    </p:spTree>
    <p:extLst>
      <p:ext uri="{BB962C8B-B14F-4D97-AF65-F5344CB8AC3E}">
        <p14:creationId xmlns:p14="http://schemas.microsoft.com/office/powerpoint/2010/main" val="190922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CSS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034" y="1501060"/>
            <a:ext cx="5988676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&lt;style&gt;</a:t>
            </a:r>
          </a:p>
          <a:p>
            <a:r>
              <a:rPr lang="en-US" b="1" dirty="0">
                <a:solidFill>
                  <a:srgbClr val="FF0000"/>
                </a:solidFill>
              </a:rPr>
              <a:t>			p{</a:t>
            </a:r>
          </a:p>
          <a:p>
            <a:r>
              <a:rPr lang="en-US" b="1" dirty="0">
                <a:solidFill>
                  <a:srgbClr val="FF0000"/>
                </a:solidFill>
              </a:rPr>
              <a:t>				</a:t>
            </a:r>
            <a:r>
              <a:rPr lang="en-US" b="1" dirty="0" err="1">
                <a:solidFill>
                  <a:srgbClr val="FF0000"/>
                </a:solidFill>
              </a:rPr>
              <a:t>color:red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>
                <a:solidFill>
                  <a:srgbClr val="FF0000"/>
                </a:solidFill>
              </a:rPr>
              <a:t>			}</a:t>
            </a:r>
          </a:p>
          <a:p>
            <a:r>
              <a:rPr lang="en-US" b="1" dirty="0">
                <a:solidFill>
                  <a:srgbClr val="FF0000"/>
                </a:solidFill>
              </a:rPr>
              <a:t>		&lt;/style&gt;	</a:t>
            </a:r>
            <a:r>
              <a:rPr lang="en-US" dirty="0"/>
              <a:t>	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07806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034" y="1501060"/>
            <a:ext cx="5988676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	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 </a:t>
            </a:r>
            <a:r>
              <a:rPr lang="en-US" b="1" dirty="0">
                <a:solidFill>
                  <a:srgbClr val="FF0000"/>
                </a:solidFill>
              </a:rPr>
              <a:t>style=“</a:t>
            </a:r>
            <a:r>
              <a:rPr lang="en-US" b="1" dirty="0" err="1">
                <a:solidFill>
                  <a:srgbClr val="FF0000"/>
                </a:solidFill>
              </a:rPr>
              <a:t>color:red</a:t>
            </a:r>
            <a:r>
              <a:rPr lang="en-US" b="1" dirty="0">
                <a:solidFill>
                  <a:srgbClr val="FF0000"/>
                </a:solidFill>
              </a:rPr>
              <a:t>;”&gt; </a:t>
            </a:r>
            <a:r>
              <a:rPr lang="en-US" dirty="0"/>
              <a:t>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870248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in </a:t>
            </a:r>
            <a:r>
              <a:rPr lang="en-US" dirty="0" err="1"/>
              <a:t>css</a:t>
            </a:r>
            <a:r>
              <a:rPr lang="en-US" dirty="0"/>
              <a:t> meaning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661374" y="2183640"/>
            <a:ext cx="5988676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	&lt;head&gt;</a:t>
            </a:r>
          </a:p>
          <a:p>
            <a:r>
              <a:rPr lang="en-US" dirty="0"/>
              <a:t>		&lt;title&gt;Demo &lt;/title&gt;</a:t>
            </a:r>
          </a:p>
          <a:p>
            <a:r>
              <a:rPr lang="en-US" dirty="0"/>
              <a:t>		&lt;link </a:t>
            </a:r>
            <a:r>
              <a:rPr lang="en-US" dirty="0" err="1"/>
              <a:t>href</a:t>
            </a:r>
            <a:r>
              <a:rPr lang="en-US" dirty="0"/>
              <a:t>=“Pstyle.css” </a:t>
            </a:r>
            <a:r>
              <a:rPr lang="en-US" dirty="0" err="1"/>
              <a:t>rel</a:t>
            </a:r>
            <a:r>
              <a:rPr lang="en-US" dirty="0"/>
              <a:t>=“stylesheet”/&gt;</a:t>
            </a:r>
          </a:p>
          <a:p>
            <a:r>
              <a:rPr lang="en-US" dirty="0"/>
              <a:t>		</a:t>
            </a:r>
            <a:r>
              <a:rPr lang="en-US" b="1" dirty="0"/>
              <a:t>&lt;style&gt;</a:t>
            </a:r>
          </a:p>
          <a:p>
            <a:r>
              <a:rPr lang="en-US" b="1" dirty="0"/>
              <a:t>			p{</a:t>
            </a:r>
          </a:p>
          <a:p>
            <a:r>
              <a:rPr lang="en-US" b="1" dirty="0"/>
              <a:t>				</a:t>
            </a:r>
            <a:r>
              <a:rPr lang="en-US" b="1" dirty="0" err="1"/>
              <a:t>background-color:red</a:t>
            </a:r>
            <a:r>
              <a:rPr lang="en-US" b="1" dirty="0"/>
              <a:t>;</a:t>
            </a:r>
          </a:p>
          <a:p>
            <a:r>
              <a:rPr lang="en-US" b="1" dirty="0"/>
              <a:t>			}</a:t>
            </a:r>
          </a:p>
          <a:p>
            <a:r>
              <a:rPr lang="en-US" b="1" dirty="0"/>
              <a:t>		&lt;/style&gt;</a:t>
            </a:r>
          </a:p>
          <a:p>
            <a:r>
              <a:rPr lang="en-US" dirty="0"/>
              <a:t>	&lt;/head&gt;</a:t>
            </a:r>
          </a:p>
          <a:p>
            <a:r>
              <a:rPr lang="en-US" dirty="0"/>
              <a:t>	&lt;body&gt;				</a:t>
            </a:r>
          </a:p>
          <a:p>
            <a:r>
              <a:rPr lang="en-US" dirty="0"/>
              <a:t>	&lt;p style=“</a:t>
            </a:r>
            <a:r>
              <a:rPr lang="en-US" dirty="0" err="1"/>
              <a:t>font-weight:bold</a:t>
            </a:r>
            <a:r>
              <a:rPr lang="en-US" dirty="0"/>
              <a:t>”&gt; ITI Mansoura&lt;/p&gt;</a:t>
            </a:r>
          </a:p>
          <a:p>
            <a:r>
              <a:rPr lang="en-US" dirty="0"/>
              <a:t>	&lt;h3&gt;Summer Training&lt;/h3&gt;</a:t>
            </a:r>
          </a:p>
          <a:p>
            <a:r>
              <a:rPr lang="en-US" dirty="0"/>
              <a:t>	&lt;p&gt; ITI Alex&lt;/p&gt;</a:t>
            </a:r>
          </a:p>
          <a:p>
            <a:r>
              <a:rPr lang="en-US" dirty="0"/>
              <a:t>	&lt;h4&gt;ITI </a:t>
            </a:r>
            <a:r>
              <a:rPr lang="en-US" dirty="0" err="1"/>
              <a:t>Zagazig</a:t>
            </a:r>
            <a:r>
              <a:rPr lang="en-US" dirty="0"/>
              <a:t>&lt;/h4&gt;</a:t>
            </a:r>
          </a:p>
          <a:p>
            <a:r>
              <a:rPr lang="en-US" dirty="0"/>
              <a:t>	&lt;p&gt;ITI Smart&lt;/p&gt;</a:t>
            </a:r>
          </a:p>
          <a:p>
            <a:r>
              <a:rPr lang="en-US" dirty="0"/>
              <a:t>	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12842" y="6673334"/>
            <a:ext cx="207349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Index.html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27313" y="1931831"/>
            <a:ext cx="362754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p{</a:t>
            </a:r>
          </a:p>
          <a:p>
            <a:r>
              <a:rPr lang="en-US" dirty="0"/>
              <a:t>	</a:t>
            </a:r>
            <a:r>
              <a:rPr lang="en-US" dirty="0" err="1"/>
              <a:t>color:yellow</a:t>
            </a:r>
            <a:r>
              <a:rPr lang="en-US" dirty="0"/>
              <a:t>;</a:t>
            </a:r>
          </a:p>
          <a:p>
            <a:r>
              <a:rPr lang="en-US" dirty="0"/>
              <a:t>	font-size:10px;</a:t>
            </a:r>
          </a:p>
          <a:p>
            <a:r>
              <a:rPr lang="en-US" dirty="0"/>
              <a:t>	border:2px solid black;</a:t>
            </a:r>
          </a:p>
          <a:p>
            <a:r>
              <a:rPr lang="en-US" dirty="0"/>
              <a:t>	</a:t>
            </a:r>
            <a:r>
              <a:rPr lang="en-US" dirty="0" err="1"/>
              <a:t>text-decoration:underline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16461" y="3463558"/>
            <a:ext cx="1249251" cy="373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Pstyle.css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134118" y="3090930"/>
            <a:ext cx="2395471" cy="1287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7758" y="2743200"/>
            <a:ext cx="122349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-1796601" y="1383857"/>
            <a:ext cx="17171" cy="2302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049591" y="4069724"/>
            <a:ext cx="5386590" cy="653072"/>
          </a:xfrm>
          <a:prstGeom prst="rect">
            <a:avLst/>
          </a:prstGeom>
          <a:solidFill>
            <a:srgbClr val="FF0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srgbClr val="FFC000"/>
                </a:solidFill>
              </a:rPr>
              <a:t>ITI Mansoura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442434" y="4546242"/>
            <a:ext cx="3374265" cy="875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18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1661</Words>
  <Application>Microsoft Office PowerPoint</Application>
  <PresentationFormat>Widescreen</PresentationFormat>
  <Paragraphs>304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CSTD3 – CSS2.0</vt:lpstr>
      <vt:lpstr>HTML Problems with Styles </vt:lpstr>
      <vt:lpstr>HTML Problems with Styles </vt:lpstr>
      <vt:lpstr>HTML Problems with Styles </vt:lpstr>
      <vt:lpstr>CSS : Cascading Style Sheet </vt:lpstr>
      <vt:lpstr>Where to write CSS</vt:lpstr>
      <vt:lpstr>Internal CSS</vt:lpstr>
      <vt:lpstr>Inline Style</vt:lpstr>
      <vt:lpstr>Cascading in css meaning</vt:lpstr>
      <vt:lpstr>Collision : the same property name with different values</vt:lpstr>
      <vt:lpstr>How to Write CSS</vt:lpstr>
      <vt:lpstr>Selector</vt:lpstr>
      <vt:lpstr>Box Model</vt:lpstr>
      <vt:lpstr>Display: inline , block , inline-block</vt:lpstr>
      <vt:lpstr>Position : static , absolute , relative , fixed</vt:lpstr>
      <vt:lpstr>absolute , relative , fixed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CSTD3 – CSS2.0</dc:title>
  <dc:creator>Nasr_Kassem</dc:creator>
  <cp:lastModifiedBy>AFC</cp:lastModifiedBy>
  <cp:revision>18</cp:revision>
  <dcterms:created xsi:type="dcterms:W3CDTF">2021-07-07T16:13:25Z</dcterms:created>
  <dcterms:modified xsi:type="dcterms:W3CDTF">2025-07-22T09:03:07Z</dcterms:modified>
</cp:coreProperties>
</file>