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69FD-B557-41A6-8877-CFA3DBFB18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09EB-63E5-45C8-A84C-D7763A16F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Select something to do something </a:t>
            </a:r>
          </a:p>
        </p:txBody>
      </p:sp>
    </p:spTree>
    <p:extLst>
      <p:ext uri="{BB962C8B-B14F-4D97-AF65-F5344CB8AC3E}">
        <p14:creationId xmlns:p14="http://schemas.microsoft.com/office/powerpoint/2010/main" val="31578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: Adding , removing for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65760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appendChild</a:t>
            </a:r>
            <a:r>
              <a:rPr lang="en-US" dirty="0"/>
              <a:t>(created element using </a:t>
            </a:r>
            <a:r>
              <a:rPr lang="en-US" dirty="0" err="1"/>
              <a:t>document.createElement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before begin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afterbegin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&lt;p&gt; normal p &lt;p&gt;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 before closing tag	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// after closing tag</a:t>
            </a:r>
          </a:p>
        </p:txBody>
      </p:sp>
    </p:spTree>
    <p:extLst>
      <p:ext uri="{BB962C8B-B14F-4D97-AF65-F5344CB8AC3E}">
        <p14:creationId xmlns:p14="http://schemas.microsoft.com/office/powerpoint/2010/main" val="33616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br>
              <a:rPr lang="en-US" dirty="0"/>
            </a:br>
            <a:r>
              <a:rPr lang="en-US" dirty="0" err="1"/>
              <a:t>removeChild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9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something to do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nodes : any type of data inside html file will represented as Node ( types of nodes ) </a:t>
            </a:r>
          </a:p>
          <a:p>
            <a:pPr marL="0" indent="0">
              <a:buNone/>
            </a:pPr>
            <a:r>
              <a:rPr lang="en-US" dirty="0" err="1"/>
              <a:t>ElementNode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AttributeNode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TextNode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Children: tag</a:t>
            </a:r>
          </a:p>
          <a:p>
            <a:pPr marL="0" indent="0">
              <a:buNone/>
            </a:pPr>
            <a:r>
              <a:rPr lang="en-US" dirty="0"/>
              <a:t>Elements ( tags ) with forms</a:t>
            </a:r>
          </a:p>
          <a:p>
            <a:pPr marL="0" indent="0">
              <a:buNone/>
            </a:pPr>
            <a:r>
              <a:rPr lang="en-US" dirty="0"/>
              <a:t>Options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Nodes : any thing in html file can be descried as anode </a:t>
            </a:r>
          </a:p>
          <a:p>
            <a:pPr marL="0" indent="0">
              <a:buNone/>
            </a:pPr>
            <a:r>
              <a:rPr lang="en-US" dirty="0"/>
              <a:t>Children : tags</a:t>
            </a:r>
          </a:p>
          <a:p>
            <a:pPr marL="0" indent="0">
              <a:buNone/>
            </a:pPr>
            <a:r>
              <a:rPr lang="en-US" dirty="0"/>
              <a:t>Elements : collection inside forms</a:t>
            </a:r>
          </a:p>
          <a:p>
            <a:pPr marL="0" indent="0">
              <a:buNone/>
            </a:pPr>
            <a:r>
              <a:rPr lang="en-US" dirty="0"/>
              <a:t>Options : collection inside select</a:t>
            </a:r>
          </a:p>
          <a:p>
            <a:pPr marL="0" indent="0">
              <a:buNone/>
            </a:pPr>
            <a:r>
              <a:rPr lang="en-US" dirty="0"/>
              <a:t>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932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1-document.getElementByID()</a:t>
            </a:r>
          </a:p>
          <a:p>
            <a:pPr marL="0" indent="0">
              <a:buNone/>
            </a:pPr>
            <a:r>
              <a:rPr lang="en-US" dirty="0"/>
              <a:t>2-document.getElementsByTagName(“”)</a:t>
            </a:r>
          </a:p>
          <a:p>
            <a:pPr marL="0" indent="0">
              <a:buNone/>
            </a:pPr>
            <a:r>
              <a:rPr lang="en-US" dirty="0"/>
              <a:t>3-document.getELementsByClassName(“”)</a:t>
            </a:r>
          </a:p>
          <a:p>
            <a:pPr marL="0" indent="0">
              <a:buNone/>
            </a:pPr>
            <a:r>
              <a:rPr lang="en-US" dirty="0"/>
              <a:t>4-document.getElementsByName(“”)</a:t>
            </a:r>
          </a:p>
          <a:p>
            <a:pPr marL="0" indent="0">
              <a:buNone/>
            </a:pPr>
            <a:r>
              <a:rPr lang="en-US" dirty="0"/>
              <a:t>--------------------</a:t>
            </a:r>
          </a:p>
          <a:p>
            <a:pPr marL="0" indent="0">
              <a:buNone/>
            </a:pPr>
            <a:r>
              <a:rPr lang="en-US" dirty="0"/>
              <a:t>CSS Selectors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document.querySelector</a:t>
            </a:r>
            <a:r>
              <a:rPr lang="en-US" dirty="0"/>
              <a:t>(“</a:t>
            </a:r>
            <a:r>
              <a:rPr lang="en-US" dirty="0" err="1"/>
              <a:t>css</a:t>
            </a:r>
            <a:r>
              <a:rPr lang="en-US" dirty="0"/>
              <a:t> selector”)=&gt; </a:t>
            </a:r>
            <a:r>
              <a:rPr lang="en-US" dirty="0" err="1"/>
              <a:t>justone</a:t>
            </a:r>
            <a:r>
              <a:rPr lang="en-US" dirty="0"/>
              <a:t> element 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document.querySelectorAll</a:t>
            </a:r>
            <a:r>
              <a:rPr lang="en-US" dirty="0"/>
              <a:t>(“</a:t>
            </a:r>
            <a:r>
              <a:rPr lang="en-US" dirty="0" err="1"/>
              <a:t>css</a:t>
            </a:r>
            <a:r>
              <a:rPr lang="en-US" dirty="0"/>
              <a:t> selector”)=&gt; return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9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Images</a:t>
            </a:r>
          </a:p>
          <a:p>
            <a:pPr>
              <a:buFontTx/>
              <a:buChar char="-"/>
            </a:pPr>
            <a:r>
              <a:rPr lang="en-US" dirty="0"/>
              <a:t>Forms</a:t>
            </a:r>
          </a:p>
          <a:p>
            <a:pPr>
              <a:buFontTx/>
              <a:buChar char="-"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3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edit content for selected element</a:t>
            </a:r>
          </a:p>
          <a:p>
            <a:pPr marL="0" indent="0">
              <a:buNone/>
            </a:pPr>
            <a:r>
              <a:rPr lang="en-US" dirty="0"/>
              <a:t>2- create new children for element</a:t>
            </a:r>
          </a:p>
          <a:p>
            <a:pPr marL="0" indent="0">
              <a:buNone/>
            </a:pPr>
            <a:r>
              <a:rPr lang="en-US" dirty="0"/>
              <a:t>3- remove element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7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innerText</a:t>
            </a:r>
            <a:r>
              <a:rPr lang="en-US" dirty="0"/>
              <a:t> , </a:t>
            </a:r>
            <a:r>
              <a:rPr lang="en-US" dirty="0" err="1"/>
              <a:t>innerHTML</a:t>
            </a:r>
            <a:r>
              <a:rPr lang="en-US" dirty="0"/>
              <a:t> ,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3223" y="515155"/>
            <a:ext cx="1648495" cy="94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791718" y="985234"/>
            <a:ext cx="3412902" cy="13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04620" y="515155"/>
            <a:ext cx="19060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inputs </a:t>
            </a:r>
          </a:p>
        </p:txBody>
      </p:sp>
    </p:spTree>
    <p:extLst>
      <p:ext uri="{BB962C8B-B14F-4D97-AF65-F5344CB8AC3E}">
        <p14:creationId xmlns:p14="http://schemas.microsoft.com/office/powerpoint/2010/main" val="2434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Style. Property with any html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8186" y="1825625"/>
            <a:ext cx="5692462" cy="435133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css</a:t>
            </a:r>
            <a:r>
              <a:rPr lang="en-US" dirty="0"/>
              <a:t> : background-color :</a:t>
            </a:r>
          </a:p>
          <a:p>
            <a:pPr marL="0" indent="0">
              <a:buNone/>
            </a:pPr>
            <a:r>
              <a:rPr lang="en-US" dirty="0" err="1"/>
              <a:t>Js</a:t>
            </a:r>
            <a:r>
              <a:rPr lang="en-US" dirty="0"/>
              <a:t> Equivalent : </a:t>
            </a:r>
            <a:r>
              <a:rPr lang="en-US" dirty="0" err="1"/>
              <a:t>backgroundColor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background-image</a:t>
            </a:r>
          </a:p>
          <a:p>
            <a:pPr marL="0" indent="0">
              <a:buNone/>
            </a:pPr>
            <a:r>
              <a:rPr lang="en-US" dirty="0"/>
              <a:t>Border-top-left-radius:20px;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: </a:t>
            </a:r>
            <a:r>
              <a:rPr lang="en-US" dirty="0" err="1"/>
              <a:t>borderTopLeftRadius</a:t>
            </a:r>
            <a:r>
              <a:rPr lang="en-US" dirty="0"/>
              <a:t>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text-align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1854" y="1931831"/>
            <a:ext cx="744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firstp</a:t>
            </a:r>
            <a:r>
              <a:rPr lang="en-US" dirty="0"/>
              <a:t>”).</a:t>
            </a:r>
            <a:r>
              <a:rPr lang="en-US" dirty="0" err="1"/>
              <a:t>style.backgroundColor</a:t>
            </a:r>
            <a:r>
              <a:rPr lang="en-US" dirty="0"/>
              <a:t>=“red”;</a:t>
            </a:r>
          </a:p>
        </p:txBody>
      </p:sp>
    </p:spTree>
    <p:extLst>
      <p:ext uri="{BB962C8B-B14F-4D97-AF65-F5344CB8AC3E}">
        <p14:creationId xmlns:p14="http://schemas.microsoft.com/office/powerpoint/2010/main" val="358832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className</a:t>
            </a:r>
            <a:r>
              <a:rPr lang="en-US" dirty="0"/>
              <a:t>=“”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classList.add</a:t>
            </a:r>
            <a:r>
              <a:rPr lang="en-US" dirty="0"/>
              <a:t>(“class </a:t>
            </a:r>
            <a:r>
              <a:rPr lang="en-US" dirty="0" err="1"/>
              <a:t>css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classList.remove</a:t>
            </a:r>
            <a:r>
              <a:rPr lang="en-US" dirty="0"/>
              <a:t>(“</a:t>
            </a:r>
            <a:r>
              <a:rPr lang="en-US" dirty="0" err="1"/>
              <a:t>css</a:t>
            </a:r>
            <a:r>
              <a:rPr lang="en-US" dirty="0"/>
              <a:t> class”)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class.toggle</a:t>
            </a:r>
            <a:r>
              <a:rPr lang="en-US" dirty="0"/>
              <a:t>(“class”)</a:t>
            </a:r>
          </a:p>
        </p:txBody>
      </p:sp>
    </p:spTree>
    <p:extLst>
      <p:ext uri="{BB962C8B-B14F-4D97-AF65-F5344CB8AC3E}">
        <p14:creationId xmlns:p14="http://schemas.microsoft.com/office/powerpoint/2010/main" val="19440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261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Select something to do something</vt:lpstr>
      <vt:lpstr>selections</vt:lpstr>
      <vt:lpstr>getters</vt:lpstr>
      <vt:lpstr>collections</vt:lpstr>
      <vt:lpstr>Manipulate </vt:lpstr>
      <vt:lpstr>innerText , innerHTML , value</vt:lpstr>
      <vt:lpstr>Style. Property with any html element </vt:lpstr>
      <vt:lpstr>classes</vt:lpstr>
      <vt:lpstr>Dom Manipulation : Adding , removing for elements </vt:lpstr>
      <vt:lpstr>appendChild(created element using document.createElement)</vt:lpstr>
      <vt:lpstr>Remove removeChild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AFC</cp:lastModifiedBy>
  <cp:revision>19</cp:revision>
  <dcterms:created xsi:type="dcterms:W3CDTF">2022-01-09T08:09:16Z</dcterms:created>
  <dcterms:modified xsi:type="dcterms:W3CDTF">2025-07-10T09:13:21Z</dcterms:modified>
</cp:coreProperties>
</file>