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0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1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2168-A568-490A-BBC8-C12E2E4CE64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F07D-0E91-4728-AF11-0BD56433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Ecma</a:t>
            </a:r>
            <a:r>
              <a:rPr lang="en-US" dirty="0" smtClean="0"/>
              <a:t> Script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823" y="3004457"/>
            <a:ext cx="1227908" cy="141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56709" y="509451"/>
            <a:ext cx="2782388" cy="6048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809897"/>
            <a:ext cx="2495006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2647407"/>
            <a:ext cx="2495006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4537165"/>
            <a:ext cx="2495006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81051" y="1332411"/>
            <a:ext cx="1175658" cy="39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Index:0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1051" y="3405053"/>
            <a:ext cx="1175658" cy="39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Index:1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1051" y="4981303"/>
            <a:ext cx="1175658" cy="39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Index:2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9177" y="404949"/>
            <a:ext cx="4232366" cy="40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</a:t>
            </a:r>
            <a:r>
              <a:rPr lang="en-US" dirty="0" err="1" smtClean="0"/>
              <a:t>i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89075" y="1390470"/>
            <a:ext cx="60960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alllis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20194" y="1567543"/>
            <a:ext cx="2377440" cy="287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19853" y="3284588"/>
            <a:ext cx="60960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alllis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50972" y="3461661"/>
            <a:ext cx="2377440" cy="287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19853" y="5086539"/>
            <a:ext cx="60960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alllis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0972" y="5263612"/>
            <a:ext cx="2377440" cy="287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( spread | rest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 ( rest )=&gt; </a:t>
            </a:r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pPr>
              <a:buFontTx/>
              <a:buChar char="-"/>
            </a:pPr>
            <a:r>
              <a:rPr lang="en-US" dirty="0" smtClean="0"/>
              <a:t>In parameters  of function : function </a:t>
            </a:r>
            <a:r>
              <a:rPr lang="en-US" b="1" dirty="0" smtClean="0"/>
              <a:t>declaration </a:t>
            </a:r>
          </a:p>
          <a:p>
            <a:pPr>
              <a:buFontTx/>
              <a:buChar char="-"/>
            </a:pPr>
            <a:r>
              <a:rPr lang="en-US" b="1" dirty="0" smtClean="0"/>
              <a:t>In destruction</a:t>
            </a:r>
          </a:p>
          <a:p>
            <a:pPr marL="0" indent="0">
              <a:buNone/>
            </a:pPr>
            <a:r>
              <a:rPr lang="en-US" b="1" dirty="0" smtClean="0"/>
              <a:t>----------------------</a:t>
            </a:r>
          </a:p>
          <a:p>
            <a:pPr marL="0" indent="0">
              <a:buNone/>
            </a:pPr>
            <a:r>
              <a:rPr lang="en-US" b="1" dirty="0" smtClean="0"/>
              <a:t>… spread</a:t>
            </a:r>
          </a:p>
          <a:p>
            <a:pPr>
              <a:buFontTx/>
              <a:buChar char="-"/>
            </a:pPr>
            <a:r>
              <a:rPr lang="en-US" b="1" dirty="0" smtClean="0"/>
              <a:t>Call to function which accepts rest</a:t>
            </a:r>
          </a:p>
          <a:p>
            <a:pPr>
              <a:buFontTx/>
              <a:buChar char="-"/>
            </a:pPr>
            <a:r>
              <a:rPr lang="en-US" b="1" dirty="0" smtClean="0"/>
              <a:t>With arrays as </a:t>
            </a:r>
            <a:r>
              <a:rPr lang="en-US" b="1" dirty="0" err="1" smtClean="0"/>
              <a:t>concatination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48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 , big arrow function </a:t>
            </a:r>
            <a:br>
              <a:rPr lang="en-US" dirty="0" smtClean="0"/>
            </a:br>
            <a:r>
              <a:rPr lang="en-US" dirty="0" smtClean="0"/>
              <a:t>fat arrow function ,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can’t be used as constructor function</a:t>
            </a:r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/>
              <a:t>d</a:t>
            </a:r>
            <a:r>
              <a:rPr lang="en-US" dirty="0" smtClean="0"/>
              <a:t>on’t contains arguments and this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this inside arrow function bind to outer scoped this</a:t>
            </a:r>
          </a:p>
          <a:p>
            <a:pPr marL="0" indent="0">
              <a:buNone/>
            </a:pPr>
            <a:r>
              <a:rPr lang="en-US" dirty="0" smtClean="0"/>
              <a:t>3- must be declared as function expression</a:t>
            </a:r>
          </a:p>
          <a:p>
            <a:pPr marL="0" indent="0">
              <a:buNone/>
            </a:pPr>
            <a:r>
              <a:rPr lang="en-US" dirty="0" smtClean="0"/>
              <a:t>4- arrow function not hoisted (because you declared it using let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2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: Variables Which Defined Using </a:t>
            </a:r>
            <a:r>
              <a:rPr lang="en-US" dirty="0" err="1" smtClean="0"/>
              <a:t>var</a:t>
            </a:r>
            <a:r>
              <a:rPr lang="en-US" dirty="0" smtClean="0"/>
              <a:t> and functions ( statement | expression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For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5274" cy="435133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c.l</a:t>
            </a:r>
            <a:r>
              <a:rPr lang="en-US" dirty="0" smtClean="0"/>
              <a:t>(x);// undefined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var</a:t>
            </a:r>
            <a:r>
              <a:rPr lang="en-US" b="1" dirty="0" smtClean="0"/>
              <a:t>  x     =    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c.l</a:t>
            </a:r>
            <a:r>
              <a:rPr lang="en-US" dirty="0" smtClean="0"/>
              <a:t>(x);// 10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-209006" y="1690689"/>
            <a:ext cx="470263" cy="148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3669" y="2769327"/>
            <a:ext cx="1214845" cy="548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1314" y="2926079"/>
            <a:ext cx="1737360" cy="3265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-653143" y="3317966"/>
            <a:ext cx="2246812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979714" y="3713029"/>
            <a:ext cx="12409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06240" y="3317966"/>
            <a:ext cx="5107577" cy="171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82743" y="4271554"/>
            <a:ext cx="158060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assign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20686" y="2063931"/>
            <a:ext cx="679268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Hoisting Section : </a:t>
            </a:r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r>
              <a:rPr lang="en-US" b="1" dirty="0" smtClean="0">
                <a:solidFill>
                  <a:srgbClr val="FF0000"/>
                </a:solidFill>
              </a:rPr>
              <a:t> x;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Hositing</a:t>
            </a:r>
            <a:r>
              <a:rPr lang="en-US" dirty="0" smtClean="0"/>
              <a:t> For </a:t>
            </a:r>
            <a:r>
              <a:rPr lang="en-US" dirty="0" err="1" smtClean="0"/>
              <a:t>Variabels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c.l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);undefined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c.l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).0</a:t>
            </a:r>
            <a:r>
              <a:rPr lang="en-US" dirty="0"/>
              <a:t>	</a:t>
            </a:r>
            <a:r>
              <a:rPr lang="en-US" dirty="0" smtClean="0"/>
              <a:t>….9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}// end of function</a:t>
            </a:r>
          </a:p>
          <a:p>
            <a:pPr marL="0" indent="0">
              <a:buNone/>
            </a:pPr>
            <a:r>
              <a:rPr lang="en-US" dirty="0" err="1" smtClean="0"/>
              <a:t>c.l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)//Error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5555" y="2508068"/>
            <a:ext cx="679268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Hoisting Section : </a:t>
            </a:r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2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Hoisting </a:t>
            </a:r>
            <a:r>
              <a:rPr lang="en-US" dirty="0" smtClean="0"/>
              <a:t>for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1- function statement :name required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</a:t>
            </a:r>
            <a:r>
              <a:rPr lang="en-US" dirty="0" smtClean="0"/>
              <a:t> 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2- function expression : optional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myfun</a:t>
            </a:r>
            <a:r>
              <a:rPr lang="en-US" dirty="0" smtClean="0"/>
              <a:t> = function (){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39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statements 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</a:t>
            </a:r>
            <a:r>
              <a:rPr lang="en-US" dirty="0" smtClean="0"/>
              <a:t> 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eturn 10;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817" y="2708513"/>
            <a:ext cx="347472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-862149" y="3291840"/>
            <a:ext cx="1436915" cy="151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254034" y="4001294"/>
            <a:ext cx="142385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header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2390503" y="3344090"/>
            <a:ext cx="822960" cy="1319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6531" y="3582626"/>
            <a:ext cx="142385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body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956663" y="2708513"/>
            <a:ext cx="770708" cy="22335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14754" y="3618411"/>
            <a:ext cx="1476103" cy="382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6652" y="4942068"/>
            <a:ext cx="35922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Myfun</a:t>
            </a:r>
            <a:r>
              <a:rPr lang="en-US" dirty="0" smtClean="0"/>
              <a:t>() : calling :  10 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-1110342" y="1926992"/>
            <a:ext cx="248194" cy="3384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0080" y="2261647"/>
            <a:ext cx="35922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Myfun</a:t>
            </a:r>
            <a:r>
              <a:rPr lang="en-US" dirty="0" smtClean="0"/>
              <a:t>() : calling :  10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10100" y="1442742"/>
            <a:ext cx="346383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myfun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Myfun</a:t>
            </a:r>
            <a:r>
              <a:rPr lang="en-US" dirty="0" smtClean="0"/>
              <a:t>=function(){</a:t>
            </a:r>
          </a:p>
          <a:p>
            <a:r>
              <a:rPr lang="en-US" dirty="0" smtClean="0"/>
              <a:t>Return 10;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098971" y="1157992"/>
            <a:ext cx="2886892" cy="54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49394" y="1483167"/>
            <a:ext cx="27693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Hoisting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1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statements 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myfun</a:t>
            </a:r>
            <a:r>
              <a:rPr lang="en-US" dirty="0" smtClean="0"/>
              <a:t> =function 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eturn 10;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817" y="2708513"/>
            <a:ext cx="222068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-862149" y="3291840"/>
            <a:ext cx="1436915" cy="151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254034" y="4001294"/>
            <a:ext cx="142385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header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2390503" y="3344090"/>
            <a:ext cx="822960" cy="1319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6531" y="3582626"/>
            <a:ext cx="142385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body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956663" y="2708513"/>
            <a:ext cx="770708" cy="22335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14754" y="3618411"/>
            <a:ext cx="1476103" cy="382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6652" y="4942068"/>
            <a:ext cx="35922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Myfun</a:t>
            </a:r>
            <a:r>
              <a:rPr lang="en-US" dirty="0" smtClean="0"/>
              <a:t>() : calling :  10 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-1110342" y="1926992"/>
            <a:ext cx="485502" cy="3015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0080" y="2261647"/>
            <a:ext cx="35922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Myfun</a:t>
            </a:r>
            <a:r>
              <a:rPr lang="en-US" dirty="0" smtClean="0"/>
              <a:t>() : calling :  error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10100" y="1442742"/>
            <a:ext cx="34638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myfun</a:t>
            </a:r>
            <a:r>
              <a:rPr lang="en-US" dirty="0" smtClean="0"/>
              <a:t>;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098971" y="1157992"/>
            <a:ext cx="2886892" cy="54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49394" y="1483167"/>
            <a:ext cx="27693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Hoisting Section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4446" y="2261647"/>
            <a:ext cx="303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X()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3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and </a:t>
            </a:r>
            <a:r>
              <a:rPr lang="en-US" dirty="0" err="1" smtClean="0"/>
              <a:t>const</a:t>
            </a:r>
            <a:r>
              <a:rPr lang="en-US" dirty="0" smtClean="0"/>
              <a:t> : 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If()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x=10;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Let , </a:t>
            </a:r>
            <a:r>
              <a:rPr lang="en-US" dirty="0" err="1" smtClean="0"/>
              <a:t>const</a:t>
            </a:r>
            <a:r>
              <a:rPr lang="en-US" dirty="0" smtClean="0"/>
              <a:t> :block scoping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and </a:t>
            </a:r>
            <a:r>
              <a:rPr lang="en-US" dirty="0" err="1" smtClean="0"/>
              <a:t>const</a:t>
            </a:r>
            <a:r>
              <a:rPr lang="en-US" dirty="0" smtClean="0"/>
              <a:t> not hoisted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vs let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vs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 vs </a:t>
            </a:r>
            <a:r>
              <a:rPr lang="en-US" dirty="0" err="1" smtClean="0"/>
              <a:t>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0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823" y="3004457"/>
            <a:ext cx="1227908" cy="141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56709" y="509451"/>
            <a:ext cx="2782388" cy="6048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809897"/>
            <a:ext cx="2495006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2647407"/>
            <a:ext cx="2495006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4537165"/>
            <a:ext cx="2495006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81051" y="1332411"/>
            <a:ext cx="1175658" cy="39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Index:0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1051" y="3405053"/>
            <a:ext cx="1175658" cy="39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Index:1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1051" y="4981303"/>
            <a:ext cx="1175658" cy="39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Index:2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9177" y="404949"/>
            <a:ext cx="4232366" cy="40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89075" y="1390470"/>
            <a:ext cx="60960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alert(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alllis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20194" y="1567543"/>
            <a:ext cx="2377440" cy="287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19853" y="3284588"/>
            <a:ext cx="60960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alert(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alllis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50972" y="3461661"/>
            <a:ext cx="2377440" cy="287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19853" y="5086539"/>
            <a:ext cx="60960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alert(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alllis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0972" y="5263612"/>
            <a:ext cx="2377440" cy="287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2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288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Ecma Script </vt:lpstr>
      <vt:lpstr>Hoisting : Variables Which Defined Using var and functions ( statement | expression )</vt:lpstr>
      <vt:lpstr>Hoisting For Variables</vt:lpstr>
      <vt:lpstr>Hositing For Variabels</vt:lpstr>
      <vt:lpstr>Hoisting for functions</vt:lpstr>
      <vt:lpstr>Function statements Hoisting</vt:lpstr>
      <vt:lpstr>Function statements Hoisting</vt:lpstr>
      <vt:lpstr>let and const : block scoping</vt:lpstr>
      <vt:lpstr>PowerPoint Presentation</vt:lpstr>
      <vt:lpstr>PowerPoint Presentation</vt:lpstr>
      <vt:lpstr>… ( spread | rest )</vt:lpstr>
      <vt:lpstr>Arrow function , big arrow function  fat arrow function , lambda expression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 Script</dc:title>
  <dc:creator>NasrKassem</dc:creator>
  <cp:lastModifiedBy>Microsoft account</cp:lastModifiedBy>
  <cp:revision>10</cp:revision>
  <dcterms:created xsi:type="dcterms:W3CDTF">2021-12-16T09:50:33Z</dcterms:created>
  <dcterms:modified xsi:type="dcterms:W3CDTF">2023-12-24T07:10:23Z</dcterms:modified>
</cp:coreProperties>
</file>