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  <p:sldMasterId id="2147483766" r:id="rId5"/>
    <p:sldMasterId id="2147483770" r:id="rId6"/>
  </p:sldMasterIdLst>
  <p:notesMasterIdLst>
    <p:notesMasterId r:id="rId31"/>
  </p:notesMasterIdLst>
  <p:handoutMasterIdLst>
    <p:handoutMasterId r:id="rId32"/>
  </p:handoutMasterIdLst>
  <p:sldIdLst>
    <p:sldId id="256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22" r:id="rId18"/>
    <p:sldId id="366" r:id="rId19"/>
    <p:sldId id="367" r:id="rId20"/>
    <p:sldId id="326" r:id="rId21"/>
    <p:sldId id="368" r:id="rId22"/>
    <p:sldId id="369" r:id="rId23"/>
    <p:sldId id="327" r:id="rId24"/>
    <p:sldId id="372" r:id="rId25"/>
    <p:sldId id="324" r:id="rId26"/>
    <p:sldId id="325" r:id="rId27"/>
    <p:sldId id="323" r:id="rId28"/>
    <p:sldId id="320" r:id="rId29"/>
    <p:sldId id="321" r:id="rId30"/>
  </p:sldIdLst>
  <p:sldSz cx="12192000" cy="6858000"/>
  <p:notesSz cx="6858000" cy="9144000"/>
  <p:custDataLst>
    <p:tags r:id="rId33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0979153-E9D1-43CE-9177-87DA7FFC8BCC}">
          <p14:sldIdLst>
            <p14:sldId id="256"/>
          </p14:sldIdLst>
        </p14:section>
        <p14:section name="What a Rebase Looks Like" id="{711F2A68-2E00-4194-8026-85B94EAC459C}">
          <p14:sldIdLst>
            <p14:sldId id="353"/>
            <p14:sldId id="354"/>
            <p14:sldId id="355"/>
            <p14:sldId id="356"/>
            <p14:sldId id="357"/>
            <p14:sldId id="358"/>
          </p14:sldIdLst>
        </p14:section>
        <p14:section name="An Illusion of Movement" id="{E1797C82-C963-4DCC-A60B-5B1BBFD40A85}">
          <p14:sldIdLst>
            <p14:sldId id="359"/>
            <p14:sldId id="360"/>
            <p14:sldId id="361"/>
          </p14:sldIdLst>
        </p14:section>
        <p14:section name="Taking out the Garbage" id="{D35DCD1B-4899-4376-BECD-9B54E5805008}">
          <p14:sldIdLst>
            <p14:sldId id="362"/>
            <p14:sldId id="322"/>
          </p14:sldIdLst>
        </p14:section>
        <p14:section name="The Trade-offs of Merges" id="{FD9DDEC2-C40A-4221-BD8A-F05037E7FF32}">
          <p14:sldIdLst>
            <p14:sldId id="366"/>
            <p14:sldId id="367"/>
            <p14:sldId id="326"/>
          </p14:sldIdLst>
        </p14:section>
        <p14:section name="The Trade-offs of Rebases" id="{1D2E5E1C-8A87-4C61-9BB3-8F633B44D144}">
          <p14:sldIdLst>
            <p14:sldId id="368"/>
            <p14:sldId id="369"/>
            <p14:sldId id="327"/>
            <p14:sldId id="372"/>
            <p14:sldId id="324"/>
          </p14:sldIdLst>
        </p14:section>
        <p14:section name="Tags in Brief" id="{CB529127-F337-4D81-BCA9-E01E1301A2FD}">
          <p14:sldIdLst>
            <p14:sldId id="325"/>
            <p14:sldId id="323"/>
          </p14:sldIdLst>
        </p14:section>
        <p14:section name="A Version Control System" id="{DF3BA787-2432-4DF5-9553-45BCB8D5ACEB}">
          <p14:sldIdLst>
            <p14:sldId id="320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orient="horz" pos="4226" userDrawn="1">
          <p15:clr>
            <a:srgbClr val="A4A3A4"/>
          </p15:clr>
        </p15:guide>
        <p15:guide id="3" orient="horz" pos="386" userDrawn="1">
          <p15:clr>
            <a:srgbClr val="A4A3A4"/>
          </p15:clr>
        </p15:guide>
        <p15:guide id="4" orient="horz" pos="989" userDrawn="1">
          <p15:clr>
            <a:srgbClr val="A4A3A4"/>
          </p15:clr>
        </p15:guide>
        <p15:guide id="5" orient="horz" pos="4082" userDrawn="1">
          <p15:clr>
            <a:srgbClr val="A4A3A4"/>
          </p15:clr>
        </p15:guide>
        <p15:guide id="6" orient="horz" pos="4246" userDrawn="1">
          <p15:clr>
            <a:srgbClr val="A4A3A4"/>
          </p15:clr>
        </p15:guide>
        <p15:guide id="7" orient="horz" pos="2326" userDrawn="1">
          <p15:clr>
            <a:srgbClr val="A4A3A4"/>
          </p15:clr>
        </p15:guide>
        <p15:guide id="8" orient="horz" pos="3805" userDrawn="1">
          <p15:clr>
            <a:srgbClr val="A4A3A4"/>
          </p15:clr>
        </p15:guide>
        <p15:guide id="9" orient="horz" pos="3648" userDrawn="1">
          <p15:clr>
            <a:srgbClr val="A4A3A4"/>
          </p15:clr>
        </p15:guide>
        <p15:guide id="10" orient="horz" pos="629" userDrawn="1">
          <p15:clr>
            <a:srgbClr val="A4A3A4"/>
          </p15:clr>
        </p15:guide>
        <p15:guide id="11" orient="horz" pos="4119" userDrawn="1">
          <p15:clr>
            <a:srgbClr val="A4A3A4"/>
          </p15:clr>
        </p15:guide>
        <p15:guide id="12" orient="horz" pos="4177" userDrawn="1">
          <p15:clr>
            <a:srgbClr val="A4A3A4"/>
          </p15:clr>
        </p15:guide>
        <p15:guide id="13" orient="horz" pos="1301" userDrawn="1">
          <p15:clr>
            <a:srgbClr val="A4A3A4"/>
          </p15:clr>
        </p15:guide>
        <p15:guide id="14" orient="horz" pos="2800" userDrawn="1">
          <p15:clr>
            <a:srgbClr val="A4A3A4"/>
          </p15:clr>
        </p15:guide>
        <p15:guide id="15" pos="3840" userDrawn="1">
          <p15:clr>
            <a:srgbClr val="A4A3A4"/>
          </p15:clr>
        </p15:guide>
        <p15:guide id="16" pos="7469" userDrawn="1">
          <p15:clr>
            <a:srgbClr val="A4A3A4"/>
          </p15:clr>
        </p15:guide>
        <p15:guide id="17" pos="304" userDrawn="1">
          <p15:clr>
            <a:srgbClr val="A4A3A4"/>
          </p15:clr>
        </p15:guide>
        <p15:guide id="18" pos="7392" userDrawn="1">
          <p15:clr>
            <a:srgbClr val="A4A3A4"/>
          </p15:clr>
        </p15:guide>
        <p15:guide id="19" pos="619" userDrawn="1">
          <p15:clr>
            <a:srgbClr val="A4A3A4"/>
          </p15:clr>
        </p15:guide>
        <p15:guide id="20" pos="207" userDrawn="1">
          <p15:clr>
            <a:srgbClr val="A4A3A4"/>
          </p15:clr>
        </p15:guide>
        <p15:guide id="21" pos="4001" userDrawn="1">
          <p15:clr>
            <a:srgbClr val="A4A3A4"/>
          </p15:clr>
        </p15:guide>
        <p15:guide id="22" pos="7063" userDrawn="1">
          <p15:clr>
            <a:srgbClr val="A4A3A4"/>
          </p15:clr>
        </p15:guide>
        <p15:guide id="23" pos="504" userDrawn="1">
          <p15:clr>
            <a:srgbClr val="A4A3A4"/>
          </p15:clr>
        </p15:guide>
        <p15:guide id="24" pos="36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uzade, Clement" initials="SC" lastIdx="1" clrIdx="0">
    <p:extLst/>
  </p:cmAuthor>
  <p:cmAuthor id="2" name="D'ENFERT Antonin" initials="DA" lastIdx="2" clrIdx="1">
    <p:extLst>
      <p:ext uri="{19B8F6BF-5375-455C-9EA6-DF929625EA0E}">
        <p15:presenceInfo xmlns:p15="http://schemas.microsoft.com/office/powerpoint/2012/main" userId="D'ENFERT Antonin" providerId="None"/>
      </p:ext>
    </p:extLst>
  </p:cmAuthor>
  <p:cmAuthor id="3" name="MOURET Thomas" initials="MT" lastIdx="3" clrIdx="2">
    <p:extLst>
      <p:ext uri="{19B8F6BF-5375-455C-9EA6-DF929625EA0E}">
        <p15:presenceInfo xmlns:p15="http://schemas.microsoft.com/office/powerpoint/2012/main" userId="MOURET Thom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DD7F"/>
    <a:srgbClr val="66FF99"/>
    <a:srgbClr val="00FF99"/>
    <a:srgbClr val="AFAFAF"/>
    <a:srgbClr val="0079D6"/>
    <a:srgbClr val="FF6600"/>
    <a:srgbClr val="4B5A61"/>
    <a:srgbClr val="D66571"/>
    <a:srgbClr val="A6A6A6"/>
    <a:srgbClr val="C3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63" autoAdjust="0"/>
    <p:restoredTop sz="58098" autoAdjust="0"/>
  </p:normalViewPr>
  <p:slideViewPr>
    <p:cSldViewPr snapToGrid="0" showGuides="1">
      <p:cViewPr varScale="1">
        <p:scale>
          <a:sx n="56" d="100"/>
          <a:sy n="56" d="100"/>
        </p:scale>
        <p:origin x="108" y="162"/>
      </p:cViewPr>
      <p:guideLst>
        <p:guide orient="horz" pos="2158"/>
        <p:guide orient="horz" pos="4226"/>
        <p:guide orient="horz" pos="386"/>
        <p:guide orient="horz" pos="989"/>
        <p:guide orient="horz" pos="4082"/>
        <p:guide orient="horz" pos="4246"/>
        <p:guide orient="horz" pos="2326"/>
        <p:guide orient="horz" pos="3805"/>
        <p:guide orient="horz" pos="3648"/>
        <p:guide orient="horz" pos="629"/>
        <p:guide orient="horz" pos="4119"/>
        <p:guide orient="horz" pos="4177"/>
        <p:guide orient="horz" pos="1301"/>
        <p:guide orient="horz" pos="2800"/>
        <p:guide pos="3840"/>
        <p:guide pos="7469"/>
        <p:guide pos="304"/>
        <p:guide pos="7392"/>
        <p:guide pos="619"/>
        <p:guide pos="207"/>
        <p:guide pos="4001"/>
        <p:guide pos="7063"/>
        <p:guide pos="504"/>
        <p:guide pos="367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456"/>
    </p:cViewPr>
  </p:sorterViewPr>
  <p:notesViewPr>
    <p:cSldViewPr snapToGrid="0" showGuides="1">
      <p:cViewPr varScale="1">
        <p:scale>
          <a:sx n="85" d="100"/>
          <a:sy n="85" d="100"/>
        </p:scale>
        <p:origin x="2088" y="84"/>
      </p:cViewPr>
      <p:guideLst>
        <p:guide orient="horz" pos="2880"/>
        <p:guide pos="2160"/>
      </p:guideLst>
    </p:cSldViewPr>
  </p:notesViewPr>
  <p:gridSpacing cx="180000" cy="18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Relationship Id="rId43" Type="http://schemas.microsoft.com/office/2015/10/relationships/revisionInfo" Target="revisionInfo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>
              <a:latin typeface="Century Gothic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97110-58D1-4B08-BE59-907D76DEA1EA}" type="datetimeFigureOut">
              <a:rPr lang="fr-FR" smtClean="0">
                <a:latin typeface="Century Gothic" pitchFamily="34" charset="0"/>
              </a:rPr>
              <a:pPr/>
              <a:t>31/12/2017</a:t>
            </a:fld>
            <a:endParaRPr lang="fr-FR">
              <a:latin typeface="Century Gothic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>
              <a:latin typeface="Century Gothic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20653-8663-42A7-A389-D0316F5AB622}" type="slidenum">
              <a:rPr lang="fr-FR" smtClean="0">
                <a:latin typeface="Century Gothic" pitchFamily="34" charset="0"/>
              </a:rPr>
              <a:pPr/>
              <a:t>‹#›</a:t>
            </a:fld>
            <a:endParaRPr lang="fr-FR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53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FDCDEFE6-5B54-4838-86E6-97123BEF1300}" type="datetimeFigureOut">
              <a:rPr lang="fr-FR" smtClean="0"/>
              <a:pPr/>
              <a:t>31/12/2017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903BB967-652B-44E3-AC85-B50B589029DD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072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Git est un oignon</a:t>
            </a:r>
            <a:r>
              <a:rPr lang="fr-FR" baseline="0" dirty="0" smtClean="0"/>
              <a:t> et on vient de voir les branches, les </a:t>
            </a:r>
            <a:r>
              <a:rPr lang="fr-FR" baseline="0" dirty="0" err="1" smtClean="0"/>
              <a:t>merges</a:t>
            </a:r>
            <a:r>
              <a:rPr lang="fr-FR" baseline="0" dirty="0" smtClean="0"/>
              <a:t>…</a:t>
            </a:r>
          </a:p>
          <a:p>
            <a:r>
              <a:rPr lang="fr-FR" baseline="0" dirty="0" smtClean="0"/>
              <a:t>Il nous reste quelques fonctionnalités à explorer, et en particulier, le </a:t>
            </a:r>
            <a:r>
              <a:rPr lang="fr-FR" baseline="0" dirty="0" err="1" smtClean="0"/>
              <a:t>rebase</a:t>
            </a:r>
            <a:r>
              <a:rPr lang="fr-FR" baseline="0" dirty="0" smtClean="0"/>
              <a:t>, qui est moins courant dans les SCM que les 2 précédents.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931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 se passe t-il pour ces deux </a:t>
            </a:r>
            <a:r>
              <a:rPr lang="fr-FR" dirty="0" err="1" smtClean="0"/>
              <a:t>commits</a:t>
            </a:r>
            <a:r>
              <a:rPr lang="fr-FR" baseline="0" dirty="0" smtClean="0"/>
              <a:t> ? Ils ne sont référencés nulle part et seront supprimé par le GC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700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Pourquoi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rebase</a:t>
            </a:r>
            <a:r>
              <a:rPr lang="fr-FR" baseline="0" dirty="0" smtClean="0"/>
              <a:t> existe si on a déjà le </a:t>
            </a:r>
            <a:r>
              <a:rPr lang="fr-FR" baseline="0" dirty="0" err="1" smtClean="0"/>
              <a:t>merge</a:t>
            </a:r>
            <a:r>
              <a:rPr lang="fr-FR" baseline="0" dirty="0" smtClean="0"/>
              <a:t> ?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608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Conserve</a:t>
            </a:r>
            <a:r>
              <a:rPr lang="fr-FR" baseline="0" dirty="0" smtClean="0"/>
              <a:t> l’historique. En cas de conflit, le commit final inclut ces changements,</a:t>
            </a:r>
          </a:p>
          <a:p>
            <a:r>
              <a:rPr lang="fr-FR" baseline="0" dirty="0" smtClean="0"/>
              <a:t>Démo : montrer un projet complexe dans </a:t>
            </a:r>
            <a:r>
              <a:rPr lang="fr-FR" baseline="0" dirty="0" err="1" smtClean="0"/>
              <a:t>SourceTree</a:t>
            </a:r>
            <a:r>
              <a:rPr lang="fr-FR" baseline="0" dirty="0" smtClean="0"/>
              <a:t> pour voir l’historique et les différents </a:t>
            </a:r>
            <a:r>
              <a:rPr lang="fr-FR" baseline="0" dirty="0" err="1" smtClean="0"/>
              <a:t>commits</a:t>
            </a:r>
            <a:r>
              <a:rPr lang="fr-FR" baseline="0" dirty="0" smtClean="0"/>
              <a:t> dans les branches. Montrer un git log en ligne de commande pour montrer l’impression que l’historique apparait comme linéaire.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537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merges</a:t>
            </a:r>
            <a:r>
              <a:rPr lang="fr-FR" baseline="0" dirty="0" smtClean="0"/>
              <a:t> ne mentent jamais !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757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736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L’historique</a:t>
            </a:r>
            <a:r>
              <a:rPr lang="fr-FR" baseline="0" dirty="0" smtClean="0"/>
              <a:t> apparait plus linéaire et plus </a:t>
            </a:r>
            <a:r>
              <a:rPr lang="fr-FR" baseline="0" dirty="0" smtClean="0"/>
              <a:t>compréhensible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87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Rebase</a:t>
            </a:r>
            <a:r>
              <a:rPr lang="fr-FR" dirty="0" smtClean="0"/>
              <a:t> crée de nouveaux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commits</a:t>
            </a:r>
            <a:r>
              <a:rPr lang="fr-FR" baseline="0" dirty="0" smtClean="0"/>
              <a:t> et réécrit l’historique pour qu’elle apparaisse plus fluide.</a:t>
            </a:r>
          </a:p>
          <a:p>
            <a:r>
              <a:rPr lang="fr-FR" baseline="0" dirty="0" smtClean="0"/>
              <a:t>L’historique est recrée, c’est un mensonge !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474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On a l’impression que les </a:t>
            </a:r>
            <a:r>
              <a:rPr lang="fr-FR" dirty="0" err="1" smtClean="0"/>
              <a:t>commits</a:t>
            </a:r>
            <a:r>
              <a:rPr lang="fr-FR" dirty="0" smtClean="0"/>
              <a:t> en</a:t>
            </a:r>
            <a:r>
              <a:rPr lang="fr-FR" baseline="0" dirty="0" smtClean="0"/>
              <a:t> jaune ont été créés avant ceux en bleus, ce qui n’est pas forcément le cas 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Un scénario où ça peut poser problème : voir le module 4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3072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Rebase</a:t>
            </a:r>
            <a:r>
              <a:rPr lang="fr-FR" dirty="0" smtClean="0"/>
              <a:t> est utile</a:t>
            </a:r>
            <a:r>
              <a:rPr lang="fr-FR" baseline="0" dirty="0" smtClean="0"/>
              <a:t> et puissant, mais à utiliser quand on sait ce qu’on fait et quand on connait les effets secondaires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230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 nous reste 1 fonctionnalité</a:t>
            </a:r>
            <a:r>
              <a:rPr lang="fr-FR" baseline="0" dirty="0" smtClean="0"/>
              <a:t> à voir pour terminer ce module : les tags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err="1" smtClean="0"/>
              <a:t>Annotated</a:t>
            </a:r>
            <a:r>
              <a:rPr lang="fr-FR" baseline="0" dirty="0" smtClean="0"/>
              <a:t> tags (déjà vu)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non-</a:t>
            </a:r>
            <a:r>
              <a:rPr lang="fr-FR" baseline="0" dirty="0" err="1" smtClean="0"/>
              <a:t>annotated</a:t>
            </a:r>
            <a:r>
              <a:rPr lang="fr-FR" baseline="0" dirty="0" smtClean="0"/>
              <a:t> ou </a:t>
            </a:r>
            <a:r>
              <a:rPr lang="fr-FR" baseline="0" dirty="0" err="1" smtClean="0"/>
              <a:t>lightweight</a:t>
            </a:r>
            <a:r>
              <a:rPr lang="fr-FR" baseline="0" dirty="0" smtClean="0"/>
              <a:t> tags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git_module03_lab02, d’entrée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662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On a fait quelques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modif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depuis le module précédent, notamment l’ajout d’une branche spaghetti…</a:t>
            </a:r>
            <a:endParaRPr lang="fr-FR" sz="1200" kern="1200" dirty="0" smtClean="0">
              <a:solidFill>
                <a:schemeClr val="tx1"/>
              </a:solidFill>
              <a:effectLst/>
              <a:latin typeface="Century Gothic" pitchFamily="34" charset="0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git_module03_lab01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Maintenant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on veut rassembler le contenu des 2 branches : 2 solutions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Merge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qu’on connait déjà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Rebse</a:t>
            </a:r>
            <a:endParaRPr lang="fr-FR" sz="1200" kern="1200" baseline="0" dirty="0" smtClean="0">
              <a:solidFill>
                <a:schemeClr val="tx1"/>
              </a:solidFill>
              <a:effectLst/>
              <a:latin typeface="Century Gothic" pitchFamily="34" charset="0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Slide suivant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9827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 comparaison, un </a:t>
            </a:r>
            <a:r>
              <a:rPr lang="fr-FR" dirty="0" err="1" smtClean="0"/>
              <a:t>annotated</a:t>
            </a:r>
            <a:r>
              <a:rPr lang="fr-FR" dirty="0" smtClean="0"/>
              <a:t>-tag est stocké comme un</a:t>
            </a:r>
            <a:r>
              <a:rPr lang="fr-FR" baseline="0" dirty="0" smtClean="0"/>
              <a:t> objet à part entière, avec son propre SHA1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6828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Branches, </a:t>
            </a:r>
            <a:r>
              <a:rPr lang="fr-FR" dirty="0" err="1" smtClean="0"/>
              <a:t>merges</a:t>
            </a:r>
            <a:r>
              <a:rPr lang="fr-FR" dirty="0" smtClean="0"/>
              <a:t>, </a:t>
            </a:r>
            <a:r>
              <a:rPr lang="fr-FR" dirty="0" err="1" smtClean="0"/>
              <a:t>rebases</a:t>
            </a:r>
            <a:r>
              <a:rPr lang="fr-FR" dirty="0" smtClean="0"/>
              <a:t>, tags transforment un gestionnaire de contenu comme Git en</a:t>
            </a:r>
            <a:r>
              <a:rPr lang="fr-FR" baseline="0" dirty="0" smtClean="0"/>
              <a:t> un SCM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37718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 nous reste à voir la dernière couche de notre oignon : le </a:t>
            </a:r>
            <a:r>
              <a:rPr lang="fr-FR" smtClean="0"/>
              <a:t>mode distribué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417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est sur spaghetti</a:t>
            </a:r>
            <a:r>
              <a:rPr lang="fr-FR" baseline="0" dirty="0" smtClean="0"/>
              <a:t>. On </a:t>
            </a:r>
            <a:r>
              <a:rPr lang="fr-FR" b="1" i="1" u="sng" baseline="0" dirty="0" smtClean="0"/>
              <a:t>pourrait</a:t>
            </a:r>
            <a:r>
              <a:rPr lang="fr-FR" baseline="0" dirty="0" smtClean="0"/>
              <a:t> taper git </a:t>
            </a:r>
            <a:r>
              <a:rPr lang="fr-FR" baseline="0" dirty="0" err="1" smtClean="0"/>
              <a:t>branch</a:t>
            </a:r>
            <a:r>
              <a:rPr lang="fr-FR" baseline="0" dirty="0" smtClean="0"/>
              <a:t> master pour </a:t>
            </a:r>
            <a:r>
              <a:rPr lang="fr-FR" baseline="0" dirty="0" err="1" smtClean="0"/>
              <a:t>merger</a:t>
            </a:r>
            <a:r>
              <a:rPr lang="fr-FR" baseline="0" dirty="0" smtClean="0"/>
              <a:t>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840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va laisser tomber 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merge</a:t>
            </a:r>
            <a:r>
              <a:rPr lang="fr-FR" baseline="0" dirty="0" smtClean="0"/>
              <a:t> et tenter un </a:t>
            </a:r>
            <a:r>
              <a:rPr lang="fr-FR" baseline="0" dirty="0" err="1" smtClean="0"/>
              <a:t>rebase</a:t>
            </a:r>
            <a:r>
              <a:rPr lang="fr-FR" baseline="0" dirty="0" smtClean="0"/>
              <a:t>…</a:t>
            </a:r>
          </a:p>
          <a:p>
            <a:r>
              <a:rPr lang="fr-FR" baseline="0" dirty="0" smtClean="0"/>
              <a:t>Retour au </a:t>
            </a:r>
            <a:r>
              <a:rPr lang="fr-FR" baseline="0" dirty="0" err="1" smtClean="0"/>
              <a:t>lab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bullet</a:t>
            </a:r>
            <a:r>
              <a:rPr lang="fr-FR" baseline="0" dirty="0" smtClean="0"/>
              <a:t> 8</a:t>
            </a: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/>
              <a:t>Puis explication du</a:t>
            </a:r>
            <a:r>
              <a:rPr lang="fr-FR" baseline="0" dirty="0" smtClean="0"/>
              <a:t> fonctionnement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On détache les 2 </a:t>
            </a:r>
            <a:r>
              <a:rPr lang="fr-FR" baseline="0" dirty="0" err="1" smtClean="0"/>
              <a:t>commits</a:t>
            </a:r>
            <a:endParaRPr lang="fr-F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On les attache à la branche master (on change leur base, d’où </a:t>
            </a:r>
            <a:r>
              <a:rPr lang="fr-FR" baseline="0" dirty="0" err="1" smtClean="0"/>
              <a:t>rebase</a:t>
            </a:r>
            <a:r>
              <a:rPr lang="fr-FR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On fait pointer la branche courante sur le dernier commit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baseline="0" dirty="0" smtClean="0"/>
              <a:t>Retour au </a:t>
            </a:r>
            <a:r>
              <a:rPr lang="fr-FR" baseline="0" dirty="0" err="1" smtClean="0"/>
              <a:t>lab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bullet</a:t>
            </a:r>
            <a:r>
              <a:rPr lang="fr-FR" baseline="0" dirty="0" smtClean="0"/>
              <a:t> 10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420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Explication</a:t>
            </a:r>
            <a:r>
              <a:rPr lang="fr-FR" baseline="0" dirty="0" smtClean="0"/>
              <a:t> de ce qu’on a fait au </a:t>
            </a:r>
            <a:r>
              <a:rPr lang="fr-FR" baseline="0" dirty="0" err="1" smtClean="0"/>
              <a:t>lab</a:t>
            </a:r>
            <a:r>
              <a:rPr lang="fr-FR" baseline="0" dirty="0" smtClean="0"/>
              <a:t> : </a:t>
            </a:r>
            <a:r>
              <a:rPr lang="fr-FR" baseline="0" dirty="0" err="1" smtClean="0"/>
              <a:t>checkout</a:t>
            </a:r>
            <a:r>
              <a:rPr lang="fr-FR" baseline="0" dirty="0" smtClean="0"/>
              <a:t> master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194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a</a:t>
            </a:r>
            <a:r>
              <a:rPr lang="fr-FR" baseline="0" dirty="0" smtClean="0"/>
              <a:t> ensuite </a:t>
            </a:r>
            <a:r>
              <a:rPr lang="fr-FR" baseline="0" dirty="0" err="1" smtClean="0"/>
              <a:t>rebase</a:t>
            </a:r>
            <a:r>
              <a:rPr lang="fr-FR" baseline="0" dirty="0" smtClean="0"/>
              <a:t> spaghetti sur master.</a:t>
            </a:r>
          </a:p>
          <a:p>
            <a:r>
              <a:rPr lang="fr-FR" baseline="0" dirty="0" smtClean="0"/>
              <a:t>On retourne au </a:t>
            </a:r>
            <a:r>
              <a:rPr lang="fr-FR" baseline="0" dirty="0" err="1" smtClean="0"/>
              <a:t>lab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bullet</a:t>
            </a:r>
            <a:r>
              <a:rPr lang="fr-FR" baseline="0" dirty="0" smtClean="0"/>
              <a:t> 1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763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Ça a l’air simple,</a:t>
            </a:r>
            <a:r>
              <a:rPr lang="fr-FR" baseline="0" dirty="0" smtClean="0"/>
              <a:t> mais on va aller dans le détail : </a:t>
            </a:r>
            <a:endParaRPr lang="fr-FR" dirty="0" smtClean="0"/>
          </a:p>
          <a:p>
            <a:r>
              <a:rPr lang="fr-FR" dirty="0" smtClean="0"/>
              <a:t>Expliquer</a:t>
            </a:r>
            <a:r>
              <a:rPr lang="fr-FR" baseline="0" dirty="0" smtClean="0"/>
              <a:t> </a:t>
            </a:r>
            <a:r>
              <a:rPr lang="fr-FR" baseline="0" dirty="0" smtClean="0"/>
              <a:t>qu’on ne peut pas « détacher » un commit parce que c’est un objet dans la base, immuable et que son SHA1 serait modifié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176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Si on change</a:t>
            </a:r>
            <a:r>
              <a:rPr lang="fr-FR" baseline="0" dirty="0" smtClean="0"/>
              <a:t> parent du premier commit, il faut changer son SHA1. Si on change son SHA1, le contenu et le SHA1 du second commit doivent changer </a:t>
            </a:r>
            <a:r>
              <a:rPr lang="fr-FR" baseline="0" dirty="0" smtClean="0"/>
              <a:t>également.</a:t>
            </a:r>
            <a:endParaRPr lang="fr-FR" baseline="0" dirty="0" smtClean="0"/>
          </a:p>
          <a:p>
            <a:r>
              <a:rPr lang="fr-FR" baseline="0" dirty="0" smtClean="0"/>
              <a:t>Conclusion : lors d’un </a:t>
            </a:r>
            <a:r>
              <a:rPr lang="fr-FR" baseline="0" dirty="0" err="1" smtClean="0"/>
              <a:t>rebase</a:t>
            </a:r>
            <a:r>
              <a:rPr lang="fr-FR" baseline="0" dirty="0" smtClean="0"/>
              <a:t>, les </a:t>
            </a:r>
            <a:r>
              <a:rPr lang="fr-FR" baseline="0" dirty="0" err="1" smtClean="0"/>
              <a:t>commits</a:t>
            </a:r>
            <a:r>
              <a:rPr lang="fr-FR" baseline="0" dirty="0" smtClean="0"/>
              <a:t> « </a:t>
            </a:r>
            <a:r>
              <a:rPr lang="fr-FR" baseline="0" dirty="0" err="1" smtClean="0"/>
              <a:t>rebasés</a:t>
            </a:r>
            <a:r>
              <a:rPr lang="fr-FR" baseline="0" dirty="0" smtClean="0"/>
              <a:t> » ont un nouveau parent, un nouveau SHA1, et donc ce sont des nouveaux objets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697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De</a:t>
            </a:r>
            <a:r>
              <a:rPr lang="fr-FR" baseline="0" dirty="0" smtClean="0"/>
              <a:t> nouveaux </a:t>
            </a:r>
            <a:r>
              <a:rPr lang="fr-FR" baseline="0" dirty="0" err="1" smtClean="0"/>
              <a:t>commits</a:t>
            </a:r>
            <a:r>
              <a:rPr lang="fr-FR" baseline="0" dirty="0" smtClean="0"/>
              <a:t> sont créés, copiés à partir des commit à </a:t>
            </a:r>
            <a:r>
              <a:rPr lang="fr-FR" baseline="0" dirty="0" err="1" smtClean="0"/>
              <a:t>rebase</a:t>
            </a:r>
            <a:r>
              <a:rPr lang="fr-FR" baseline="0" dirty="0" smtClean="0"/>
              <a:t>, en modifiant le parent, avec un nouveau SHA1.</a:t>
            </a:r>
          </a:p>
          <a:p>
            <a:r>
              <a:rPr lang="fr-FR" baseline="0" dirty="0" smtClean="0"/>
              <a:t>Pour terminer git déplace la branche (</a:t>
            </a:r>
            <a:r>
              <a:rPr lang="fr-FR" baseline="0" dirty="0" err="1" smtClean="0"/>
              <a:t>ref</a:t>
            </a:r>
            <a:r>
              <a:rPr lang="fr-FR" baseline="0" dirty="0" smtClean="0"/>
              <a:t>) et laisse les anciens </a:t>
            </a:r>
            <a:r>
              <a:rPr lang="fr-FR" baseline="0" dirty="0" err="1" smtClean="0"/>
              <a:t>commits</a:t>
            </a:r>
            <a:r>
              <a:rPr lang="fr-FR" baseline="0" dirty="0" smtClean="0"/>
              <a:t> (</a:t>
            </a:r>
            <a:r>
              <a:rPr lang="fr-FR" baseline="0" dirty="0" err="1" smtClean="0"/>
              <a:t>unreachable</a:t>
            </a:r>
            <a:r>
              <a:rPr lang="fr-FR" baseline="0" dirty="0" smtClean="0"/>
              <a:t>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808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474135" y="1940022"/>
            <a:ext cx="11243733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4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3898007" y="3411530"/>
            <a:ext cx="4395991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979223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2192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latin typeface="Century Gothic" pitchFamily="34" charset="0"/>
            </a:endParaRPr>
          </a:p>
        </p:txBody>
      </p:sp>
      <p:pic>
        <p:nvPicPr>
          <p:cNvPr id="8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3784602" y="1104901"/>
            <a:ext cx="5631191" cy="4916387"/>
          </a:xfrm>
        </p:spPr>
        <p:txBody>
          <a:bodyPr anchor="ctr" anchorCtr="0"/>
          <a:lstStyle>
            <a:lvl1pPr marL="401241" indent="-401241">
              <a:spcBef>
                <a:spcPts val="1500"/>
              </a:spcBef>
              <a:buClr>
                <a:srgbClr val="004563"/>
              </a:buClr>
              <a:buFontTx/>
              <a:buNone/>
              <a:defRPr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900" b="0">
                <a:solidFill>
                  <a:srgbClr val="004563"/>
                </a:solidFill>
                <a:latin typeface="Century Gothic" pitchFamily="34" charset="0"/>
              </a:defRPr>
            </a:lvl2pPr>
            <a:lvl3pPr marL="135731" indent="-135731">
              <a:buClr>
                <a:srgbClr val="004563"/>
              </a:buClr>
              <a:defRPr sz="900" b="1">
                <a:latin typeface="Century Gothic" pitchFamily="34" charset="0"/>
              </a:defRPr>
            </a:lvl3pPr>
            <a:lvl4pPr marL="135731" indent="0">
              <a:defRPr sz="900">
                <a:latin typeface="Century Gothic" pitchFamily="34" charset="0"/>
              </a:defRPr>
            </a:lvl4pPr>
            <a:lvl5pPr marL="271463" indent="-135731">
              <a:defRPr sz="900">
                <a:latin typeface="Century Gothic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contenu 9"/>
          <p:cNvSpPr>
            <a:spLocks noGrp="1"/>
          </p:cNvSpPr>
          <p:nvPr>
            <p:ph sz="quarter" idx="15" hasCustomPrompt="1"/>
          </p:nvPr>
        </p:nvSpPr>
        <p:spPr>
          <a:xfrm>
            <a:off x="9415803" y="1100208"/>
            <a:ext cx="762663" cy="4916387"/>
          </a:xfrm>
        </p:spPr>
        <p:txBody>
          <a:bodyPr anchor="ctr" anchorCtr="0"/>
          <a:lstStyle>
            <a:lvl1pPr marL="401241" indent="-401241" algn="r">
              <a:spcBef>
                <a:spcPts val="1500"/>
              </a:spcBef>
              <a:buClr>
                <a:srgbClr val="004563"/>
              </a:buClr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r">
              <a:spcBef>
                <a:spcPts val="0"/>
              </a:spcBef>
              <a:buFontTx/>
              <a:buNone/>
              <a:defRPr sz="900" b="0">
                <a:solidFill>
                  <a:schemeClr val="tx2"/>
                </a:solidFill>
                <a:latin typeface="Century Gothic" pitchFamily="34" charset="0"/>
              </a:defRPr>
            </a:lvl2pPr>
            <a:lvl3pPr marL="135731" indent="-135731" algn="r">
              <a:buClr>
                <a:schemeClr val="tx2"/>
              </a:buClr>
              <a:defRPr sz="900" b="1">
                <a:latin typeface="Century Gothic" pitchFamily="34" charset="0"/>
              </a:defRPr>
            </a:lvl3pPr>
            <a:lvl4pPr marL="135731" indent="0" algn="r">
              <a:defRPr sz="900">
                <a:latin typeface="Century Gothic" pitchFamily="34" charset="0"/>
              </a:defRPr>
            </a:lvl4pPr>
            <a:lvl5pPr marL="271463" indent="-135731" algn="r">
              <a:defRPr sz="900">
                <a:latin typeface="Century Gothic" pitchFamily="34" charset="0"/>
              </a:defRPr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</p:spTree>
    <p:extLst>
      <p:ext uri="{BB962C8B-B14F-4D97-AF65-F5344CB8AC3E}">
        <p14:creationId xmlns:p14="http://schemas.microsoft.com/office/powerpoint/2010/main" val="3603612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984251" y="1570042"/>
            <a:ext cx="10227732" cy="4470401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20000"/>
              <a:buFontTx/>
              <a:buBlip>
                <a:blip r:embed="rId2"/>
              </a:buBlip>
              <a:defRPr sz="1350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 typeface="Wingdings" pitchFamily="2" charset="2"/>
              <a:buChar char="à"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 typeface="Arial" pitchFamily="34" charset="0"/>
              <a:buChar char="­"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55508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984251" y="1570042"/>
            <a:ext cx="10227732" cy="4470401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20000"/>
              <a:buFontTx/>
              <a:buBlip>
                <a:blip r:embed="rId2"/>
              </a:buBlip>
              <a:defRPr sz="2400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 typeface="Wingdings" pitchFamily="2" charset="2"/>
              <a:buChar char="à"/>
              <a:defRPr sz="20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 typeface="Arial" pitchFamily="34" charset="0"/>
              <a:buChar char="­"/>
              <a:defRPr sz="1600" i="1">
                <a:solidFill>
                  <a:srgbClr val="404040"/>
                </a:solidFill>
                <a:latin typeface="Arial"/>
                <a:cs typeface="Arial"/>
              </a:defRPr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6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848463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3"/>
          </p:nvPr>
        </p:nvSpPr>
        <p:spPr>
          <a:xfrm>
            <a:off x="982133" y="2224088"/>
            <a:ext cx="10229851" cy="3816350"/>
          </a:xfrm>
        </p:spPr>
        <p:txBody>
          <a:bodyPr>
            <a:normAutofit/>
          </a:bodyPr>
          <a:lstStyle>
            <a:lvl1pPr>
              <a:buFontTx/>
              <a:buNone/>
              <a:defRPr sz="1050"/>
            </a:lvl1pPr>
          </a:lstStyle>
          <a:p>
            <a:r>
              <a:rPr lang="fr-FR"/>
              <a:t>Cliquez sur l'icône pour ajouter un tableau</a:t>
            </a:r>
            <a:endParaRPr lang="fr-FR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972749" y="1509657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301457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800110" y="2220427"/>
            <a:ext cx="5010151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6218365" y="2220427"/>
            <a:ext cx="5010151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972749" y="1509657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6351021" y="1509657"/>
            <a:ext cx="4729313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352542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800110" y="2216286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6218365" y="2216286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972749" y="1509657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6351021" y="1509657"/>
            <a:ext cx="4729313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Espace réservé du graphique 8"/>
          <p:cNvSpPr>
            <a:spLocks noGrp="1"/>
          </p:cNvSpPr>
          <p:nvPr>
            <p:ph type="chart" sz="quarter" idx="17"/>
          </p:nvPr>
        </p:nvSpPr>
        <p:spPr>
          <a:xfrm>
            <a:off x="791279" y="4589223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5" name="Espace réservé du graphique 8"/>
          <p:cNvSpPr>
            <a:spLocks noGrp="1"/>
          </p:cNvSpPr>
          <p:nvPr>
            <p:ph type="chart" sz="quarter" idx="18"/>
          </p:nvPr>
        </p:nvSpPr>
        <p:spPr>
          <a:xfrm>
            <a:off x="6209533" y="4589223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963919" y="3902472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20" hasCustomPrompt="1"/>
          </p:nvPr>
        </p:nvSpPr>
        <p:spPr>
          <a:xfrm>
            <a:off x="6342189" y="3902472"/>
            <a:ext cx="4729313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667180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EMB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6423918" y="1570038"/>
            <a:ext cx="4788071" cy="4470400"/>
          </a:xfrm>
          <a:prstGeom prst="rect">
            <a:avLst/>
          </a:prstGeom>
        </p:spPr>
        <p:txBody>
          <a:bodyPr vert="horz" anchor="ctr" anchorCtr="0"/>
          <a:lstStyle>
            <a:lvl1pPr marL="214313" indent="-214313">
              <a:spcBef>
                <a:spcPts val="1125"/>
              </a:spcBef>
              <a:buSzPct val="120000"/>
              <a:buFontTx/>
              <a:buBlip>
                <a:blip r:embed="rId2"/>
              </a:buBlip>
              <a:defRPr sz="1350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spcBef>
                <a:spcPts val="1125"/>
              </a:spcBef>
              <a:buClr>
                <a:schemeClr val="accent2"/>
              </a:buClr>
              <a:buSzPct val="100000"/>
              <a:buFont typeface="Wingdings" pitchFamily="2" charset="2"/>
              <a:buChar char="à"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spcBef>
                <a:spcPts val="1125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13"/>
          </p:nvPr>
        </p:nvSpPr>
        <p:spPr>
          <a:xfrm>
            <a:off x="1477433" y="2917203"/>
            <a:ext cx="3642784" cy="243998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972749" y="1509657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60141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984251" y="1570038"/>
            <a:ext cx="3120000" cy="1617662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200" b="1" i="0" cap="all" normalizeH="0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1"/>
          </p:nvPr>
        </p:nvSpPr>
        <p:spPr>
          <a:xfrm>
            <a:off x="4529613" y="1570038"/>
            <a:ext cx="3120000" cy="161766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200" b="1" i="0" cap="all" normalizeH="0" baseline="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2"/>
          </p:nvPr>
        </p:nvSpPr>
        <p:spPr>
          <a:xfrm>
            <a:off x="8091984" y="1570038"/>
            <a:ext cx="3120000" cy="161766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200" b="1" i="0" cap="all" normalizeH="0" baseline="0"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976160" y="3505201"/>
            <a:ext cx="3120000" cy="2535238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00000"/>
              <a:buFontTx/>
              <a:buBlip>
                <a:blip r:embed="rId2"/>
              </a:buBlip>
              <a:defRPr sz="1125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100000"/>
              <a:buFontTx/>
              <a:buBlip>
                <a:blip r:embed="rId3"/>
              </a:buBlip>
              <a:defRPr sz="1125">
                <a:latin typeface="Arial"/>
                <a:cs typeface="Arial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4"/>
          </p:nvPr>
        </p:nvSpPr>
        <p:spPr>
          <a:xfrm>
            <a:off x="4547953" y="3505201"/>
            <a:ext cx="3120000" cy="2535238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00000"/>
              <a:buFontTx/>
              <a:buBlip>
                <a:blip r:embed="rId4"/>
              </a:buBlip>
              <a:defRPr sz="1125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100000"/>
              <a:buFontTx/>
              <a:buBlip>
                <a:blip r:embed="rId3"/>
              </a:buBlip>
              <a:defRPr sz="1125">
                <a:latin typeface="Arial"/>
                <a:cs typeface="Arial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8090487" y="3505201"/>
            <a:ext cx="3120000" cy="2535238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00000"/>
              <a:buFontTx/>
              <a:buBlip>
                <a:blip r:embed="rId5"/>
              </a:buBlip>
              <a:defRPr sz="1125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100000"/>
              <a:buFontTx/>
              <a:buBlip>
                <a:blip r:embed="rId3"/>
              </a:buBlip>
              <a:defRPr sz="1125">
                <a:latin typeface="Arial"/>
                <a:cs typeface="Arial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8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8049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&amp; 1 BL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7809781" y="1570038"/>
            <a:ext cx="3402203" cy="44704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288000" tIns="252000" rIns="288000" bIns="252000" anchor="ctr" anchorCtr="1">
            <a:normAutofit/>
          </a:bodyPr>
          <a:lstStyle>
            <a:lvl1pPr marL="0" indent="0" algn="ctr">
              <a:buNone/>
              <a:defRPr sz="1050" b="1" i="0" cap="all" normalizeH="0" baseline="0">
                <a:ln>
                  <a:noFill/>
                </a:ln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983638" y="1570038"/>
            <a:ext cx="5711383" cy="4470400"/>
          </a:xfrm>
          <a:prstGeom prst="rect">
            <a:avLst/>
          </a:prstGeom>
        </p:spPr>
        <p:txBody>
          <a:bodyPr vert="horz" anchor="ctr" anchorCtr="0"/>
          <a:lstStyle>
            <a:lvl1pPr marL="214313" indent="-214313">
              <a:buSzPct val="120000"/>
              <a:buFontTx/>
              <a:buBlip>
                <a:blip r:embed="rId2"/>
              </a:buBlip>
              <a:defRPr sz="1350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200000"/>
              <a:buFontTx/>
              <a:buBlip>
                <a:blip r:embed="rId3"/>
              </a:buBlip>
              <a:defRPr sz="12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857250" indent="-171450">
              <a:buSzPct val="100000"/>
              <a:buFont typeface="Lucida Grande"/>
              <a:buChar char="&gt;"/>
              <a:defRPr sz="1050" i="1">
                <a:solidFill>
                  <a:schemeClr val="tx1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52779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6572872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984251" y="1570040"/>
            <a:ext cx="10227732" cy="4470401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03211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474134" y="1940022"/>
            <a:ext cx="11243733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4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3898006" y="3411530"/>
            <a:ext cx="4395991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979223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2192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7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927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984251" y="1570038"/>
            <a:ext cx="10227732" cy="4470401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4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072390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474141" y="1940022"/>
            <a:ext cx="11243733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3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3898007" y="3411530"/>
            <a:ext cx="4395991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35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979231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141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295467" y="2692170"/>
            <a:ext cx="9601132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1644764" y="4742396"/>
            <a:ext cx="8195653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pic>
        <p:nvPicPr>
          <p:cNvPr id="4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6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 AL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5706533" y="692696"/>
            <a:ext cx="6028267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24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7581902" y="2276872"/>
            <a:ext cx="415290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pic>
        <p:nvPicPr>
          <p:cNvPr id="4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817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clai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3898007" y="3411530"/>
            <a:ext cx="4395991" cy="0"/>
          </a:xfrm>
          <a:prstGeom prst="line">
            <a:avLst/>
          </a:prstGeom>
          <a:ln w="12700" cap="rnd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350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2192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474135" y="1548166"/>
            <a:ext cx="11243732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4050"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375"/>
              </a:spcBef>
              <a:buFontTx/>
              <a:buNone/>
              <a:defRPr sz="2400" b="0">
                <a:solidFill>
                  <a:schemeClr val="tx2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3" name="Parallélogramme 12"/>
          <p:cNvSpPr>
            <a:spLocks noChangeAspect="1"/>
          </p:cNvSpPr>
          <p:nvPr userDrawn="1"/>
        </p:nvSpPr>
        <p:spPr>
          <a:xfrm>
            <a:off x="979231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8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3068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sombre">
    <p:bg>
      <p:bgPr>
        <a:solidFill>
          <a:srgbClr val="004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3898007" y="3411530"/>
            <a:ext cx="4395991" cy="0"/>
          </a:xfrm>
          <a:prstGeom prst="line">
            <a:avLst/>
          </a:prstGeom>
          <a:ln w="127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35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2192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3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474135" y="1548166"/>
            <a:ext cx="11243732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4050" b="1">
                <a:solidFill>
                  <a:schemeClr val="bg1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375"/>
              </a:spcBef>
              <a:buFontTx/>
              <a:buNone/>
              <a:defRPr sz="2400" b="0">
                <a:solidFill>
                  <a:schemeClr val="bg1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9" name="Parallélogramme 18"/>
          <p:cNvSpPr>
            <a:spLocks noChangeAspect="1"/>
          </p:cNvSpPr>
          <p:nvPr userDrawn="1"/>
        </p:nvSpPr>
        <p:spPr>
          <a:xfrm>
            <a:off x="979231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8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21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Relationship Id="rId9" Type="http://schemas.openxmlformats.org/officeDocument/2006/relationships/image" Target="../media/image3.gi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theme" Target="../theme/theme2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2.bin"/><Relationship Id="rId5" Type="http://schemas.openxmlformats.org/officeDocument/2006/relationships/tags" Target="../tags/tag3.xml"/><Relationship Id="rId4" Type="http://schemas.openxmlformats.org/officeDocument/2006/relationships/vmlDrawing" Target="../drawings/vmlDrawing2.vml"/><Relationship Id="rId9" Type="http://schemas.openxmlformats.org/officeDocument/2006/relationships/image" Target="../media/image3.gi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image" Target="../media/image3.gif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795284554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" name="Diapositive think-cell" r:id="rId6" imgW="270" imgH="270" progId="TCLayout.ActiveDocument.1">
                  <p:embed/>
                </p:oleObj>
              </mc:Choice>
              <mc:Fallback>
                <p:oleObj name="Diapositive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70262" y="331682"/>
            <a:ext cx="10241724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89160" y="1563000"/>
            <a:ext cx="10222825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55600" y="6478376"/>
            <a:ext cx="1065600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14"/>
          <p:cNvSpPr>
            <a:spLocks noChangeAspect="1"/>
          </p:cNvSpPr>
          <p:nvPr/>
        </p:nvSpPr>
        <p:spPr>
          <a:xfrm>
            <a:off x="311852" y="-15348"/>
            <a:ext cx="925691" cy="75269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cxnSp>
        <p:nvCxnSpPr>
          <p:cNvPr id="16" name="Connecteur droit 15"/>
          <p:cNvCxnSpPr/>
          <p:nvPr/>
        </p:nvCxnSpPr>
        <p:spPr>
          <a:xfrm>
            <a:off x="970262" y="735475"/>
            <a:ext cx="10241724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numéro de diapositive 17"/>
          <p:cNvSpPr txBox="1">
            <a:spLocks/>
          </p:cNvSpPr>
          <p:nvPr userDrawn="1"/>
        </p:nvSpPr>
        <p:spPr>
          <a:xfrm>
            <a:off x="68927" y="6514489"/>
            <a:ext cx="649453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fr-FR"/>
            </a:defPPr>
            <a:lvl1pPr marL="0" algn="r" defTabSz="914400" rtl="0" eaLnBrk="1" latinLnBrk="0" hangingPunct="1">
              <a:defRPr sz="8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01209A-EBCB-4229-9A21-B7869465F47A}" type="slidenum">
              <a:rPr lang="fr-FR" sz="800" smtClean="0"/>
              <a:pPr/>
              <a:t>‹#›</a:t>
            </a:fld>
            <a:r>
              <a:rPr lang="fr-FR" sz="800"/>
              <a:t>   |  </a:t>
            </a:r>
          </a:p>
        </p:txBody>
      </p:sp>
      <p:pic>
        <p:nvPicPr>
          <p:cNvPr id="18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51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54" r:id="rId2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Blip>
          <a:blip r:embed="rId9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0" algn="l" defTabSz="457200" rtl="0" eaLnBrk="1" latinLnBrk="0" hangingPunct="1">
        <a:spcBef>
          <a:spcPct val="20000"/>
        </a:spcBef>
        <a:buFont typeface="Arial"/>
        <a:buNone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30238" indent="-268288" algn="l" defTabSz="4572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0238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01688" indent="-171450" algn="l" defTabSz="4572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4099688818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9" name="Diapositive think-cell" r:id="rId6" imgW="270" imgH="270" progId="TCLayout.ActiveDocument.1">
                  <p:embed/>
                </p:oleObj>
              </mc:Choice>
              <mc:Fallback>
                <p:oleObj name="Diapositive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70261" y="331682"/>
            <a:ext cx="10241724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89158" y="1562999"/>
            <a:ext cx="10222825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55600" y="6478376"/>
            <a:ext cx="1065600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14"/>
          <p:cNvSpPr>
            <a:spLocks noChangeAspect="1"/>
          </p:cNvSpPr>
          <p:nvPr/>
        </p:nvSpPr>
        <p:spPr>
          <a:xfrm>
            <a:off x="311852" y="-15348"/>
            <a:ext cx="925691" cy="75269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970261" y="735475"/>
            <a:ext cx="10241724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numéro de diapositive 17"/>
          <p:cNvSpPr txBox="1">
            <a:spLocks/>
          </p:cNvSpPr>
          <p:nvPr userDrawn="1"/>
        </p:nvSpPr>
        <p:spPr>
          <a:xfrm>
            <a:off x="-100555" y="6512987"/>
            <a:ext cx="941684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fr-FR"/>
            </a:defPPr>
            <a:lvl1pPr marL="0" algn="r" defTabSz="914400" rtl="0" eaLnBrk="1" latinLnBrk="0" hangingPunct="1">
              <a:defRPr sz="8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pic>
        <p:nvPicPr>
          <p:cNvPr id="17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54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Blip>
          <a:blip r:embed="rId9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0" algn="l" defTabSz="457200" rtl="0" eaLnBrk="1" latinLnBrk="0" hangingPunct="1">
        <a:spcBef>
          <a:spcPct val="20000"/>
        </a:spcBef>
        <a:buFont typeface="Arial"/>
        <a:buNone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30238" indent="-268288" algn="l" defTabSz="4572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0238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01688" indent="-171450" algn="l" defTabSz="4572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70271" y="331682"/>
            <a:ext cx="10241724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89166" y="1563001"/>
            <a:ext cx="10222825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55600" y="6478376"/>
            <a:ext cx="1065600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14"/>
          <p:cNvSpPr>
            <a:spLocks noChangeAspect="1"/>
          </p:cNvSpPr>
          <p:nvPr/>
        </p:nvSpPr>
        <p:spPr>
          <a:xfrm>
            <a:off x="311853" y="-15348"/>
            <a:ext cx="925691" cy="75269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970271" y="735475"/>
            <a:ext cx="10241724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203187" y="6508769"/>
            <a:ext cx="649453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pic>
        <p:nvPicPr>
          <p:cNvPr id="10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85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85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1" latinLnBrk="0" hangingPunct="1">
        <a:spcBef>
          <a:spcPct val="0"/>
        </a:spcBef>
        <a:buNone/>
        <a:defRPr sz="15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Tx/>
        <a:buBlip>
          <a:blip r:embed="rId18"/>
        </a:buBlip>
        <a:defRPr sz="13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71463" indent="0" algn="l" defTabSz="342900" rtl="0" eaLnBrk="1" latinLnBrk="0" hangingPunct="1">
        <a:spcBef>
          <a:spcPct val="20000"/>
        </a:spcBef>
        <a:buFont typeface="Arial"/>
        <a:buNone/>
        <a:defRPr sz="135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72679" indent="-201216" algn="l" defTabSz="3429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472679" indent="0" algn="l" defTabSz="3429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601266" indent="-128588" algn="l" defTabSz="3429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0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456FD7-BB91-4376-9F54-57A4192F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Rebasing</a:t>
            </a:r>
            <a:r>
              <a:rPr lang="fr-FR" dirty="0"/>
              <a:t> Made Simple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52C0768-302F-4A6A-A9FF-BED7B68BC5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245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Rebase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10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3" name="Oval 52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5582080" y="4985962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AEF8D433-30C4-4661-9F69-97B852EC189C}"/>
              </a:ext>
            </a:extLst>
          </p:cNvPr>
          <p:cNvCxnSpPr>
            <a:cxnSpLocks/>
            <a:stCxn id="53" idx="4"/>
          </p:cNvCxnSpPr>
          <p:nvPr/>
        </p:nvCxnSpPr>
        <p:spPr>
          <a:xfrm flipH="1">
            <a:off x="5758872" y="5339547"/>
            <a:ext cx="1" cy="4043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40A89D73-78E9-43D5-9346-924EA4FB08C8}"/>
              </a:ext>
            </a:extLst>
          </p:cNvPr>
          <p:cNvSpPr txBox="1"/>
          <p:nvPr/>
        </p:nvSpPr>
        <p:spPr>
          <a:xfrm>
            <a:off x="5695553" y="5650336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78555CA8-3ABD-481D-8773-85321E6D94BC}"/>
              </a:ext>
            </a:extLst>
          </p:cNvPr>
          <p:cNvSpPr/>
          <p:nvPr/>
        </p:nvSpPr>
        <p:spPr>
          <a:xfrm>
            <a:off x="4819023" y="4183088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  <a:stCxn id="56" idx="4"/>
            <a:endCxn id="53" idx="0"/>
          </p:cNvCxnSpPr>
          <p:nvPr/>
        </p:nvCxnSpPr>
        <p:spPr>
          <a:xfrm>
            <a:off x="4995816" y="4536673"/>
            <a:ext cx="763057" cy="449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78555CA8-3ABD-481D-8773-85321E6D94BC}"/>
              </a:ext>
            </a:extLst>
          </p:cNvPr>
          <p:cNvSpPr/>
          <p:nvPr/>
        </p:nvSpPr>
        <p:spPr>
          <a:xfrm>
            <a:off x="4819023" y="3384449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  <a:stCxn id="58" idx="4"/>
            <a:endCxn id="56" idx="0"/>
          </p:cNvCxnSpPr>
          <p:nvPr/>
        </p:nvCxnSpPr>
        <p:spPr>
          <a:xfrm>
            <a:off x="4995816" y="3738034"/>
            <a:ext cx="0" cy="445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78555CA8-3ABD-481D-8773-85321E6D94BC}"/>
              </a:ext>
            </a:extLst>
          </p:cNvPr>
          <p:cNvSpPr/>
          <p:nvPr/>
        </p:nvSpPr>
        <p:spPr>
          <a:xfrm>
            <a:off x="6345136" y="4183088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  <a:stCxn id="60" idx="4"/>
            <a:endCxn id="53" idx="0"/>
          </p:cNvCxnSpPr>
          <p:nvPr/>
        </p:nvCxnSpPr>
        <p:spPr>
          <a:xfrm flipH="1">
            <a:off x="5758873" y="4536673"/>
            <a:ext cx="763056" cy="449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78555CA8-3ABD-481D-8773-85321E6D94BC}"/>
              </a:ext>
            </a:extLst>
          </p:cNvPr>
          <p:cNvSpPr/>
          <p:nvPr/>
        </p:nvSpPr>
        <p:spPr>
          <a:xfrm>
            <a:off x="6345136" y="3384449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  <a:stCxn id="62" idx="4"/>
            <a:endCxn id="60" idx="0"/>
          </p:cNvCxnSpPr>
          <p:nvPr/>
        </p:nvCxnSpPr>
        <p:spPr>
          <a:xfrm>
            <a:off x="6521929" y="3738034"/>
            <a:ext cx="0" cy="445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Arrow: Down 33">
            <a:extLst>
              <a:ext uri="{FF2B5EF4-FFF2-40B4-BE49-F238E27FC236}">
                <a16:creationId xmlns="" xmlns:a16="http://schemas.microsoft.com/office/drawing/2014/main" id="{1AED9871-5657-4FA9-8E6F-74E2BB2236B3}"/>
              </a:ext>
            </a:extLst>
          </p:cNvPr>
          <p:cNvSpPr/>
          <p:nvPr/>
        </p:nvSpPr>
        <p:spPr>
          <a:xfrm rot="5400000">
            <a:off x="7260965" y="2835934"/>
            <a:ext cx="367801" cy="1436403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a_branch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78555CA8-3ABD-481D-8773-85321E6D94BC}"/>
              </a:ext>
            </a:extLst>
          </p:cNvPr>
          <p:cNvSpPr/>
          <p:nvPr/>
        </p:nvSpPr>
        <p:spPr>
          <a:xfrm>
            <a:off x="4819023" y="2581575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  <a:stCxn id="66" idx="4"/>
            <a:endCxn id="58" idx="0"/>
          </p:cNvCxnSpPr>
          <p:nvPr/>
        </p:nvCxnSpPr>
        <p:spPr>
          <a:xfrm>
            <a:off x="4995816" y="2935160"/>
            <a:ext cx="0" cy="449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="" xmlns:a16="http://schemas.microsoft.com/office/drawing/2014/main" id="{78555CA8-3ABD-481D-8773-85321E6D94BC}"/>
              </a:ext>
            </a:extLst>
          </p:cNvPr>
          <p:cNvSpPr/>
          <p:nvPr/>
        </p:nvSpPr>
        <p:spPr>
          <a:xfrm>
            <a:off x="4819023" y="1784441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  <a:stCxn id="68" idx="4"/>
            <a:endCxn id="66" idx="0"/>
          </p:cNvCxnSpPr>
          <p:nvPr/>
        </p:nvCxnSpPr>
        <p:spPr>
          <a:xfrm>
            <a:off x="4995816" y="2138026"/>
            <a:ext cx="0" cy="443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Arrow: Down 33">
            <a:extLst>
              <a:ext uri="{FF2B5EF4-FFF2-40B4-BE49-F238E27FC236}">
                <a16:creationId xmlns="" xmlns:a16="http://schemas.microsoft.com/office/drawing/2014/main" id="{1AED9871-5657-4FA9-8E6F-74E2BB2236B3}"/>
              </a:ext>
            </a:extLst>
          </p:cNvPr>
          <p:cNvSpPr/>
          <p:nvPr/>
        </p:nvSpPr>
        <p:spPr>
          <a:xfrm rot="5400000">
            <a:off x="5723687" y="1243031"/>
            <a:ext cx="367801" cy="1436403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a_branch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6308053" y="3346128"/>
            <a:ext cx="427751" cy="427751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6308053" y="4146005"/>
            <a:ext cx="427751" cy="427751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4781938" y="2545995"/>
            <a:ext cx="427751" cy="427751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4781939" y="1747356"/>
            <a:ext cx="427751" cy="427751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3891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8" grpId="0" animBg="1"/>
      <p:bldP spid="71" grpId="0" animBg="1"/>
      <p:bldP spid="22" grpId="0" animBg="1"/>
      <p:bldP spid="22" grpId="1" animBg="1"/>
      <p:bldP spid="25" grpId="0" animBg="1"/>
      <p:bldP spid="25" grpId="1" animBg="1"/>
      <p:bldP spid="24" grpId="0" animBg="1"/>
      <p:bldP spid="24" grpId="1" animBg="1"/>
      <p:bldP spid="26" grpId="0" animBg="1"/>
      <p:bldP spid="2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Rebase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11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3" name="Oval 52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5582080" y="4985962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AEF8D433-30C4-4661-9F69-97B852EC189C}"/>
              </a:ext>
            </a:extLst>
          </p:cNvPr>
          <p:cNvCxnSpPr>
            <a:cxnSpLocks/>
            <a:stCxn id="53" idx="4"/>
          </p:cNvCxnSpPr>
          <p:nvPr/>
        </p:nvCxnSpPr>
        <p:spPr>
          <a:xfrm flipH="1">
            <a:off x="5758872" y="5339547"/>
            <a:ext cx="1" cy="4043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40A89D73-78E9-43D5-9346-924EA4FB08C8}"/>
              </a:ext>
            </a:extLst>
          </p:cNvPr>
          <p:cNvSpPr txBox="1"/>
          <p:nvPr/>
        </p:nvSpPr>
        <p:spPr>
          <a:xfrm>
            <a:off x="5695553" y="5650336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78555CA8-3ABD-481D-8773-85321E6D94BC}"/>
              </a:ext>
            </a:extLst>
          </p:cNvPr>
          <p:cNvSpPr/>
          <p:nvPr/>
        </p:nvSpPr>
        <p:spPr>
          <a:xfrm>
            <a:off x="4819023" y="4183088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  <a:stCxn id="56" idx="4"/>
            <a:endCxn id="53" idx="0"/>
          </p:cNvCxnSpPr>
          <p:nvPr/>
        </p:nvCxnSpPr>
        <p:spPr>
          <a:xfrm>
            <a:off x="4995816" y="4536673"/>
            <a:ext cx="763057" cy="449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78555CA8-3ABD-481D-8773-85321E6D94BC}"/>
              </a:ext>
            </a:extLst>
          </p:cNvPr>
          <p:cNvSpPr/>
          <p:nvPr/>
        </p:nvSpPr>
        <p:spPr>
          <a:xfrm>
            <a:off x="4819023" y="3384449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  <a:stCxn id="58" idx="4"/>
            <a:endCxn id="56" idx="0"/>
          </p:cNvCxnSpPr>
          <p:nvPr/>
        </p:nvCxnSpPr>
        <p:spPr>
          <a:xfrm>
            <a:off x="4995816" y="3738034"/>
            <a:ext cx="0" cy="445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78555CA8-3ABD-481D-8773-85321E6D94BC}"/>
              </a:ext>
            </a:extLst>
          </p:cNvPr>
          <p:cNvSpPr/>
          <p:nvPr/>
        </p:nvSpPr>
        <p:spPr>
          <a:xfrm>
            <a:off x="6345136" y="4183088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  <a:stCxn id="60" idx="4"/>
            <a:endCxn id="53" idx="0"/>
          </p:cNvCxnSpPr>
          <p:nvPr/>
        </p:nvCxnSpPr>
        <p:spPr>
          <a:xfrm flipH="1">
            <a:off x="5758873" y="4536673"/>
            <a:ext cx="763056" cy="449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78555CA8-3ABD-481D-8773-85321E6D94BC}"/>
              </a:ext>
            </a:extLst>
          </p:cNvPr>
          <p:cNvSpPr/>
          <p:nvPr/>
        </p:nvSpPr>
        <p:spPr>
          <a:xfrm>
            <a:off x="6345136" y="3384449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  <a:stCxn id="62" idx="4"/>
            <a:endCxn id="60" idx="0"/>
          </p:cNvCxnSpPr>
          <p:nvPr/>
        </p:nvCxnSpPr>
        <p:spPr>
          <a:xfrm>
            <a:off x="6521929" y="3738034"/>
            <a:ext cx="0" cy="445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78555CA8-3ABD-481D-8773-85321E6D94BC}"/>
              </a:ext>
            </a:extLst>
          </p:cNvPr>
          <p:cNvSpPr/>
          <p:nvPr/>
        </p:nvSpPr>
        <p:spPr>
          <a:xfrm>
            <a:off x="4819023" y="2581575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  <a:stCxn id="66" idx="4"/>
            <a:endCxn id="58" idx="0"/>
          </p:cNvCxnSpPr>
          <p:nvPr/>
        </p:nvCxnSpPr>
        <p:spPr>
          <a:xfrm>
            <a:off x="4995816" y="2935160"/>
            <a:ext cx="0" cy="449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="" xmlns:a16="http://schemas.microsoft.com/office/drawing/2014/main" id="{78555CA8-3ABD-481D-8773-85321E6D94BC}"/>
              </a:ext>
            </a:extLst>
          </p:cNvPr>
          <p:cNvSpPr/>
          <p:nvPr/>
        </p:nvSpPr>
        <p:spPr>
          <a:xfrm>
            <a:off x="4819023" y="1784441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  <a:stCxn id="68" idx="4"/>
            <a:endCxn id="66" idx="0"/>
          </p:cNvCxnSpPr>
          <p:nvPr/>
        </p:nvCxnSpPr>
        <p:spPr>
          <a:xfrm>
            <a:off x="4995816" y="2138026"/>
            <a:ext cx="0" cy="443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Arrow: Down 33">
            <a:extLst>
              <a:ext uri="{FF2B5EF4-FFF2-40B4-BE49-F238E27FC236}">
                <a16:creationId xmlns="" xmlns:a16="http://schemas.microsoft.com/office/drawing/2014/main" id="{1AED9871-5657-4FA9-8E6F-74E2BB2236B3}"/>
              </a:ext>
            </a:extLst>
          </p:cNvPr>
          <p:cNvSpPr/>
          <p:nvPr/>
        </p:nvSpPr>
        <p:spPr>
          <a:xfrm rot="5400000">
            <a:off x="5723687" y="1243031"/>
            <a:ext cx="367801" cy="1436403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a_branch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6308053" y="3346128"/>
            <a:ext cx="427751" cy="427751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6308053" y="4146005"/>
            <a:ext cx="427751" cy="427751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9169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  <p:bldP spid="22" grpId="0" animBg="1"/>
      <p:bldP spid="22" grpId="1" animBg="1"/>
      <p:bldP spid="25" grpId="0" animBg="1"/>
      <p:bldP spid="2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4F0455-9ED9-4652-8FD6-9C284BE2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garbage-collects</a:t>
            </a:r>
            <a:br>
              <a:rPr lang="en-US" dirty="0"/>
            </a:br>
            <a:r>
              <a:rPr lang="en-US" dirty="0"/>
              <a:t>unreachable </a:t>
            </a:r>
            <a:r>
              <a:rPr lang="en-US" dirty="0" smtClean="0"/>
              <a:t>objects.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36025E-6B8D-4575-9E2B-B0AAB8CAC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495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13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23" name="Group 22"/>
          <p:cNvGrpSpPr/>
          <p:nvPr/>
        </p:nvGrpSpPr>
        <p:grpSpPr>
          <a:xfrm>
            <a:off x="5856466" y="2581575"/>
            <a:ext cx="1879698" cy="3345760"/>
            <a:chOff x="4819023" y="2581575"/>
            <a:chExt cx="1879698" cy="3345760"/>
          </a:xfrm>
        </p:grpSpPr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A8539DB9-3193-446D-AAD0-3F53798A7C20}"/>
                </a:ext>
              </a:extLst>
            </p:cNvPr>
            <p:cNvSpPr/>
            <p:nvPr/>
          </p:nvSpPr>
          <p:spPr>
            <a:xfrm>
              <a:off x="5582080" y="4985962"/>
              <a:ext cx="353585" cy="35358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="" xmlns:a16="http://schemas.microsoft.com/office/drawing/2014/main" id="{AEF8D433-30C4-4661-9F69-97B852EC189C}"/>
                </a:ext>
              </a:extLst>
            </p:cNvPr>
            <p:cNvCxnSpPr>
              <a:cxnSpLocks/>
              <a:stCxn id="24" idx="4"/>
            </p:cNvCxnSpPr>
            <p:nvPr/>
          </p:nvCxnSpPr>
          <p:spPr>
            <a:xfrm flipH="1">
              <a:off x="5758872" y="5339547"/>
              <a:ext cx="1" cy="4043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40A89D73-78E9-43D5-9346-924EA4FB08C8}"/>
                </a:ext>
              </a:extLst>
            </p:cNvPr>
            <p:cNvSpPr txBox="1"/>
            <p:nvPr/>
          </p:nvSpPr>
          <p:spPr>
            <a:xfrm>
              <a:off x="5695553" y="5650336"/>
              <a:ext cx="12663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dirty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78555CA8-3ABD-481D-8773-85321E6D94BC}"/>
                </a:ext>
              </a:extLst>
            </p:cNvPr>
            <p:cNvSpPr/>
            <p:nvPr/>
          </p:nvSpPr>
          <p:spPr>
            <a:xfrm>
              <a:off x="5582079" y="2581575"/>
              <a:ext cx="353585" cy="35358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="" xmlns:a16="http://schemas.microsoft.com/office/drawing/2014/main" id="{A47DAD0E-84A7-48D4-BBEA-C8FA08AF368E}"/>
                </a:ext>
              </a:extLst>
            </p:cNvPr>
            <p:cNvCxnSpPr>
              <a:cxnSpLocks/>
              <a:stCxn id="28" idx="4"/>
              <a:endCxn id="36" idx="0"/>
            </p:cNvCxnSpPr>
            <p:nvPr/>
          </p:nvCxnSpPr>
          <p:spPr>
            <a:xfrm>
              <a:off x="5758872" y="2935160"/>
              <a:ext cx="763057" cy="4492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78555CA8-3ABD-481D-8773-85321E6D94BC}"/>
                </a:ext>
              </a:extLst>
            </p:cNvPr>
            <p:cNvSpPr/>
            <p:nvPr/>
          </p:nvSpPr>
          <p:spPr>
            <a:xfrm>
              <a:off x="4819023" y="4183088"/>
              <a:ext cx="353585" cy="353585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="" xmlns:a16="http://schemas.microsoft.com/office/drawing/2014/main" id="{A47DAD0E-84A7-48D4-BBEA-C8FA08AF368E}"/>
                </a:ext>
              </a:extLst>
            </p:cNvPr>
            <p:cNvCxnSpPr>
              <a:cxnSpLocks/>
              <a:stCxn id="30" idx="4"/>
              <a:endCxn id="24" idx="0"/>
            </p:cNvCxnSpPr>
            <p:nvPr/>
          </p:nvCxnSpPr>
          <p:spPr>
            <a:xfrm>
              <a:off x="4995816" y="4536673"/>
              <a:ext cx="763057" cy="4492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78555CA8-3ABD-481D-8773-85321E6D94BC}"/>
                </a:ext>
              </a:extLst>
            </p:cNvPr>
            <p:cNvSpPr/>
            <p:nvPr/>
          </p:nvSpPr>
          <p:spPr>
            <a:xfrm>
              <a:off x="4819023" y="3384449"/>
              <a:ext cx="353585" cy="353585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="" xmlns:a16="http://schemas.microsoft.com/office/drawing/2014/main" id="{A47DAD0E-84A7-48D4-BBEA-C8FA08AF368E}"/>
                </a:ext>
              </a:extLst>
            </p:cNvPr>
            <p:cNvCxnSpPr>
              <a:cxnSpLocks/>
              <a:stCxn id="32" idx="4"/>
              <a:endCxn id="30" idx="0"/>
            </p:cNvCxnSpPr>
            <p:nvPr/>
          </p:nvCxnSpPr>
          <p:spPr>
            <a:xfrm>
              <a:off x="4995816" y="3738034"/>
              <a:ext cx="0" cy="4450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78555CA8-3ABD-481D-8773-85321E6D94BC}"/>
                </a:ext>
              </a:extLst>
            </p:cNvPr>
            <p:cNvSpPr/>
            <p:nvPr/>
          </p:nvSpPr>
          <p:spPr>
            <a:xfrm>
              <a:off x="6345136" y="4183088"/>
              <a:ext cx="353585" cy="353585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="" xmlns:a16="http://schemas.microsoft.com/office/drawing/2014/main" id="{A47DAD0E-84A7-48D4-BBEA-C8FA08AF368E}"/>
                </a:ext>
              </a:extLst>
            </p:cNvPr>
            <p:cNvCxnSpPr>
              <a:cxnSpLocks/>
              <a:stCxn id="34" idx="4"/>
              <a:endCxn id="24" idx="0"/>
            </p:cNvCxnSpPr>
            <p:nvPr/>
          </p:nvCxnSpPr>
          <p:spPr>
            <a:xfrm flipH="1">
              <a:off x="5758873" y="4536673"/>
              <a:ext cx="763056" cy="4492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78555CA8-3ABD-481D-8773-85321E6D94BC}"/>
                </a:ext>
              </a:extLst>
            </p:cNvPr>
            <p:cNvSpPr/>
            <p:nvPr/>
          </p:nvSpPr>
          <p:spPr>
            <a:xfrm>
              <a:off x="6345136" y="3384449"/>
              <a:ext cx="353585" cy="353585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="" xmlns:a16="http://schemas.microsoft.com/office/drawing/2014/main" id="{A47DAD0E-84A7-48D4-BBEA-C8FA08AF368E}"/>
                </a:ext>
              </a:extLst>
            </p:cNvPr>
            <p:cNvCxnSpPr>
              <a:cxnSpLocks/>
              <a:stCxn id="36" idx="4"/>
              <a:endCxn id="34" idx="0"/>
            </p:cNvCxnSpPr>
            <p:nvPr/>
          </p:nvCxnSpPr>
          <p:spPr>
            <a:xfrm>
              <a:off x="6521929" y="3738034"/>
              <a:ext cx="0" cy="4450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="" xmlns:a16="http://schemas.microsoft.com/office/drawing/2014/main" id="{A47DAD0E-84A7-48D4-BBEA-C8FA08AF368E}"/>
                </a:ext>
              </a:extLst>
            </p:cNvPr>
            <p:cNvCxnSpPr>
              <a:cxnSpLocks/>
              <a:stCxn id="28" idx="4"/>
              <a:endCxn id="32" idx="0"/>
            </p:cNvCxnSpPr>
            <p:nvPr/>
          </p:nvCxnSpPr>
          <p:spPr>
            <a:xfrm flipH="1">
              <a:off x="4995816" y="2935160"/>
              <a:ext cx="763056" cy="4492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455837" y="1784441"/>
            <a:ext cx="354642" cy="4142894"/>
            <a:chOff x="5581023" y="1784441"/>
            <a:chExt cx="354642" cy="4142894"/>
          </a:xfrm>
        </p:grpSpPr>
        <p:sp>
          <p:nvSpPr>
            <p:cNvPr id="40" name="Oval 39">
              <a:extLst>
                <a:ext uri="{FF2B5EF4-FFF2-40B4-BE49-F238E27FC236}">
                  <a16:creationId xmlns="" xmlns:a16="http://schemas.microsoft.com/office/drawing/2014/main" id="{A8539DB9-3193-446D-AAD0-3F53798A7C20}"/>
                </a:ext>
              </a:extLst>
            </p:cNvPr>
            <p:cNvSpPr/>
            <p:nvPr/>
          </p:nvSpPr>
          <p:spPr>
            <a:xfrm>
              <a:off x="5582080" y="4985962"/>
              <a:ext cx="353585" cy="35358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="" xmlns:a16="http://schemas.microsoft.com/office/drawing/2014/main" id="{AEF8D433-30C4-4661-9F69-97B852EC189C}"/>
                </a:ext>
              </a:extLst>
            </p:cNvPr>
            <p:cNvCxnSpPr>
              <a:cxnSpLocks/>
              <a:stCxn id="40" idx="4"/>
            </p:cNvCxnSpPr>
            <p:nvPr/>
          </p:nvCxnSpPr>
          <p:spPr>
            <a:xfrm flipH="1">
              <a:off x="5758872" y="5339547"/>
              <a:ext cx="1" cy="4043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40A89D73-78E9-43D5-9346-924EA4FB08C8}"/>
                </a:ext>
              </a:extLst>
            </p:cNvPr>
            <p:cNvSpPr txBox="1"/>
            <p:nvPr/>
          </p:nvSpPr>
          <p:spPr>
            <a:xfrm>
              <a:off x="5695553" y="5650336"/>
              <a:ext cx="12663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dirty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78555CA8-3ABD-481D-8773-85321E6D94BC}"/>
                </a:ext>
              </a:extLst>
            </p:cNvPr>
            <p:cNvSpPr/>
            <p:nvPr/>
          </p:nvSpPr>
          <p:spPr>
            <a:xfrm>
              <a:off x="5581023" y="4183088"/>
              <a:ext cx="353585" cy="353585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="" xmlns:a16="http://schemas.microsoft.com/office/drawing/2014/main" id="{A47DAD0E-84A7-48D4-BBEA-C8FA08AF368E}"/>
                </a:ext>
              </a:extLst>
            </p:cNvPr>
            <p:cNvCxnSpPr>
              <a:cxnSpLocks/>
              <a:stCxn id="43" idx="4"/>
              <a:endCxn id="40" idx="0"/>
            </p:cNvCxnSpPr>
            <p:nvPr/>
          </p:nvCxnSpPr>
          <p:spPr>
            <a:xfrm>
              <a:off x="5757816" y="4536673"/>
              <a:ext cx="1057" cy="4492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="" xmlns:a16="http://schemas.microsoft.com/office/drawing/2014/main" id="{78555CA8-3ABD-481D-8773-85321E6D94BC}"/>
                </a:ext>
              </a:extLst>
            </p:cNvPr>
            <p:cNvSpPr/>
            <p:nvPr/>
          </p:nvSpPr>
          <p:spPr>
            <a:xfrm>
              <a:off x="5581023" y="3384449"/>
              <a:ext cx="353585" cy="353585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="" xmlns:a16="http://schemas.microsoft.com/office/drawing/2014/main" id="{A47DAD0E-84A7-48D4-BBEA-C8FA08AF368E}"/>
                </a:ext>
              </a:extLst>
            </p:cNvPr>
            <p:cNvCxnSpPr>
              <a:cxnSpLocks/>
              <a:stCxn id="45" idx="4"/>
              <a:endCxn id="43" idx="0"/>
            </p:cNvCxnSpPr>
            <p:nvPr/>
          </p:nvCxnSpPr>
          <p:spPr>
            <a:xfrm>
              <a:off x="5757816" y="3738034"/>
              <a:ext cx="0" cy="4450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="" xmlns:a16="http://schemas.microsoft.com/office/drawing/2014/main" id="{78555CA8-3ABD-481D-8773-85321E6D94BC}"/>
                </a:ext>
              </a:extLst>
            </p:cNvPr>
            <p:cNvSpPr/>
            <p:nvPr/>
          </p:nvSpPr>
          <p:spPr>
            <a:xfrm>
              <a:off x="5581023" y="2581575"/>
              <a:ext cx="353585" cy="353585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="" xmlns:a16="http://schemas.microsoft.com/office/drawing/2014/main" id="{A47DAD0E-84A7-48D4-BBEA-C8FA08AF368E}"/>
                </a:ext>
              </a:extLst>
            </p:cNvPr>
            <p:cNvCxnSpPr>
              <a:cxnSpLocks/>
              <a:stCxn id="47" idx="4"/>
              <a:endCxn id="45" idx="0"/>
            </p:cNvCxnSpPr>
            <p:nvPr/>
          </p:nvCxnSpPr>
          <p:spPr>
            <a:xfrm>
              <a:off x="5757816" y="2935160"/>
              <a:ext cx="0" cy="4492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="" xmlns:a16="http://schemas.microsoft.com/office/drawing/2014/main" id="{78555CA8-3ABD-481D-8773-85321E6D94BC}"/>
                </a:ext>
              </a:extLst>
            </p:cNvPr>
            <p:cNvSpPr/>
            <p:nvPr/>
          </p:nvSpPr>
          <p:spPr>
            <a:xfrm>
              <a:off x="5581023" y="1784441"/>
              <a:ext cx="353585" cy="353585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="" xmlns:a16="http://schemas.microsoft.com/office/drawing/2014/main" id="{A47DAD0E-84A7-48D4-BBEA-C8FA08AF368E}"/>
                </a:ext>
              </a:extLst>
            </p:cNvPr>
            <p:cNvCxnSpPr>
              <a:cxnSpLocks/>
              <a:stCxn id="49" idx="4"/>
              <a:endCxn id="47" idx="0"/>
            </p:cNvCxnSpPr>
            <p:nvPr/>
          </p:nvCxnSpPr>
          <p:spPr>
            <a:xfrm>
              <a:off x="5757816" y="2138026"/>
              <a:ext cx="0" cy="4435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552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Merge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14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23" name="Group 22"/>
          <p:cNvGrpSpPr/>
          <p:nvPr/>
        </p:nvGrpSpPr>
        <p:grpSpPr>
          <a:xfrm>
            <a:off x="5156151" y="2581575"/>
            <a:ext cx="1879698" cy="3345760"/>
            <a:chOff x="4819023" y="2581575"/>
            <a:chExt cx="1879698" cy="3345760"/>
          </a:xfrm>
        </p:grpSpPr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A8539DB9-3193-446D-AAD0-3F53798A7C20}"/>
                </a:ext>
              </a:extLst>
            </p:cNvPr>
            <p:cNvSpPr/>
            <p:nvPr/>
          </p:nvSpPr>
          <p:spPr>
            <a:xfrm>
              <a:off x="5582080" y="4985962"/>
              <a:ext cx="353585" cy="35358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="" xmlns:a16="http://schemas.microsoft.com/office/drawing/2014/main" id="{AEF8D433-30C4-4661-9F69-97B852EC189C}"/>
                </a:ext>
              </a:extLst>
            </p:cNvPr>
            <p:cNvCxnSpPr>
              <a:cxnSpLocks/>
              <a:stCxn id="24" idx="4"/>
            </p:cNvCxnSpPr>
            <p:nvPr/>
          </p:nvCxnSpPr>
          <p:spPr>
            <a:xfrm flipH="1">
              <a:off x="5758872" y="5339547"/>
              <a:ext cx="1" cy="4043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40A89D73-78E9-43D5-9346-924EA4FB08C8}"/>
                </a:ext>
              </a:extLst>
            </p:cNvPr>
            <p:cNvSpPr txBox="1"/>
            <p:nvPr/>
          </p:nvSpPr>
          <p:spPr>
            <a:xfrm>
              <a:off x="5695553" y="5650336"/>
              <a:ext cx="12663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dirty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78555CA8-3ABD-481D-8773-85321E6D94BC}"/>
                </a:ext>
              </a:extLst>
            </p:cNvPr>
            <p:cNvSpPr/>
            <p:nvPr/>
          </p:nvSpPr>
          <p:spPr>
            <a:xfrm>
              <a:off x="5582079" y="2581575"/>
              <a:ext cx="353585" cy="35358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="" xmlns:a16="http://schemas.microsoft.com/office/drawing/2014/main" id="{A47DAD0E-84A7-48D4-BBEA-C8FA08AF368E}"/>
                </a:ext>
              </a:extLst>
            </p:cNvPr>
            <p:cNvCxnSpPr>
              <a:cxnSpLocks/>
              <a:stCxn id="28" idx="4"/>
              <a:endCxn id="36" idx="0"/>
            </p:cNvCxnSpPr>
            <p:nvPr/>
          </p:nvCxnSpPr>
          <p:spPr>
            <a:xfrm>
              <a:off x="5758872" y="2935160"/>
              <a:ext cx="763057" cy="4492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78555CA8-3ABD-481D-8773-85321E6D94BC}"/>
                </a:ext>
              </a:extLst>
            </p:cNvPr>
            <p:cNvSpPr/>
            <p:nvPr/>
          </p:nvSpPr>
          <p:spPr>
            <a:xfrm>
              <a:off x="4819023" y="4183088"/>
              <a:ext cx="353585" cy="353585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="" xmlns:a16="http://schemas.microsoft.com/office/drawing/2014/main" id="{A47DAD0E-84A7-48D4-BBEA-C8FA08AF368E}"/>
                </a:ext>
              </a:extLst>
            </p:cNvPr>
            <p:cNvCxnSpPr>
              <a:cxnSpLocks/>
              <a:stCxn id="30" idx="4"/>
              <a:endCxn id="24" idx="0"/>
            </p:cNvCxnSpPr>
            <p:nvPr/>
          </p:nvCxnSpPr>
          <p:spPr>
            <a:xfrm>
              <a:off x="4995816" y="4536673"/>
              <a:ext cx="763057" cy="4492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78555CA8-3ABD-481D-8773-85321E6D94BC}"/>
                </a:ext>
              </a:extLst>
            </p:cNvPr>
            <p:cNvSpPr/>
            <p:nvPr/>
          </p:nvSpPr>
          <p:spPr>
            <a:xfrm>
              <a:off x="4819023" y="3384449"/>
              <a:ext cx="353585" cy="353585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="" xmlns:a16="http://schemas.microsoft.com/office/drawing/2014/main" id="{A47DAD0E-84A7-48D4-BBEA-C8FA08AF368E}"/>
                </a:ext>
              </a:extLst>
            </p:cNvPr>
            <p:cNvCxnSpPr>
              <a:cxnSpLocks/>
              <a:stCxn id="32" idx="4"/>
              <a:endCxn id="30" idx="0"/>
            </p:cNvCxnSpPr>
            <p:nvPr/>
          </p:nvCxnSpPr>
          <p:spPr>
            <a:xfrm>
              <a:off x="4995816" y="3738034"/>
              <a:ext cx="0" cy="4450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78555CA8-3ABD-481D-8773-85321E6D94BC}"/>
                </a:ext>
              </a:extLst>
            </p:cNvPr>
            <p:cNvSpPr/>
            <p:nvPr/>
          </p:nvSpPr>
          <p:spPr>
            <a:xfrm>
              <a:off x="6345136" y="4183088"/>
              <a:ext cx="353585" cy="353585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="" xmlns:a16="http://schemas.microsoft.com/office/drawing/2014/main" id="{A47DAD0E-84A7-48D4-BBEA-C8FA08AF368E}"/>
                </a:ext>
              </a:extLst>
            </p:cNvPr>
            <p:cNvCxnSpPr>
              <a:cxnSpLocks/>
              <a:stCxn id="34" idx="4"/>
              <a:endCxn id="24" idx="0"/>
            </p:cNvCxnSpPr>
            <p:nvPr/>
          </p:nvCxnSpPr>
          <p:spPr>
            <a:xfrm flipH="1">
              <a:off x="5758873" y="4536673"/>
              <a:ext cx="763056" cy="4492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78555CA8-3ABD-481D-8773-85321E6D94BC}"/>
                </a:ext>
              </a:extLst>
            </p:cNvPr>
            <p:cNvSpPr/>
            <p:nvPr/>
          </p:nvSpPr>
          <p:spPr>
            <a:xfrm>
              <a:off x="6345136" y="3384449"/>
              <a:ext cx="353585" cy="353585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="" xmlns:a16="http://schemas.microsoft.com/office/drawing/2014/main" id="{A47DAD0E-84A7-48D4-BBEA-C8FA08AF368E}"/>
                </a:ext>
              </a:extLst>
            </p:cNvPr>
            <p:cNvCxnSpPr>
              <a:cxnSpLocks/>
              <a:stCxn id="36" idx="4"/>
              <a:endCxn id="34" idx="0"/>
            </p:cNvCxnSpPr>
            <p:nvPr/>
          </p:nvCxnSpPr>
          <p:spPr>
            <a:xfrm>
              <a:off x="6521929" y="3738034"/>
              <a:ext cx="0" cy="4450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="" xmlns:a16="http://schemas.microsoft.com/office/drawing/2014/main" id="{A47DAD0E-84A7-48D4-BBEA-C8FA08AF368E}"/>
                </a:ext>
              </a:extLst>
            </p:cNvPr>
            <p:cNvCxnSpPr>
              <a:cxnSpLocks/>
              <a:stCxn id="28" idx="4"/>
              <a:endCxn id="32" idx="0"/>
            </p:cNvCxnSpPr>
            <p:nvPr/>
          </p:nvCxnSpPr>
          <p:spPr>
            <a:xfrm flipH="1">
              <a:off x="4995816" y="2935160"/>
              <a:ext cx="763056" cy="4492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07216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4F0455-9ED9-4652-8FD6-9C284BE2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Merges preserve </a:t>
            </a:r>
            <a:r>
              <a:rPr lang="en-US" dirty="0" smtClean="0"/>
              <a:t>history.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36025E-6B8D-4575-9E2B-B0AAB8CAC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67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16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23" name="Group 22"/>
          <p:cNvGrpSpPr/>
          <p:nvPr/>
        </p:nvGrpSpPr>
        <p:grpSpPr>
          <a:xfrm>
            <a:off x="5856466" y="2581575"/>
            <a:ext cx="1879698" cy="3345760"/>
            <a:chOff x="4819023" y="2581575"/>
            <a:chExt cx="1879698" cy="3345760"/>
          </a:xfrm>
        </p:grpSpPr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A8539DB9-3193-446D-AAD0-3F53798A7C20}"/>
                </a:ext>
              </a:extLst>
            </p:cNvPr>
            <p:cNvSpPr/>
            <p:nvPr/>
          </p:nvSpPr>
          <p:spPr>
            <a:xfrm>
              <a:off x="5582080" y="4985962"/>
              <a:ext cx="353585" cy="35358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="" xmlns:a16="http://schemas.microsoft.com/office/drawing/2014/main" id="{AEF8D433-30C4-4661-9F69-97B852EC189C}"/>
                </a:ext>
              </a:extLst>
            </p:cNvPr>
            <p:cNvCxnSpPr>
              <a:cxnSpLocks/>
              <a:stCxn id="24" idx="4"/>
            </p:cNvCxnSpPr>
            <p:nvPr/>
          </p:nvCxnSpPr>
          <p:spPr>
            <a:xfrm flipH="1">
              <a:off x="5758872" y="5339547"/>
              <a:ext cx="1" cy="4043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40A89D73-78E9-43D5-9346-924EA4FB08C8}"/>
                </a:ext>
              </a:extLst>
            </p:cNvPr>
            <p:cNvSpPr txBox="1"/>
            <p:nvPr/>
          </p:nvSpPr>
          <p:spPr>
            <a:xfrm>
              <a:off x="5695553" y="5650336"/>
              <a:ext cx="12663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dirty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78555CA8-3ABD-481D-8773-85321E6D94BC}"/>
                </a:ext>
              </a:extLst>
            </p:cNvPr>
            <p:cNvSpPr/>
            <p:nvPr/>
          </p:nvSpPr>
          <p:spPr>
            <a:xfrm>
              <a:off x="5582079" y="2581575"/>
              <a:ext cx="353585" cy="35358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="" xmlns:a16="http://schemas.microsoft.com/office/drawing/2014/main" id="{A47DAD0E-84A7-48D4-BBEA-C8FA08AF368E}"/>
                </a:ext>
              </a:extLst>
            </p:cNvPr>
            <p:cNvCxnSpPr>
              <a:cxnSpLocks/>
              <a:stCxn id="28" idx="4"/>
              <a:endCxn id="36" idx="0"/>
            </p:cNvCxnSpPr>
            <p:nvPr/>
          </p:nvCxnSpPr>
          <p:spPr>
            <a:xfrm>
              <a:off x="5758872" y="2935160"/>
              <a:ext cx="763057" cy="4492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78555CA8-3ABD-481D-8773-85321E6D94BC}"/>
                </a:ext>
              </a:extLst>
            </p:cNvPr>
            <p:cNvSpPr/>
            <p:nvPr/>
          </p:nvSpPr>
          <p:spPr>
            <a:xfrm>
              <a:off x="4819023" y="4183088"/>
              <a:ext cx="353585" cy="353585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="" xmlns:a16="http://schemas.microsoft.com/office/drawing/2014/main" id="{A47DAD0E-84A7-48D4-BBEA-C8FA08AF368E}"/>
                </a:ext>
              </a:extLst>
            </p:cNvPr>
            <p:cNvCxnSpPr>
              <a:cxnSpLocks/>
              <a:stCxn id="30" idx="4"/>
              <a:endCxn id="24" idx="0"/>
            </p:cNvCxnSpPr>
            <p:nvPr/>
          </p:nvCxnSpPr>
          <p:spPr>
            <a:xfrm>
              <a:off x="4995816" y="4536673"/>
              <a:ext cx="763057" cy="4492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78555CA8-3ABD-481D-8773-85321E6D94BC}"/>
                </a:ext>
              </a:extLst>
            </p:cNvPr>
            <p:cNvSpPr/>
            <p:nvPr/>
          </p:nvSpPr>
          <p:spPr>
            <a:xfrm>
              <a:off x="4819023" y="3384449"/>
              <a:ext cx="353585" cy="353585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="" xmlns:a16="http://schemas.microsoft.com/office/drawing/2014/main" id="{A47DAD0E-84A7-48D4-BBEA-C8FA08AF368E}"/>
                </a:ext>
              </a:extLst>
            </p:cNvPr>
            <p:cNvCxnSpPr>
              <a:cxnSpLocks/>
              <a:stCxn id="32" idx="4"/>
              <a:endCxn id="30" idx="0"/>
            </p:cNvCxnSpPr>
            <p:nvPr/>
          </p:nvCxnSpPr>
          <p:spPr>
            <a:xfrm>
              <a:off x="4995816" y="3738034"/>
              <a:ext cx="0" cy="4450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78555CA8-3ABD-481D-8773-85321E6D94BC}"/>
                </a:ext>
              </a:extLst>
            </p:cNvPr>
            <p:cNvSpPr/>
            <p:nvPr/>
          </p:nvSpPr>
          <p:spPr>
            <a:xfrm>
              <a:off x="6345136" y="4183088"/>
              <a:ext cx="353585" cy="353585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="" xmlns:a16="http://schemas.microsoft.com/office/drawing/2014/main" id="{A47DAD0E-84A7-48D4-BBEA-C8FA08AF368E}"/>
                </a:ext>
              </a:extLst>
            </p:cNvPr>
            <p:cNvCxnSpPr>
              <a:cxnSpLocks/>
              <a:stCxn id="34" idx="4"/>
              <a:endCxn id="24" idx="0"/>
            </p:cNvCxnSpPr>
            <p:nvPr/>
          </p:nvCxnSpPr>
          <p:spPr>
            <a:xfrm flipH="1">
              <a:off x="5758873" y="4536673"/>
              <a:ext cx="763056" cy="4492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78555CA8-3ABD-481D-8773-85321E6D94BC}"/>
                </a:ext>
              </a:extLst>
            </p:cNvPr>
            <p:cNvSpPr/>
            <p:nvPr/>
          </p:nvSpPr>
          <p:spPr>
            <a:xfrm>
              <a:off x="6345136" y="3384449"/>
              <a:ext cx="353585" cy="353585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="" xmlns:a16="http://schemas.microsoft.com/office/drawing/2014/main" id="{A47DAD0E-84A7-48D4-BBEA-C8FA08AF368E}"/>
                </a:ext>
              </a:extLst>
            </p:cNvPr>
            <p:cNvCxnSpPr>
              <a:cxnSpLocks/>
              <a:stCxn id="36" idx="4"/>
              <a:endCxn id="34" idx="0"/>
            </p:cNvCxnSpPr>
            <p:nvPr/>
          </p:nvCxnSpPr>
          <p:spPr>
            <a:xfrm>
              <a:off x="6521929" y="3738034"/>
              <a:ext cx="0" cy="4450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="" xmlns:a16="http://schemas.microsoft.com/office/drawing/2014/main" id="{A47DAD0E-84A7-48D4-BBEA-C8FA08AF368E}"/>
                </a:ext>
              </a:extLst>
            </p:cNvPr>
            <p:cNvCxnSpPr>
              <a:cxnSpLocks/>
              <a:stCxn id="28" idx="4"/>
              <a:endCxn id="32" idx="0"/>
            </p:cNvCxnSpPr>
            <p:nvPr/>
          </p:nvCxnSpPr>
          <p:spPr>
            <a:xfrm flipH="1">
              <a:off x="4995816" y="2935160"/>
              <a:ext cx="763056" cy="4492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455837" y="1784441"/>
            <a:ext cx="354642" cy="4142894"/>
            <a:chOff x="5581023" y="1784441"/>
            <a:chExt cx="354642" cy="4142894"/>
          </a:xfrm>
        </p:grpSpPr>
        <p:sp>
          <p:nvSpPr>
            <p:cNvPr id="40" name="Oval 39">
              <a:extLst>
                <a:ext uri="{FF2B5EF4-FFF2-40B4-BE49-F238E27FC236}">
                  <a16:creationId xmlns="" xmlns:a16="http://schemas.microsoft.com/office/drawing/2014/main" id="{A8539DB9-3193-446D-AAD0-3F53798A7C20}"/>
                </a:ext>
              </a:extLst>
            </p:cNvPr>
            <p:cNvSpPr/>
            <p:nvPr/>
          </p:nvSpPr>
          <p:spPr>
            <a:xfrm>
              <a:off x="5582080" y="4985962"/>
              <a:ext cx="353585" cy="35358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="" xmlns:a16="http://schemas.microsoft.com/office/drawing/2014/main" id="{AEF8D433-30C4-4661-9F69-97B852EC189C}"/>
                </a:ext>
              </a:extLst>
            </p:cNvPr>
            <p:cNvCxnSpPr>
              <a:cxnSpLocks/>
              <a:stCxn id="40" idx="4"/>
            </p:cNvCxnSpPr>
            <p:nvPr/>
          </p:nvCxnSpPr>
          <p:spPr>
            <a:xfrm flipH="1">
              <a:off x="5758872" y="5339547"/>
              <a:ext cx="1" cy="4043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40A89D73-78E9-43D5-9346-924EA4FB08C8}"/>
                </a:ext>
              </a:extLst>
            </p:cNvPr>
            <p:cNvSpPr txBox="1"/>
            <p:nvPr/>
          </p:nvSpPr>
          <p:spPr>
            <a:xfrm>
              <a:off x="5695553" y="5650336"/>
              <a:ext cx="12663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dirty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78555CA8-3ABD-481D-8773-85321E6D94BC}"/>
                </a:ext>
              </a:extLst>
            </p:cNvPr>
            <p:cNvSpPr/>
            <p:nvPr/>
          </p:nvSpPr>
          <p:spPr>
            <a:xfrm>
              <a:off x="5581023" y="4183088"/>
              <a:ext cx="353585" cy="353585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="" xmlns:a16="http://schemas.microsoft.com/office/drawing/2014/main" id="{A47DAD0E-84A7-48D4-BBEA-C8FA08AF368E}"/>
                </a:ext>
              </a:extLst>
            </p:cNvPr>
            <p:cNvCxnSpPr>
              <a:cxnSpLocks/>
              <a:stCxn id="43" idx="4"/>
              <a:endCxn id="40" idx="0"/>
            </p:cNvCxnSpPr>
            <p:nvPr/>
          </p:nvCxnSpPr>
          <p:spPr>
            <a:xfrm>
              <a:off x="5757816" y="4536673"/>
              <a:ext cx="1057" cy="4492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="" xmlns:a16="http://schemas.microsoft.com/office/drawing/2014/main" id="{78555CA8-3ABD-481D-8773-85321E6D94BC}"/>
                </a:ext>
              </a:extLst>
            </p:cNvPr>
            <p:cNvSpPr/>
            <p:nvPr/>
          </p:nvSpPr>
          <p:spPr>
            <a:xfrm>
              <a:off x="5581023" y="3384449"/>
              <a:ext cx="353585" cy="353585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="" xmlns:a16="http://schemas.microsoft.com/office/drawing/2014/main" id="{A47DAD0E-84A7-48D4-BBEA-C8FA08AF368E}"/>
                </a:ext>
              </a:extLst>
            </p:cNvPr>
            <p:cNvCxnSpPr>
              <a:cxnSpLocks/>
              <a:stCxn id="45" idx="4"/>
              <a:endCxn id="43" idx="0"/>
            </p:cNvCxnSpPr>
            <p:nvPr/>
          </p:nvCxnSpPr>
          <p:spPr>
            <a:xfrm>
              <a:off x="5757816" y="3738034"/>
              <a:ext cx="0" cy="4450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="" xmlns:a16="http://schemas.microsoft.com/office/drawing/2014/main" id="{78555CA8-3ABD-481D-8773-85321E6D94BC}"/>
                </a:ext>
              </a:extLst>
            </p:cNvPr>
            <p:cNvSpPr/>
            <p:nvPr/>
          </p:nvSpPr>
          <p:spPr>
            <a:xfrm>
              <a:off x="5581023" y="2581575"/>
              <a:ext cx="353585" cy="353585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="" xmlns:a16="http://schemas.microsoft.com/office/drawing/2014/main" id="{A47DAD0E-84A7-48D4-BBEA-C8FA08AF368E}"/>
                </a:ext>
              </a:extLst>
            </p:cNvPr>
            <p:cNvCxnSpPr>
              <a:cxnSpLocks/>
              <a:stCxn id="47" idx="4"/>
              <a:endCxn id="45" idx="0"/>
            </p:cNvCxnSpPr>
            <p:nvPr/>
          </p:nvCxnSpPr>
          <p:spPr>
            <a:xfrm>
              <a:off x="5757816" y="2935160"/>
              <a:ext cx="0" cy="4492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="" xmlns:a16="http://schemas.microsoft.com/office/drawing/2014/main" id="{78555CA8-3ABD-481D-8773-85321E6D94BC}"/>
                </a:ext>
              </a:extLst>
            </p:cNvPr>
            <p:cNvSpPr/>
            <p:nvPr/>
          </p:nvSpPr>
          <p:spPr>
            <a:xfrm>
              <a:off x="5581023" y="1784441"/>
              <a:ext cx="353585" cy="353585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="" xmlns:a16="http://schemas.microsoft.com/office/drawing/2014/main" id="{A47DAD0E-84A7-48D4-BBEA-C8FA08AF368E}"/>
                </a:ext>
              </a:extLst>
            </p:cNvPr>
            <p:cNvCxnSpPr>
              <a:cxnSpLocks/>
              <a:stCxn id="49" idx="4"/>
              <a:endCxn id="47" idx="0"/>
            </p:cNvCxnSpPr>
            <p:nvPr/>
          </p:nvCxnSpPr>
          <p:spPr>
            <a:xfrm>
              <a:off x="5757816" y="2138026"/>
              <a:ext cx="0" cy="4435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8423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Rebase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17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2" name="Group 1"/>
          <p:cNvGrpSpPr/>
          <p:nvPr/>
        </p:nvGrpSpPr>
        <p:grpSpPr>
          <a:xfrm>
            <a:off x="5581023" y="1784441"/>
            <a:ext cx="354642" cy="4142894"/>
            <a:chOff x="5581023" y="1784441"/>
            <a:chExt cx="354642" cy="4142894"/>
          </a:xfrm>
        </p:grpSpPr>
        <p:sp>
          <p:nvSpPr>
            <p:cNvPr id="51" name="Oval 50">
              <a:extLst>
                <a:ext uri="{FF2B5EF4-FFF2-40B4-BE49-F238E27FC236}">
                  <a16:creationId xmlns="" xmlns:a16="http://schemas.microsoft.com/office/drawing/2014/main" id="{A8539DB9-3193-446D-AAD0-3F53798A7C20}"/>
                </a:ext>
              </a:extLst>
            </p:cNvPr>
            <p:cNvSpPr/>
            <p:nvPr/>
          </p:nvSpPr>
          <p:spPr>
            <a:xfrm>
              <a:off x="5582080" y="4985962"/>
              <a:ext cx="353585" cy="35358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="" xmlns:a16="http://schemas.microsoft.com/office/drawing/2014/main" id="{AEF8D433-30C4-4661-9F69-97B852EC189C}"/>
                </a:ext>
              </a:extLst>
            </p:cNvPr>
            <p:cNvCxnSpPr>
              <a:cxnSpLocks/>
              <a:stCxn id="51" idx="4"/>
            </p:cNvCxnSpPr>
            <p:nvPr/>
          </p:nvCxnSpPr>
          <p:spPr>
            <a:xfrm flipH="1">
              <a:off x="5758872" y="5339547"/>
              <a:ext cx="1" cy="4043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A89D73-78E9-43D5-9346-924EA4FB08C8}"/>
                </a:ext>
              </a:extLst>
            </p:cNvPr>
            <p:cNvSpPr txBox="1"/>
            <p:nvPr/>
          </p:nvSpPr>
          <p:spPr>
            <a:xfrm>
              <a:off x="5695553" y="5650336"/>
              <a:ext cx="12663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dirty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78555CA8-3ABD-481D-8773-85321E6D94BC}"/>
                </a:ext>
              </a:extLst>
            </p:cNvPr>
            <p:cNvSpPr/>
            <p:nvPr/>
          </p:nvSpPr>
          <p:spPr>
            <a:xfrm>
              <a:off x="5581023" y="4183088"/>
              <a:ext cx="353585" cy="353585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="" xmlns:a16="http://schemas.microsoft.com/office/drawing/2014/main" id="{A47DAD0E-84A7-48D4-BBEA-C8FA08AF368E}"/>
                </a:ext>
              </a:extLst>
            </p:cNvPr>
            <p:cNvCxnSpPr>
              <a:cxnSpLocks/>
              <a:stCxn id="54" idx="4"/>
              <a:endCxn id="51" idx="0"/>
            </p:cNvCxnSpPr>
            <p:nvPr/>
          </p:nvCxnSpPr>
          <p:spPr>
            <a:xfrm>
              <a:off x="5757816" y="4536673"/>
              <a:ext cx="1057" cy="4492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78555CA8-3ABD-481D-8773-85321E6D94BC}"/>
                </a:ext>
              </a:extLst>
            </p:cNvPr>
            <p:cNvSpPr/>
            <p:nvPr/>
          </p:nvSpPr>
          <p:spPr>
            <a:xfrm>
              <a:off x="5581023" y="3384449"/>
              <a:ext cx="353585" cy="353585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="" xmlns:a16="http://schemas.microsoft.com/office/drawing/2014/main" id="{A47DAD0E-84A7-48D4-BBEA-C8FA08AF368E}"/>
                </a:ext>
              </a:extLst>
            </p:cNvPr>
            <p:cNvCxnSpPr>
              <a:cxnSpLocks/>
              <a:stCxn id="56" idx="4"/>
              <a:endCxn id="54" idx="0"/>
            </p:cNvCxnSpPr>
            <p:nvPr/>
          </p:nvCxnSpPr>
          <p:spPr>
            <a:xfrm>
              <a:off x="5757816" y="3738034"/>
              <a:ext cx="0" cy="4450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="" xmlns:a16="http://schemas.microsoft.com/office/drawing/2014/main" id="{78555CA8-3ABD-481D-8773-85321E6D94BC}"/>
                </a:ext>
              </a:extLst>
            </p:cNvPr>
            <p:cNvSpPr/>
            <p:nvPr/>
          </p:nvSpPr>
          <p:spPr>
            <a:xfrm>
              <a:off x="5581023" y="2581575"/>
              <a:ext cx="353585" cy="353585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="" xmlns:a16="http://schemas.microsoft.com/office/drawing/2014/main" id="{A47DAD0E-84A7-48D4-BBEA-C8FA08AF368E}"/>
                </a:ext>
              </a:extLst>
            </p:cNvPr>
            <p:cNvCxnSpPr>
              <a:cxnSpLocks/>
              <a:stCxn id="58" idx="4"/>
              <a:endCxn id="56" idx="0"/>
            </p:cNvCxnSpPr>
            <p:nvPr/>
          </p:nvCxnSpPr>
          <p:spPr>
            <a:xfrm>
              <a:off x="5757816" y="2935160"/>
              <a:ext cx="0" cy="4492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="" xmlns:a16="http://schemas.microsoft.com/office/drawing/2014/main" id="{78555CA8-3ABD-481D-8773-85321E6D94BC}"/>
                </a:ext>
              </a:extLst>
            </p:cNvPr>
            <p:cNvSpPr/>
            <p:nvPr/>
          </p:nvSpPr>
          <p:spPr>
            <a:xfrm>
              <a:off x="5581023" y="1784441"/>
              <a:ext cx="353585" cy="353585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="" xmlns:a16="http://schemas.microsoft.com/office/drawing/2014/main" id="{A47DAD0E-84A7-48D4-BBEA-C8FA08AF368E}"/>
                </a:ext>
              </a:extLst>
            </p:cNvPr>
            <p:cNvCxnSpPr>
              <a:cxnSpLocks/>
              <a:stCxn id="60" idx="4"/>
              <a:endCxn id="58" idx="0"/>
            </p:cNvCxnSpPr>
            <p:nvPr/>
          </p:nvCxnSpPr>
          <p:spPr>
            <a:xfrm>
              <a:off x="5757816" y="2138026"/>
              <a:ext cx="0" cy="4435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1563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4F0455-9ED9-4652-8FD6-9C284BE2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Rebases refactor </a:t>
            </a:r>
            <a:r>
              <a:rPr lang="en-US" dirty="0" smtClean="0"/>
              <a:t>history.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36025E-6B8D-4575-9E2B-B0AAB8CAC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124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Rebase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19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2" name="Group 1"/>
          <p:cNvGrpSpPr/>
          <p:nvPr/>
        </p:nvGrpSpPr>
        <p:grpSpPr>
          <a:xfrm>
            <a:off x="5581023" y="1784441"/>
            <a:ext cx="354642" cy="4142894"/>
            <a:chOff x="5581023" y="1784441"/>
            <a:chExt cx="354642" cy="4142894"/>
          </a:xfrm>
        </p:grpSpPr>
        <p:sp>
          <p:nvSpPr>
            <p:cNvPr id="51" name="Oval 50">
              <a:extLst>
                <a:ext uri="{FF2B5EF4-FFF2-40B4-BE49-F238E27FC236}">
                  <a16:creationId xmlns="" xmlns:a16="http://schemas.microsoft.com/office/drawing/2014/main" id="{A8539DB9-3193-446D-AAD0-3F53798A7C20}"/>
                </a:ext>
              </a:extLst>
            </p:cNvPr>
            <p:cNvSpPr/>
            <p:nvPr/>
          </p:nvSpPr>
          <p:spPr>
            <a:xfrm>
              <a:off x="5582080" y="4985962"/>
              <a:ext cx="353585" cy="35358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="" xmlns:a16="http://schemas.microsoft.com/office/drawing/2014/main" id="{AEF8D433-30C4-4661-9F69-97B852EC189C}"/>
                </a:ext>
              </a:extLst>
            </p:cNvPr>
            <p:cNvCxnSpPr>
              <a:cxnSpLocks/>
              <a:stCxn id="51" idx="4"/>
            </p:cNvCxnSpPr>
            <p:nvPr/>
          </p:nvCxnSpPr>
          <p:spPr>
            <a:xfrm flipH="1">
              <a:off x="5758872" y="5339547"/>
              <a:ext cx="1" cy="4043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A89D73-78E9-43D5-9346-924EA4FB08C8}"/>
                </a:ext>
              </a:extLst>
            </p:cNvPr>
            <p:cNvSpPr txBox="1"/>
            <p:nvPr/>
          </p:nvSpPr>
          <p:spPr>
            <a:xfrm>
              <a:off x="5695553" y="5650336"/>
              <a:ext cx="12663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dirty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78555CA8-3ABD-481D-8773-85321E6D94BC}"/>
                </a:ext>
              </a:extLst>
            </p:cNvPr>
            <p:cNvSpPr/>
            <p:nvPr/>
          </p:nvSpPr>
          <p:spPr>
            <a:xfrm>
              <a:off x="5581023" y="4183088"/>
              <a:ext cx="353585" cy="353585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="" xmlns:a16="http://schemas.microsoft.com/office/drawing/2014/main" id="{A47DAD0E-84A7-48D4-BBEA-C8FA08AF368E}"/>
                </a:ext>
              </a:extLst>
            </p:cNvPr>
            <p:cNvCxnSpPr>
              <a:cxnSpLocks/>
              <a:stCxn id="54" idx="4"/>
              <a:endCxn id="51" idx="0"/>
            </p:cNvCxnSpPr>
            <p:nvPr/>
          </p:nvCxnSpPr>
          <p:spPr>
            <a:xfrm>
              <a:off x="5757816" y="4536673"/>
              <a:ext cx="1057" cy="4492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78555CA8-3ABD-481D-8773-85321E6D94BC}"/>
                </a:ext>
              </a:extLst>
            </p:cNvPr>
            <p:cNvSpPr/>
            <p:nvPr/>
          </p:nvSpPr>
          <p:spPr>
            <a:xfrm>
              <a:off x="5581023" y="3384449"/>
              <a:ext cx="353585" cy="353585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="" xmlns:a16="http://schemas.microsoft.com/office/drawing/2014/main" id="{A47DAD0E-84A7-48D4-BBEA-C8FA08AF368E}"/>
                </a:ext>
              </a:extLst>
            </p:cNvPr>
            <p:cNvCxnSpPr>
              <a:cxnSpLocks/>
              <a:stCxn id="56" idx="4"/>
              <a:endCxn id="54" idx="0"/>
            </p:cNvCxnSpPr>
            <p:nvPr/>
          </p:nvCxnSpPr>
          <p:spPr>
            <a:xfrm>
              <a:off x="5757816" y="3738034"/>
              <a:ext cx="0" cy="4450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="" xmlns:a16="http://schemas.microsoft.com/office/drawing/2014/main" id="{78555CA8-3ABD-481D-8773-85321E6D94BC}"/>
                </a:ext>
              </a:extLst>
            </p:cNvPr>
            <p:cNvSpPr/>
            <p:nvPr/>
          </p:nvSpPr>
          <p:spPr>
            <a:xfrm>
              <a:off x="5581023" y="2581575"/>
              <a:ext cx="353585" cy="353585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="" xmlns:a16="http://schemas.microsoft.com/office/drawing/2014/main" id="{A47DAD0E-84A7-48D4-BBEA-C8FA08AF368E}"/>
                </a:ext>
              </a:extLst>
            </p:cNvPr>
            <p:cNvCxnSpPr>
              <a:cxnSpLocks/>
              <a:stCxn id="58" idx="4"/>
              <a:endCxn id="56" idx="0"/>
            </p:cNvCxnSpPr>
            <p:nvPr/>
          </p:nvCxnSpPr>
          <p:spPr>
            <a:xfrm>
              <a:off x="5757816" y="2935160"/>
              <a:ext cx="0" cy="4492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="" xmlns:a16="http://schemas.microsoft.com/office/drawing/2014/main" id="{78555CA8-3ABD-481D-8773-85321E6D94BC}"/>
                </a:ext>
              </a:extLst>
            </p:cNvPr>
            <p:cNvSpPr/>
            <p:nvPr/>
          </p:nvSpPr>
          <p:spPr>
            <a:xfrm>
              <a:off x="5581023" y="1784441"/>
              <a:ext cx="353585" cy="353585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="" xmlns:a16="http://schemas.microsoft.com/office/drawing/2014/main" id="{A47DAD0E-84A7-48D4-BBEA-C8FA08AF368E}"/>
                </a:ext>
              </a:extLst>
            </p:cNvPr>
            <p:cNvCxnSpPr>
              <a:cxnSpLocks/>
              <a:stCxn id="60" idx="4"/>
              <a:endCxn id="58" idx="0"/>
            </p:cNvCxnSpPr>
            <p:nvPr/>
          </p:nvCxnSpPr>
          <p:spPr>
            <a:xfrm>
              <a:off x="5757816" y="2138026"/>
              <a:ext cx="0" cy="4435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58737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Two</a:t>
            </a:r>
            <a:r>
              <a:rPr lang="fr-FR" dirty="0" smtClean="0"/>
              <a:t> branches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5582080" y="4985962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AEF8D433-30C4-4661-9F69-97B852EC189C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5758872" y="5339547"/>
            <a:ext cx="1" cy="4043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A89D73-78E9-43D5-9346-924EA4FB08C8}"/>
              </a:ext>
            </a:extLst>
          </p:cNvPr>
          <p:cNvSpPr txBox="1"/>
          <p:nvPr/>
        </p:nvSpPr>
        <p:spPr>
          <a:xfrm>
            <a:off x="5695553" y="5650336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78555CA8-3ABD-481D-8773-85321E6D94BC}"/>
              </a:ext>
            </a:extLst>
          </p:cNvPr>
          <p:cNvSpPr/>
          <p:nvPr/>
        </p:nvSpPr>
        <p:spPr>
          <a:xfrm>
            <a:off x="4819023" y="4183088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  <a:stCxn id="9" idx="4"/>
            <a:endCxn id="6" idx="0"/>
          </p:cNvCxnSpPr>
          <p:nvPr/>
        </p:nvCxnSpPr>
        <p:spPr>
          <a:xfrm>
            <a:off x="4995816" y="4536673"/>
            <a:ext cx="763057" cy="449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78555CA8-3ABD-481D-8773-85321E6D94BC}"/>
              </a:ext>
            </a:extLst>
          </p:cNvPr>
          <p:cNvSpPr/>
          <p:nvPr/>
        </p:nvSpPr>
        <p:spPr>
          <a:xfrm>
            <a:off x="4819023" y="3384449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4995816" y="3738034"/>
            <a:ext cx="0" cy="445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78555CA8-3ABD-481D-8773-85321E6D94BC}"/>
              </a:ext>
            </a:extLst>
          </p:cNvPr>
          <p:cNvSpPr/>
          <p:nvPr/>
        </p:nvSpPr>
        <p:spPr>
          <a:xfrm>
            <a:off x="6345136" y="4183088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  <a:stCxn id="13" idx="4"/>
            <a:endCxn id="6" idx="0"/>
          </p:cNvCxnSpPr>
          <p:nvPr/>
        </p:nvCxnSpPr>
        <p:spPr>
          <a:xfrm flipH="1">
            <a:off x="5758873" y="4536673"/>
            <a:ext cx="763056" cy="449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78555CA8-3ABD-481D-8773-85321E6D94BC}"/>
              </a:ext>
            </a:extLst>
          </p:cNvPr>
          <p:cNvSpPr/>
          <p:nvPr/>
        </p:nvSpPr>
        <p:spPr>
          <a:xfrm>
            <a:off x="6345136" y="3384449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  <a:stCxn id="15" idx="4"/>
            <a:endCxn id="13" idx="0"/>
          </p:cNvCxnSpPr>
          <p:nvPr/>
        </p:nvCxnSpPr>
        <p:spPr>
          <a:xfrm>
            <a:off x="6521929" y="3738034"/>
            <a:ext cx="0" cy="445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rrow: Down 32">
            <a:extLst>
              <a:ext uri="{FF2B5EF4-FFF2-40B4-BE49-F238E27FC236}">
                <a16:creationId xmlns="" xmlns:a16="http://schemas.microsoft.com/office/drawing/2014/main" id="{9B21E7A7-41FF-4722-B424-D3F89378BEB0}"/>
              </a:ext>
            </a:extLst>
          </p:cNvPr>
          <p:cNvSpPr/>
          <p:nvPr/>
        </p:nvSpPr>
        <p:spPr>
          <a:xfrm rot="16200000">
            <a:off x="4024346" y="2971301"/>
            <a:ext cx="367800" cy="1165668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master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Arrow: Down 33">
            <a:extLst>
              <a:ext uri="{FF2B5EF4-FFF2-40B4-BE49-F238E27FC236}">
                <a16:creationId xmlns="" xmlns:a16="http://schemas.microsoft.com/office/drawing/2014/main" id="{1AED9871-5657-4FA9-8E6F-74E2BB2236B3}"/>
              </a:ext>
            </a:extLst>
          </p:cNvPr>
          <p:cNvSpPr/>
          <p:nvPr/>
        </p:nvSpPr>
        <p:spPr>
          <a:xfrm rot="5400000">
            <a:off x="7260965" y="2835934"/>
            <a:ext cx="367801" cy="1436403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spaghetti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69914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4F0455-9ED9-4652-8FD6-9C284BE2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in doubt, just </a:t>
            </a:r>
            <a:r>
              <a:rPr lang="en-US" dirty="0" smtClean="0"/>
              <a:t>merge.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36025E-6B8D-4575-9E2B-B0AAB8CAC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86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4F0455-9ED9-4652-8FD6-9C284BE2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has two kinds of </a:t>
            </a:r>
            <a:r>
              <a:rPr lang="en-US" dirty="0" smtClean="0"/>
              <a:t>tags.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36025E-6B8D-4575-9E2B-B0AAB8CAC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ular Callout 3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36667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4F0455-9ED9-4652-8FD6-9C284BE2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tag is like a</a:t>
            </a:r>
            <a:br>
              <a:rPr lang="en-US" dirty="0"/>
            </a:br>
            <a:r>
              <a:rPr lang="en-US" dirty="0"/>
              <a:t>branch that doesn’t </a:t>
            </a:r>
            <a:r>
              <a:rPr lang="en-US" dirty="0" smtClean="0"/>
              <a:t>move.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36025E-6B8D-4575-9E2B-B0AAB8CAC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041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Git </a:t>
            </a:r>
            <a:r>
              <a:rPr lang="fr-FR" sz="2400" dirty="0" err="1"/>
              <a:t>is</a:t>
            </a:r>
            <a:r>
              <a:rPr lang="fr-FR" sz="2400" dirty="0"/>
              <a:t>…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23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…a </a:t>
            </a:r>
            <a:r>
              <a:rPr lang="fr-FR" dirty="0" err="1"/>
              <a:t>Stupid</a:t>
            </a:r>
            <a:r>
              <a:rPr lang="fr-FR" dirty="0"/>
              <a:t> Content </a:t>
            </a:r>
            <a:r>
              <a:rPr lang="fr-FR" dirty="0" err="1"/>
              <a:t>Tracker</a:t>
            </a:r>
            <a:endParaRPr lang="fr-FR" dirty="0"/>
          </a:p>
          <a:p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11A34E2-CF14-4FAC-9913-4CAC796E4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8810" y="599680"/>
            <a:ext cx="7554379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96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Git </a:t>
            </a:r>
            <a:r>
              <a:rPr lang="fr-FR" sz="2400" dirty="0" err="1"/>
              <a:t>is</a:t>
            </a:r>
            <a:r>
              <a:rPr lang="fr-FR" sz="2400" dirty="0"/>
              <a:t>…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24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…a </a:t>
            </a:r>
            <a:r>
              <a:rPr lang="fr-FR" dirty="0" err="1"/>
              <a:t>Revision</a:t>
            </a:r>
            <a:r>
              <a:rPr lang="fr-FR" dirty="0"/>
              <a:t> Control System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62C63E2-C97A-4E3E-9C28-351D24FBB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8810" y="599680"/>
            <a:ext cx="7554379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00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Merge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3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5582080" y="4985962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AEF8D433-30C4-4661-9F69-97B852EC189C}"/>
              </a:ext>
            </a:extLst>
          </p:cNvPr>
          <p:cNvCxnSpPr>
            <a:cxnSpLocks/>
            <a:stCxn id="19" idx="4"/>
          </p:cNvCxnSpPr>
          <p:nvPr/>
        </p:nvCxnSpPr>
        <p:spPr>
          <a:xfrm flipH="1">
            <a:off x="5758872" y="5339547"/>
            <a:ext cx="1" cy="4043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0A89D73-78E9-43D5-9346-924EA4FB08C8}"/>
              </a:ext>
            </a:extLst>
          </p:cNvPr>
          <p:cNvSpPr txBox="1"/>
          <p:nvPr/>
        </p:nvSpPr>
        <p:spPr>
          <a:xfrm>
            <a:off x="5695553" y="5650336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78555CA8-3ABD-481D-8773-85321E6D94BC}"/>
              </a:ext>
            </a:extLst>
          </p:cNvPr>
          <p:cNvSpPr/>
          <p:nvPr/>
        </p:nvSpPr>
        <p:spPr>
          <a:xfrm>
            <a:off x="5582079" y="2581575"/>
            <a:ext cx="353585" cy="35358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  <a:stCxn id="22" idx="4"/>
            <a:endCxn id="30" idx="0"/>
          </p:cNvCxnSpPr>
          <p:nvPr/>
        </p:nvCxnSpPr>
        <p:spPr>
          <a:xfrm>
            <a:off x="5758872" y="2935160"/>
            <a:ext cx="763057" cy="44928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78555CA8-3ABD-481D-8773-85321E6D94BC}"/>
              </a:ext>
            </a:extLst>
          </p:cNvPr>
          <p:cNvSpPr/>
          <p:nvPr/>
        </p:nvSpPr>
        <p:spPr>
          <a:xfrm>
            <a:off x="4819023" y="4183088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  <a:stCxn id="24" idx="4"/>
            <a:endCxn id="19" idx="0"/>
          </p:cNvCxnSpPr>
          <p:nvPr/>
        </p:nvCxnSpPr>
        <p:spPr>
          <a:xfrm>
            <a:off x="4995816" y="4536673"/>
            <a:ext cx="763057" cy="449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78555CA8-3ABD-481D-8773-85321E6D94BC}"/>
              </a:ext>
            </a:extLst>
          </p:cNvPr>
          <p:cNvSpPr/>
          <p:nvPr/>
        </p:nvSpPr>
        <p:spPr>
          <a:xfrm>
            <a:off x="4819023" y="3384449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  <a:stCxn id="26" idx="4"/>
            <a:endCxn id="24" idx="0"/>
          </p:cNvCxnSpPr>
          <p:nvPr/>
        </p:nvCxnSpPr>
        <p:spPr>
          <a:xfrm>
            <a:off x="4995816" y="3738034"/>
            <a:ext cx="0" cy="445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78555CA8-3ABD-481D-8773-85321E6D94BC}"/>
              </a:ext>
            </a:extLst>
          </p:cNvPr>
          <p:cNvSpPr/>
          <p:nvPr/>
        </p:nvSpPr>
        <p:spPr>
          <a:xfrm>
            <a:off x="6345136" y="4183088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  <a:stCxn id="28" idx="4"/>
            <a:endCxn id="19" idx="0"/>
          </p:cNvCxnSpPr>
          <p:nvPr/>
        </p:nvCxnSpPr>
        <p:spPr>
          <a:xfrm flipH="1">
            <a:off x="5758873" y="4536673"/>
            <a:ext cx="763056" cy="449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78555CA8-3ABD-481D-8773-85321E6D94BC}"/>
              </a:ext>
            </a:extLst>
          </p:cNvPr>
          <p:cNvSpPr/>
          <p:nvPr/>
        </p:nvSpPr>
        <p:spPr>
          <a:xfrm>
            <a:off x="6345136" y="3384449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  <a:stCxn id="30" idx="4"/>
            <a:endCxn id="28" idx="0"/>
          </p:cNvCxnSpPr>
          <p:nvPr/>
        </p:nvCxnSpPr>
        <p:spPr>
          <a:xfrm>
            <a:off x="6521929" y="3738034"/>
            <a:ext cx="0" cy="445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Arrow: Down 32">
            <a:extLst>
              <a:ext uri="{FF2B5EF4-FFF2-40B4-BE49-F238E27FC236}">
                <a16:creationId xmlns="" xmlns:a16="http://schemas.microsoft.com/office/drawing/2014/main" id="{9B21E7A7-41FF-4722-B424-D3F89378BEB0}"/>
              </a:ext>
            </a:extLst>
          </p:cNvPr>
          <p:cNvSpPr/>
          <p:nvPr/>
        </p:nvSpPr>
        <p:spPr>
          <a:xfrm rot="16200000">
            <a:off x="4024346" y="2971301"/>
            <a:ext cx="367800" cy="1165668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master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Arrow: Down 33">
            <a:extLst>
              <a:ext uri="{FF2B5EF4-FFF2-40B4-BE49-F238E27FC236}">
                <a16:creationId xmlns="" xmlns:a16="http://schemas.microsoft.com/office/drawing/2014/main" id="{1AED9871-5657-4FA9-8E6F-74E2BB2236B3}"/>
              </a:ext>
            </a:extLst>
          </p:cNvPr>
          <p:cNvSpPr/>
          <p:nvPr/>
        </p:nvSpPr>
        <p:spPr>
          <a:xfrm rot="5400000">
            <a:off x="7260965" y="2835934"/>
            <a:ext cx="367801" cy="1436403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spaghetti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flipH="1">
            <a:off x="4995816" y="2935160"/>
            <a:ext cx="763056" cy="44928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Arrow: Down 33">
            <a:extLst>
              <a:ext uri="{FF2B5EF4-FFF2-40B4-BE49-F238E27FC236}">
                <a16:creationId xmlns="" xmlns:a16="http://schemas.microsoft.com/office/drawing/2014/main" id="{1AED9871-5657-4FA9-8E6F-74E2BB2236B3}"/>
              </a:ext>
            </a:extLst>
          </p:cNvPr>
          <p:cNvSpPr/>
          <p:nvPr/>
        </p:nvSpPr>
        <p:spPr>
          <a:xfrm rot="5400000">
            <a:off x="6514819" y="2037295"/>
            <a:ext cx="367801" cy="1436403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B0DD7F"/>
          </a:solidFill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spaghetti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9169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3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Rebase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4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3" name="Oval 52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5582080" y="4985962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AEF8D433-30C4-4661-9F69-97B852EC189C}"/>
              </a:ext>
            </a:extLst>
          </p:cNvPr>
          <p:cNvCxnSpPr>
            <a:cxnSpLocks/>
            <a:stCxn id="53" idx="4"/>
          </p:cNvCxnSpPr>
          <p:nvPr/>
        </p:nvCxnSpPr>
        <p:spPr>
          <a:xfrm flipH="1">
            <a:off x="5758872" y="5339547"/>
            <a:ext cx="1" cy="4043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40A89D73-78E9-43D5-9346-924EA4FB08C8}"/>
              </a:ext>
            </a:extLst>
          </p:cNvPr>
          <p:cNvSpPr txBox="1"/>
          <p:nvPr/>
        </p:nvSpPr>
        <p:spPr>
          <a:xfrm>
            <a:off x="5695553" y="5650336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78555CA8-3ABD-481D-8773-85321E6D94BC}"/>
              </a:ext>
            </a:extLst>
          </p:cNvPr>
          <p:cNvSpPr/>
          <p:nvPr/>
        </p:nvSpPr>
        <p:spPr>
          <a:xfrm>
            <a:off x="4819023" y="4183088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  <a:stCxn id="56" idx="4"/>
            <a:endCxn id="53" idx="0"/>
          </p:cNvCxnSpPr>
          <p:nvPr/>
        </p:nvCxnSpPr>
        <p:spPr>
          <a:xfrm>
            <a:off x="4995816" y="4536673"/>
            <a:ext cx="763057" cy="449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78555CA8-3ABD-481D-8773-85321E6D94BC}"/>
              </a:ext>
            </a:extLst>
          </p:cNvPr>
          <p:cNvSpPr/>
          <p:nvPr/>
        </p:nvSpPr>
        <p:spPr>
          <a:xfrm>
            <a:off x="4819023" y="3384449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  <a:stCxn id="58" idx="4"/>
            <a:endCxn id="56" idx="0"/>
          </p:cNvCxnSpPr>
          <p:nvPr/>
        </p:nvCxnSpPr>
        <p:spPr>
          <a:xfrm>
            <a:off x="4995816" y="3738034"/>
            <a:ext cx="0" cy="445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78555CA8-3ABD-481D-8773-85321E6D94BC}"/>
              </a:ext>
            </a:extLst>
          </p:cNvPr>
          <p:cNvSpPr/>
          <p:nvPr/>
        </p:nvSpPr>
        <p:spPr>
          <a:xfrm>
            <a:off x="6345136" y="4183088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  <a:stCxn id="60" idx="4"/>
            <a:endCxn id="53" idx="0"/>
          </p:cNvCxnSpPr>
          <p:nvPr/>
        </p:nvCxnSpPr>
        <p:spPr>
          <a:xfrm flipH="1">
            <a:off x="5758873" y="4536673"/>
            <a:ext cx="763056" cy="449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78555CA8-3ABD-481D-8773-85321E6D94BC}"/>
              </a:ext>
            </a:extLst>
          </p:cNvPr>
          <p:cNvSpPr/>
          <p:nvPr/>
        </p:nvSpPr>
        <p:spPr>
          <a:xfrm>
            <a:off x="6345136" y="3384449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  <a:stCxn id="62" idx="4"/>
            <a:endCxn id="60" idx="0"/>
          </p:cNvCxnSpPr>
          <p:nvPr/>
        </p:nvCxnSpPr>
        <p:spPr>
          <a:xfrm>
            <a:off x="6521929" y="3738034"/>
            <a:ext cx="0" cy="445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Arrow: Down 32">
            <a:extLst>
              <a:ext uri="{FF2B5EF4-FFF2-40B4-BE49-F238E27FC236}">
                <a16:creationId xmlns="" xmlns:a16="http://schemas.microsoft.com/office/drawing/2014/main" id="{9B21E7A7-41FF-4722-B424-D3F89378BEB0}"/>
              </a:ext>
            </a:extLst>
          </p:cNvPr>
          <p:cNvSpPr/>
          <p:nvPr/>
        </p:nvSpPr>
        <p:spPr>
          <a:xfrm rot="16200000">
            <a:off x="4024346" y="2971301"/>
            <a:ext cx="367800" cy="1165668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master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Arrow: Down 33">
            <a:extLst>
              <a:ext uri="{FF2B5EF4-FFF2-40B4-BE49-F238E27FC236}">
                <a16:creationId xmlns="" xmlns:a16="http://schemas.microsoft.com/office/drawing/2014/main" id="{1AED9871-5657-4FA9-8E6F-74E2BB2236B3}"/>
              </a:ext>
            </a:extLst>
          </p:cNvPr>
          <p:cNvSpPr/>
          <p:nvPr/>
        </p:nvSpPr>
        <p:spPr>
          <a:xfrm rot="5400000">
            <a:off x="7260965" y="2835934"/>
            <a:ext cx="367801" cy="1436403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spaghetti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78555CA8-3ABD-481D-8773-85321E6D94BC}"/>
              </a:ext>
            </a:extLst>
          </p:cNvPr>
          <p:cNvSpPr/>
          <p:nvPr/>
        </p:nvSpPr>
        <p:spPr>
          <a:xfrm>
            <a:off x="4819023" y="2581575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  <a:stCxn id="66" idx="4"/>
            <a:endCxn id="58" idx="0"/>
          </p:cNvCxnSpPr>
          <p:nvPr/>
        </p:nvCxnSpPr>
        <p:spPr>
          <a:xfrm>
            <a:off x="4995816" y="2935160"/>
            <a:ext cx="0" cy="449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="" xmlns:a16="http://schemas.microsoft.com/office/drawing/2014/main" id="{78555CA8-3ABD-481D-8773-85321E6D94BC}"/>
              </a:ext>
            </a:extLst>
          </p:cNvPr>
          <p:cNvSpPr/>
          <p:nvPr/>
        </p:nvSpPr>
        <p:spPr>
          <a:xfrm>
            <a:off x="4819023" y="1784441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  <a:stCxn id="68" idx="4"/>
            <a:endCxn id="66" idx="0"/>
          </p:cNvCxnSpPr>
          <p:nvPr/>
        </p:nvCxnSpPr>
        <p:spPr>
          <a:xfrm>
            <a:off x="4995816" y="2138026"/>
            <a:ext cx="0" cy="443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5544996" y="4948878"/>
            <a:ext cx="427751" cy="427751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Arrow: Down 33">
            <a:extLst>
              <a:ext uri="{FF2B5EF4-FFF2-40B4-BE49-F238E27FC236}">
                <a16:creationId xmlns="" xmlns:a16="http://schemas.microsoft.com/office/drawing/2014/main" id="{1AED9871-5657-4FA9-8E6F-74E2BB2236B3}"/>
              </a:ext>
            </a:extLst>
          </p:cNvPr>
          <p:cNvSpPr/>
          <p:nvPr/>
        </p:nvSpPr>
        <p:spPr>
          <a:xfrm rot="5400000">
            <a:off x="5723687" y="1243031"/>
            <a:ext cx="367801" cy="1436403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spaghetti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Rounded Rectangular Callout 71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13944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  <p:bldP spid="65" grpId="0" animBg="1"/>
      <p:bldP spid="66" grpId="0" animBg="1"/>
      <p:bldP spid="68" grpId="0" animBg="1"/>
      <p:bldP spid="70" grpId="0" animBg="1"/>
      <p:bldP spid="70" grpId="1" animBg="1"/>
      <p:bldP spid="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Checkout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5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3" name="Oval 52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5582080" y="4985962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AEF8D433-30C4-4661-9F69-97B852EC189C}"/>
              </a:ext>
            </a:extLst>
          </p:cNvPr>
          <p:cNvCxnSpPr>
            <a:cxnSpLocks/>
            <a:stCxn id="53" idx="4"/>
          </p:cNvCxnSpPr>
          <p:nvPr/>
        </p:nvCxnSpPr>
        <p:spPr>
          <a:xfrm flipH="1">
            <a:off x="5758872" y="5339547"/>
            <a:ext cx="1" cy="4043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40A89D73-78E9-43D5-9346-924EA4FB08C8}"/>
              </a:ext>
            </a:extLst>
          </p:cNvPr>
          <p:cNvSpPr txBox="1"/>
          <p:nvPr/>
        </p:nvSpPr>
        <p:spPr>
          <a:xfrm>
            <a:off x="5695553" y="5650336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78555CA8-3ABD-481D-8773-85321E6D94BC}"/>
              </a:ext>
            </a:extLst>
          </p:cNvPr>
          <p:cNvSpPr/>
          <p:nvPr/>
        </p:nvSpPr>
        <p:spPr>
          <a:xfrm>
            <a:off x="4819023" y="4183088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  <a:stCxn id="56" idx="4"/>
            <a:endCxn id="53" idx="0"/>
          </p:cNvCxnSpPr>
          <p:nvPr/>
        </p:nvCxnSpPr>
        <p:spPr>
          <a:xfrm>
            <a:off x="4995816" y="4536673"/>
            <a:ext cx="763057" cy="449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78555CA8-3ABD-481D-8773-85321E6D94BC}"/>
              </a:ext>
            </a:extLst>
          </p:cNvPr>
          <p:cNvSpPr/>
          <p:nvPr/>
        </p:nvSpPr>
        <p:spPr>
          <a:xfrm>
            <a:off x="4819023" y="3384449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  <a:stCxn id="58" idx="4"/>
            <a:endCxn id="56" idx="0"/>
          </p:cNvCxnSpPr>
          <p:nvPr/>
        </p:nvCxnSpPr>
        <p:spPr>
          <a:xfrm>
            <a:off x="4995816" y="3738034"/>
            <a:ext cx="0" cy="445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Arrow: Down 32">
            <a:extLst>
              <a:ext uri="{FF2B5EF4-FFF2-40B4-BE49-F238E27FC236}">
                <a16:creationId xmlns="" xmlns:a16="http://schemas.microsoft.com/office/drawing/2014/main" id="{9B21E7A7-41FF-4722-B424-D3F89378BEB0}"/>
              </a:ext>
            </a:extLst>
          </p:cNvPr>
          <p:cNvSpPr/>
          <p:nvPr/>
        </p:nvSpPr>
        <p:spPr>
          <a:xfrm rot="16200000">
            <a:off x="4024346" y="2971301"/>
            <a:ext cx="367800" cy="1165668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master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78555CA8-3ABD-481D-8773-85321E6D94BC}"/>
              </a:ext>
            </a:extLst>
          </p:cNvPr>
          <p:cNvSpPr/>
          <p:nvPr/>
        </p:nvSpPr>
        <p:spPr>
          <a:xfrm>
            <a:off x="4819023" y="2581575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  <a:stCxn id="66" idx="4"/>
            <a:endCxn id="58" idx="0"/>
          </p:cNvCxnSpPr>
          <p:nvPr/>
        </p:nvCxnSpPr>
        <p:spPr>
          <a:xfrm>
            <a:off x="4995816" y="2935160"/>
            <a:ext cx="0" cy="449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="" xmlns:a16="http://schemas.microsoft.com/office/drawing/2014/main" id="{78555CA8-3ABD-481D-8773-85321E6D94BC}"/>
              </a:ext>
            </a:extLst>
          </p:cNvPr>
          <p:cNvSpPr/>
          <p:nvPr/>
        </p:nvSpPr>
        <p:spPr>
          <a:xfrm>
            <a:off x="4819023" y="1784441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  <a:stCxn id="68" idx="4"/>
            <a:endCxn id="66" idx="0"/>
          </p:cNvCxnSpPr>
          <p:nvPr/>
        </p:nvCxnSpPr>
        <p:spPr>
          <a:xfrm>
            <a:off x="4995816" y="2138026"/>
            <a:ext cx="0" cy="443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Arrow: Down 33">
            <a:extLst>
              <a:ext uri="{FF2B5EF4-FFF2-40B4-BE49-F238E27FC236}">
                <a16:creationId xmlns="" xmlns:a16="http://schemas.microsoft.com/office/drawing/2014/main" id="{1AED9871-5657-4FA9-8E6F-74E2BB2236B3}"/>
              </a:ext>
            </a:extLst>
          </p:cNvPr>
          <p:cNvSpPr/>
          <p:nvPr/>
        </p:nvSpPr>
        <p:spPr>
          <a:xfrm rot="5400000">
            <a:off x="5723687" y="1243031"/>
            <a:ext cx="367801" cy="1436403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spaghetti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3189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0DD7F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F5DC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Rebase</a:t>
            </a:r>
            <a:r>
              <a:rPr lang="fr-FR" dirty="0" smtClean="0"/>
              <a:t> (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Fast-forward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6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3" name="Oval 52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5582080" y="4985962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AEF8D433-30C4-4661-9F69-97B852EC189C}"/>
              </a:ext>
            </a:extLst>
          </p:cNvPr>
          <p:cNvCxnSpPr>
            <a:cxnSpLocks/>
            <a:stCxn id="53" idx="4"/>
          </p:cNvCxnSpPr>
          <p:nvPr/>
        </p:nvCxnSpPr>
        <p:spPr>
          <a:xfrm flipH="1">
            <a:off x="5758872" y="5339547"/>
            <a:ext cx="1" cy="4043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40A89D73-78E9-43D5-9346-924EA4FB08C8}"/>
              </a:ext>
            </a:extLst>
          </p:cNvPr>
          <p:cNvSpPr txBox="1"/>
          <p:nvPr/>
        </p:nvSpPr>
        <p:spPr>
          <a:xfrm>
            <a:off x="5695553" y="5650336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78555CA8-3ABD-481D-8773-85321E6D94BC}"/>
              </a:ext>
            </a:extLst>
          </p:cNvPr>
          <p:cNvSpPr/>
          <p:nvPr/>
        </p:nvSpPr>
        <p:spPr>
          <a:xfrm>
            <a:off x="4819023" y="4183088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  <a:stCxn id="56" idx="4"/>
            <a:endCxn id="53" idx="0"/>
          </p:cNvCxnSpPr>
          <p:nvPr/>
        </p:nvCxnSpPr>
        <p:spPr>
          <a:xfrm>
            <a:off x="4995816" y="4536673"/>
            <a:ext cx="763057" cy="449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78555CA8-3ABD-481D-8773-85321E6D94BC}"/>
              </a:ext>
            </a:extLst>
          </p:cNvPr>
          <p:cNvSpPr/>
          <p:nvPr/>
        </p:nvSpPr>
        <p:spPr>
          <a:xfrm>
            <a:off x="4819023" y="3384449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  <a:stCxn id="58" idx="4"/>
            <a:endCxn id="56" idx="0"/>
          </p:cNvCxnSpPr>
          <p:nvPr/>
        </p:nvCxnSpPr>
        <p:spPr>
          <a:xfrm>
            <a:off x="4995816" y="3738034"/>
            <a:ext cx="0" cy="445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Arrow: Down 32">
            <a:extLst>
              <a:ext uri="{FF2B5EF4-FFF2-40B4-BE49-F238E27FC236}">
                <a16:creationId xmlns="" xmlns:a16="http://schemas.microsoft.com/office/drawing/2014/main" id="{9B21E7A7-41FF-4722-B424-D3F89378BEB0}"/>
              </a:ext>
            </a:extLst>
          </p:cNvPr>
          <p:cNvSpPr/>
          <p:nvPr/>
        </p:nvSpPr>
        <p:spPr>
          <a:xfrm rot="16200000">
            <a:off x="4024346" y="2971301"/>
            <a:ext cx="367800" cy="1165668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master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78555CA8-3ABD-481D-8773-85321E6D94BC}"/>
              </a:ext>
            </a:extLst>
          </p:cNvPr>
          <p:cNvSpPr/>
          <p:nvPr/>
        </p:nvSpPr>
        <p:spPr>
          <a:xfrm>
            <a:off x="4819023" y="2581575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  <a:stCxn id="66" idx="4"/>
            <a:endCxn id="58" idx="0"/>
          </p:cNvCxnSpPr>
          <p:nvPr/>
        </p:nvCxnSpPr>
        <p:spPr>
          <a:xfrm>
            <a:off x="4995816" y="2935160"/>
            <a:ext cx="0" cy="449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="" xmlns:a16="http://schemas.microsoft.com/office/drawing/2014/main" id="{78555CA8-3ABD-481D-8773-85321E6D94BC}"/>
              </a:ext>
            </a:extLst>
          </p:cNvPr>
          <p:cNvSpPr/>
          <p:nvPr/>
        </p:nvSpPr>
        <p:spPr>
          <a:xfrm>
            <a:off x="4819023" y="1784441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  <a:stCxn id="68" idx="4"/>
            <a:endCxn id="66" idx="0"/>
          </p:cNvCxnSpPr>
          <p:nvPr/>
        </p:nvCxnSpPr>
        <p:spPr>
          <a:xfrm>
            <a:off x="4995816" y="2138026"/>
            <a:ext cx="0" cy="443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Arrow: Down 33">
            <a:extLst>
              <a:ext uri="{FF2B5EF4-FFF2-40B4-BE49-F238E27FC236}">
                <a16:creationId xmlns="" xmlns:a16="http://schemas.microsoft.com/office/drawing/2014/main" id="{1AED9871-5657-4FA9-8E6F-74E2BB2236B3}"/>
              </a:ext>
            </a:extLst>
          </p:cNvPr>
          <p:cNvSpPr/>
          <p:nvPr/>
        </p:nvSpPr>
        <p:spPr>
          <a:xfrm rot="5400000">
            <a:off x="5723687" y="1243031"/>
            <a:ext cx="367801" cy="1436403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spaghetti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Arrow: Down 32">
            <a:extLst>
              <a:ext uri="{FF2B5EF4-FFF2-40B4-BE49-F238E27FC236}">
                <a16:creationId xmlns="" xmlns:a16="http://schemas.microsoft.com/office/drawing/2014/main" id="{9B21E7A7-41FF-4722-B424-D3F89378BEB0}"/>
              </a:ext>
            </a:extLst>
          </p:cNvPr>
          <p:cNvSpPr/>
          <p:nvPr/>
        </p:nvSpPr>
        <p:spPr>
          <a:xfrm rot="16200000">
            <a:off x="4024346" y="1385507"/>
            <a:ext cx="367800" cy="1165668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master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77178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1" animBg="1"/>
      <p:bldP spid="24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After</a:t>
            </a:r>
            <a:r>
              <a:rPr lang="fr-FR" dirty="0" smtClean="0"/>
              <a:t> a </a:t>
            </a:r>
            <a:r>
              <a:rPr lang="fr-FR" dirty="0" err="1" smtClean="0"/>
              <a:t>Rebase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7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3" name="Oval 52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5582080" y="4985962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AEF8D433-30C4-4661-9F69-97B852EC189C}"/>
              </a:ext>
            </a:extLst>
          </p:cNvPr>
          <p:cNvCxnSpPr>
            <a:cxnSpLocks/>
            <a:stCxn id="53" idx="4"/>
          </p:cNvCxnSpPr>
          <p:nvPr/>
        </p:nvCxnSpPr>
        <p:spPr>
          <a:xfrm flipH="1">
            <a:off x="5758872" y="5339547"/>
            <a:ext cx="1" cy="4043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40A89D73-78E9-43D5-9346-924EA4FB08C8}"/>
              </a:ext>
            </a:extLst>
          </p:cNvPr>
          <p:cNvSpPr txBox="1"/>
          <p:nvPr/>
        </p:nvSpPr>
        <p:spPr>
          <a:xfrm>
            <a:off x="5695553" y="5650336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78555CA8-3ABD-481D-8773-85321E6D94BC}"/>
              </a:ext>
            </a:extLst>
          </p:cNvPr>
          <p:cNvSpPr/>
          <p:nvPr/>
        </p:nvSpPr>
        <p:spPr>
          <a:xfrm>
            <a:off x="5581023" y="4183088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  <a:stCxn id="56" idx="4"/>
            <a:endCxn id="53" idx="0"/>
          </p:cNvCxnSpPr>
          <p:nvPr/>
        </p:nvCxnSpPr>
        <p:spPr>
          <a:xfrm>
            <a:off x="5757816" y="4536673"/>
            <a:ext cx="1057" cy="449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78555CA8-3ABD-481D-8773-85321E6D94BC}"/>
              </a:ext>
            </a:extLst>
          </p:cNvPr>
          <p:cNvSpPr/>
          <p:nvPr/>
        </p:nvSpPr>
        <p:spPr>
          <a:xfrm>
            <a:off x="5581023" y="3384449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  <a:stCxn id="58" idx="4"/>
            <a:endCxn id="56" idx="0"/>
          </p:cNvCxnSpPr>
          <p:nvPr/>
        </p:nvCxnSpPr>
        <p:spPr>
          <a:xfrm>
            <a:off x="5757816" y="3738034"/>
            <a:ext cx="0" cy="445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78555CA8-3ABD-481D-8773-85321E6D94BC}"/>
              </a:ext>
            </a:extLst>
          </p:cNvPr>
          <p:cNvSpPr/>
          <p:nvPr/>
        </p:nvSpPr>
        <p:spPr>
          <a:xfrm>
            <a:off x="5581023" y="2581575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  <a:stCxn id="66" idx="4"/>
            <a:endCxn id="58" idx="0"/>
          </p:cNvCxnSpPr>
          <p:nvPr/>
        </p:nvCxnSpPr>
        <p:spPr>
          <a:xfrm>
            <a:off x="5757816" y="2935160"/>
            <a:ext cx="0" cy="449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="" xmlns:a16="http://schemas.microsoft.com/office/drawing/2014/main" id="{78555CA8-3ABD-481D-8773-85321E6D94BC}"/>
              </a:ext>
            </a:extLst>
          </p:cNvPr>
          <p:cNvSpPr/>
          <p:nvPr/>
        </p:nvSpPr>
        <p:spPr>
          <a:xfrm>
            <a:off x="5581023" y="1784441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  <a:stCxn id="68" idx="4"/>
            <a:endCxn id="66" idx="0"/>
          </p:cNvCxnSpPr>
          <p:nvPr/>
        </p:nvCxnSpPr>
        <p:spPr>
          <a:xfrm>
            <a:off x="5757816" y="2138026"/>
            <a:ext cx="0" cy="443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Arrow: Down 33">
            <a:extLst>
              <a:ext uri="{FF2B5EF4-FFF2-40B4-BE49-F238E27FC236}">
                <a16:creationId xmlns="" xmlns:a16="http://schemas.microsoft.com/office/drawing/2014/main" id="{1AED9871-5657-4FA9-8E6F-74E2BB2236B3}"/>
              </a:ext>
            </a:extLst>
          </p:cNvPr>
          <p:cNvSpPr/>
          <p:nvPr/>
        </p:nvSpPr>
        <p:spPr>
          <a:xfrm rot="5400000">
            <a:off x="6485687" y="1243031"/>
            <a:ext cx="367801" cy="1436403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spaghetti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Arrow: Down 32">
            <a:extLst>
              <a:ext uri="{FF2B5EF4-FFF2-40B4-BE49-F238E27FC236}">
                <a16:creationId xmlns="" xmlns:a16="http://schemas.microsoft.com/office/drawing/2014/main" id="{9B21E7A7-41FF-4722-B424-D3F89378BEB0}"/>
              </a:ext>
            </a:extLst>
          </p:cNvPr>
          <p:cNvSpPr/>
          <p:nvPr/>
        </p:nvSpPr>
        <p:spPr>
          <a:xfrm rot="16200000">
            <a:off x="4786346" y="1385507"/>
            <a:ext cx="367800" cy="1165668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master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800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Rebase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8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3" name="Oval 52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5582080" y="4985962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AEF8D433-30C4-4661-9F69-97B852EC189C}"/>
              </a:ext>
            </a:extLst>
          </p:cNvPr>
          <p:cNvCxnSpPr>
            <a:cxnSpLocks/>
            <a:stCxn id="53" idx="4"/>
          </p:cNvCxnSpPr>
          <p:nvPr/>
        </p:nvCxnSpPr>
        <p:spPr>
          <a:xfrm flipH="1">
            <a:off x="5758872" y="5339547"/>
            <a:ext cx="1" cy="4043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40A89D73-78E9-43D5-9346-924EA4FB08C8}"/>
              </a:ext>
            </a:extLst>
          </p:cNvPr>
          <p:cNvSpPr txBox="1"/>
          <p:nvPr/>
        </p:nvSpPr>
        <p:spPr>
          <a:xfrm>
            <a:off x="5695553" y="5650336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78555CA8-3ABD-481D-8773-85321E6D94BC}"/>
              </a:ext>
            </a:extLst>
          </p:cNvPr>
          <p:cNvSpPr/>
          <p:nvPr/>
        </p:nvSpPr>
        <p:spPr>
          <a:xfrm>
            <a:off x="4819023" y="4183088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  <a:stCxn id="56" idx="4"/>
            <a:endCxn id="53" idx="0"/>
          </p:cNvCxnSpPr>
          <p:nvPr/>
        </p:nvCxnSpPr>
        <p:spPr>
          <a:xfrm>
            <a:off x="4995816" y="4536673"/>
            <a:ext cx="763057" cy="449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78555CA8-3ABD-481D-8773-85321E6D94BC}"/>
              </a:ext>
            </a:extLst>
          </p:cNvPr>
          <p:cNvSpPr/>
          <p:nvPr/>
        </p:nvSpPr>
        <p:spPr>
          <a:xfrm>
            <a:off x="4819023" y="3384449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  <a:stCxn id="58" idx="4"/>
            <a:endCxn id="56" idx="0"/>
          </p:cNvCxnSpPr>
          <p:nvPr/>
        </p:nvCxnSpPr>
        <p:spPr>
          <a:xfrm>
            <a:off x="4995816" y="3738034"/>
            <a:ext cx="0" cy="445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78555CA8-3ABD-481D-8773-85321E6D94BC}"/>
              </a:ext>
            </a:extLst>
          </p:cNvPr>
          <p:cNvSpPr/>
          <p:nvPr/>
        </p:nvSpPr>
        <p:spPr>
          <a:xfrm>
            <a:off x="6345136" y="4183088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  <a:stCxn id="60" idx="4"/>
            <a:endCxn id="53" idx="0"/>
          </p:cNvCxnSpPr>
          <p:nvPr/>
        </p:nvCxnSpPr>
        <p:spPr>
          <a:xfrm flipH="1">
            <a:off x="5758873" y="4536673"/>
            <a:ext cx="763056" cy="449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78555CA8-3ABD-481D-8773-85321E6D94BC}"/>
              </a:ext>
            </a:extLst>
          </p:cNvPr>
          <p:cNvSpPr/>
          <p:nvPr/>
        </p:nvSpPr>
        <p:spPr>
          <a:xfrm>
            <a:off x="6345136" y="3384449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  <a:stCxn id="62" idx="4"/>
            <a:endCxn id="60" idx="0"/>
          </p:cNvCxnSpPr>
          <p:nvPr/>
        </p:nvCxnSpPr>
        <p:spPr>
          <a:xfrm>
            <a:off x="6521929" y="3738034"/>
            <a:ext cx="0" cy="445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Arrow: Down 33">
            <a:extLst>
              <a:ext uri="{FF2B5EF4-FFF2-40B4-BE49-F238E27FC236}">
                <a16:creationId xmlns="" xmlns:a16="http://schemas.microsoft.com/office/drawing/2014/main" id="{1AED9871-5657-4FA9-8E6F-74E2BB2236B3}"/>
              </a:ext>
            </a:extLst>
          </p:cNvPr>
          <p:cNvSpPr/>
          <p:nvPr/>
        </p:nvSpPr>
        <p:spPr>
          <a:xfrm rot="5400000">
            <a:off x="7260965" y="2835934"/>
            <a:ext cx="367801" cy="1436403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a_branch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78555CA8-3ABD-481D-8773-85321E6D94BC}"/>
              </a:ext>
            </a:extLst>
          </p:cNvPr>
          <p:cNvSpPr/>
          <p:nvPr/>
        </p:nvSpPr>
        <p:spPr>
          <a:xfrm>
            <a:off x="4819023" y="2581575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  <a:stCxn id="66" idx="4"/>
            <a:endCxn id="58" idx="0"/>
          </p:cNvCxnSpPr>
          <p:nvPr/>
        </p:nvCxnSpPr>
        <p:spPr>
          <a:xfrm>
            <a:off x="4995816" y="2935160"/>
            <a:ext cx="0" cy="449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="" xmlns:a16="http://schemas.microsoft.com/office/drawing/2014/main" id="{78555CA8-3ABD-481D-8773-85321E6D94BC}"/>
              </a:ext>
            </a:extLst>
          </p:cNvPr>
          <p:cNvSpPr/>
          <p:nvPr/>
        </p:nvSpPr>
        <p:spPr>
          <a:xfrm>
            <a:off x="4819023" y="1784441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  <a:stCxn id="68" idx="4"/>
            <a:endCxn id="66" idx="0"/>
          </p:cNvCxnSpPr>
          <p:nvPr/>
        </p:nvCxnSpPr>
        <p:spPr>
          <a:xfrm>
            <a:off x="4995816" y="2138026"/>
            <a:ext cx="0" cy="443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Arrow: Down 33">
            <a:extLst>
              <a:ext uri="{FF2B5EF4-FFF2-40B4-BE49-F238E27FC236}">
                <a16:creationId xmlns="" xmlns:a16="http://schemas.microsoft.com/office/drawing/2014/main" id="{1AED9871-5657-4FA9-8E6F-74E2BB2236B3}"/>
              </a:ext>
            </a:extLst>
          </p:cNvPr>
          <p:cNvSpPr/>
          <p:nvPr/>
        </p:nvSpPr>
        <p:spPr>
          <a:xfrm rot="5400000">
            <a:off x="5723687" y="1243031"/>
            <a:ext cx="367801" cy="1436403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a_branch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7524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  <p:bldP spid="65" grpId="0" animBg="1"/>
      <p:bldP spid="66" grpId="0" animBg="1"/>
      <p:bldP spid="68" grpId="0" animBg="1"/>
      <p:bldP spid="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Rebase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9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3" name="Oval 52">
            <a:extLst>
              <a:ext uri="{FF2B5EF4-FFF2-40B4-BE49-F238E27FC236}">
                <a16:creationId xmlns="" xmlns:a16="http://schemas.microsoft.com/office/drawing/2014/main" id="{A8539DB9-3193-446D-AAD0-3F53798A7C20}"/>
              </a:ext>
            </a:extLst>
          </p:cNvPr>
          <p:cNvSpPr/>
          <p:nvPr/>
        </p:nvSpPr>
        <p:spPr>
          <a:xfrm>
            <a:off x="5582080" y="4985962"/>
            <a:ext cx="353585" cy="35358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AEF8D433-30C4-4661-9F69-97B852EC189C}"/>
              </a:ext>
            </a:extLst>
          </p:cNvPr>
          <p:cNvCxnSpPr>
            <a:cxnSpLocks/>
            <a:stCxn id="53" idx="4"/>
          </p:cNvCxnSpPr>
          <p:nvPr/>
        </p:nvCxnSpPr>
        <p:spPr>
          <a:xfrm flipH="1">
            <a:off x="5758872" y="5339547"/>
            <a:ext cx="1" cy="4043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40A89D73-78E9-43D5-9346-924EA4FB08C8}"/>
              </a:ext>
            </a:extLst>
          </p:cNvPr>
          <p:cNvSpPr txBox="1"/>
          <p:nvPr/>
        </p:nvSpPr>
        <p:spPr>
          <a:xfrm>
            <a:off x="5695553" y="5650336"/>
            <a:ext cx="12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78555CA8-3ABD-481D-8773-85321E6D94BC}"/>
              </a:ext>
            </a:extLst>
          </p:cNvPr>
          <p:cNvSpPr/>
          <p:nvPr/>
        </p:nvSpPr>
        <p:spPr>
          <a:xfrm>
            <a:off x="4819023" y="4183088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  <a:stCxn id="56" idx="4"/>
            <a:endCxn id="53" idx="0"/>
          </p:cNvCxnSpPr>
          <p:nvPr/>
        </p:nvCxnSpPr>
        <p:spPr>
          <a:xfrm>
            <a:off x="4995816" y="4536673"/>
            <a:ext cx="763057" cy="449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78555CA8-3ABD-481D-8773-85321E6D94BC}"/>
              </a:ext>
            </a:extLst>
          </p:cNvPr>
          <p:cNvSpPr/>
          <p:nvPr/>
        </p:nvSpPr>
        <p:spPr>
          <a:xfrm>
            <a:off x="4819023" y="3384449"/>
            <a:ext cx="353585" cy="35358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  <a:stCxn id="58" idx="4"/>
            <a:endCxn id="56" idx="0"/>
          </p:cNvCxnSpPr>
          <p:nvPr/>
        </p:nvCxnSpPr>
        <p:spPr>
          <a:xfrm>
            <a:off x="4995816" y="3738034"/>
            <a:ext cx="0" cy="445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78555CA8-3ABD-481D-8773-85321E6D94BC}"/>
              </a:ext>
            </a:extLst>
          </p:cNvPr>
          <p:cNvSpPr/>
          <p:nvPr/>
        </p:nvSpPr>
        <p:spPr>
          <a:xfrm>
            <a:off x="6345136" y="4183088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  <a:stCxn id="60" idx="4"/>
            <a:endCxn id="53" idx="0"/>
          </p:cNvCxnSpPr>
          <p:nvPr/>
        </p:nvCxnSpPr>
        <p:spPr>
          <a:xfrm flipH="1">
            <a:off x="5758873" y="4536673"/>
            <a:ext cx="763056" cy="449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78555CA8-3ABD-481D-8773-85321E6D94BC}"/>
              </a:ext>
            </a:extLst>
          </p:cNvPr>
          <p:cNvSpPr/>
          <p:nvPr/>
        </p:nvSpPr>
        <p:spPr>
          <a:xfrm>
            <a:off x="6345136" y="3384449"/>
            <a:ext cx="353585" cy="35358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="" xmlns:a16="http://schemas.microsoft.com/office/drawing/2014/main" id="{A47DAD0E-84A7-48D4-BBEA-C8FA08AF368E}"/>
              </a:ext>
            </a:extLst>
          </p:cNvPr>
          <p:cNvCxnSpPr>
            <a:cxnSpLocks/>
            <a:stCxn id="62" idx="4"/>
            <a:endCxn id="60" idx="0"/>
          </p:cNvCxnSpPr>
          <p:nvPr/>
        </p:nvCxnSpPr>
        <p:spPr>
          <a:xfrm>
            <a:off x="6521929" y="3738034"/>
            <a:ext cx="0" cy="445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Arrow: Down 33">
            <a:extLst>
              <a:ext uri="{FF2B5EF4-FFF2-40B4-BE49-F238E27FC236}">
                <a16:creationId xmlns="" xmlns:a16="http://schemas.microsoft.com/office/drawing/2014/main" id="{1AED9871-5657-4FA9-8E6F-74E2BB2236B3}"/>
              </a:ext>
            </a:extLst>
          </p:cNvPr>
          <p:cNvSpPr/>
          <p:nvPr/>
        </p:nvSpPr>
        <p:spPr>
          <a:xfrm rot="5400000">
            <a:off x="7260965" y="2835934"/>
            <a:ext cx="367801" cy="1436403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B0DD7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a_branch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6308053" y="3346128"/>
            <a:ext cx="427751" cy="427751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6308053" y="4146005"/>
            <a:ext cx="427751" cy="427751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3876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5" grpId="0" animBg="1"/>
      <p:bldP spid="25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plate_PPT_AXA_EN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 PaaS Azure AD solution for external users and privileged accounts v0.8.pptx" id="{67038694-6A8F-4BA3-B417-FE1A5AE8B529}" vid="{05FBF254-8F43-482D-821C-8C7AD9F4E23B}"/>
    </a:ext>
  </a:extLst>
</a:theme>
</file>

<file path=ppt/theme/theme2.xml><?xml version="1.0" encoding="utf-8"?>
<a:theme xmlns:a="http://schemas.openxmlformats.org/drawingml/2006/main" name="1_template_PPT_AXA_EN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 PaaS Azure AD solution for external users and privileged accounts v0.8.pptx" id="{67038694-6A8F-4BA3-B417-FE1A5AE8B529}" vid="{305F7EDD-1E22-425B-A5F5-CB47BB02F8B6}"/>
    </a:ext>
  </a:extLst>
</a:theme>
</file>

<file path=ppt/theme/theme3.xml><?xml version="1.0" encoding="utf-8"?>
<a:theme xmlns:a="http://schemas.openxmlformats.org/drawingml/2006/main" name="34_template_PPT_AXA_EN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 PaaS Azure AD solution for external users and privileged accounts v0.8.pptx" id="{67038694-6A8F-4BA3-B417-FE1A5AE8B529}" vid="{12C19D37-A4E2-4A9F-A560-D6D74DDF6A7A}"/>
    </a:ext>
  </a:extLst>
</a:theme>
</file>

<file path=ppt/theme/theme4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F20084180B9E44AD928D9A8AB3689C" ma:contentTypeVersion="2" ma:contentTypeDescription="Create a new document." ma:contentTypeScope="" ma:versionID="5f842ce3792d2d894a82ea0e2dfb791b">
  <xsd:schema xmlns:xsd="http://www.w3.org/2001/XMLSchema" xmlns:xs="http://www.w3.org/2001/XMLSchema" xmlns:p="http://schemas.microsoft.com/office/2006/metadata/properties" xmlns:ns2="6e6f0a11-ea51-4914-9041-4a6fcd55b979" targetNamespace="http://schemas.microsoft.com/office/2006/metadata/properties" ma:root="true" ma:fieldsID="050a64bf2045351049015afff4474d6f" ns2:_="">
    <xsd:import namespace="6e6f0a11-ea51-4914-9041-4a6fcd55b97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6f0a11-ea51-4914-9041-4a6fcd55b97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495F4B-BFDC-466D-9B0E-24D55C97E4DD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purl.org/dc/terms/"/>
    <ds:schemaRef ds:uri="http://schemas.microsoft.com/office/infopath/2007/PartnerControls"/>
    <ds:schemaRef ds:uri="6e6f0a11-ea51-4914-9041-4a6fcd55b979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2028EF8-D63B-42F2-9729-538DFDBCE1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946093-D9B3-4957-BB28-2A49A4F3A2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6f0a11-ea51-4914-9041-4a6fcd55b9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ATS</Template>
  <TotalTime>1794</TotalTime>
  <Words>703</Words>
  <Application>Microsoft Office PowerPoint</Application>
  <PresentationFormat>Widescreen</PresentationFormat>
  <Paragraphs>148</Paragraphs>
  <Slides>24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Lucida Grande</vt:lpstr>
      <vt:lpstr>Arial</vt:lpstr>
      <vt:lpstr>Century Gothic</vt:lpstr>
      <vt:lpstr>Consolas</vt:lpstr>
      <vt:lpstr>Wingdings</vt:lpstr>
      <vt:lpstr>template_PPT_AXA_EN</vt:lpstr>
      <vt:lpstr>1_template_PPT_AXA_EN</vt:lpstr>
      <vt:lpstr>34_template_PPT_AXA_EN</vt:lpstr>
      <vt:lpstr>Diapositive think-cell</vt:lpstr>
      <vt:lpstr>Rebasing Made Simple</vt:lpstr>
      <vt:lpstr>Two branches</vt:lpstr>
      <vt:lpstr>Merge</vt:lpstr>
      <vt:lpstr>Rebase</vt:lpstr>
      <vt:lpstr>Checkout</vt:lpstr>
      <vt:lpstr>Rebase (with Fast-forward)</vt:lpstr>
      <vt:lpstr>After a Rebase</vt:lpstr>
      <vt:lpstr>Rebase</vt:lpstr>
      <vt:lpstr>Rebase</vt:lpstr>
      <vt:lpstr>Rebase</vt:lpstr>
      <vt:lpstr>Rebase</vt:lpstr>
      <vt:lpstr>Git garbage-collects unreachable objects.</vt:lpstr>
      <vt:lpstr>PowerPoint Presentation</vt:lpstr>
      <vt:lpstr>Merge</vt:lpstr>
      <vt:lpstr>Merges preserve history.</vt:lpstr>
      <vt:lpstr>PowerPoint Presentation</vt:lpstr>
      <vt:lpstr>Rebase</vt:lpstr>
      <vt:lpstr>Rebases refactor history.</vt:lpstr>
      <vt:lpstr>Rebase</vt:lpstr>
      <vt:lpstr>When in doubt, just merge.</vt:lpstr>
      <vt:lpstr>Git has two kinds of tags.</vt:lpstr>
      <vt:lpstr>A tag is like a branch that doesn’t move.</vt:lpstr>
      <vt:lpstr>Git is…</vt:lpstr>
      <vt:lpstr>Git is…</vt:lpstr>
    </vt:vector>
  </TitlesOfParts>
  <Company>AXA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Git works</dc:title>
  <dc:creator>THERY Dominique</dc:creator>
  <cp:lastModifiedBy>Dominique THERY</cp:lastModifiedBy>
  <cp:revision>49</cp:revision>
  <cp:lastPrinted>2014-10-09T09:53:38Z</cp:lastPrinted>
  <dcterms:created xsi:type="dcterms:W3CDTF">2017-12-19T13:40:50Z</dcterms:created>
  <dcterms:modified xsi:type="dcterms:W3CDTF">2017-12-31T21:35:35Z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0x01010400448AA0A4CA40554EA1379C3E4816A205</vt:lpwstr>
  </property>
</Properties>
</file>