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18A8-DBA0-4C97-833F-367E2C5C6937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83CF-4C2A-45BF-9629-672068C85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03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83CF-4C2A-45BF-9629-672068C85A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4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376363"/>
            <a:ext cx="57245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62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09575"/>
            <a:ext cx="62103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Premier Rôle User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88424" cy="406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smtClean="0"/>
              <a:t>Deuxième Rôle Approbator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51825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71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Troisième Rôle Admin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6067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9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Affichage à l'écran (4:3)</PresentationFormat>
  <Paragraphs>4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Premier Rôle User</vt:lpstr>
      <vt:lpstr>Deuxième Rôle Approbator</vt:lpstr>
      <vt:lpstr>Troisième Rôle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 Guelfout</dc:creator>
  <cp:lastModifiedBy>hp</cp:lastModifiedBy>
  <cp:revision>2</cp:revision>
  <dcterms:created xsi:type="dcterms:W3CDTF">2020-09-08T11:42:54Z</dcterms:created>
  <dcterms:modified xsi:type="dcterms:W3CDTF">2020-09-08T11:55:55Z</dcterms:modified>
</cp:coreProperties>
</file>