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5" r:id="rId5"/>
    <p:sldId id="296" r:id="rId6"/>
    <p:sldId id="306" r:id="rId7"/>
    <p:sldId id="319" r:id="rId8"/>
    <p:sldId id="320" r:id="rId9"/>
    <p:sldId id="321" r:id="rId10"/>
    <p:sldId id="322" r:id="rId11"/>
    <p:sldId id="323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87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340864"/>
            <a:ext cx="6693408" cy="1088136"/>
          </a:xfrm>
        </p:spPr>
        <p:txBody>
          <a:bodyPr/>
          <a:lstStyle/>
          <a:p>
            <a:r>
              <a:rPr lang="en-US" sz="4000" dirty="0"/>
              <a:t>Shop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Add Items Function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Delete </a:t>
            </a: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Items Function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View Items Function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Search Items Function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Design with GUI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would like to say that this project was created by the famous python programming language. The program deals with the shop products.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29BE-40E2-922E-BF31-3CC2C316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Items Function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227A7E-3776-12A6-E416-CD8AE108A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364" y="1170709"/>
            <a:ext cx="8451271" cy="294409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742D8-1485-0A8C-1A4A-05B1E3AE81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644AD-4ABF-E39D-9F01-F44DFE5B845A}"/>
              </a:ext>
            </a:extLst>
          </p:cNvPr>
          <p:cNvSpPr txBox="1"/>
          <p:nvPr/>
        </p:nvSpPr>
        <p:spPr>
          <a:xfrm>
            <a:off x="735849" y="4253834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 it will open “Database” file to add products in.</a:t>
            </a:r>
          </a:p>
          <a:p>
            <a:r>
              <a:rPr lang="en-US" sz="2800" dirty="0"/>
              <a:t>Then it will store data entered in Entry box in database file.</a:t>
            </a:r>
          </a:p>
          <a:p>
            <a:r>
              <a:rPr lang="en-US" sz="2800" dirty="0"/>
              <a:t>Then it will delete data in Entry Box to be able to add another product.</a:t>
            </a:r>
          </a:p>
          <a:p>
            <a:r>
              <a:rPr lang="en-US" sz="2800" dirty="0"/>
              <a:t>Finally, it will pop a message box that item is added and close Database file.</a:t>
            </a:r>
          </a:p>
        </p:txBody>
      </p:sp>
    </p:spTree>
    <p:extLst>
      <p:ext uri="{BB962C8B-B14F-4D97-AF65-F5344CB8AC3E}">
        <p14:creationId xmlns:p14="http://schemas.microsoft.com/office/powerpoint/2010/main" val="352234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F7E8-66F5-1AF2-3C1A-142A6E8A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36525"/>
            <a:ext cx="7364767" cy="693199"/>
          </a:xfrm>
        </p:spPr>
        <p:txBody>
          <a:bodyPr>
            <a:normAutofit/>
          </a:bodyPr>
          <a:lstStyle/>
          <a:p>
            <a:r>
              <a:rPr lang="en-US" sz="3200" dirty="0"/>
              <a:t>Delete Item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3E79-5E32-A34E-2E18-173F24A2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174345"/>
            <a:ext cx="10972800" cy="30975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First it will open “Database” file to delete products.</a:t>
            </a:r>
          </a:p>
          <a:p>
            <a:pPr marL="0" indent="0">
              <a:buNone/>
            </a:pPr>
            <a:r>
              <a:rPr lang="en-US" dirty="0"/>
              <a:t>Then it will take name of product you want to delete and search for.</a:t>
            </a:r>
          </a:p>
          <a:p>
            <a:pPr marL="0" indent="0">
              <a:buNone/>
            </a:pPr>
            <a:r>
              <a:rPr lang="en-US" dirty="0"/>
              <a:t>Then it will delete line of product in Database file.</a:t>
            </a:r>
          </a:p>
          <a:p>
            <a:pPr marL="0" indent="0">
              <a:buNone/>
            </a:pPr>
            <a:r>
              <a:rPr lang="en-US" sz="2800" dirty="0"/>
              <a:t>Finally, it will pop a message box that item is deleted and close Database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48248-7B86-90EE-A2CE-FD5A06BFAC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EF88A4-C844-7953-EF30-77BAB92C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6" y="1052181"/>
            <a:ext cx="8201024" cy="295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2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F88F-FCE1-2487-6B63-8DCD9B5A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817" y="136525"/>
            <a:ext cx="9237955" cy="666566"/>
          </a:xfrm>
        </p:spPr>
        <p:txBody>
          <a:bodyPr>
            <a:normAutofit fontScale="90000"/>
          </a:bodyPr>
          <a:lstStyle/>
          <a:p>
            <a:r>
              <a:rPr lang="en-US" dirty="0"/>
              <a:t>View Items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42B7-6A93-1404-A79A-C6ACCB05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996090"/>
            <a:ext cx="10972800" cy="262113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First it will open “Database” file to list products.</a:t>
            </a:r>
          </a:p>
          <a:p>
            <a:pPr marL="0" indent="0">
              <a:buNone/>
            </a:pPr>
            <a:r>
              <a:rPr lang="en-US" dirty="0"/>
              <a:t>It will use GUI to view data in it.</a:t>
            </a:r>
          </a:p>
          <a:p>
            <a:pPr marL="0" indent="0">
              <a:buNone/>
            </a:pPr>
            <a:r>
              <a:rPr lang="en-US" sz="2800" dirty="0"/>
              <a:t>Then it will read data from </a:t>
            </a:r>
            <a:r>
              <a:rPr lang="en-US" dirty="0"/>
              <a:t>Database file and insert it in the text in configure.</a:t>
            </a:r>
          </a:p>
          <a:p>
            <a:pPr marL="0" indent="0">
              <a:buNone/>
            </a:pPr>
            <a:r>
              <a:rPr lang="en-US" sz="2800" dirty="0"/>
              <a:t>Finally it will close Datab</a:t>
            </a:r>
            <a:r>
              <a:rPr lang="en-US" dirty="0"/>
              <a:t>ase file.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CB862-0445-41B1-9163-EC65CA431B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0B1FE-6206-4688-852A-0266FA6C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799"/>
            <a:ext cx="10972800" cy="31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9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12F9-F517-A376-B0CC-72402CC5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87" y="136525"/>
            <a:ext cx="9743983" cy="515646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Item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6DD1-4271-4089-5F0C-AA094583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107054"/>
            <a:ext cx="11722608" cy="24479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First it will open “Database” file to search on products.</a:t>
            </a:r>
          </a:p>
          <a:p>
            <a:pPr marL="0" indent="0">
              <a:buNone/>
            </a:pPr>
            <a:r>
              <a:rPr lang="en-US" dirty="0"/>
              <a:t>Then it will store string you want to search for.</a:t>
            </a:r>
          </a:p>
          <a:p>
            <a:pPr marL="0" indent="0">
              <a:buNone/>
            </a:pPr>
            <a:r>
              <a:rPr lang="en-US" sz="2800" dirty="0"/>
              <a:t>Then will check if it is found using if condition</a:t>
            </a:r>
            <a:r>
              <a:rPr lang="en-US" dirty="0"/>
              <a:t> and return found or not found in message box.</a:t>
            </a:r>
          </a:p>
          <a:p>
            <a:pPr marL="0" indent="0">
              <a:buNone/>
            </a:pPr>
            <a:r>
              <a:rPr lang="en-US" dirty="0"/>
              <a:t>Finally it will close Database file.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9D414-3836-36C4-6A08-2AC8716DF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08E6B-F632-B466-D8DE-E9EB58176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42740"/>
            <a:ext cx="11722608" cy="338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DA0B-98C9-77D8-3E56-6C1B97A2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11" y="118770"/>
            <a:ext cx="9575307" cy="382481"/>
          </a:xfrm>
        </p:spPr>
        <p:txBody>
          <a:bodyPr>
            <a:normAutofit fontScale="90000"/>
          </a:bodyPr>
          <a:lstStyle/>
          <a:p>
            <a:r>
              <a:rPr lang="en-US" dirty="0"/>
              <a:t>GUI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10D207-871A-E9C3-ED61-71C7FA5C2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583609"/>
            <a:ext cx="6096000" cy="341776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5F7E5-52DE-8BBE-4DBB-CC32B7FBEB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63BB67-D7B6-01C4-9D57-5FFE46780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4" y="501250"/>
            <a:ext cx="5886937" cy="35001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A574A7-E158-2786-5CCB-063ED20FCB70}"/>
              </a:ext>
            </a:extLst>
          </p:cNvPr>
          <p:cNvSpPr txBox="1"/>
          <p:nvPr/>
        </p:nvSpPr>
        <p:spPr>
          <a:xfrm>
            <a:off x="240792" y="4525244"/>
            <a:ext cx="11710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we imported GUI library (</a:t>
            </a:r>
            <a:r>
              <a:rPr lang="en-US" sz="2400" dirty="0" err="1"/>
              <a:t>tkinter</a:t>
            </a:r>
            <a:r>
              <a:rPr lang="en-US" sz="2400" dirty="0"/>
              <a:t>).</a:t>
            </a:r>
          </a:p>
          <a:p>
            <a:r>
              <a:rPr lang="en-US" sz="2400" dirty="0"/>
              <a:t>Then we run configure menu (</a:t>
            </a:r>
            <a:r>
              <a:rPr lang="en-US" sz="2400" dirty="0" err="1"/>
              <a:t>HomePage</a:t>
            </a:r>
            <a:r>
              <a:rPr lang="en-US" sz="2400" dirty="0"/>
              <a:t>).</a:t>
            </a:r>
          </a:p>
          <a:p>
            <a:r>
              <a:rPr lang="en-US" sz="2400" dirty="0"/>
              <a:t>Then we put some labels, entries and buttons on configure menu.</a:t>
            </a:r>
          </a:p>
          <a:p>
            <a:r>
              <a:rPr lang="en-US" sz="2400" dirty="0"/>
              <a:t>Finally we took data entered in entry menu to add, view and delete using file as database.</a:t>
            </a:r>
          </a:p>
        </p:txBody>
      </p:sp>
    </p:spTree>
    <p:extLst>
      <p:ext uri="{BB962C8B-B14F-4D97-AF65-F5344CB8AC3E}">
        <p14:creationId xmlns:p14="http://schemas.microsoft.com/office/powerpoint/2010/main" val="160481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{15E5E115-3FBB-417D-BCA3-AEEE07B06186}tf56410444_win32</Template>
  <TotalTime>180</TotalTime>
  <Words>330</Words>
  <Application>Microsoft Office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Shop Management System</vt:lpstr>
      <vt:lpstr>Agenda</vt:lpstr>
      <vt:lpstr>Introduction</vt:lpstr>
      <vt:lpstr>Add Items Function </vt:lpstr>
      <vt:lpstr>Delete Item Function</vt:lpstr>
      <vt:lpstr>View Items Function</vt:lpstr>
      <vt:lpstr>Search Item Function</vt:lpstr>
      <vt:lpstr>GUI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Management System</dc:title>
  <dc:creator>Mahmoud Badr</dc:creator>
  <cp:lastModifiedBy>Youssef Ahmed</cp:lastModifiedBy>
  <cp:revision>7</cp:revision>
  <dcterms:created xsi:type="dcterms:W3CDTF">2022-10-30T19:23:14Z</dcterms:created>
  <dcterms:modified xsi:type="dcterms:W3CDTF">2024-03-14T22:55:19Z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